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Lst>
  <p:notesMasterIdLst>
    <p:notesMasterId r:id="rId63"/>
  </p:notesMasterIdLst>
  <p:sldIdLst>
    <p:sldId id="473" r:id="rId2"/>
    <p:sldId id="347" r:id="rId3"/>
    <p:sldId id="444" r:id="rId4"/>
    <p:sldId id="482" r:id="rId5"/>
    <p:sldId id="484" r:id="rId6"/>
    <p:sldId id="446" r:id="rId7"/>
    <p:sldId id="485" r:id="rId8"/>
    <p:sldId id="487" r:id="rId9"/>
    <p:sldId id="488" r:id="rId10"/>
    <p:sldId id="450" r:id="rId11"/>
    <p:sldId id="489" r:id="rId12"/>
    <p:sldId id="490" r:id="rId13"/>
    <p:sldId id="491" r:id="rId14"/>
    <p:sldId id="492" r:id="rId15"/>
    <p:sldId id="493" r:id="rId16"/>
    <p:sldId id="495" r:id="rId17"/>
    <p:sldId id="496" r:id="rId18"/>
    <p:sldId id="497" r:id="rId19"/>
    <p:sldId id="498" r:id="rId20"/>
    <p:sldId id="499" r:id="rId21"/>
    <p:sldId id="454" r:id="rId22"/>
    <p:sldId id="500" r:id="rId23"/>
    <p:sldId id="501" r:id="rId24"/>
    <p:sldId id="503" r:id="rId25"/>
    <p:sldId id="504" r:id="rId26"/>
    <p:sldId id="506" r:id="rId27"/>
    <p:sldId id="507" r:id="rId28"/>
    <p:sldId id="508" r:id="rId29"/>
    <p:sldId id="466" r:id="rId30"/>
    <p:sldId id="510" r:id="rId31"/>
    <p:sldId id="509" r:id="rId32"/>
    <p:sldId id="546" r:id="rId33"/>
    <p:sldId id="479" r:id="rId34"/>
    <p:sldId id="513" r:id="rId35"/>
    <p:sldId id="514" r:id="rId36"/>
    <p:sldId id="511" r:id="rId37"/>
    <p:sldId id="515" r:id="rId38"/>
    <p:sldId id="516" r:id="rId39"/>
    <p:sldId id="519" r:id="rId40"/>
    <p:sldId id="520" r:id="rId41"/>
    <p:sldId id="521" r:id="rId42"/>
    <p:sldId id="522" r:id="rId43"/>
    <p:sldId id="523" r:id="rId44"/>
    <p:sldId id="524" r:id="rId45"/>
    <p:sldId id="525" r:id="rId46"/>
    <p:sldId id="526" r:id="rId47"/>
    <p:sldId id="527" r:id="rId48"/>
    <p:sldId id="528" r:id="rId49"/>
    <p:sldId id="529" r:id="rId50"/>
    <p:sldId id="530" r:id="rId51"/>
    <p:sldId id="531" r:id="rId52"/>
    <p:sldId id="532" r:id="rId53"/>
    <p:sldId id="533" r:id="rId54"/>
    <p:sldId id="535" r:id="rId55"/>
    <p:sldId id="534" r:id="rId56"/>
    <p:sldId id="536" r:id="rId57"/>
    <p:sldId id="537" r:id="rId58"/>
    <p:sldId id="538" r:id="rId59"/>
    <p:sldId id="540" r:id="rId60"/>
    <p:sldId id="542" r:id="rId61"/>
    <p:sldId id="543" r:id="rId62"/>
  </p:sldIdLst>
  <p:sldSz cx="9144000" cy="6858000" type="screen4x3"/>
  <p:notesSz cx="6858000" cy="9144000"/>
  <p:defaultTextStyle>
    <a:defPPr>
      <a:defRPr lang="zh-CN"/>
    </a:defPPr>
    <a:lvl1pPr marL="0" lvl="0"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5pPr>
    <a:lvl6pPr marL="2286000" lvl="5"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6pPr>
    <a:lvl7pPr marL="2743200" lvl="6"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7pPr>
    <a:lvl8pPr marL="3200400" lvl="7"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8pPr>
    <a:lvl9pPr marL="3657600" lvl="8"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2874"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 initials="authorId_878148996"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accent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50021"/>
    <a:srgbClr val="FF3300"/>
    <a:srgbClr val="FF3399"/>
    <a:srgbClr val="FFFFCC"/>
    <a:srgbClr val="CC3300"/>
    <a:srgbClr val="8A0045"/>
    <a:srgbClr val="C0006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7149"/>
    <p:restoredTop sz="94616"/>
  </p:normalViewPr>
  <p:slideViewPr>
    <p:cSldViewPr snapToGrid="0" showGuides="1">
      <p:cViewPr varScale="1">
        <p:scale>
          <a:sx n="60" d="100"/>
          <a:sy n="60" d="100"/>
        </p:scale>
        <p:origin x="1332" y="48"/>
      </p:cViewPr>
      <p:guideLst>
        <p:guide orient="horz" pos="2160"/>
        <p:guide pos="2874"/>
      </p:guideLst>
    </p:cSldViewPr>
  </p:slideViewPr>
  <p:outlineViewPr>
    <p:cViewPr>
      <p:scale>
        <a:sx n="66" d="100"/>
        <a:sy n="66" d="100"/>
      </p:scale>
      <p:origin x="0" y="0"/>
    </p:cViewPr>
  </p:outlineViewPr>
  <p:notesTextViewPr>
    <p:cViewPr>
      <p:scale>
        <a:sx n="100" d="100"/>
        <a:sy n="100" d="100"/>
      </p:scale>
      <p:origin x="0" y="0"/>
    </p:cViewPr>
  </p:notesTextViewPr>
  <p:sorterViewPr showFormatting="0">
    <p:cViewPr>
      <p:scale>
        <a:sx n="66" d="100"/>
        <a:sy n="66" d="100"/>
      </p:scale>
      <p:origin x="0" y="0"/>
    </p:cViewPr>
  </p:sorterViewPr>
  <p:gridSpacing cx="45005" cy="45005"/>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6-06-25T13:33:41.222" idx="1">
    <p:pos x="4879" y="941"/>
    <p:text>与教材一致加了个开槽</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lgn="l">
              <a:defRPr sz="1200" b="0" i="0">
                <a:solidFill>
                  <a:schemeClr val="tx1"/>
                </a:solidFill>
                <a:latin typeface="Times New Roman" panose="02020603050405020304" pitchFamily="18"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075" name="Rectangle 3"/>
          <p:cNvSpPr>
            <a:spLocks noGrp="1" noChangeArrowheads="1"/>
          </p:cNvSpPr>
          <p:nvPr>
            <p:ph type="dt" idx="1"/>
          </p:nvPr>
        </p:nvSpPr>
        <p:spPr bwMode="auto">
          <a:xfrm>
            <a:off x="3886200" y="0"/>
            <a:ext cx="2971800" cy="457200"/>
          </a:xfrm>
          <a:prstGeom prst="rect">
            <a:avLst/>
          </a:prstGeom>
          <a:noFill/>
          <a:ln w="9525">
            <a:noFill/>
            <a:miter lim="800000"/>
          </a:ln>
          <a:effectLst/>
        </p:spPr>
        <p:txBody>
          <a:bodyPr vert="horz" wrap="square" lIns="91440" tIns="45720" rIns="91440" bIns="45720" numCol="1" anchor="t" anchorCtr="0" compatLnSpc="1"/>
          <a:lstStyle>
            <a:lvl1pPr algn="r">
              <a:defRPr sz="1200" b="0" i="0">
                <a:solidFill>
                  <a:schemeClr val="tx1"/>
                </a:solidFill>
                <a:latin typeface="Times New Roman" panose="02020603050405020304" pitchFamily="18"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1684" name="Rectangle 4"/>
          <p:cNvSpPr>
            <a:spLocks noGrp="1" noRot="1" noChangeAspect="1" noTextEdit="1"/>
          </p:cNvSpPr>
          <p:nvPr>
            <p:ph type="sldImg" idx="2"/>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3077" name="Rectangle 5"/>
          <p:cNvSpPr>
            <a:spLocks noGrp="1" noChangeArrowheads="1"/>
          </p:cNvSpPr>
          <p:nvPr>
            <p:ph type="body" sz="quarter" idx="3"/>
          </p:nvPr>
        </p:nvSpPr>
        <p:spPr bwMode="auto">
          <a:xfrm>
            <a:off x="914400" y="4343400"/>
            <a:ext cx="5029200" cy="4114800"/>
          </a:xfrm>
          <a:prstGeom prst="rect">
            <a:avLst/>
          </a:prstGeom>
          <a:noFill/>
          <a:ln w="9525">
            <a:noFill/>
            <a:miter lim="800000"/>
          </a:ln>
          <a:effec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单击此处编辑母版文本样式</a:t>
            </a:r>
          </a:p>
          <a:p>
            <a:pPr marL="457200" marR="0" lvl="1"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第二级</a:t>
            </a:r>
          </a:p>
          <a:p>
            <a:pPr marL="914400" marR="0" lvl="2"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第三级</a:t>
            </a:r>
          </a:p>
          <a:p>
            <a:pPr marL="1371600" marR="0" lvl="3"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第四级</a:t>
            </a:r>
          </a:p>
          <a:p>
            <a:pPr marL="1828800" marR="0" lvl="4"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第五级</a:t>
            </a:r>
          </a:p>
        </p:txBody>
      </p:sp>
      <p:sp>
        <p:nvSpPr>
          <p:cNvPr id="3078" name="Rectangle 6"/>
          <p:cNvSpPr>
            <a:spLocks noGrp="1" noChangeArrowheads="1"/>
          </p:cNvSpPr>
          <p:nvPr>
            <p:ph type="ftr" sz="quarter" idx="4"/>
          </p:nvPr>
        </p:nvSpPr>
        <p:spPr bwMode="auto">
          <a:xfrm>
            <a:off x="0" y="8686800"/>
            <a:ext cx="2971800" cy="457200"/>
          </a:xfrm>
          <a:prstGeom prst="rect">
            <a:avLst/>
          </a:prstGeom>
          <a:noFill/>
          <a:ln w="9525">
            <a:noFill/>
            <a:miter lim="800000"/>
          </a:ln>
          <a:effectLst/>
        </p:spPr>
        <p:txBody>
          <a:bodyPr vert="horz" wrap="square" lIns="91440" tIns="45720" rIns="91440" bIns="45720" numCol="1" anchor="b" anchorCtr="0" compatLnSpc="1"/>
          <a:lstStyle>
            <a:lvl1pPr algn="l">
              <a:defRPr sz="1200" b="0" i="0">
                <a:solidFill>
                  <a:schemeClr val="tx1"/>
                </a:solidFill>
                <a:latin typeface="Times New Roman" panose="02020603050405020304" pitchFamily="18"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079" name="Rectangle 7"/>
          <p:cNvSpPr>
            <a:spLocks noGrp="1" noChangeArrowheads="1"/>
          </p:cNvSpPr>
          <p:nvPr>
            <p:ph type="sldNum" sz="quarter" idx="5"/>
          </p:nvPr>
        </p:nvSpPr>
        <p:spPr bwMode="auto">
          <a:xfrm>
            <a:off x="3886200" y="8686800"/>
            <a:ext cx="2971800" cy="457200"/>
          </a:xfrm>
          <a:prstGeom prst="rect">
            <a:avLst/>
          </a:prstGeom>
          <a:noFill/>
          <a:ln w="9525">
            <a:noFill/>
            <a:miter lim="800000"/>
          </a:ln>
          <a:effectLst/>
        </p:spPr>
        <p:txBody>
          <a:bodyPr vert="horz" wrap="square" lIns="91440" tIns="45720" rIns="91440" bIns="45720" numCol="1" anchor="b" anchorCtr="0" compatLnSpc="1"/>
          <a:lstStyle/>
          <a:p>
            <a:pPr lvl="0" algn="r" eaLnBrk="1" hangingPunct="1"/>
            <a:fld id="{9A0DB2DC-4C9A-4742-B13C-FB6460FD3503}" type="slidenum">
              <a:rPr lang="en-US" altLang="zh-CN" sz="1200" b="0" i="0" dirty="0">
                <a:solidFill>
                  <a:schemeClr val="tx1"/>
                </a:solidFill>
                <a:latin typeface="Times New Roman" panose="02020603050405020304" pitchFamily="18" charset="0"/>
              </a:rPr>
              <a:t>‹#›</a:t>
            </a:fld>
            <a:endParaRPr lang="en-US" altLang="zh-CN" sz="1200" b="0" i="0" dirty="0">
              <a:solidFill>
                <a:schemeClr val="tx1"/>
              </a:solidFill>
              <a:latin typeface="Times New Roman" panose="02020603050405020304" pitchFamily="18" charset="0"/>
            </a:endParaRPr>
          </a:p>
        </p:txBody>
      </p:sp>
    </p:spTree>
  </p:cSld>
  <p:clrMap bg1="lt1" tx1="dk1" bg2="lt2" tx2="dk2" accent1="accent1" accent2="accent2" accent3="accent3" accent4="accent4" accent5="accent5" accent6="accent6" hlink="hlink" folHlink="folHlink"/>
  <p:hf sldNum="0" hdr="0" ftr="0" dt="0"/>
  <p:notesStyle>
    <a:lvl1pPr algn="l" rtl="0" fontAlgn="base">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1pPr>
    <a:lvl2pPr marL="457200" algn="l" rtl="0" fontAlgn="base">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2pPr>
    <a:lvl3pPr marL="914400" algn="l" rtl="0" fontAlgn="base">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3pPr>
    <a:lvl4pPr marL="1371600" algn="l" rtl="0" fontAlgn="base">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4pPr>
    <a:lvl5pPr marL="1828800" algn="l" rtl="0" fontAlgn="base">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22210" name="Rectangle 2"/>
          <p:cNvSpPr>
            <a:spLocks noGrp="1" noChangeArrowheads="1"/>
          </p:cNvSpPr>
          <p:nvPr>
            <p:ph type="ctrTitle"/>
          </p:nvPr>
        </p:nvSpPr>
        <p:spPr>
          <a:xfrm>
            <a:off x="685800" y="2130425"/>
            <a:ext cx="7772400" cy="1470025"/>
          </a:xfrm>
        </p:spPr>
        <p:txBody>
          <a:bodyPr/>
          <a:lstStyle>
            <a:lvl1pPr>
              <a:defRPr/>
            </a:lvl1pPr>
          </a:lstStyle>
          <a:p>
            <a:r>
              <a:rPr lang="zh-CN" altLang="en-US"/>
              <a:t>单击此处编辑母版标题样式</a:t>
            </a:r>
          </a:p>
        </p:txBody>
      </p:sp>
      <p:sp>
        <p:nvSpPr>
          <p:cNvPr id="222211"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zh-CN" altLang="en-US"/>
              <a:t>单击此处编辑母版副标题样式</a:t>
            </a:r>
          </a:p>
        </p:txBody>
      </p:sp>
      <p:sp>
        <p:nvSpPr>
          <p:cNvPr id="22" name="Rectangle 4"/>
          <p:cNvSpPr>
            <a:spLocks noGrp="1" noChangeArrowheads="1"/>
          </p:cNvSpPr>
          <p:nvPr>
            <p:ph type="dt" sz="half" idx="2"/>
          </p:nvPr>
        </p:nvSpPr>
        <p:spPr bwMode="auto">
          <a:xfrm>
            <a:off x="0" y="6615113"/>
            <a:ext cx="2133600" cy="242888"/>
          </a:xfrm>
          <a:prstGeom prst="rect">
            <a:avLst/>
          </a:prstGeom>
          <a:noFill/>
          <a:ln>
            <a:miter lim="800000"/>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C1D43955-B930-445C-9BBF-224E5D752E56}"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15:55:41</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24" name="Rectangle 6"/>
          <p:cNvSpPr>
            <a:spLocks noGrp="1" noChangeArrowheads="1"/>
          </p:cNvSpPr>
          <p:nvPr>
            <p:ph type="sldNum" sz="quarter" idx="4"/>
          </p:nvPr>
        </p:nvSpPr>
        <p:spPr bwMode="auto">
          <a:xfrm>
            <a:off x="7010400" y="6599238"/>
            <a:ext cx="2133600" cy="258763"/>
          </a:xfrm>
          <a:prstGeom prst="rect">
            <a:avLst/>
          </a:prstGeom>
          <a:noFill/>
          <a:ln>
            <a:miter lim="800000"/>
          </a:ln>
        </p:spPr>
        <p:txBody>
          <a:bodyPr vert="horz" wrap="square" lIns="91440" tIns="45720" rIns="91440" bIns="45720" numCol="1" anchor="t" anchorCtr="0" compatLnSpc="1"/>
          <a:lstStyle/>
          <a:p>
            <a:pPr algn="r"/>
            <a:fld id="{9A0DB2DC-4C9A-4742-B13C-FB6460FD3503}" type="slidenum">
              <a:rPr lang="en-US" altLang="zh-CN" dirty="0">
                <a:latin typeface="Times New Roman" panose="02020603050405020304" pitchFamily="18" charset="0"/>
              </a:rPr>
              <a:t>‹#›</a:t>
            </a:fld>
            <a:endParaRPr lang="en-US" altLang="zh-CN" dirty="0">
              <a:latin typeface="Times New Roman" panose="02020603050405020304" pitchFamily="18" charset="0"/>
            </a:endParaRPr>
          </a:p>
        </p:txBody>
      </p:sp>
    </p:spTree>
  </p:cSld>
  <p:clrMapOvr>
    <a:masterClrMapping/>
  </p:clrMapOv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DCE11F9B-FEBC-4500-96F3-52745258F92D}"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15:55:41</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东华大学机械工程学院</a:t>
            </a: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t>‹#›</a:t>
            </a:fld>
            <a:endParaRPr lang="en-US" altLang="zh-CN" dirty="0">
              <a:latin typeface="Comic Sans MS" panose="030F0702030302020204" pitchFamily="66" charset="0"/>
            </a:endParaRP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DCE11F9B-FEBC-4500-96F3-52745258F92D}"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15:55:41</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东华大学机械工程学院</a:t>
            </a: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t>‹#›</a:t>
            </a:fld>
            <a:endParaRPr lang="en-US" altLang="zh-CN" dirty="0">
              <a:latin typeface="Comic Sans MS" panose="030F0702030302020204" pitchFamily="66" charset="0"/>
            </a:endParaRP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85800" y="609600"/>
            <a:ext cx="7772400" cy="5486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DCE11F9B-FEBC-4500-96F3-52745258F92D}"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15:55:41</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4" name="页脚占位符 3"/>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东华大学机械工程学院</a:t>
            </a: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en-US" altLang="zh-CN" dirty="0"/>
              <a:t>‹#›</a:t>
            </a:fld>
            <a:endParaRPr lang="en-US" altLang="zh-CN" dirty="0">
              <a:latin typeface="Comic Sans MS" panose="030F0702030302020204" pitchFamily="66" charset="0"/>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DCE11F9B-FEBC-4500-96F3-52745258F92D}"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15:55:41</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东华大学机械工程学院</a:t>
            </a: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t>‹#›</a:t>
            </a:fld>
            <a:endParaRPr lang="en-US" altLang="zh-CN" dirty="0">
              <a:latin typeface="Comic Sans MS" panose="030F0702030302020204" pitchFamily="66" charset="0"/>
            </a:endParaRP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DCE11F9B-FEBC-4500-96F3-52745258F92D}"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15:55:41</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 name="页脚占位符 4"/>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东华大学机械工程学院</a:t>
            </a: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dirty="0"/>
              <a:t>‹#›</a:t>
            </a:fld>
            <a:endParaRPr lang="en-US" altLang="zh-CN" dirty="0">
              <a:latin typeface="Comic Sans MS" panose="030F0702030302020204" pitchFamily="66" charset="0"/>
            </a:endParaRP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DCE11F9B-FEBC-4500-96F3-52745258F92D}"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15:55:41</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东华大学机械工程学院</a:t>
            </a: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dirty="0"/>
              <a:t>‹#›</a:t>
            </a:fld>
            <a:endParaRPr lang="en-US" altLang="zh-CN" dirty="0">
              <a:latin typeface="Comic Sans MS" panose="030F0702030302020204" pitchFamily="66" charset="0"/>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DCE11F9B-FEBC-4500-96F3-52745258F92D}"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15:55:41</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8" name="页脚占位符 7"/>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东华大学机械工程学院</a:t>
            </a: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en-US" altLang="zh-CN" dirty="0"/>
              <a:t>‹#›</a:t>
            </a:fld>
            <a:endParaRPr lang="en-US" altLang="zh-CN" dirty="0">
              <a:latin typeface="Comic Sans MS" panose="030F0702030302020204" pitchFamily="66" charset="0"/>
            </a:endParaRP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DCE11F9B-FEBC-4500-96F3-52745258F92D}"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15:55:41</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4" name="页脚占位符 3"/>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东华大学机械工程学院</a:t>
            </a: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en-US" altLang="zh-CN" dirty="0"/>
              <a:t>‹#›</a:t>
            </a:fld>
            <a:endParaRPr lang="en-US" altLang="zh-CN" dirty="0">
              <a:latin typeface="Comic Sans MS" panose="030F0702030302020204" pitchFamily="66" charset="0"/>
            </a:endParaRP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DCE11F9B-FEBC-4500-96F3-52745258F92D}"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15:55:41</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3" name="页脚占位符 2"/>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东华大学机械工程学院</a:t>
            </a: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zh-CN" dirty="0"/>
              <a:t>‹#›</a:t>
            </a:fld>
            <a:endParaRPr lang="en-US" altLang="zh-CN" dirty="0">
              <a:latin typeface="Comic Sans MS" panose="030F0702030302020204" pitchFamily="66" charset="0"/>
            </a:endParaRP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DCE11F9B-FEBC-4500-96F3-52745258F92D}"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15:55:41</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东华大学机械工程学院</a:t>
            </a: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dirty="0"/>
              <a:t>‹#›</a:t>
            </a:fld>
            <a:endParaRPr lang="en-US" altLang="zh-CN" dirty="0">
              <a:latin typeface="Comic Sans MS" panose="030F0702030302020204" pitchFamily="66" charset="0"/>
            </a:endParaRP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1" 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DCE11F9B-FEBC-4500-96F3-52745258F92D}"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15:55:41</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 name="页脚占位符 5"/>
          <p:cNvSpPr>
            <a:spLocks noGrp="1"/>
          </p:cNvSpPr>
          <p:nvPr>
            <p:ph type="ftr" sz="quarter" idx="11"/>
          </p:nvPr>
        </p:nvSpPr>
        <p:spPr>
          <a:xfrm>
            <a:off x="2471738" y="6588125"/>
            <a:ext cx="4098925" cy="269875"/>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东华大学机械工程学院</a:t>
            </a: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dirty="0"/>
              <a:t>‹#›</a:t>
            </a:fld>
            <a:endParaRPr lang="en-US" altLang="zh-CN" dirty="0">
              <a:latin typeface="Comic Sans MS" panose="030F0702030302020204" pitchFamily="66" charset="0"/>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p:cNvSpPr>
          <p:nvPr>
            <p:ph type="title"/>
          </p:nvPr>
        </p:nvSpPr>
        <p:spPr>
          <a:xfrm>
            <a:off x="685800" y="609600"/>
            <a:ext cx="7772400" cy="1143000"/>
          </a:xfrm>
          <a:prstGeom prst="rect">
            <a:avLst/>
          </a:prstGeom>
          <a:noFill/>
          <a:ln w="9525">
            <a:noFill/>
          </a:ln>
        </p:spPr>
        <p:txBody>
          <a:bodyPr anchor="ctr" anchorCtr="0"/>
          <a:lstStyle/>
          <a:p>
            <a:pPr lvl="0"/>
            <a:r>
              <a:rPr lang="zh-CN" altLang="en-US" dirty="0"/>
              <a:t>单击此处编辑母版标题样式</a:t>
            </a:r>
          </a:p>
        </p:txBody>
      </p:sp>
      <p:sp>
        <p:nvSpPr>
          <p:cNvPr id="1027" name="Rectangle 3"/>
          <p:cNvSpPr>
            <a:spLocks noGrp="1"/>
          </p:cNvSpPr>
          <p:nvPr>
            <p:ph type="body" idx="1"/>
          </p:nvPr>
        </p:nvSpPr>
        <p:spPr>
          <a:xfrm>
            <a:off x="685800" y="1981200"/>
            <a:ext cx="7772400" cy="4114800"/>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28" name="Rectangle 4"/>
          <p:cNvSpPr>
            <a:spLocks noGrp="1" noChangeArrowheads="1"/>
          </p:cNvSpPr>
          <p:nvPr>
            <p:ph type="dt" sz="half" idx="2"/>
          </p:nvPr>
        </p:nvSpPr>
        <p:spPr bwMode="auto">
          <a:xfrm>
            <a:off x="0" y="6618288"/>
            <a:ext cx="1905000" cy="239713"/>
          </a:xfrm>
          <a:prstGeom prst="rect">
            <a:avLst/>
          </a:prstGeom>
          <a:noFill/>
          <a:ln w="9525">
            <a:noFill/>
            <a:miter lim="800000"/>
          </a:ln>
          <a:effectLst/>
        </p:spPr>
        <p:txBody>
          <a:bodyPr vert="horz" wrap="square" lIns="91440" tIns="45720" rIns="91440" bIns="45720" numCol="1" anchor="t" anchorCtr="0" compatLnSpc="1"/>
          <a:lstStyle>
            <a:lvl1pPr algn="l">
              <a:defRPr sz="1400" b="0" i="0">
                <a:solidFill>
                  <a:schemeClr val="tx1"/>
                </a:solidFill>
                <a:latin typeface="+mn-lt"/>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DCE11F9B-FEBC-4500-96F3-52745258F92D}"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15:55:41</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7567613" y="6634163"/>
            <a:ext cx="1498600" cy="223838"/>
          </a:xfrm>
          <a:prstGeom prst="rect">
            <a:avLst/>
          </a:prstGeom>
          <a:noFill/>
          <a:ln w="9525">
            <a:noFill/>
            <a:miter lim="800000"/>
          </a:ln>
          <a:effectLst/>
        </p:spPr>
        <p:txBody>
          <a:bodyPr vert="horz" wrap="square" lIns="91440" tIns="45720" rIns="91440" bIns="45720" numCol="1" anchor="t" anchorCtr="0" compatLnSpc="1"/>
          <a:lstStyle>
            <a:lvl1pPr algn="r">
              <a:defRPr sz="1400" b="0" i="0">
                <a:solidFill>
                  <a:schemeClr val="tx1"/>
                </a:solidFill>
                <a:latin typeface="Times New Roman" panose="02020603050405020304" pitchFamily="18" charset="0"/>
              </a:defRPr>
            </a:lvl1pPr>
          </a:lstStyle>
          <a:p>
            <a:pPr lvl="0" eaLnBrk="1" hangingPunct="1"/>
            <a:fld id="{9A0DB2DC-4C9A-4742-B13C-FB6460FD3503}" type="slidenum">
              <a:rPr lang="en-US" altLang="zh-CN" dirty="0"/>
              <a:t>‹#›</a:t>
            </a:fld>
            <a:endParaRPr lang="en-US" altLang="zh-CN" dirty="0">
              <a:latin typeface="Comic Sans MS" panose="030F0702030302020204" pitchFamily="66" charset="0"/>
            </a:endParaRPr>
          </a:p>
        </p:txBody>
      </p:sp>
      <p:sp>
        <p:nvSpPr>
          <p:cNvPr id="1031" name="Rectangle 7"/>
          <p:cNvSpPr>
            <a:spLocks noChangeArrowheads="1"/>
          </p:cNvSpPr>
          <p:nvPr/>
        </p:nvSpPr>
        <p:spPr bwMode="auto">
          <a:xfrm>
            <a:off x="0" y="0"/>
            <a:ext cx="9144000" cy="404813"/>
          </a:xfrm>
          <a:prstGeom prst="rect">
            <a:avLst/>
          </a:prstGeom>
          <a:gradFill rotWithShape="1">
            <a:gsLst>
              <a:gs pos="0">
                <a:srgbClr val="FFCC99"/>
              </a:gs>
              <a:gs pos="50000">
                <a:srgbClr val="FFFFFF"/>
              </a:gs>
              <a:gs pos="100000">
                <a:srgbClr val="FFCC99"/>
              </a:gs>
            </a:gsLst>
            <a:lin ang="5400000" scaled="1"/>
          </a:gradFill>
          <a:ln w="9525">
            <a:solidFill>
              <a:srgbClr val="FFCC99"/>
            </a:solidFill>
            <a:miter lim="800000"/>
          </a:ln>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sz="4400" b="0" i="0" u="none" strike="noStrike" kern="1200" cap="none" spc="0" normalizeH="0" baseline="0" noProof="0" smtClean="0">
              <a:ln>
                <a:noFill/>
              </a:ln>
              <a:solidFill>
                <a:schemeClr val="tx2"/>
              </a:solidFill>
              <a:effectLst/>
              <a:uLnTx/>
              <a:uFillTx/>
              <a:latin typeface="Times New Roman" panose="02020603050405020304" pitchFamily="18"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nLst>
      <p:par>
        <p:cTn id="1" dur="indefinite" restart="never" nodeType="tmRoot"/>
      </p:par>
    </p:tnLst>
  </p:timing>
  <p:hf sldNum="0" hdr="0" ftr="0"/>
  <p:txStyles>
    <p:titleStyle>
      <a:lvl1pPr algn="ctr" rtl="0" fontAlgn="base">
        <a:spcBef>
          <a:spcPct val="0"/>
        </a:spcBef>
        <a:spcAft>
          <a:spcPct val="0"/>
        </a:spcAft>
        <a:defRPr kumimoji="1" sz="4400">
          <a:solidFill>
            <a:schemeClr val="tx2"/>
          </a:solidFill>
          <a:latin typeface="+mj-lt"/>
          <a:ea typeface="+mj-ea"/>
          <a:cs typeface="+mj-cs"/>
        </a:defRPr>
      </a:lvl1pPr>
      <a:lvl2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fontAlgn="base">
        <a:spcBef>
          <a:spcPct val="20000"/>
        </a:spcBef>
        <a:spcAft>
          <a:spcPct val="0"/>
        </a:spcAft>
        <a:buChar char="•"/>
        <a:defRPr kumimoji="1" sz="3200">
          <a:solidFill>
            <a:schemeClr val="tx1"/>
          </a:solidFill>
          <a:latin typeface="+mn-lt"/>
          <a:ea typeface="+mn-ea"/>
          <a:cs typeface="+mn-cs"/>
        </a:defRPr>
      </a:lvl1pPr>
      <a:lvl2pPr marL="742950" indent="-285750" algn="l" rtl="0" fontAlgn="base">
        <a:spcBef>
          <a:spcPct val="20000"/>
        </a:spcBef>
        <a:spcAft>
          <a:spcPct val="0"/>
        </a:spcAft>
        <a:buChar char="–"/>
        <a:defRPr kumimoji="1" sz="2800">
          <a:solidFill>
            <a:schemeClr val="tx1"/>
          </a:solidFill>
          <a:latin typeface="+mn-lt"/>
          <a:ea typeface="+mn-ea"/>
        </a:defRPr>
      </a:lvl2pPr>
      <a:lvl3pPr marL="1143000" indent="-228600" algn="l" rtl="0" fontAlgn="base">
        <a:spcBef>
          <a:spcPct val="20000"/>
        </a:spcBef>
        <a:spcAft>
          <a:spcPct val="0"/>
        </a:spcAft>
        <a:buChar char="•"/>
        <a:defRPr kumimoji="1" sz="2400">
          <a:solidFill>
            <a:schemeClr val="tx1"/>
          </a:solidFill>
          <a:latin typeface="+mn-lt"/>
          <a:ea typeface="+mn-ea"/>
        </a:defRPr>
      </a:lvl3pPr>
      <a:lvl4pPr marL="1600200" indent="-228600" algn="l" rtl="0" fontAlgn="base">
        <a:spcBef>
          <a:spcPct val="20000"/>
        </a:spcBef>
        <a:spcAft>
          <a:spcPct val="0"/>
        </a:spcAft>
        <a:buChar char="–"/>
        <a:defRPr kumimoji="1" sz="2000">
          <a:solidFill>
            <a:schemeClr val="tx1"/>
          </a:solidFill>
          <a:latin typeface="+mn-lt"/>
          <a:ea typeface="+mn-ea"/>
        </a:defRPr>
      </a:lvl4pPr>
      <a:lvl5pPr marL="2057400" indent="-228600" algn="l" rtl="0" fontAlgn="base">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slide" Target="slide2.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36.png"/></Relationships>
</file>

<file path=ppt/slides/_rels/slide19.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image" Target="../media/image38.png"/><Relationship Id="rId1" Type="http://schemas.openxmlformats.org/officeDocument/2006/relationships/slideLayout" Target="../slideLayouts/slideLayout7.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 Id="rId5" Type="http://schemas.openxmlformats.org/officeDocument/2006/relationships/image" Target="../media/image47.GIF"/><Relationship Id="rId4" Type="http://schemas.openxmlformats.org/officeDocument/2006/relationships/image" Target="../media/image46.png"/></Relationships>
</file>

<file path=ppt/slides/_rels/slide2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 Id="rId5" Type="http://schemas.openxmlformats.org/officeDocument/2006/relationships/image" Target="../media/image50.png"/><Relationship Id="rId4" Type="http://schemas.openxmlformats.org/officeDocument/2006/relationships/image" Target="../media/image47.GIF"/></Relationships>
</file>

<file path=ppt/slides/_rels/slide2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48.png"/><Relationship Id="rId1" Type="http://schemas.openxmlformats.org/officeDocument/2006/relationships/slideLayout" Target="../slideLayouts/slideLayout2.xml"/><Relationship Id="rId5" Type="http://schemas.openxmlformats.org/officeDocument/2006/relationships/image" Target="../media/image47.GIF"/><Relationship Id="rId4" Type="http://schemas.openxmlformats.org/officeDocument/2006/relationships/image" Target="../media/image52.png"/></Relationships>
</file>

<file path=ppt/slides/_rels/slide2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24.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59.png"/><Relationship Id="rId7" Type="http://schemas.openxmlformats.org/officeDocument/2006/relationships/image" Target="../media/image63.png"/><Relationship Id="rId2" Type="http://schemas.openxmlformats.org/officeDocument/2006/relationships/image" Target="../media/image58.png"/><Relationship Id="rId1" Type="http://schemas.openxmlformats.org/officeDocument/2006/relationships/slideLayout" Target="../slideLayouts/slideLayout2.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2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2.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png"/></Relationships>
</file>

<file path=ppt/slides/_rels/slide26.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73.png"/><Relationship Id="rId7" Type="http://schemas.openxmlformats.org/officeDocument/2006/relationships/image" Target="../media/image77.png"/><Relationship Id="rId2" Type="http://schemas.openxmlformats.org/officeDocument/2006/relationships/image" Target="../media/image72.png"/><Relationship Id="rId1" Type="http://schemas.openxmlformats.org/officeDocument/2006/relationships/slideLayout" Target="../slideLayouts/slideLayout2.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png"/></Relationships>
</file>

<file path=ppt/slides/_rels/slide31.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59.png"/><Relationship Id="rId7" Type="http://schemas.openxmlformats.org/officeDocument/2006/relationships/image" Target="../media/image63.png"/><Relationship Id="rId2" Type="http://schemas.openxmlformats.org/officeDocument/2006/relationships/image" Target="../media/image58.png"/><Relationship Id="rId1" Type="http://schemas.openxmlformats.org/officeDocument/2006/relationships/slideLayout" Target="../slideLayouts/slideLayout2.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33.xml.rels><?xml version="1.0" encoding="UTF-8" standalone="yes"?>
<Relationships xmlns="http://schemas.openxmlformats.org/package/2006/relationships"><Relationship Id="rId8" Type="http://schemas.openxmlformats.org/officeDocument/2006/relationships/image" Target="../media/image86.png"/><Relationship Id="rId3" Type="http://schemas.openxmlformats.org/officeDocument/2006/relationships/image" Target="../media/image81.png"/><Relationship Id="rId7" Type="http://schemas.openxmlformats.org/officeDocument/2006/relationships/image" Target="../media/image85.png"/><Relationship Id="rId2" Type="http://schemas.openxmlformats.org/officeDocument/2006/relationships/image" Target="../media/image80.png"/><Relationship Id="rId1" Type="http://schemas.openxmlformats.org/officeDocument/2006/relationships/slideLayout" Target="../slideLayouts/slideLayout2.xml"/><Relationship Id="rId6" Type="http://schemas.openxmlformats.org/officeDocument/2006/relationships/image" Target="../media/image84.png"/><Relationship Id="rId5" Type="http://schemas.openxmlformats.org/officeDocument/2006/relationships/image" Target="../media/image83.png"/><Relationship Id="rId4" Type="http://schemas.openxmlformats.org/officeDocument/2006/relationships/image" Target="../media/image82.png"/></Relationships>
</file>

<file path=ppt/slides/_rels/slide34.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2.xml"/><Relationship Id="rId5" Type="http://schemas.openxmlformats.org/officeDocument/2006/relationships/image" Target="../media/image92.png"/><Relationship Id="rId4" Type="http://schemas.openxmlformats.org/officeDocument/2006/relationships/image" Target="../media/image91.png"/></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8" Type="http://schemas.openxmlformats.org/officeDocument/2006/relationships/image" Target="../media/image99.png"/><Relationship Id="rId3" Type="http://schemas.openxmlformats.org/officeDocument/2006/relationships/image" Target="../media/image94.png"/><Relationship Id="rId7" Type="http://schemas.openxmlformats.org/officeDocument/2006/relationships/image" Target="../media/image98.png"/><Relationship Id="rId2" Type="http://schemas.openxmlformats.org/officeDocument/2006/relationships/image" Target="../media/image93.png"/><Relationship Id="rId1" Type="http://schemas.openxmlformats.org/officeDocument/2006/relationships/slideLayout" Target="../slideLayouts/slideLayout7.xml"/><Relationship Id="rId6" Type="http://schemas.openxmlformats.org/officeDocument/2006/relationships/image" Target="../media/image97.png"/><Relationship Id="rId5" Type="http://schemas.openxmlformats.org/officeDocument/2006/relationships/image" Target="../media/image96.png"/><Relationship Id="rId4" Type="http://schemas.openxmlformats.org/officeDocument/2006/relationships/image" Target="../media/image95.png"/></Relationships>
</file>

<file path=ppt/slides/_rels/slide41.xml.rels><?xml version="1.0" encoding="UTF-8" standalone="yes"?>
<Relationships xmlns="http://schemas.openxmlformats.org/package/2006/relationships"><Relationship Id="rId3" Type="http://schemas.openxmlformats.org/officeDocument/2006/relationships/image" Target="../media/image101.png"/><Relationship Id="rId7" Type="http://schemas.openxmlformats.org/officeDocument/2006/relationships/image" Target="../media/image105.png"/><Relationship Id="rId2" Type="http://schemas.openxmlformats.org/officeDocument/2006/relationships/image" Target="../media/image100.png"/><Relationship Id="rId1" Type="http://schemas.openxmlformats.org/officeDocument/2006/relationships/slideLayout" Target="../slideLayouts/slideLayout2.xml"/><Relationship Id="rId6" Type="http://schemas.openxmlformats.org/officeDocument/2006/relationships/image" Target="../media/image104.png"/><Relationship Id="rId5" Type="http://schemas.openxmlformats.org/officeDocument/2006/relationships/image" Target="../media/image103.png"/><Relationship Id="rId4" Type="http://schemas.openxmlformats.org/officeDocument/2006/relationships/image" Target="../media/image102.png"/></Relationships>
</file>

<file path=ppt/slides/_rels/slide42.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png"/><Relationship Id="rId1" Type="http://schemas.openxmlformats.org/officeDocument/2006/relationships/slideLayout" Target="../slideLayouts/slideLayout2.xml"/><Relationship Id="rId5" Type="http://schemas.openxmlformats.org/officeDocument/2006/relationships/image" Target="../media/image108.png"/><Relationship Id="rId4" Type="http://schemas.openxmlformats.org/officeDocument/2006/relationships/image" Target="../media/image105.png"/></Relationships>
</file>

<file path=ppt/slides/_rels/slide43.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05.png"/><Relationship Id="rId1" Type="http://schemas.openxmlformats.org/officeDocument/2006/relationships/slideLayout" Target="../slideLayouts/slideLayout2.xml"/><Relationship Id="rId5" Type="http://schemas.openxmlformats.org/officeDocument/2006/relationships/image" Target="../media/image111.png"/><Relationship Id="rId4" Type="http://schemas.openxmlformats.org/officeDocument/2006/relationships/image" Target="../media/image110.png"/></Relationships>
</file>

<file path=ppt/slides/_rels/slide44.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105.png"/><Relationship Id="rId1" Type="http://schemas.openxmlformats.org/officeDocument/2006/relationships/slideLayout" Target="../slideLayouts/slideLayout2.xml"/><Relationship Id="rId4" Type="http://schemas.openxmlformats.org/officeDocument/2006/relationships/image" Target="../media/image113.png"/></Relationships>
</file>

<file path=ppt/slides/_rels/slide45.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115.png"/><Relationship Id="rId1" Type="http://schemas.openxmlformats.org/officeDocument/2006/relationships/slideLayout" Target="../slideLayouts/slideLayout2.xml"/><Relationship Id="rId4" Type="http://schemas.openxmlformats.org/officeDocument/2006/relationships/image" Target="../media/image117.png"/></Relationships>
</file>

<file path=ppt/slides/_rels/slide47.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18.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20.png"/><Relationship Id="rId1" Type="http://schemas.openxmlformats.org/officeDocument/2006/relationships/slideLayout" Target="../slideLayouts/slideLayout2.xml"/><Relationship Id="rId4" Type="http://schemas.openxmlformats.org/officeDocument/2006/relationships/image" Target="../media/image122.png"/></Relationships>
</file>

<file path=ppt/slides/_rels/slide49.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123.png"/><Relationship Id="rId1" Type="http://schemas.openxmlformats.org/officeDocument/2006/relationships/slideLayout" Target="../slideLayouts/slideLayout2.xml"/><Relationship Id="rId4" Type="http://schemas.openxmlformats.org/officeDocument/2006/relationships/image" Target="../media/image125.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comments" Target="../comments/comment1.xml"/></Relationships>
</file>

<file path=ppt/slides/_rels/slide50.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image" Target="../media/image129.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134.png"/><Relationship Id="rId1" Type="http://schemas.openxmlformats.org/officeDocument/2006/relationships/slideLayout" Target="../slideLayouts/slideLayout2.xml"/><Relationship Id="rId5" Type="http://schemas.openxmlformats.org/officeDocument/2006/relationships/image" Target="../media/image137.png"/><Relationship Id="rId4" Type="http://schemas.openxmlformats.org/officeDocument/2006/relationships/image" Target="../media/image136.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60.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image" Target="../media/image138.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image" Target="../media/image12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6" name="Rectangle 2"/>
          <p:cNvSpPr>
            <a:spLocks noGrp="1" noChangeArrowheads="1"/>
          </p:cNvSpPr>
          <p:nvPr>
            <p:ph type="ctrTitle"/>
          </p:nvPr>
        </p:nvSpPr>
        <p:spPr>
          <a:xfrm>
            <a:off x="830263" y="392113"/>
            <a:ext cx="7772400" cy="1077913"/>
          </a:xfrm>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6000" b="1" i="0" u="none" strike="noStrike" kern="0" cap="none" spc="0" normalizeH="0" baseline="0" noProof="0" dirty="0" smtClean="0">
                <a:ln>
                  <a:noFill/>
                </a:ln>
                <a:solidFill>
                  <a:schemeClr val="tx2"/>
                </a:solidFill>
                <a:effectLst>
                  <a:outerShdw blurRad="38100" dist="38100" dir="2700000" algn="tl">
                    <a:srgbClr val="C0C0C0"/>
                  </a:outerShdw>
                </a:effectLst>
                <a:uLnTx/>
                <a:uFillTx/>
                <a:latin typeface="Verdana" panose="020B0604030504040204" pitchFamily="34" charset="0"/>
                <a:ea typeface="华文行楷" panose="02010800040101010101" pitchFamily="2" charset="-122"/>
                <a:cs typeface="+mj-cs"/>
              </a:rPr>
              <a:t>第</a:t>
            </a:r>
            <a:r>
              <a:rPr kumimoji="1" lang="en-US" altLang="zh-CN" sz="6000" b="1" i="0" u="none" strike="noStrike" kern="0" cap="none" spc="0" normalizeH="0" baseline="0" noProof="0" dirty="0" smtClean="0">
                <a:ln>
                  <a:noFill/>
                </a:ln>
                <a:solidFill>
                  <a:schemeClr val="tx2"/>
                </a:solidFill>
                <a:effectLst>
                  <a:outerShdw blurRad="38100" dist="38100" dir="2700000" algn="tl">
                    <a:srgbClr val="C0C0C0"/>
                  </a:outerShdw>
                </a:effectLst>
                <a:uLnTx/>
                <a:uFillTx/>
                <a:latin typeface="Verdana" panose="020B0604030504040204" pitchFamily="34" charset="0"/>
                <a:ea typeface="华文行楷" panose="02010800040101010101" pitchFamily="2" charset="-122"/>
                <a:cs typeface="+mj-cs"/>
              </a:rPr>
              <a:t>7</a:t>
            </a:r>
            <a:r>
              <a:rPr kumimoji="1" lang="zh-CN" altLang="en-US" sz="6000" b="1" i="0" u="none" strike="noStrike" kern="0" cap="none" spc="0" normalizeH="0" baseline="0" noProof="0" dirty="0" smtClean="0">
                <a:ln>
                  <a:noFill/>
                </a:ln>
                <a:solidFill>
                  <a:schemeClr val="tx2"/>
                </a:solidFill>
                <a:effectLst>
                  <a:outerShdw blurRad="38100" dist="38100" dir="2700000" algn="tl">
                    <a:srgbClr val="C0C0C0"/>
                  </a:outerShdw>
                </a:effectLst>
                <a:uLnTx/>
                <a:uFillTx/>
                <a:latin typeface="Verdana" panose="020B0604030504040204" pitchFamily="34" charset="0"/>
                <a:ea typeface="华文行楷" panose="02010800040101010101" pitchFamily="2" charset="-122"/>
                <a:cs typeface="+mj-cs"/>
              </a:rPr>
              <a:t>章  组合体的视图</a:t>
            </a:r>
          </a:p>
        </p:txBody>
      </p:sp>
      <p:sp>
        <p:nvSpPr>
          <p:cNvPr id="4099" name="Rectangle 3"/>
          <p:cNvSpPr>
            <a:spLocks noGrp="1"/>
          </p:cNvSpPr>
          <p:nvPr>
            <p:ph type="subTitle" idx="1"/>
          </p:nvPr>
        </p:nvSpPr>
        <p:spPr>
          <a:xfrm>
            <a:off x="1106488" y="2457450"/>
            <a:ext cx="7758112" cy="2927350"/>
          </a:xfrm>
          <a:ln/>
        </p:spPr>
        <p:txBody>
          <a:bodyPr vert="horz" wrap="square" lIns="91440" tIns="45720" rIns="91440" bIns="45720" anchor="t" anchorCtr="0"/>
          <a:lstStyle/>
          <a:p>
            <a:pPr algn="l" eaLnBrk="1" hangingPunct="1">
              <a:spcBef>
                <a:spcPct val="50000"/>
              </a:spcBef>
              <a:buClr>
                <a:schemeClr val="tx1"/>
              </a:buClr>
              <a:buSzTx/>
              <a:buFont typeface="Wingdings" panose="05000000000000000000" pitchFamily="2" charset="2"/>
            </a:pPr>
            <a:r>
              <a:rPr kumimoji="1" lang="en-US" altLang="zh-CN" sz="3100" b="1" dirty="0">
                <a:latin typeface="+mn-lt"/>
                <a:ea typeface="+mn-ea"/>
                <a:cs typeface="+mn-cs"/>
              </a:rPr>
              <a:t>§7.1  </a:t>
            </a:r>
            <a:r>
              <a:rPr kumimoji="1" lang="zh-CN" altLang="en-US" sz="3100" b="1" u="sng" dirty="0">
                <a:latin typeface="+mn-lt"/>
                <a:ea typeface="+mn-ea"/>
                <a:cs typeface="+mn-cs"/>
                <a:hlinkClick r:id="rId2" action="ppaction://hlinksldjump"/>
              </a:rPr>
              <a:t>三视图的形成与投影规律</a:t>
            </a:r>
            <a:endParaRPr kumimoji="1" lang="zh-CN" altLang="en-US" sz="3100" b="1" u="sng" dirty="0">
              <a:latin typeface="+mn-lt"/>
              <a:ea typeface="+mn-ea"/>
              <a:cs typeface="+mn-cs"/>
            </a:endParaRPr>
          </a:p>
          <a:p>
            <a:pPr algn="l" eaLnBrk="1" hangingPunct="1">
              <a:spcBef>
                <a:spcPct val="50000"/>
              </a:spcBef>
              <a:buClr>
                <a:schemeClr val="tx1"/>
              </a:buClr>
              <a:buSzTx/>
              <a:buFont typeface="Wingdings" panose="05000000000000000000" pitchFamily="2" charset="2"/>
            </a:pPr>
            <a:r>
              <a:rPr kumimoji="1" lang="en-US" altLang="zh-CN" sz="3100" b="1" dirty="0">
                <a:latin typeface="+mn-lt"/>
                <a:ea typeface="+mn-ea"/>
                <a:cs typeface="+mn-cs"/>
              </a:rPr>
              <a:t>§7.2  </a:t>
            </a:r>
            <a:r>
              <a:rPr kumimoji="1" lang="zh-CN" altLang="en-US" sz="3100" b="1" dirty="0">
                <a:latin typeface="+mn-lt"/>
                <a:ea typeface="+mn-ea"/>
                <a:cs typeface="+mn-cs"/>
              </a:rPr>
              <a:t>组合体的形体分析、投影特征及画法</a:t>
            </a:r>
          </a:p>
          <a:p>
            <a:pPr algn="l" eaLnBrk="1" hangingPunct="1">
              <a:spcBef>
                <a:spcPct val="50000"/>
              </a:spcBef>
              <a:buClr>
                <a:schemeClr val="tx1"/>
              </a:buClr>
              <a:buSzTx/>
              <a:buFont typeface="Wingdings" panose="05000000000000000000" pitchFamily="2" charset="2"/>
            </a:pPr>
            <a:r>
              <a:rPr kumimoji="1" lang="en-US" altLang="zh-CN" sz="3100" b="1" dirty="0">
                <a:latin typeface="+mn-lt"/>
                <a:ea typeface="+mn-ea"/>
                <a:cs typeface="+mn-cs"/>
              </a:rPr>
              <a:t>§7.3  </a:t>
            </a:r>
            <a:r>
              <a:rPr kumimoji="1" lang="zh-CN" altLang="en-US" sz="3100" b="1" dirty="0">
                <a:latin typeface="+mn-lt"/>
                <a:ea typeface="+mn-ea"/>
                <a:cs typeface="+mn-cs"/>
              </a:rPr>
              <a:t>组合体视图上的尺寸标注</a:t>
            </a:r>
          </a:p>
          <a:p>
            <a:pPr algn="l" eaLnBrk="1" hangingPunct="1">
              <a:spcBef>
                <a:spcPct val="50000"/>
              </a:spcBef>
              <a:buClr>
                <a:schemeClr val="tx1"/>
              </a:buClr>
              <a:buSzTx/>
              <a:buFont typeface="Wingdings" panose="05000000000000000000" pitchFamily="2" charset="2"/>
            </a:pPr>
            <a:r>
              <a:rPr kumimoji="1" lang="en-US" altLang="zh-CN" sz="3100" b="1" dirty="0">
                <a:latin typeface="+mn-lt"/>
                <a:ea typeface="+mn-ea"/>
                <a:cs typeface="+mn-cs"/>
              </a:rPr>
              <a:t>§7.4  </a:t>
            </a:r>
            <a:r>
              <a:rPr kumimoji="1" lang="zh-CN" altLang="en-US" sz="3100" b="1" dirty="0">
                <a:latin typeface="+mn-lt"/>
                <a:ea typeface="+mn-ea"/>
                <a:cs typeface="+mn-cs"/>
              </a:rPr>
              <a:t>看视图的基本方法</a:t>
            </a:r>
          </a:p>
        </p:txBody>
      </p:sp>
      <p:sp>
        <p:nvSpPr>
          <p:cNvPr id="313348" name="Rectangle 4"/>
          <p:cNvSpPr>
            <a:spLocks noChangeArrowheads="1"/>
          </p:cNvSpPr>
          <p:nvPr/>
        </p:nvSpPr>
        <p:spPr bwMode="auto">
          <a:xfrm>
            <a:off x="685800" y="609600"/>
            <a:ext cx="7772400" cy="1143000"/>
          </a:xfrm>
          <a:prstGeom prst="rect">
            <a:avLst/>
          </a:prstGeom>
          <a:noFill/>
          <a:ln w="9525">
            <a:noFill/>
            <a:miter lim="800000"/>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sz="6000" b="1" i="0" u="none" strike="noStrike" kern="1200" cap="none" spc="0" normalizeH="0" baseline="0" noProof="0" smtClean="0">
              <a:ln>
                <a:noFill/>
              </a:ln>
              <a:solidFill>
                <a:schemeClr val="tx2"/>
              </a:solidFill>
              <a:effectLst>
                <a:outerShdw blurRad="38100" dist="38100" dir="2700000" algn="tl">
                  <a:srgbClr val="C0C0C0"/>
                </a:outerShdw>
              </a:effectLst>
              <a:uLnTx/>
              <a:uFillTx/>
              <a:latin typeface="Verdana" panose="020B0604030504040204" pitchFamily="34" charset="0"/>
              <a:ea typeface="华文行楷" panose="02010800040101010101" pitchFamily="2" charset="-122"/>
              <a:cs typeface="+mn-cs"/>
            </a:endParaRPr>
          </a:p>
        </p:txBody>
      </p:sp>
      <p:pic>
        <p:nvPicPr>
          <p:cNvPr id="4101" name="Picture 5" descr="j0088542"/>
          <p:cNvPicPr>
            <a:picLocks noChangeAspect="1"/>
          </p:cNvPicPr>
          <p:nvPr/>
        </p:nvPicPr>
        <p:blipFill>
          <a:blip r:embed="rId3"/>
          <a:stretch>
            <a:fillRect/>
          </a:stretch>
        </p:blipFill>
        <p:spPr>
          <a:xfrm>
            <a:off x="0" y="1387475"/>
            <a:ext cx="9144000" cy="344488"/>
          </a:xfrm>
          <a:prstGeom prst="rect">
            <a:avLst/>
          </a:prstGeom>
          <a:noFill/>
          <a:ln w="9525">
            <a:noFill/>
          </a:ln>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A449A2FD-EC3E-408E-B8AD-A04AF78C3AF9}"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15:55:42</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36"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5pPr>
          </a:lstStyle>
          <a:p>
            <a:pPr lvl="0" algn="r" eaLnBrk="1" hangingPunct="1"/>
            <a:fld id="{9A0DB2DC-4C9A-4742-B13C-FB6460FD3503}" type="slidenum">
              <a:rPr lang="en-US" altLang="zh-CN" sz="1400" b="0" i="0" dirty="0">
                <a:solidFill>
                  <a:schemeClr val="tx1"/>
                </a:solidFill>
                <a:latin typeface="Times New Roman" panose="02020603050405020304" pitchFamily="18" charset="0"/>
              </a:rPr>
              <a:t>10</a:t>
            </a:fld>
            <a:endParaRPr lang="en-US" altLang="zh-CN" sz="1400" b="0" i="0" dirty="0">
              <a:solidFill>
                <a:schemeClr val="tx1"/>
              </a:solidFill>
              <a:latin typeface="Times New Roman" panose="02020603050405020304" pitchFamily="18" charset="0"/>
            </a:endParaRPr>
          </a:p>
        </p:txBody>
      </p:sp>
      <p:sp>
        <p:nvSpPr>
          <p:cNvPr id="14341" name="Line 26"/>
          <p:cNvSpPr/>
          <p:nvPr/>
        </p:nvSpPr>
        <p:spPr>
          <a:xfrm>
            <a:off x="5805488" y="2138363"/>
            <a:ext cx="2138362" cy="0"/>
          </a:xfrm>
          <a:prstGeom prst="line">
            <a:avLst/>
          </a:prstGeom>
          <a:ln w="57150" cap="flat" cmpd="sng">
            <a:solidFill>
              <a:srgbClr val="FF0000"/>
            </a:solidFill>
            <a:prstDash val="solid"/>
            <a:headEnd type="none" w="med" len="med"/>
            <a:tailEnd type="none" w="med" len="med"/>
          </a:ln>
        </p:spPr>
      </p:sp>
      <p:sp>
        <p:nvSpPr>
          <p:cNvPr id="14342" name="Line 14"/>
          <p:cNvSpPr/>
          <p:nvPr/>
        </p:nvSpPr>
        <p:spPr>
          <a:xfrm>
            <a:off x="2463800" y="766763"/>
            <a:ext cx="2609850" cy="0"/>
          </a:xfrm>
          <a:prstGeom prst="line">
            <a:avLst/>
          </a:prstGeom>
          <a:ln w="57150" cap="flat" cmpd="sng">
            <a:solidFill>
              <a:schemeClr val="tx1"/>
            </a:solidFill>
            <a:prstDash val="solid"/>
            <a:headEnd type="none" w="med" len="med"/>
            <a:tailEnd type="none" w="med" len="med"/>
          </a:ln>
        </p:spPr>
      </p:sp>
      <p:sp>
        <p:nvSpPr>
          <p:cNvPr id="14343" name="Line 15"/>
          <p:cNvSpPr/>
          <p:nvPr/>
        </p:nvSpPr>
        <p:spPr>
          <a:xfrm>
            <a:off x="3760788" y="531813"/>
            <a:ext cx="0" cy="2462212"/>
          </a:xfrm>
          <a:prstGeom prst="line">
            <a:avLst/>
          </a:prstGeom>
          <a:ln w="19050" cap="flat" cmpd="sng">
            <a:solidFill>
              <a:schemeClr val="tx1"/>
            </a:solidFill>
            <a:prstDash val="lgDashDot"/>
            <a:headEnd type="none" w="med" len="med"/>
            <a:tailEnd type="none" w="med" len="med"/>
          </a:ln>
        </p:spPr>
      </p:sp>
      <p:sp>
        <p:nvSpPr>
          <p:cNvPr id="14344" name="Line 16"/>
          <p:cNvSpPr/>
          <p:nvPr/>
        </p:nvSpPr>
        <p:spPr>
          <a:xfrm>
            <a:off x="2478088" y="766763"/>
            <a:ext cx="0" cy="1298575"/>
          </a:xfrm>
          <a:prstGeom prst="line">
            <a:avLst/>
          </a:prstGeom>
          <a:ln w="57150" cap="flat" cmpd="sng">
            <a:solidFill>
              <a:schemeClr val="tx1"/>
            </a:solidFill>
            <a:prstDash val="solid"/>
            <a:headEnd type="none" w="med" len="med"/>
            <a:tailEnd type="none" w="med" len="med"/>
          </a:ln>
        </p:spPr>
      </p:sp>
      <p:sp>
        <p:nvSpPr>
          <p:cNvPr id="14345" name="Line 17"/>
          <p:cNvSpPr/>
          <p:nvPr/>
        </p:nvSpPr>
        <p:spPr>
          <a:xfrm>
            <a:off x="5046663" y="769938"/>
            <a:ext cx="0" cy="2022475"/>
          </a:xfrm>
          <a:prstGeom prst="line">
            <a:avLst/>
          </a:prstGeom>
          <a:ln w="57150" cap="flat" cmpd="sng">
            <a:solidFill>
              <a:schemeClr val="tx1"/>
            </a:solidFill>
            <a:prstDash val="solid"/>
            <a:headEnd type="none" w="med" len="med"/>
            <a:tailEnd type="none" w="med" len="med"/>
          </a:ln>
        </p:spPr>
      </p:sp>
      <p:sp>
        <p:nvSpPr>
          <p:cNvPr id="14346" name="Line 18"/>
          <p:cNvSpPr/>
          <p:nvPr/>
        </p:nvSpPr>
        <p:spPr>
          <a:xfrm>
            <a:off x="887413" y="2774950"/>
            <a:ext cx="4159250" cy="0"/>
          </a:xfrm>
          <a:prstGeom prst="line">
            <a:avLst/>
          </a:prstGeom>
          <a:ln w="57150" cap="flat" cmpd="sng">
            <a:solidFill>
              <a:schemeClr val="tx1"/>
            </a:solidFill>
            <a:prstDash val="solid"/>
            <a:headEnd type="none" w="med" len="med"/>
            <a:tailEnd type="none" w="med" len="med"/>
          </a:ln>
        </p:spPr>
      </p:sp>
      <p:sp>
        <p:nvSpPr>
          <p:cNvPr id="14347" name="Line 19"/>
          <p:cNvSpPr/>
          <p:nvPr/>
        </p:nvSpPr>
        <p:spPr>
          <a:xfrm>
            <a:off x="887413" y="2020888"/>
            <a:ext cx="0" cy="768350"/>
          </a:xfrm>
          <a:prstGeom prst="line">
            <a:avLst/>
          </a:prstGeom>
          <a:ln w="57150" cap="flat" cmpd="sng">
            <a:solidFill>
              <a:schemeClr val="tx1"/>
            </a:solidFill>
            <a:prstDash val="solid"/>
            <a:headEnd type="none" w="med" len="med"/>
            <a:tailEnd type="none" w="med" len="med"/>
          </a:ln>
        </p:spPr>
      </p:sp>
      <p:sp>
        <p:nvSpPr>
          <p:cNvPr id="14348" name="Line 20"/>
          <p:cNvSpPr/>
          <p:nvPr/>
        </p:nvSpPr>
        <p:spPr>
          <a:xfrm>
            <a:off x="889000" y="2038350"/>
            <a:ext cx="2713038" cy="0"/>
          </a:xfrm>
          <a:prstGeom prst="line">
            <a:avLst/>
          </a:prstGeom>
          <a:ln w="57150" cap="flat" cmpd="sng">
            <a:solidFill>
              <a:schemeClr val="tx1"/>
            </a:solidFill>
            <a:prstDash val="solid"/>
            <a:headEnd type="none" w="med" len="med"/>
            <a:tailEnd type="none" w="med" len="med"/>
          </a:ln>
        </p:spPr>
      </p:sp>
      <p:sp>
        <p:nvSpPr>
          <p:cNvPr id="14349" name="Line 21"/>
          <p:cNvSpPr/>
          <p:nvPr/>
        </p:nvSpPr>
        <p:spPr>
          <a:xfrm>
            <a:off x="1652588" y="1814513"/>
            <a:ext cx="0" cy="1223962"/>
          </a:xfrm>
          <a:prstGeom prst="line">
            <a:avLst/>
          </a:prstGeom>
          <a:ln w="19050" cap="flat" cmpd="sng">
            <a:solidFill>
              <a:schemeClr val="tx1"/>
            </a:solidFill>
            <a:prstDash val="lgDashDot"/>
            <a:headEnd type="none" w="med" len="med"/>
            <a:tailEnd type="none" w="med" len="med"/>
          </a:ln>
        </p:spPr>
      </p:sp>
      <p:sp>
        <p:nvSpPr>
          <p:cNvPr id="14350" name="Line 22"/>
          <p:cNvSpPr/>
          <p:nvPr/>
        </p:nvSpPr>
        <p:spPr>
          <a:xfrm>
            <a:off x="2994025" y="796925"/>
            <a:ext cx="0" cy="1962150"/>
          </a:xfrm>
          <a:prstGeom prst="line">
            <a:avLst/>
          </a:prstGeom>
          <a:ln w="19050" cap="flat" cmpd="sng">
            <a:solidFill>
              <a:schemeClr val="tx1"/>
            </a:solidFill>
            <a:prstDash val="lgDash"/>
            <a:headEnd type="none" w="med" len="med"/>
            <a:tailEnd type="none" w="med" len="med"/>
          </a:ln>
        </p:spPr>
      </p:sp>
      <p:sp>
        <p:nvSpPr>
          <p:cNvPr id="14351" name="Line 23"/>
          <p:cNvSpPr/>
          <p:nvPr/>
        </p:nvSpPr>
        <p:spPr>
          <a:xfrm>
            <a:off x="4530725" y="798513"/>
            <a:ext cx="0" cy="1962150"/>
          </a:xfrm>
          <a:prstGeom prst="line">
            <a:avLst/>
          </a:prstGeom>
          <a:ln w="19050" cap="flat" cmpd="sng">
            <a:solidFill>
              <a:schemeClr val="tx1"/>
            </a:solidFill>
            <a:prstDash val="lgDash"/>
            <a:headEnd type="none" w="med" len="med"/>
            <a:tailEnd type="none" w="med" len="med"/>
          </a:ln>
        </p:spPr>
      </p:sp>
      <p:sp>
        <p:nvSpPr>
          <p:cNvPr id="14352" name="Rectangle 24"/>
          <p:cNvSpPr/>
          <p:nvPr/>
        </p:nvSpPr>
        <p:spPr>
          <a:xfrm>
            <a:off x="5621338" y="766763"/>
            <a:ext cx="2579687" cy="2020887"/>
          </a:xfrm>
          <a:prstGeom prst="rect">
            <a:avLst/>
          </a:prstGeom>
          <a:noFill/>
          <a:ln w="57150" cap="flat" cmpd="sng">
            <a:solidFill>
              <a:schemeClr val="tx1"/>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14353" name="Line 25"/>
          <p:cNvSpPr/>
          <p:nvPr/>
        </p:nvSpPr>
        <p:spPr>
          <a:xfrm>
            <a:off x="6899275" y="592138"/>
            <a:ext cx="0" cy="2462212"/>
          </a:xfrm>
          <a:prstGeom prst="line">
            <a:avLst/>
          </a:prstGeom>
          <a:ln w="19050" cap="flat" cmpd="sng">
            <a:solidFill>
              <a:schemeClr val="tx1"/>
            </a:solidFill>
            <a:prstDash val="lgDashDot"/>
            <a:headEnd type="none" w="med" len="med"/>
            <a:tailEnd type="none" w="med" len="med"/>
          </a:ln>
        </p:spPr>
      </p:sp>
      <p:sp>
        <p:nvSpPr>
          <p:cNvPr id="14354" name="Line 27"/>
          <p:cNvSpPr/>
          <p:nvPr/>
        </p:nvSpPr>
        <p:spPr>
          <a:xfrm>
            <a:off x="6103938" y="769938"/>
            <a:ext cx="0" cy="1962150"/>
          </a:xfrm>
          <a:prstGeom prst="line">
            <a:avLst/>
          </a:prstGeom>
          <a:ln w="19050" cap="flat" cmpd="sng">
            <a:solidFill>
              <a:schemeClr val="tx1"/>
            </a:solidFill>
            <a:prstDash val="lgDash"/>
            <a:headEnd type="none" w="med" len="med"/>
            <a:tailEnd type="none" w="med" len="med"/>
          </a:ln>
        </p:spPr>
      </p:sp>
      <p:sp>
        <p:nvSpPr>
          <p:cNvPr id="14355" name="Line 28"/>
          <p:cNvSpPr/>
          <p:nvPr/>
        </p:nvSpPr>
        <p:spPr>
          <a:xfrm>
            <a:off x="7654925" y="785813"/>
            <a:ext cx="0" cy="1962150"/>
          </a:xfrm>
          <a:prstGeom prst="line">
            <a:avLst/>
          </a:prstGeom>
          <a:ln w="19050" cap="flat" cmpd="sng">
            <a:solidFill>
              <a:schemeClr val="tx1"/>
            </a:solidFill>
            <a:prstDash val="lgDash"/>
            <a:headEnd type="none" w="med" len="med"/>
            <a:tailEnd type="none" w="med" len="med"/>
          </a:ln>
        </p:spPr>
      </p:sp>
      <p:sp>
        <p:nvSpPr>
          <p:cNvPr id="14356" name="Line 30"/>
          <p:cNvSpPr/>
          <p:nvPr/>
        </p:nvSpPr>
        <p:spPr>
          <a:xfrm flipV="1">
            <a:off x="1460500" y="3568700"/>
            <a:ext cx="2065338" cy="414338"/>
          </a:xfrm>
          <a:prstGeom prst="line">
            <a:avLst/>
          </a:prstGeom>
          <a:ln w="57150" cap="flat" cmpd="sng">
            <a:solidFill>
              <a:schemeClr val="tx1"/>
            </a:solidFill>
            <a:prstDash val="solid"/>
            <a:headEnd type="none" w="med" len="med"/>
            <a:tailEnd type="none" w="med" len="med"/>
          </a:ln>
        </p:spPr>
      </p:sp>
      <p:sp>
        <p:nvSpPr>
          <p:cNvPr id="14357" name="Line 31"/>
          <p:cNvSpPr/>
          <p:nvPr/>
        </p:nvSpPr>
        <p:spPr>
          <a:xfrm flipH="1" flipV="1">
            <a:off x="1416050" y="5502275"/>
            <a:ext cx="1946275" cy="514350"/>
          </a:xfrm>
          <a:prstGeom prst="line">
            <a:avLst/>
          </a:prstGeom>
          <a:ln w="57150" cap="flat" cmpd="sng">
            <a:solidFill>
              <a:schemeClr val="tx1"/>
            </a:solidFill>
            <a:prstDash val="solid"/>
            <a:headEnd type="none" w="med" len="med"/>
            <a:tailEnd type="none" w="med" len="med"/>
          </a:ln>
        </p:spPr>
      </p:sp>
      <p:sp>
        <p:nvSpPr>
          <p:cNvPr id="14358" name="Oval 32"/>
          <p:cNvSpPr/>
          <p:nvPr/>
        </p:nvSpPr>
        <p:spPr>
          <a:xfrm>
            <a:off x="3006725" y="4029075"/>
            <a:ext cx="1520825" cy="1535113"/>
          </a:xfrm>
          <a:prstGeom prst="ellipse">
            <a:avLst/>
          </a:prstGeom>
          <a:noFill/>
          <a:ln w="57150" cap="flat" cmpd="sng">
            <a:solidFill>
              <a:schemeClr val="tx1"/>
            </a:solidFill>
            <a:prstDash val="solid"/>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14359" name="Oval 33"/>
          <p:cNvSpPr/>
          <p:nvPr/>
        </p:nvSpPr>
        <p:spPr>
          <a:xfrm>
            <a:off x="2476500" y="3544888"/>
            <a:ext cx="2582863" cy="2538412"/>
          </a:xfrm>
          <a:prstGeom prst="ellipse">
            <a:avLst/>
          </a:prstGeom>
          <a:noFill/>
          <a:ln w="57150" cap="flat" cmpd="sng">
            <a:solidFill>
              <a:schemeClr val="tx1"/>
            </a:solidFill>
            <a:prstDash val="solid"/>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14360" name="Line 34"/>
          <p:cNvSpPr/>
          <p:nvPr/>
        </p:nvSpPr>
        <p:spPr>
          <a:xfrm>
            <a:off x="1625600" y="3660775"/>
            <a:ext cx="0" cy="2330450"/>
          </a:xfrm>
          <a:prstGeom prst="line">
            <a:avLst/>
          </a:prstGeom>
          <a:ln w="19050" cap="flat" cmpd="sng">
            <a:solidFill>
              <a:schemeClr val="tx1"/>
            </a:solidFill>
            <a:prstDash val="lgDashDot"/>
            <a:headEnd type="none" w="med" len="med"/>
            <a:tailEnd type="none" w="med" len="med"/>
          </a:ln>
        </p:spPr>
      </p:sp>
      <p:sp>
        <p:nvSpPr>
          <p:cNvPr id="14361" name="Line 35"/>
          <p:cNvSpPr/>
          <p:nvPr/>
        </p:nvSpPr>
        <p:spPr>
          <a:xfrm flipH="1">
            <a:off x="3763963" y="3190875"/>
            <a:ext cx="0" cy="3273425"/>
          </a:xfrm>
          <a:prstGeom prst="line">
            <a:avLst/>
          </a:prstGeom>
          <a:ln w="19050" cap="flat" cmpd="sng">
            <a:solidFill>
              <a:schemeClr val="tx1"/>
            </a:solidFill>
            <a:prstDash val="lgDashDot"/>
            <a:headEnd type="none" w="med" len="med"/>
            <a:tailEnd type="none" w="med" len="med"/>
          </a:ln>
        </p:spPr>
      </p:sp>
      <p:sp>
        <p:nvSpPr>
          <p:cNvPr id="14362" name="Line 36"/>
          <p:cNvSpPr/>
          <p:nvPr/>
        </p:nvSpPr>
        <p:spPr>
          <a:xfrm>
            <a:off x="766763" y="4716463"/>
            <a:ext cx="5132387" cy="0"/>
          </a:xfrm>
          <a:prstGeom prst="line">
            <a:avLst/>
          </a:prstGeom>
          <a:ln w="19050" cap="flat" cmpd="sng">
            <a:solidFill>
              <a:schemeClr val="tx1"/>
            </a:solidFill>
            <a:prstDash val="lgDashDot"/>
            <a:headEnd type="none" w="med" len="med"/>
            <a:tailEnd type="none" w="med" len="med"/>
          </a:ln>
        </p:spPr>
      </p:sp>
      <p:sp>
        <p:nvSpPr>
          <p:cNvPr id="14363" name="Arc 42"/>
          <p:cNvSpPr/>
          <p:nvPr/>
        </p:nvSpPr>
        <p:spPr>
          <a:xfrm rot="10800000">
            <a:off x="849313" y="3981450"/>
            <a:ext cx="738187" cy="1522413"/>
          </a:xfrm>
          <a:custGeom>
            <a:avLst/>
            <a:gdLst>
              <a:gd name="txL" fmla="*/ 0 w 21600"/>
              <a:gd name="txT" fmla="*/ 0 h 42435"/>
              <a:gd name="txR" fmla="*/ 21600 w 21600"/>
              <a:gd name="txB" fmla="*/ 42435 h 42435"/>
            </a:gdLst>
            <a:ahLst/>
            <a:cxnLst>
              <a:cxn ang="0">
                <a:pos x="146441" y="0"/>
              </a:cxn>
              <a:cxn ang="0">
                <a:pos x="129764" y="1522413"/>
              </a:cxn>
              <a:cxn ang="0">
                <a:pos x="0" y="759538"/>
              </a:cxn>
            </a:cxnLst>
            <a:rect l="txL" t="txT" r="txR" b="txB"/>
            <a:pathLst>
              <a:path w="21600" h="42435" fill="none">
                <a:moveTo>
                  <a:pt x="4284" y="0"/>
                </a:moveTo>
                <a:cubicBezTo>
                  <a:pt x="14358" y="2039"/>
                  <a:pt x="21600" y="10893"/>
                  <a:pt x="21600" y="21171"/>
                </a:cubicBezTo>
                <a:cubicBezTo>
                  <a:pt x="21600" y="31635"/>
                  <a:pt x="14098" y="40595"/>
                  <a:pt x="3796" y="42434"/>
                </a:cubicBezTo>
              </a:path>
              <a:path w="21600" h="42435" stroke="0">
                <a:moveTo>
                  <a:pt x="4284" y="0"/>
                </a:moveTo>
                <a:cubicBezTo>
                  <a:pt x="14358" y="2039"/>
                  <a:pt x="21600" y="10893"/>
                  <a:pt x="21600" y="21171"/>
                </a:cubicBezTo>
                <a:cubicBezTo>
                  <a:pt x="21600" y="31635"/>
                  <a:pt x="14098" y="40595"/>
                  <a:pt x="3796" y="42434"/>
                </a:cubicBezTo>
                <a:lnTo>
                  <a:pt x="0" y="21171"/>
                </a:lnTo>
                <a:close/>
              </a:path>
            </a:pathLst>
          </a:custGeom>
          <a:noFill/>
          <a:ln w="57150" cap="flat" cmpd="sng">
            <a:solidFill>
              <a:schemeClr val="tx1">
                <a:alpha val="100000"/>
              </a:schemeClr>
            </a:solidFill>
            <a:prstDash val="solid"/>
            <a:round/>
            <a:headEnd type="none" w="med" len="med"/>
            <a:tailEnd type="none" w="med" len="med"/>
          </a:ln>
        </p:spPr>
        <p:txBody>
          <a:bodyPr/>
          <a:lstStyle/>
          <a:p>
            <a:endParaRPr lang="zh-CN" altLang="en-US"/>
          </a:p>
        </p:txBody>
      </p:sp>
      <p:sp>
        <p:nvSpPr>
          <p:cNvPr id="287787" name="Line 43"/>
          <p:cNvSpPr/>
          <p:nvPr/>
        </p:nvSpPr>
        <p:spPr>
          <a:xfrm>
            <a:off x="3578225" y="2035175"/>
            <a:ext cx="0" cy="723900"/>
          </a:xfrm>
          <a:prstGeom prst="line">
            <a:avLst/>
          </a:prstGeom>
          <a:ln w="57150" cap="flat" cmpd="sng">
            <a:solidFill>
              <a:schemeClr val="tx1"/>
            </a:solidFill>
            <a:prstDash val="solid"/>
            <a:headEnd type="none" w="med" len="med"/>
            <a:tailEnd type="none" w="med" len="med"/>
          </a:ln>
        </p:spPr>
      </p:sp>
      <p:sp>
        <p:nvSpPr>
          <p:cNvPr id="287788" name="Line 44"/>
          <p:cNvSpPr/>
          <p:nvPr/>
        </p:nvSpPr>
        <p:spPr>
          <a:xfrm>
            <a:off x="5621338" y="2138363"/>
            <a:ext cx="2595562" cy="0"/>
          </a:xfrm>
          <a:prstGeom prst="line">
            <a:avLst/>
          </a:prstGeom>
          <a:ln w="57150" cap="flat" cmpd="sng">
            <a:solidFill>
              <a:schemeClr val="tx1"/>
            </a:solidFill>
            <a:prstDash val="solid"/>
            <a:headEnd type="none" w="med" len="med"/>
            <a:tailEnd type="none" w="med" len="med"/>
          </a:ln>
        </p:spPr>
      </p:sp>
      <p:sp>
        <p:nvSpPr>
          <p:cNvPr id="287785" name="Line 41"/>
          <p:cNvSpPr/>
          <p:nvPr/>
        </p:nvSpPr>
        <p:spPr>
          <a:xfrm>
            <a:off x="3584575" y="1666875"/>
            <a:ext cx="0" cy="4689475"/>
          </a:xfrm>
          <a:prstGeom prst="line">
            <a:avLst/>
          </a:prstGeom>
          <a:ln w="4763" cap="flat" cmpd="sng">
            <a:solidFill>
              <a:srgbClr val="FF0000"/>
            </a:solidFill>
            <a:prstDash val="solid"/>
            <a:headEnd type="none" w="med" len="med"/>
            <a:tailEnd type="none" w="med" len="med"/>
          </a:ln>
        </p:spPr>
      </p:sp>
      <p:sp>
        <p:nvSpPr>
          <p:cNvPr id="287789" name="Line 45"/>
          <p:cNvSpPr/>
          <p:nvPr/>
        </p:nvSpPr>
        <p:spPr>
          <a:xfrm flipH="1" flipV="1">
            <a:off x="3584575" y="3524250"/>
            <a:ext cx="176213" cy="1270000"/>
          </a:xfrm>
          <a:prstGeom prst="line">
            <a:avLst/>
          </a:prstGeom>
          <a:ln w="4763" cap="flat" cmpd="sng">
            <a:solidFill>
              <a:srgbClr val="FF0000"/>
            </a:solidFill>
            <a:prstDash val="solid"/>
            <a:headEnd type="none" w="med" len="med"/>
            <a:tailEnd type="none" w="med" len="med"/>
          </a:ln>
        </p:spPr>
      </p:sp>
      <p:sp>
        <p:nvSpPr>
          <p:cNvPr id="287790" name="Oval 46"/>
          <p:cNvSpPr/>
          <p:nvPr/>
        </p:nvSpPr>
        <p:spPr>
          <a:xfrm>
            <a:off x="3479800" y="1931988"/>
            <a:ext cx="206375" cy="206375"/>
          </a:xfrm>
          <a:prstGeom prst="ellipse">
            <a:avLst/>
          </a:prstGeom>
          <a:solidFill>
            <a:srgbClr val="FF0000"/>
          </a:solidFill>
          <a:ln w="4826" cap="flat" cmpd="sng">
            <a:solidFill>
              <a:schemeClr val="tx1"/>
            </a:solidFill>
            <a:prstDash val="solid"/>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287792" name="Rectangle 48"/>
          <p:cNvSpPr>
            <a:spLocks noChangeArrowheads="1"/>
          </p:cNvSpPr>
          <p:nvPr/>
        </p:nvSpPr>
        <p:spPr bwMode="auto">
          <a:xfrm>
            <a:off x="1136650" y="809625"/>
            <a:ext cx="1687513" cy="631825"/>
          </a:xfrm>
          <a:prstGeom prst="rect">
            <a:avLst/>
          </a:prstGeom>
          <a:noFill/>
          <a:ln w="9525">
            <a:noFill/>
            <a:miter lim="800000"/>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smtClean="0">
                <a:ln>
                  <a:noFill/>
                </a:ln>
                <a:solidFill>
                  <a:schemeClr val="tx2"/>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正确？</a:t>
            </a:r>
          </a:p>
        </p:txBody>
      </p:sp>
      <p:sp>
        <p:nvSpPr>
          <p:cNvPr id="14370" name="Rectangle 49"/>
          <p:cNvSpPr/>
          <p:nvPr/>
        </p:nvSpPr>
        <p:spPr>
          <a:xfrm>
            <a:off x="-139700" y="0"/>
            <a:ext cx="9339263" cy="404813"/>
          </a:xfrm>
          <a:prstGeom prst="rect">
            <a:avLst/>
          </a:prstGeom>
          <a:noFill/>
          <a:ln w="9525">
            <a:noFill/>
          </a:ln>
        </p:spPr>
        <p:txBody>
          <a:bodyPr/>
          <a:lstStyle/>
          <a:p>
            <a:pPr algn="l">
              <a:lnSpc>
                <a:spcPct val="90000"/>
              </a:lnSpc>
              <a:buNone/>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7.2.2 </a:t>
            </a:r>
            <a:r>
              <a:rPr lang="zh-CN" altLang="en-US" i="0" dirty="0">
                <a:solidFill>
                  <a:srgbClr val="000066"/>
                </a:solidFill>
                <a:latin typeface="仿宋_GB2312" pitchFamily="49" charset="-122"/>
                <a:ea typeface="仿宋_GB2312" pitchFamily="49" charset="-122"/>
              </a:rPr>
              <a:t>组合体的组合形式及投影特征</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基本形体的结合</a:t>
            </a:r>
            <a:endParaRPr lang="zh-CN" altLang="en-US" sz="1800" i="0" dirty="0">
              <a:solidFill>
                <a:srgbClr val="FF3300"/>
              </a:solidFill>
              <a:latin typeface="仿宋_GB2312" pitchFamily="49" charset="-122"/>
              <a:ea typeface="仿宋_GB2312" pitchFamily="49" charset="-122"/>
            </a:endParaRPr>
          </a:p>
        </p:txBody>
      </p:sp>
      <p:pic>
        <p:nvPicPr>
          <p:cNvPr id="287794" name="Picture 50"/>
          <p:cNvPicPr>
            <a:picLocks noChangeAspect="1"/>
          </p:cNvPicPr>
          <p:nvPr/>
        </p:nvPicPr>
        <p:blipFill>
          <a:blip r:embed="rId2"/>
          <a:stretch>
            <a:fillRect/>
          </a:stretch>
        </p:blipFill>
        <p:spPr>
          <a:xfrm>
            <a:off x="5534025" y="3184525"/>
            <a:ext cx="3233738" cy="3294063"/>
          </a:xfrm>
          <a:prstGeom prst="rect">
            <a:avLst/>
          </a:prstGeom>
          <a:noFill/>
          <a:ln w="4763">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afterEffect">
                                  <p:stCondLst>
                                    <p:cond delay="0"/>
                                  </p:stCondLst>
                                  <p:childTnLst>
                                    <p:set>
                                      <p:cBhvr>
                                        <p:cTn id="6" dur="1" fill="hold">
                                          <p:stCondLst>
                                            <p:cond delay="0"/>
                                          </p:stCondLst>
                                        </p:cTn>
                                        <p:tgtEl>
                                          <p:spTgt spid="287792"/>
                                        </p:tgtEl>
                                        <p:attrNameLst>
                                          <p:attrName>style.visibility</p:attrName>
                                        </p:attrNameLst>
                                      </p:cBhvr>
                                      <p:to>
                                        <p:strVal val="visible"/>
                                      </p:to>
                                    </p:set>
                                    <p:anim calcmode="lin" valueType="num">
                                      <p:cBhvr>
                                        <p:cTn id="7" dur="500" fill="hold"/>
                                        <p:tgtEl>
                                          <p:spTgt spid="287792"/>
                                        </p:tgtEl>
                                        <p:attrNameLst>
                                          <p:attrName>ppt_x</p:attrName>
                                        </p:attrNameLst>
                                      </p:cBhvr>
                                      <p:tavLst>
                                        <p:tav tm="0">
                                          <p:val>
                                            <p:strVal val="#ppt_x-#ppt_w/2"/>
                                          </p:val>
                                        </p:tav>
                                        <p:tav tm="100000">
                                          <p:val>
                                            <p:strVal val="#ppt_x"/>
                                          </p:val>
                                        </p:tav>
                                      </p:tavLst>
                                    </p:anim>
                                    <p:anim calcmode="lin" valueType="num">
                                      <p:cBhvr>
                                        <p:cTn id="8" dur="500" fill="hold"/>
                                        <p:tgtEl>
                                          <p:spTgt spid="287792"/>
                                        </p:tgtEl>
                                        <p:attrNameLst>
                                          <p:attrName>ppt_y</p:attrName>
                                        </p:attrNameLst>
                                      </p:cBhvr>
                                      <p:tavLst>
                                        <p:tav tm="0">
                                          <p:val>
                                            <p:strVal val="#ppt_y"/>
                                          </p:val>
                                        </p:tav>
                                        <p:tav tm="100000">
                                          <p:val>
                                            <p:strVal val="#ppt_y"/>
                                          </p:val>
                                        </p:tav>
                                      </p:tavLst>
                                    </p:anim>
                                    <p:anim calcmode="lin" valueType="num">
                                      <p:cBhvr>
                                        <p:cTn id="9" dur="500" fill="hold"/>
                                        <p:tgtEl>
                                          <p:spTgt spid="287792"/>
                                        </p:tgtEl>
                                        <p:attrNameLst>
                                          <p:attrName>ppt_w</p:attrName>
                                        </p:attrNameLst>
                                      </p:cBhvr>
                                      <p:tavLst>
                                        <p:tav tm="0">
                                          <p:val>
                                            <p:fltVal val="0"/>
                                          </p:val>
                                        </p:tav>
                                        <p:tav tm="100000">
                                          <p:val>
                                            <p:strVal val="#ppt_w"/>
                                          </p:val>
                                        </p:tav>
                                      </p:tavLst>
                                    </p:anim>
                                    <p:anim calcmode="lin" valueType="num">
                                      <p:cBhvr>
                                        <p:cTn id="10" dur="500" fill="hold"/>
                                        <p:tgtEl>
                                          <p:spTgt spid="287792"/>
                                        </p:tgtEl>
                                        <p:attrNameLst>
                                          <p:attrName>ppt_h</p:attrName>
                                        </p:attrNameLst>
                                      </p:cBhvr>
                                      <p:tavLst>
                                        <p:tav tm="0">
                                          <p:val>
                                            <p:strVal val="#ppt_h"/>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9" presetClass="exit" presetSubtype="0" fill="hold" nodeType="clickEffect">
                                  <p:stCondLst>
                                    <p:cond delay="0"/>
                                  </p:stCondLst>
                                  <p:childTnLst>
                                    <p:animEffect transition="out" filter="dissolve">
                                      <p:cBhvr>
                                        <p:cTn id="14" dur="500"/>
                                        <p:tgtEl>
                                          <p:spTgt spid="287788"/>
                                        </p:tgtEl>
                                      </p:cBhvr>
                                    </p:animEffect>
                                    <p:set>
                                      <p:cBhvr>
                                        <p:cTn id="15" dur="1" fill="hold">
                                          <p:stCondLst>
                                            <p:cond delay="499"/>
                                          </p:stCondLst>
                                        </p:cTn>
                                        <p:tgtEl>
                                          <p:spTgt spid="287788"/>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287789"/>
                                        </p:tgtEl>
                                        <p:attrNameLst>
                                          <p:attrName>style.visibility</p:attrName>
                                        </p:attrNameLst>
                                      </p:cBhvr>
                                      <p:to>
                                        <p:strVal val="visible"/>
                                      </p:to>
                                    </p:set>
                                    <p:animEffect transition="in" filter="wipe(down)">
                                      <p:cBhvr>
                                        <p:cTn id="20" dur="500"/>
                                        <p:tgtEl>
                                          <p:spTgt spid="287789"/>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287785"/>
                                        </p:tgtEl>
                                        <p:attrNameLst>
                                          <p:attrName>style.visibility</p:attrName>
                                        </p:attrNameLst>
                                      </p:cBhvr>
                                      <p:to>
                                        <p:strVal val="visible"/>
                                      </p:to>
                                    </p:set>
                                    <p:animEffect transition="in" filter="wipe(down)">
                                      <p:cBhvr>
                                        <p:cTn id="25" dur="500"/>
                                        <p:tgtEl>
                                          <p:spTgt spid="287785"/>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287790"/>
                                        </p:tgtEl>
                                        <p:attrNameLst>
                                          <p:attrName>style.visibility</p:attrName>
                                        </p:attrNameLst>
                                      </p:cBhvr>
                                      <p:to>
                                        <p:strVal val="visible"/>
                                      </p:to>
                                    </p:set>
                                    <p:animEffect transition="in" filter="blinds(horizontal)">
                                      <p:cBhvr>
                                        <p:cTn id="30" dur="500"/>
                                        <p:tgtEl>
                                          <p:spTgt spid="287790"/>
                                        </p:tgtEl>
                                      </p:cBhvr>
                                    </p:animEffect>
                                  </p:childTnLst>
                                </p:cTn>
                              </p:par>
                            </p:childTnLst>
                          </p:cTn>
                        </p:par>
                      </p:childTnLst>
                    </p:cTn>
                  </p:par>
                  <p:par>
                    <p:cTn id="31" fill="hold">
                      <p:stCondLst>
                        <p:cond delay="indefinite"/>
                      </p:stCondLst>
                      <p:childTnLst>
                        <p:par>
                          <p:cTn id="32" fill="hold">
                            <p:stCondLst>
                              <p:cond delay="0"/>
                            </p:stCondLst>
                            <p:childTnLst>
                              <p:par>
                                <p:cTn id="33" presetID="9" presetClass="exit" presetSubtype="0" fill="hold" nodeType="clickEffect">
                                  <p:stCondLst>
                                    <p:cond delay="0"/>
                                  </p:stCondLst>
                                  <p:childTnLst>
                                    <p:animEffect transition="out" filter="dissolve">
                                      <p:cBhvr>
                                        <p:cTn id="34" dur="500"/>
                                        <p:tgtEl>
                                          <p:spTgt spid="287787"/>
                                        </p:tgtEl>
                                      </p:cBhvr>
                                    </p:animEffect>
                                    <p:set>
                                      <p:cBhvr>
                                        <p:cTn id="35" dur="1" fill="hold">
                                          <p:stCondLst>
                                            <p:cond delay="499"/>
                                          </p:stCondLst>
                                        </p:cTn>
                                        <p:tgtEl>
                                          <p:spTgt spid="287787"/>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3" presetClass="exit" presetSubtype="10" fill="hold" nodeType="clickEffect">
                                  <p:stCondLst>
                                    <p:cond delay="0"/>
                                  </p:stCondLst>
                                  <p:childTnLst>
                                    <p:animEffect transition="out" filter="blinds(horizontal)">
                                      <p:cBhvr>
                                        <p:cTn id="39" dur="500"/>
                                        <p:tgtEl>
                                          <p:spTgt spid="287785"/>
                                        </p:tgtEl>
                                      </p:cBhvr>
                                    </p:animEffect>
                                    <p:set>
                                      <p:cBhvr>
                                        <p:cTn id="40" dur="1" fill="hold">
                                          <p:stCondLst>
                                            <p:cond delay="499"/>
                                          </p:stCondLst>
                                        </p:cTn>
                                        <p:tgtEl>
                                          <p:spTgt spid="287785"/>
                                        </p:tgtEl>
                                        <p:attrNameLst>
                                          <p:attrName>style.visibility</p:attrName>
                                        </p:attrNameLst>
                                      </p:cBhvr>
                                      <p:to>
                                        <p:strVal val="hidden"/>
                                      </p:to>
                                    </p:set>
                                  </p:childTnLst>
                                </p:cTn>
                              </p:par>
                              <p:par>
                                <p:cTn id="41" presetID="3" presetClass="exit" presetSubtype="10" fill="hold" nodeType="withEffect">
                                  <p:stCondLst>
                                    <p:cond delay="0"/>
                                  </p:stCondLst>
                                  <p:childTnLst>
                                    <p:animEffect transition="out" filter="blinds(horizontal)">
                                      <p:cBhvr>
                                        <p:cTn id="42" dur="500"/>
                                        <p:tgtEl>
                                          <p:spTgt spid="287789"/>
                                        </p:tgtEl>
                                      </p:cBhvr>
                                    </p:animEffect>
                                    <p:set>
                                      <p:cBhvr>
                                        <p:cTn id="43" dur="1" fill="hold">
                                          <p:stCondLst>
                                            <p:cond delay="499"/>
                                          </p:stCondLst>
                                        </p:cTn>
                                        <p:tgtEl>
                                          <p:spTgt spid="287789"/>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9" presetClass="entr" presetSubtype="0" fill="hold" nodeType="clickEffect">
                                  <p:stCondLst>
                                    <p:cond delay="0"/>
                                  </p:stCondLst>
                                  <p:childTnLst>
                                    <p:set>
                                      <p:cBhvr>
                                        <p:cTn id="47" dur="1" fill="hold">
                                          <p:stCondLst>
                                            <p:cond delay="0"/>
                                          </p:stCondLst>
                                        </p:cTn>
                                        <p:tgtEl>
                                          <p:spTgt spid="287794"/>
                                        </p:tgtEl>
                                        <p:attrNameLst>
                                          <p:attrName>style.visibility</p:attrName>
                                        </p:attrNameLst>
                                      </p:cBhvr>
                                      <p:to>
                                        <p:strVal val="visible"/>
                                      </p:to>
                                    </p:set>
                                    <p:animEffect transition="in" filter="dissolve">
                                      <p:cBhvr>
                                        <p:cTn id="48" dur="500"/>
                                        <p:tgtEl>
                                          <p:spTgt spid="2877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7790" grpId="0" animBg="1"/>
      <p:bldP spid="28779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5BB1042D-33BD-4863-B914-EE1A72BB7540}"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15:55:42</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47"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5pPr>
          </a:lstStyle>
          <a:p>
            <a:pPr lvl="0" algn="r" eaLnBrk="1" hangingPunct="1"/>
            <a:fld id="{9A0DB2DC-4C9A-4742-B13C-FB6460FD3503}" type="slidenum">
              <a:rPr lang="en-US" altLang="zh-CN" sz="1400" b="0" i="0" dirty="0">
                <a:solidFill>
                  <a:schemeClr val="tx1"/>
                </a:solidFill>
                <a:latin typeface="Times New Roman" panose="02020603050405020304" pitchFamily="18" charset="0"/>
              </a:rPr>
              <a:t>11</a:t>
            </a:fld>
            <a:endParaRPr lang="en-US" altLang="zh-CN" sz="1400" b="0" i="0" dirty="0">
              <a:solidFill>
                <a:schemeClr val="tx1"/>
              </a:solidFill>
              <a:latin typeface="Times New Roman" panose="02020603050405020304" pitchFamily="18" charset="0"/>
            </a:endParaRPr>
          </a:p>
        </p:txBody>
      </p:sp>
      <p:pic>
        <p:nvPicPr>
          <p:cNvPr id="15365" name="Picture 42"/>
          <p:cNvPicPr>
            <a:picLocks noChangeAspect="1"/>
          </p:cNvPicPr>
          <p:nvPr/>
        </p:nvPicPr>
        <p:blipFill>
          <a:blip r:embed="rId2"/>
          <a:stretch>
            <a:fillRect/>
          </a:stretch>
        </p:blipFill>
        <p:spPr>
          <a:xfrm>
            <a:off x="176213" y="1408113"/>
            <a:ext cx="4876800" cy="3867150"/>
          </a:xfrm>
          <a:prstGeom prst="rect">
            <a:avLst/>
          </a:prstGeom>
          <a:noFill/>
          <a:ln w="4763">
            <a:noFill/>
          </a:ln>
        </p:spPr>
      </p:pic>
      <p:pic>
        <p:nvPicPr>
          <p:cNvPr id="332843" name="Picture 43"/>
          <p:cNvPicPr>
            <a:picLocks noChangeAspect="1"/>
          </p:cNvPicPr>
          <p:nvPr/>
        </p:nvPicPr>
        <p:blipFill>
          <a:blip r:embed="rId3"/>
          <a:stretch>
            <a:fillRect/>
          </a:stretch>
        </p:blipFill>
        <p:spPr>
          <a:xfrm>
            <a:off x="223838" y="1414463"/>
            <a:ext cx="4714875" cy="3800475"/>
          </a:xfrm>
          <a:prstGeom prst="rect">
            <a:avLst/>
          </a:prstGeom>
          <a:noFill/>
          <a:ln w="4763">
            <a:noFill/>
          </a:ln>
        </p:spPr>
      </p:pic>
      <p:sp>
        <p:nvSpPr>
          <p:cNvPr id="332844" name="Line 44"/>
          <p:cNvSpPr/>
          <p:nvPr/>
        </p:nvSpPr>
        <p:spPr>
          <a:xfrm flipV="1">
            <a:off x="1601788" y="2336800"/>
            <a:ext cx="628650" cy="322263"/>
          </a:xfrm>
          <a:prstGeom prst="line">
            <a:avLst/>
          </a:prstGeom>
          <a:ln w="4826" cap="flat" cmpd="sng">
            <a:solidFill>
              <a:schemeClr val="tx1"/>
            </a:solidFill>
            <a:prstDash val="solid"/>
            <a:headEnd type="none" w="med" len="med"/>
            <a:tailEnd type="oval" w="lg" len="med"/>
          </a:ln>
        </p:spPr>
      </p:sp>
      <p:sp>
        <p:nvSpPr>
          <p:cNvPr id="332845" name="Line 45"/>
          <p:cNvSpPr/>
          <p:nvPr/>
        </p:nvSpPr>
        <p:spPr>
          <a:xfrm>
            <a:off x="609600" y="2654300"/>
            <a:ext cx="993775" cy="0"/>
          </a:xfrm>
          <a:prstGeom prst="line">
            <a:avLst/>
          </a:prstGeom>
          <a:ln w="4826" cap="flat" cmpd="sng">
            <a:solidFill>
              <a:schemeClr val="tx1"/>
            </a:solidFill>
            <a:prstDash val="solid"/>
            <a:headEnd type="none" w="med" len="med"/>
            <a:tailEnd type="none" w="med" len="med"/>
          </a:ln>
        </p:spPr>
      </p:sp>
      <p:sp>
        <p:nvSpPr>
          <p:cNvPr id="332846" name="Text Box 46"/>
          <p:cNvSpPr txBox="1"/>
          <p:nvPr/>
        </p:nvSpPr>
        <p:spPr>
          <a:xfrm>
            <a:off x="496888" y="2193925"/>
            <a:ext cx="1252537" cy="457200"/>
          </a:xfrm>
          <a:prstGeom prst="rect">
            <a:avLst/>
          </a:prstGeom>
          <a:noFill/>
          <a:ln w="4763">
            <a:noFill/>
          </a:ln>
        </p:spPr>
        <p:txBody>
          <a:bodyPr>
            <a:spAutoFit/>
          </a:bodyPr>
          <a:lstStyle/>
          <a:p>
            <a:pPr>
              <a:spcBef>
                <a:spcPct val="50000"/>
              </a:spcBef>
            </a:pPr>
            <a:r>
              <a:rPr lang="zh-CN" altLang="en-US" i="0" dirty="0">
                <a:solidFill>
                  <a:schemeClr val="tx1"/>
                </a:solidFill>
                <a:latin typeface="Times New Roman" panose="02020603050405020304" pitchFamily="18" charset="0"/>
              </a:rPr>
              <a:t>圆柱面</a:t>
            </a:r>
            <a:endParaRPr lang="zh-CN" altLang="en-US" dirty="0">
              <a:solidFill>
                <a:schemeClr val="tx1"/>
              </a:solidFill>
              <a:latin typeface="Times New Roman" panose="02020603050405020304" pitchFamily="18" charset="0"/>
            </a:endParaRPr>
          </a:p>
        </p:txBody>
      </p:sp>
      <p:sp>
        <p:nvSpPr>
          <p:cNvPr id="332847" name="Line 47"/>
          <p:cNvSpPr/>
          <p:nvPr/>
        </p:nvSpPr>
        <p:spPr>
          <a:xfrm flipV="1">
            <a:off x="3165475" y="3011488"/>
            <a:ext cx="419100" cy="596900"/>
          </a:xfrm>
          <a:prstGeom prst="line">
            <a:avLst/>
          </a:prstGeom>
          <a:ln w="4826" cap="flat" cmpd="sng">
            <a:solidFill>
              <a:schemeClr val="tx1"/>
            </a:solidFill>
            <a:prstDash val="solid"/>
            <a:headEnd type="oval" w="med" len="med"/>
            <a:tailEnd type="none" w="lg" len="med"/>
          </a:ln>
        </p:spPr>
      </p:sp>
      <p:sp>
        <p:nvSpPr>
          <p:cNvPr id="332848" name="Line 48"/>
          <p:cNvSpPr/>
          <p:nvPr/>
        </p:nvSpPr>
        <p:spPr>
          <a:xfrm>
            <a:off x="3584575" y="3014663"/>
            <a:ext cx="811213" cy="0"/>
          </a:xfrm>
          <a:prstGeom prst="line">
            <a:avLst/>
          </a:prstGeom>
          <a:ln w="4826" cap="flat" cmpd="sng">
            <a:solidFill>
              <a:schemeClr val="tx1"/>
            </a:solidFill>
            <a:prstDash val="solid"/>
            <a:headEnd type="none" w="med" len="med"/>
            <a:tailEnd type="none" w="med" len="med"/>
          </a:ln>
        </p:spPr>
      </p:sp>
      <p:sp>
        <p:nvSpPr>
          <p:cNvPr id="332849" name="Text Box 49"/>
          <p:cNvSpPr txBox="1"/>
          <p:nvPr/>
        </p:nvSpPr>
        <p:spPr>
          <a:xfrm>
            <a:off x="3319463" y="2566988"/>
            <a:ext cx="1252537" cy="457200"/>
          </a:xfrm>
          <a:prstGeom prst="rect">
            <a:avLst/>
          </a:prstGeom>
          <a:noFill/>
          <a:ln w="4763">
            <a:noFill/>
          </a:ln>
        </p:spPr>
        <p:txBody>
          <a:bodyPr>
            <a:spAutoFit/>
          </a:bodyPr>
          <a:lstStyle/>
          <a:p>
            <a:pPr>
              <a:spcBef>
                <a:spcPct val="50000"/>
              </a:spcBef>
            </a:pPr>
            <a:r>
              <a:rPr lang="zh-CN" altLang="en-US" i="0" dirty="0">
                <a:solidFill>
                  <a:schemeClr val="tx1"/>
                </a:solidFill>
                <a:latin typeface="Times New Roman" panose="02020603050405020304" pitchFamily="18" charset="0"/>
              </a:rPr>
              <a:t>环面</a:t>
            </a:r>
            <a:endParaRPr lang="zh-CN" altLang="en-US" dirty="0">
              <a:solidFill>
                <a:schemeClr val="tx1"/>
              </a:solidFill>
              <a:latin typeface="Times New Roman" panose="02020603050405020304" pitchFamily="18" charset="0"/>
            </a:endParaRPr>
          </a:p>
        </p:txBody>
      </p:sp>
      <p:sp>
        <p:nvSpPr>
          <p:cNvPr id="332850" name="Line 50"/>
          <p:cNvSpPr/>
          <p:nvPr/>
        </p:nvSpPr>
        <p:spPr>
          <a:xfrm flipV="1">
            <a:off x="1136650" y="3205163"/>
            <a:ext cx="328613" cy="857250"/>
          </a:xfrm>
          <a:prstGeom prst="line">
            <a:avLst/>
          </a:prstGeom>
          <a:ln w="4826" cap="flat" cmpd="sng">
            <a:solidFill>
              <a:schemeClr val="tx1"/>
            </a:solidFill>
            <a:prstDash val="solid"/>
            <a:headEnd type="oval" w="med" len="med"/>
            <a:tailEnd type="none" w="lg" len="med"/>
          </a:ln>
        </p:spPr>
      </p:sp>
      <p:sp>
        <p:nvSpPr>
          <p:cNvPr id="332851" name="Line 51"/>
          <p:cNvSpPr/>
          <p:nvPr/>
        </p:nvSpPr>
        <p:spPr>
          <a:xfrm>
            <a:off x="669925" y="3221038"/>
            <a:ext cx="784225" cy="0"/>
          </a:xfrm>
          <a:prstGeom prst="line">
            <a:avLst/>
          </a:prstGeom>
          <a:ln w="4826" cap="flat" cmpd="sng">
            <a:solidFill>
              <a:schemeClr val="tx1"/>
            </a:solidFill>
            <a:prstDash val="solid"/>
            <a:headEnd type="none" w="med" len="med"/>
            <a:tailEnd type="none" w="med" len="med"/>
          </a:ln>
        </p:spPr>
      </p:sp>
      <p:sp>
        <p:nvSpPr>
          <p:cNvPr id="332852" name="Text Box 52"/>
          <p:cNvSpPr txBox="1"/>
          <p:nvPr/>
        </p:nvSpPr>
        <p:spPr>
          <a:xfrm>
            <a:off x="385763" y="2786063"/>
            <a:ext cx="1252537" cy="457200"/>
          </a:xfrm>
          <a:prstGeom prst="rect">
            <a:avLst/>
          </a:prstGeom>
          <a:noFill/>
          <a:ln w="4763">
            <a:noFill/>
          </a:ln>
        </p:spPr>
        <p:txBody>
          <a:bodyPr>
            <a:spAutoFit/>
          </a:bodyPr>
          <a:lstStyle/>
          <a:p>
            <a:pPr>
              <a:spcBef>
                <a:spcPct val="50000"/>
              </a:spcBef>
            </a:pPr>
            <a:r>
              <a:rPr lang="zh-CN" altLang="en-US" i="0" dirty="0">
                <a:solidFill>
                  <a:schemeClr val="tx1"/>
                </a:solidFill>
                <a:latin typeface="Times New Roman" panose="02020603050405020304" pitchFamily="18" charset="0"/>
              </a:rPr>
              <a:t>平面</a:t>
            </a:r>
            <a:endParaRPr lang="zh-CN" altLang="en-US" dirty="0">
              <a:solidFill>
                <a:schemeClr val="tx1"/>
              </a:solidFill>
              <a:latin typeface="Times New Roman" panose="02020603050405020304" pitchFamily="18" charset="0"/>
            </a:endParaRPr>
          </a:p>
        </p:txBody>
      </p:sp>
      <p:sp>
        <p:nvSpPr>
          <p:cNvPr id="332872" name="Oval 72"/>
          <p:cNvSpPr/>
          <p:nvPr/>
        </p:nvSpPr>
        <p:spPr>
          <a:xfrm>
            <a:off x="5926138" y="4094163"/>
            <a:ext cx="1604962" cy="1604962"/>
          </a:xfrm>
          <a:prstGeom prst="ellipse">
            <a:avLst/>
          </a:prstGeom>
          <a:noFill/>
          <a:ln w="9525" cap="flat" cmpd="sng">
            <a:solidFill>
              <a:srgbClr val="CC3300"/>
            </a:solidFill>
            <a:prstDash val="solid"/>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32873" name="Line 73"/>
          <p:cNvSpPr/>
          <p:nvPr/>
        </p:nvSpPr>
        <p:spPr>
          <a:xfrm flipV="1">
            <a:off x="5926138" y="2495550"/>
            <a:ext cx="0" cy="2419350"/>
          </a:xfrm>
          <a:prstGeom prst="line">
            <a:avLst/>
          </a:prstGeom>
          <a:ln w="9525" cap="flat" cmpd="sng">
            <a:solidFill>
              <a:srgbClr val="CC3300"/>
            </a:solidFill>
            <a:prstDash val="solid"/>
            <a:headEnd type="none" w="med" len="med"/>
            <a:tailEnd type="none" w="med" len="med"/>
          </a:ln>
        </p:spPr>
      </p:sp>
      <p:sp>
        <p:nvSpPr>
          <p:cNvPr id="332875" name="Line 75"/>
          <p:cNvSpPr/>
          <p:nvPr/>
        </p:nvSpPr>
        <p:spPr>
          <a:xfrm>
            <a:off x="5843588" y="2335213"/>
            <a:ext cx="1646237" cy="0"/>
          </a:xfrm>
          <a:prstGeom prst="line">
            <a:avLst/>
          </a:prstGeom>
          <a:ln w="9525" cap="flat" cmpd="sng">
            <a:solidFill>
              <a:srgbClr val="CC3300"/>
            </a:solidFill>
            <a:prstDash val="solid"/>
            <a:headEnd type="none" w="med" len="med"/>
            <a:tailEnd type="none" w="med" len="med"/>
          </a:ln>
        </p:spPr>
      </p:sp>
      <p:grpSp>
        <p:nvGrpSpPr>
          <p:cNvPr id="2" name="Group 85"/>
          <p:cNvGrpSpPr/>
          <p:nvPr/>
        </p:nvGrpSpPr>
        <p:grpSpPr>
          <a:xfrm>
            <a:off x="5032375" y="836613"/>
            <a:ext cx="3338513" cy="5727700"/>
            <a:chOff x="3170" y="527"/>
            <a:chExt cx="2103" cy="3608"/>
          </a:xfrm>
        </p:grpSpPr>
        <p:sp>
          <p:nvSpPr>
            <p:cNvPr id="15387" name="Line 54"/>
            <p:cNvSpPr/>
            <p:nvPr/>
          </p:nvSpPr>
          <p:spPr>
            <a:xfrm>
              <a:off x="3170" y="3087"/>
              <a:ext cx="2103" cy="0"/>
            </a:xfrm>
            <a:prstGeom prst="line">
              <a:avLst/>
            </a:prstGeom>
            <a:ln w="19050" cap="flat" cmpd="sng">
              <a:solidFill>
                <a:schemeClr val="tx1"/>
              </a:solidFill>
              <a:prstDash val="lgDashDot"/>
              <a:headEnd type="none" w="med" len="med"/>
              <a:tailEnd type="none" w="med" len="med"/>
            </a:ln>
          </p:spPr>
        </p:sp>
        <p:sp>
          <p:nvSpPr>
            <p:cNvPr id="15388" name="Oval 55"/>
            <p:cNvSpPr/>
            <p:nvPr/>
          </p:nvSpPr>
          <p:spPr>
            <a:xfrm>
              <a:off x="3380" y="2255"/>
              <a:ext cx="1682" cy="1682"/>
            </a:xfrm>
            <a:prstGeom prst="ellipse">
              <a:avLst/>
            </a:prstGeom>
            <a:noFill/>
            <a:ln w="38100" cap="flat" cmpd="sng">
              <a:solidFill>
                <a:schemeClr val="tx1"/>
              </a:solidFill>
              <a:prstDash val="solid"/>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15389" name="Oval 56"/>
            <p:cNvSpPr/>
            <p:nvPr/>
          </p:nvSpPr>
          <p:spPr>
            <a:xfrm>
              <a:off x="3543" y="2427"/>
              <a:ext cx="1344" cy="1344"/>
            </a:xfrm>
            <a:prstGeom prst="ellipse">
              <a:avLst/>
            </a:prstGeom>
            <a:noFill/>
            <a:ln w="38100" cap="flat" cmpd="sng">
              <a:solidFill>
                <a:schemeClr val="tx1"/>
              </a:solidFill>
              <a:prstDash val="solid"/>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15390" name="Oval 57"/>
            <p:cNvSpPr/>
            <p:nvPr/>
          </p:nvSpPr>
          <p:spPr>
            <a:xfrm>
              <a:off x="4016" y="2874"/>
              <a:ext cx="430" cy="430"/>
            </a:xfrm>
            <a:prstGeom prst="ellipse">
              <a:avLst/>
            </a:prstGeom>
            <a:noFill/>
            <a:ln w="38100" cap="flat" cmpd="sng">
              <a:solidFill>
                <a:schemeClr val="tx1"/>
              </a:solidFill>
              <a:prstDash val="solid"/>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15391" name="Line 58"/>
            <p:cNvSpPr/>
            <p:nvPr/>
          </p:nvSpPr>
          <p:spPr>
            <a:xfrm>
              <a:off x="4239" y="527"/>
              <a:ext cx="0" cy="3608"/>
            </a:xfrm>
            <a:prstGeom prst="line">
              <a:avLst/>
            </a:prstGeom>
            <a:ln w="19050" cap="flat" cmpd="sng">
              <a:solidFill>
                <a:schemeClr val="tx1"/>
              </a:solidFill>
              <a:prstDash val="lgDashDot"/>
              <a:headEnd type="none" w="med" len="med"/>
              <a:tailEnd type="none" w="med" len="med"/>
            </a:ln>
          </p:spPr>
        </p:sp>
        <p:grpSp>
          <p:nvGrpSpPr>
            <p:cNvPr id="15392" name="Group 59"/>
            <p:cNvGrpSpPr/>
            <p:nvPr/>
          </p:nvGrpSpPr>
          <p:grpSpPr>
            <a:xfrm>
              <a:off x="3990" y="579"/>
              <a:ext cx="469" cy="909"/>
              <a:chOff x="4034" y="571"/>
              <a:chExt cx="469" cy="909"/>
            </a:xfrm>
          </p:grpSpPr>
          <p:sp>
            <p:nvSpPr>
              <p:cNvPr id="15405" name="Line 60"/>
              <p:cNvSpPr/>
              <p:nvPr/>
            </p:nvSpPr>
            <p:spPr>
              <a:xfrm flipV="1">
                <a:off x="4044" y="571"/>
                <a:ext cx="0" cy="909"/>
              </a:xfrm>
              <a:prstGeom prst="line">
                <a:avLst/>
              </a:prstGeom>
              <a:ln w="38100" cap="flat" cmpd="sng">
                <a:solidFill>
                  <a:schemeClr val="tx1"/>
                </a:solidFill>
                <a:prstDash val="solid"/>
                <a:headEnd type="none" w="med" len="med"/>
                <a:tailEnd type="none" w="med" len="med"/>
              </a:ln>
            </p:spPr>
          </p:sp>
          <p:sp>
            <p:nvSpPr>
              <p:cNvPr id="15406" name="Line 61"/>
              <p:cNvSpPr/>
              <p:nvPr/>
            </p:nvSpPr>
            <p:spPr>
              <a:xfrm flipV="1">
                <a:off x="4502" y="573"/>
                <a:ext cx="0" cy="906"/>
              </a:xfrm>
              <a:prstGeom prst="line">
                <a:avLst/>
              </a:prstGeom>
              <a:ln w="38100" cap="flat" cmpd="sng">
                <a:solidFill>
                  <a:schemeClr val="tx1"/>
                </a:solidFill>
                <a:prstDash val="solid"/>
                <a:headEnd type="none" w="med" len="med"/>
                <a:tailEnd type="none" w="med" len="med"/>
              </a:ln>
            </p:spPr>
          </p:sp>
          <p:sp>
            <p:nvSpPr>
              <p:cNvPr id="15407" name="Line 62"/>
              <p:cNvSpPr/>
              <p:nvPr/>
            </p:nvSpPr>
            <p:spPr>
              <a:xfrm>
                <a:off x="4034" y="583"/>
                <a:ext cx="469" cy="0"/>
              </a:xfrm>
              <a:prstGeom prst="line">
                <a:avLst/>
              </a:prstGeom>
              <a:ln w="38100" cap="flat" cmpd="sng">
                <a:solidFill>
                  <a:schemeClr val="tx1"/>
                </a:solidFill>
                <a:prstDash val="solid"/>
                <a:headEnd type="none" w="med" len="med"/>
                <a:tailEnd type="none" w="med" len="med"/>
              </a:ln>
            </p:spPr>
          </p:sp>
        </p:grpSp>
        <p:grpSp>
          <p:nvGrpSpPr>
            <p:cNvPr id="15393" name="Group 63"/>
            <p:cNvGrpSpPr/>
            <p:nvPr/>
          </p:nvGrpSpPr>
          <p:grpSpPr>
            <a:xfrm>
              <a:off x="3400" y="1657"/>
              <a:ext cx="1669" cy="156"/>
              <a:chOff x="3444" y="1649"/>
              <a:chExt cx="1669" cy="156"/>
            </a:xfrm>
          </p:grpSpPr>
          <p:sp>
            <p:nvSpPr>
              <p:cNvPr id="15402" name="Line 64"/>
              <p:cNvSpPr/>
              <p:nvPr/>
            </p:nvSpPr>
            <p:spPr>
              <a:xfrm flipV="1">
                <a:off x="3444" y="1653"/>
                <a:ext cx="174" cy="152"/>
              </a:xfrm>
              <a:prstGeom prst="line">
                <a:avLst/>
              </a:prstGeom>
              <a:ln w="38100" cap="flat" cmpd="sng">
                <a:solidFill>
                  <a:schemeClr val="tx1"/>
                </a:solidFill>
                <a:prstDash val="solid"/>
                <a:headEnd type="none" w="med" len="med"/>
                <a:tailEnd type="none" w="med" len="med"/>
              </a:ln>
            </p:spPr>
          </p:sp>
          <p:sp>
            <p:nvSpPr>
              <p:cNvPr id="15403" name="Line 65"/>
              <p:cNvSpPr/>
              <p:nvPr/>
            </p:nvSpPr>
            <p:spPr>
              <a:xfrm flipH="1" flipV="1">
                <a:off x="4935" y="1649"/>
                <a:ext cx="178" cy="155"/>
              </a:xfrm>
              <a:prstGeom prst="line">
                <a:avLst/>
              </a:prstGeom>
              <a:ln w="38100" cap="flat" cmpd="sng">
                <a:solidFill>
                  <a:schemeClr val="tx1"/>
                </a:solidFill>
                <a:prstDash val="solid"/>
                <a:headEnd type="none" w="med" len="med"/>
                <a:tailEnd type="none" w="med" len="med"/>
              </a:ln>
            </p:spPr>
          </p:sp>
          <p:sp>
            <p:nvSpPr>
              <p:cNvPr id="15404" name="Line 66"/>
              <p:cNvSpPr/>
              <p:nvPr/>
            </p:nvSpPr>
            <p:spPr>
              <a:xfrm>
                <a:off x="3614" y="1653"/>
                <a:ext cx="1336" cy="0"/>
              </a:xfrm>
              <a:prstGeom prst="line">
                <a:avLst/>
              </a:prstGeom>
              <a:ln w="38100" cap="flat" cmpd="sng">
                <a:solidFill>
                  <a:schemeClr val="tx1"/>
                </a:solidFill>
                <a:prstDash val="solid"/>
                <a:headEnd type="none" w="med" len="med"/>
                <a:tailEnd type="none" w="med" len="med"/>
              </a:ln>
            </p:spPr>
          </p:sp>
        </p:grpSp>
        <p:grpSp>
          <p:nvGrpSpPr>
            <p:cNvPr id="15394" name="Group 67"/>
            <p:cNvGrpSpPr/>
            <p:nvPr/>
          </p:nvGrpSpPr>
          <p:grpSpPr>
            <a:xfrm>
              <a:off x="3392" y="1806"/>
              <a:ext cx="1693" cy="211"/>
              <a:chOff x="3436" y="1798"/>
              <a:chExt cx="1693" cy="211"/>
            </a:xfrm>
          </p:grpSpPr>
          <p:sp>
            <p:nvSpPr>
              <p:cNvPr id="15398" name="Line 68"/>
              <p:cNvSpPr/>
              <p:nvPr/>
            </p:nvSpPr>
            <p:spPr>
              <a:xfrm flipV="1">
                <a:off x="3446" y="1799"/>
                <a:ext cx="0" cy="210"/>
              </a:xfrm>
              <a:prstGeom prst="line">
                <a:avLst/>
              </a:prstGeom>
              <a:ln w="38100" cap="flat" cmpd="sng">
                <a:solidFill>
                  <a:schemeClr val="tx1"/>
                </a:solidFill>
                <a:prstDash val="solid"/>
                <a:headEnd type="none" w="med" len="med"/>
                <a:tailEnd type="none" w="med" len="med"/>
              </a:ln>
            </p:spPr>
          </p:sp>
          <p:sp>
            <p:nvSpPr>
              <p:cNvPr id="15399" name="Line 69"/>
              <p:cNvSpPr/>
              <p:nvPr/>
            </p:nvSpPr>
            <p:spPr>
              <a:xfrm flipV="1">
                <a:off x="5119" y="1798"/>
                <a:ext cx="0" cy="210"/>
              </a:xfrm>
              <a:prstGeom prst="line">
                <a:avLst/>
              </a:prstGeom>
              <a:ln w="38100" cap="flat" cmpd="sng">
                <a:solidFill>
                  <a:schemeClr val="tx1"/>
                </a:solidFill>
                <a:prstDash val="solid"/>
                <a:headEnd type="none" w="med" len="med"/>
                <a:tailEnd type="none" w="med" len="med"/>
              </a:ln>
            </p:spPr>
          </p:sp>
          <p:sp>
            <p:nvSpPr>
              <p:cNvPr id="15400" name="Line 70"/>
              <p:cNvSpPr/>
              <p:nvPr/>
            </p:nvSpPr>
            <p:spPr>
              <a:xfrm>
                <a:off x="3436" y="1816"/>
                <a:ext cx="1693" cy="0"/>
              </a:xfrm>
              <a:prstGeom prst="line">
                <a:avLst/>
              </a:prstGeom>
              <a:ln w="38100" cap="flat" cmpd="sng">
                <a:solidFill>
                  <a:schemeClr val="tx1"/>
                </a:solidFill>
                <a:prstDash val="solid"/>
                <a:headEnd type="none" w="med" len="med"/>
                <a:tailEnd type="none" w="med" len="med"/>
              </a:ln>
            </p:spPr>
          </p:sp>
          <p:sp>
            <p:nvSpPr>
              <p:cNvPr id="15401" name="Line 71"/>
              <p:cNvSpPr/>
              <p:nvPr/>
            </p:nvSpPr>
            <p:spPr>
              <a:xfrm>
                <a:off x="3446" y="1998"/>
                <a:ext cx="1672" cy="0"/>
              </a:xfrm>
              <a:prstGeom prst="line">
                <a:avLst/>
              </a:prstGeom>
              <a:ln w="38100" cap="flat" cmpd="sng">
                <a:solidFill>
                  <a:schemeClr val="tx1"/>
                </a:solidFill>
                <a:prstDash val="solid"/>
                <a:headEnd type="none" w="med" len="med"/>
                <a:tailEnd type="none" w="med" len="med"/>
              </a:ln>
            </p:spPr>
          </p:sp>
        </p:grpSp>
        <p:grpSp>
          <p:nvGrpSpPr>
            <p:cNvPr id="15395" name="Group 80"/>
            <p:cNvGrpSpPr/>
            <p:nvPr/>
          </p:nvGrpSpPr>
          <p:grpSpPr>
            <a:xfrm>
              <a:off x="3684" y="1430"/>
              <a:ext cx="1088" cy="229"/>
              <a:chOff x="3728" y="1422"/>
              <a:chExt cx="1088" cy="229"/>
            </a:xfrm>
          </p:grpSpPr>
          <p:sp>
            <p:nvSpPr>
              <p:cNvPr id="15396" name="Arc 81"/>
              <p:cNvSpPr/>
              <p:nvPr/>
            </p:nvSpPr>
            <p:spPr>
              <a:xfrm rot="5400000">
                <a:off x="3771" y="1379"/>
                <a:ext cx="228" cy="315"/>
              </a:xfrm>
              <a:custGeom>
                <a:avLst/>
                <a:gdLst>
                  <a:gd name="txL" fmla="*/ 0 w 21600"/>
                  <a:gd name="txT" fmla="*/ 0 h 20990"/>
                  <a:gd name="txR" fmla="*/ 21600 w 21600"/>
                  <a:gd name="txB" fmla="*/ 20990 h 20990"/>
                </a:gdLst>
                <a:ahLst/>
                <a:cxnLst>
                  <a:cxn ang="0">
                    <a:pos x="54" y="0"/>
                  </a:cxn>
                  <a:cxn ang="0">
                    <a:pos x="228" y="315"/>
                  </a:cxn>
                  <a:cxn ang="0">
                    <a:pos x="0" y="315"/>
                  </a:cxn>
                </a:cxnLst>
                <a:rect l="txL" t="txT" r="txR" b="txB"/>
                <a:pathLst>
                  <a:path w="21600" h="20990" fill="none">
                    <a:moveTo>
                      <a:pt x="5095" y="-1"/>
                    </a:moveTo>
                    <a:cubicBezTo>
                      <a:pt x="14780" y="2350"/>
                      <a:pt x="21600" y="11023"/>
                      <a:pt x="21600" y="20990"/>
                    </a:cubicBezTo>
                  </a:path>
                  <a:path w="21600" h="20990" stroke="0">
                    <a:moveTo>
                      <a:pt x="5095" y="-1"/>
                    </a:moveTo>
                    <a:cubicBezTo>
                      <a:pt x="14780" y="2350"/>
                      <a:pt x="21600" y="11023"/>
                      <a:pt x="21600" y="20990"/>
                    </a:cubicBezTo>
                    <a:lnTo>
                      <a:pt x="0" y="20990"/>
                    </a:lnTo>
                    <a:close/>
                  </a:path>
                </a:pathLst>
              </a:custGeom>
              <a:noFill/>
              <a:ln w="38100" cap="flat" cmpd="sng">
                <a:solidFill>
                  <a:schemeClr val="tx1">
                    <a:alpha val="100000"/>
                  </a:schemeClr>
                </a:solidFill>
                <a:prstDash val="solid"/>
                <a:round/>
                <a:headEnd type="none" w="med" len="med"/>
                <a:tailEnd type="none" w="med" len="med"/>
              </a:ln>
            </p:spPr>
            <p:txBody>
              <a:bodyPr/>
              <a:lstStyle/>
              <a:p>
                <a:endParaRPr lang="zh-CN" altLang="en-US"/>
              </a:p>
            </p:txBody>
          </p:sp>
          <p:sp>
            <p:nvSpPr>
              <p:cNvPr id="15397" name="Arc 82"/>
              <p:cNvSpPr/>
              <p:nvPr/>
            </p:nvSpPr>
            <p:spPr>
              <a:xfrm rot="-5400000" flipH="1">
                <a:off x="4544" y="1378"/>
                <a:ext cx="228" cy="315"/>
              </a:xfrm>
              <a:custGeom>
                <a:avLst/>
                <a:gdLst>
                  <a:gd name="txL" fmla="*/ 0 w 21600"/>
                  <a:gd name="txT" fmla="*/ 0 h 20990"/>
                  <a:gd name="txR" fmla="*/ 21600 w 21600"/>
                  <a:gd name="txB" fmla="*/ 20990 h 20990"/>
                </a:gdLst>
                <a:ahLst/>
                <a:cxnLst>
                  <a:cxn ang="0">
                    <a:pos x="54" y="0"/>
                  </a:cxn>
                  <a:cxn ang="0">
                    <a:pos x="228" y="315"/>
                  </a:cxn>
                  <a:cxn ang="0">
                    <a:pos x="0" y="315"/>
                  </a:cxn>
                </a:cxnLst>
                <a:rect l="txL" t="txT" r="txR" b="txB"/>
                <a:pathLst>
                  <a:path w="21600" h="20990" fill="none">
                    <a:moveTo>
                      <a:pt x="5095" y="-1"/>
                    </a:moveTo>
                    <a:cubicBezTo>
                      <a:pt x="14780" y="2350"/>
                      <a:pt x="21600" y="11023"/>
                      <a:pt x="21600" y="20990"/>
                    </a:cubicBezTo>
                  </a:path>
                  <a:path w="21600" h="20990" stroke="0">
                    <a:moveTo>
                      <a:pt x="5095" y="-1"/>
                    </a:moveTo>
                    <a:cubicBezTo>
                      <a:pt x="14780" y="2350"/>
                      <a:pt x="21600" y="11023"/>
                      <a:pt x="21600" y="20990"/>
                    </a:cubicBezTo>
                    <a:lnTo>
                      <a:pt x="0" y="20990"/>
                    </a:lnTo>
                    <a:close/>
                  </a:path>
                </a:pathLst>
              </a:custGeom>
              <a:noFill/>
              <a:ln w="38100" cap="flat" cmpd="sng">
                <a:solidFill>
                  <a:schemeClr val="tx1">
                    <a:alpha val="100000"/>
                  </a:schemeClr>
                </a:solidFill>
                <a:prstDash val="solid"/>
                <a:round/>
                <a:headEnd type="none" w="med" len="med"/>
                <a:tailEnd type="none" w="med" len="med"/>
              </a:ln>
            </p:spPr>
            <p:txBody>
              <a:bodyPr/>
              <a:lstStyle/>
              <a:p>
                <a:endParaRPr lang="zh-CN" altLang="en-US"/>
              </a:p>
            </p:txBody>
          </p:sp>
        </p:grpSp>
      </p:grpSp>
      <p:sp>
        <p:nvSpPr>
          <p:cNvPr id="332886" name="Line 86"/>
          <p:cNvSpPr/>
          <p:nvPr/>
        </p:nvSpPr>
        <p:spPr>
          <a:xfrm flipV="1">
            <a:off x="7289800" y="1924050"/>
            <a:ext cx="249238" cy="387350"/>
          </a:xfrm>
          <a:prstGeom prst="line">
            <a:avLst/>
          </a:prstGeom>
          <a:ln w="4826" cap="flat" cmpd="sng">
            <a:solidFill>
              <a:schemeClr val="tx1"/>
            </a:solidFill>
            <a:prstDash val="solid"/>
            <a:headEnd type="oval" w="med" len="med"/>
            <a:tailEnd type="none" w="lg" len="med"/>
          </a:ln>
        </p:spPr>
      </p:sp>
      <p:sp>
        <p:nvSpPr>
          <p:cNvPr id="332887" name="Line 87"/>
          <p:cNvSpPr/>
          <p:nvPr/>
        </p:nvSpPr>
        <p:spPr>
          <a:xfrm>
            <a:off x="7518400" y="1920875"/>
            <a:ext cx="1033463" cy="0"/>
          </a:xfrm>
          <a:prstGeom prst="line">
            <a:avLst/>
          </a:prstGeom>
          <a:ln w="4826" cap="flat" cmpd="sng">
            <a:solidFill>
              <a:schemeClr val="tx1"/>
            </a:solidFill>
            <a:prstDash val="solid"/>
            <a:headEnd type="none" w="med" len="med"/>
            <a:tailEnd type="none" w="med" len="med"/>
          </a:ln>
        </p:spPr>
      </p:sp>
      <p:sp>
        <p:nvSpPr>
          <p:cNvPr id="332888" name="Text Box 88"/>
          <p:cNvSpPr txBox="1"/>
          <p:nvPr/>
        </p:nvSpPr>
        <p:spPr>
          <a:xfrm>
            <a:off x="7354888" y="1130300"/>
            <a:ext cx="1252537" cy="822325"/>
          </a:xfrm>
          <a:prstGeom prst="rect">
            <a:avLst/>
          </a:prstGeom>
          <a:noFill/>
          <a:ln w="4763">
            <a:noFill/>
          </a:ln>
        </p:spPr>
        <p:txBody>
          <a:bodyPr>
            <a:spAutoFit/>
          </a:bodyPr>
          <a:lstStyle/>
          <a:p>
            <a:pPr>
              <a:spcBef>
                <a:spcPct val="50000"/>
              </a:spcBef>
            </a:pPr>
            <a:r>
              <a:rPr lang="zh-CN" altLang="en-US" i="0" dirty="0">
                <a:solidFill>
                  <a:schemeClr val="tx1"/>
                </a:solidFill>
                <a:latin typeface="Times New Roman" panose="02020603050405020304" pitchFamily="18" charset="0"/>
              </a:rPr>
              <a:t>相切处不画线</a:t>
            </a:r>
          </a:p>
        </p:txBody>
      </p:sp>
      <p:sp>
        <p:nvSpPr>
          <p:cNvPr id="332889" name="Line 89"/>
          <p:cNvSpPr/>
          <p:nvPr/>
        </p:nvSpPr>
        <p:spPr>
          <a:xfrm flipV="1">
            <a:off x="5113338" y="5402263"/>
            <a:ext cx="1008062" cy="596900"/>
          </a:xfrm>
          <a:prstGeom prst="line">
            <a:avLst/>
          </a:prstGeom>
          <a:ln w="4826" cap="flat" cmpd="sng">
            <a:solidFill>
              <a:schemeClr val="tx1"/>
            </a:solidFill>
            <a:prstDash val="solid"/>
            <a:headEnd type="none" w="med" len="med"/>
            <a:tailEnd type="oval" w="lg" len="med"/>
          </a:ln>
        </p:spPr>
      </p:sp>
      <p:sp>
        <p:nvSpPr>
          <p:cNvPr id="332890" name="Line 90"/>
          <p:cNvSpPr/>
          <p:nvPr/>
        </p:nvSpPr>
        <p:spPr>
          <a:xfrm>
            <a:off x="4121150" y="5994400"/>
            <a:ext cx="993775" cy="0"/>
          </a:xfrm>
          <a:prstGeom prst="line">
            <a:avLst/>
          </a:prstGeom>
          <a:ln w="4826" cap="flat" cmpd="sng">
            <a:solidFill>
              <a:schemeClr val="tx1"/>
            </a:solidFill>
            <a:prstDash val="solid"/>
            <a:headEnd type="none" w="med" len="med"/>
            <a:tailEnd type="none" w="med" len="med"/>
          </a:ln>
        </p:spPr>
      </p:sp>
      <p:sp>
        <p:nvSpPr>
          <p:cNvPr id="332891" name="Text Box 91"/>
          <p:cNvSpPr txBox="1"/>
          <p:nvPr/>
        </p:nvSpPr>
        <p:spPr>
          <a:xfrm>
            <a:off x="4008438" y="5178425"/>
            <a:ext cx="1252537" cy="822325"/>
          </a:xfrm>
          <a:prstGeom prst="rect">
            <a:avLst/>
          </a:prstGeom>
          <a:noFill/>
          <a:ln w="4763">
            <a:noFill/>
          </a:ln>
        </p:spPr>
        <p:txBody>
          <a:bodyPr>
            <a:spAutoFit/>
          </a:bodyPr>
          <a:lstStyle/>
          <a:p>
            <a:pPr>
              <a:spcBef>
                <a:spcPct val="50000"/>
              </a:spcBef>
            </a:pPr>
            <a:r>
              <a:rPr lang="zh-CN" altLang="en-US" i="0" dirty="0">
                <a:solidFill>
                  <a:schemeClr val="tx1"/>
                </a:solidFill>
                <a:latin typeface="Times New Roman" panose="02020603050405020304" pitchFamily="18" charset="0"/>
              </a:rPr>
              <a:t>相切处不画线</a:t>
            </a:r>
          </a:p>
        </p:txBody>
      </p:sp>
      <p:sp>
        <p:nvSpPr>
          <p:cNvPr id="15386" name="Rectangle 92"/>
          <p:cNvSpPr/>
          <p:nvPr/>
        </p:nvSpPr>
        <p:spPr>
          <a:xfrm>
            <a:off x="-139700" y="0"/>
            <a:ext cx="9339263" cy="404813"/>
          </a:xfrm>
          <a:prstGeom prst="rect">
            <a:avLst/>
          </a:prstGeom>
          <a:noFill/>
          <a:ln w="9525">
            <a:noFill/>
          </a:ln>
        </p:spPr>
        <p:txBody>
          <a:bodyPr/>
          <a:lstStyle/>
          <a:p>
            <a:pPr algn="l">
              <a:lnSpc>
                <a:spcPct val="90000"/>
              </a:lnSpc>
              <a:buNone/>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7.2.2 </a:t>
            </a:r>
            <a:r>
              <a:rPr lang="zh-CN" altLang="en-US" i="0" dirty="0">
                <a:solidFill>
                  <a:srgbClr val="000066"/>
                </a:solidFill>
                <a:latin typeface="仿宋_GB2312" pitchFamily="49" charset="-122"/>
                <a:ea typeface="仿宋_GB2312" pitchFamily="49" charset="-122"/>
              </a:rPr>
              <a:t>组合体的组合形式及投影特征</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基本形体的结合</a:t>
            </a:r>
            <a:endParaRPr lang="zh-CN" altLang="en-US" sz="1800" i="0" dirty="0">
              <a:solidFill>
                <a:srgbClr val="FF3300"/>
              </a:solidFill>
              <a:latin typeface="仿宋_GB2312" pitchFamily="49" charset="-122"/>
              <a:ea typeface="仿宋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32844"/>
                                        </p:tgtEl>
                                        <p:attrNameLst>
                                          <p:attrName>style.visibility</p:attrName>
                                        </p:attrNameLst>
                                      </p:cBhvr>
                                      <p:to>
                                        <p:strVal val="visible"/>
                                      </p:to>
                                    </p:set>
                                    <p:animEffect transition="in" filter="wipe(up)">
                                      <p:cBhvr>
                                        <p:cTn id="7" dur="500"/>
                                        <p:tgtEl>
                                          <p:spTgt spid="33284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332845"/>
                                        </p:tgtEl>
                                        <p:attrNameLst>
                                          <p:attrName>style.visibility</p:attrName>
                                        </p:attrNameLst>
                                      </p:cBhvr>
                                      <p:to>
                                        <p:strVal val="visible"/>
                                      </p:to>
                                    </p:set>
                                    <p:animEffect transition="in" filter="wipe(right)">
                                      <p:cBhvr>
                                        <p:cTn id="11" dur="500"/>
                                        <p:tgtEl>
                                          <p:spTgt spid="33284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32846"/>
                                        </p:tgtEl>
                                        <p:attrNameLst>
                                          <p:attrName>style.visibility</p:attrName>
                                        </p:attrNameLst>
                                      </p:cBhvr>
                                      <p:to>
                                        <p:strVal val="visible"/>
                                      </p:to>
                                    </p:set>
                                    <p:animEffect transition="in" filter="wipe(left)">
                                      <p:cBhvr>
                                        <p:cTn id="15" dur="500"/>
                                        <p:tgtEl>
                                          <p:spTgt spid="33284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332847"/>
                                        </p:tgtEl>
                                        <p:attrNameLst>
                                          <p:attrName>style.visibility</p:attrName>
                                        </p:attrNameLst>
                                      </p:cBhvr>
                                      <p:to>
                                        <p:strVal val="visible"/>
                                      </p:to>
                                    </p:set>
                                    <p:animEffect transition="in" filter="wipe(down)">
                                      <p:cBhvr>
                                        <p:cTn id="20" dur="500"/>
                                        <p:tgtEl>
                                          <p:spTgt spid="332847"/>
                                        </p:tgtEl>
                                      </p:cBhvr>
                                    </p:animEffect>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332848"/>
                                        </p:tgtEl>
                                        <p:attrNameLst>
                                          <p:attrName>style.visibility</p:attrName>
                                        </p:attrNameLst>
                                      </p:cBhvr>
                                      <p:to>
                                        <p:strVal val="visible"/>
                                      </p:to>
                                    </p:set>
                                    <p:animEffect transition="in" filter="wipe(left)">
                                      <p:cBhvr>
                                        <p:cTn id="24" dur="500"/>
                                        <p:tgtEl>
                                          <p:spTgt spid="332848"/>
                                        </p:tgtEl>
                                      </p:cBhvr>
                                    </p:animEffect>
                                  </p:childTnLst>
                                </p:cTn>
                              </p:par>
                            </p:childTnLst>
                          </p:cTn>
                        </p:par>
                        <p:par>
                          <p:cTn id="25" fill="hold">
                            <p:stCondLst>
                              <p:cond delay="1000"/>
                            </p:stCondLst>
                            <p:childTnLst>
                              <p:par>
                                <p:cTn id="26" presetID="22" presetClass="entr" presetSubtype="8" fill="hold" grpId="0" nodeType="afterEffect">
                                  <p:stCondLst>
                                    <p:cond delay="0"/>
                                  </p:stCondLst>
                                  <p:childTnLst>
                                    <p:set>
                                      <p:cBhvr>
                                        <p:cTn id="27" dur="1" fill="hold">
                                          <p:stCondLst>
                                            <p:cond delay="0"/>
                                          </p:stCondLst>
                                        </p:cTn>
                                        <p:tgtEl>
                                          <p:spTgt spid="332849"/>
                                        </p:tgtEl>
                                        <p:attrNameLst>
                                          <p:attrName>style.visibility</p:attrName>
                                        </p:attrNameLst>
                                      </p:cBhvr>
                                      <p:to>
                                        <p:strVal val="visible"/>
                                      </p:to>
                                    </p:set>
                                    <p:animEffect transition="in" filter="wipe(left)">
                                      <p:cBhvr>
                                        <p:cTn id="28" dur="500"/>
                                        <p:tgtEl>
                                          <p:spTgt spid="332849"/>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332850"/>
                                        </p:tgtEl>
                                        <p:attrNameLst>
                                          <p:attrName>style.visibility</p:attrName>
                                        </p:attrNameLst>
                                      </p:cBhvr>
                                      <p:to>
                                        <p:strVal val="visible"/>
                                      </p:to>
                                    </p:set>
                                    <p:animEffect transition="in" filter="wipe(down)">
                                      <p:cBhvr>
                                        <p:cTn id="33" dur="500"/>
                                        <p:tgtEl>
                                          <p:spTgt spid="332850"/>
                                        </p:tgtEl>
                                      </p:cBhvr>
                                    </p:animEffect>
                                  </p:childTnLst>
                                </p:cTn>
                              </p:par>
                            </p:childTnLst>
                          </p:cTn>
                        </p:par>
                        <p:par>
                          <p:cTn id="34" fill="hold">
                            <p:stCondLst>
                              <p:cond delay="500"/>
                            </p:stCondLst>
                            <p:childTnLst>
                              <p:par>
                                <p:cTn id="35" presetID="22" presetClass="entr" presetSubtype="8" fill="hold" nodeType="afterEffect">
                                  <p:stCondLst>
                                    <p:cond delay="0"/>
                                  </p:stCondLst>
                                  <p:childTnLst>
                                    <p:set>
                                      <p:cBhvr>
                                        <p:cTn id="36" dur="1" fill="hold">
                                          <p:stCondLst>
                                            <p:cond delay="0"/>
                                          </p:stCondLst>
                                        </p:cTn>
                                        <p:tgtEl>
                                          <p:spTgt spid="332851"/>
                                        </p:tgtEl>
                                        <p:attrNameLst>
                                          <p:attrName>style.visibility</p:attrName>
                                        </p:attrNameLst>
                                      </p:cBhvr>
                                      <p:to>
                                        <p:strVal val="visible"/>
                                      </p:to>
                                    </p:set>
                                    <p:animEffect transition="in" filter="wipe(left)">
                                      <p:cBhvr>
                                        <p:cTn id="37" dur="500"/>
                                        <p:tgtEl>
                                          <p:spTgt spid="332851"/>
                                        </p:tgtEl>
                                      </p:cBhvr>
                                    </p:animEffect>
                                  </p:childTnLst>
                                </p:cTn>
                              </p:par>
                            </p:childTnLst>
                          </p:cTn>
                        </p:par>
                        <p:par>
                          <p:cTn id="38" fill="hold">
                            <p:stCondLst>
                              <p:cond delay="1000"/>
                            </p:stCondLst>
                            <p:childTnLst>
                              <p:par>
                                <p:cTn id="39" presetID="22" presetClass="entr" presetSubtype="8" fill="hold" grpId="0" nodeType="afterEffect">
                                  <p:stCondLst>
                                    <p:cond delay="0"/>
                                  </p:stCondLst>
                                  <p:childTnLst>
                                    <p:set>
                                      <p:cBhvr>
                                        <p:cTn id="40" dur="1" fill="hold">
                                          <p:stCondLst>
                                            <p:cond delay="0"/>
                                          </p:stCondLst>
                                        </p:cTn>
                                        <p:tgtEl>
                                          <p:spTgt spid="332852"/>
                                        </p:tgtEl>
                                        <p:attrNameLst>
                                          <p:attrName>style.visibility</p:attrName>
                                        </p:attrNameLst>
                                      </p:cBhvr>
                                      <p:to>
                                        <p:strVal val="visible"/>
                                      </p:to>
                                    </p:set>
                                    <p:animEffect transition="in" filter="wipe(left)">
                                      <p:cBhvr>
                                        <p:cTn id="41" dur="500"/>
                                        <p:tgtEl>
                                          <p:spTgt spid="332852"/>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nodeType="clickEffect">
                                  <p:stCondLst>
                                    <p:cond delay="0"/>
                                  </p:stCondLst>
                                  <p:childTnLst>
                                    <p:set>
                                      <p:cBhvr>
                                        <p:cTn id="45" dur="1" fill="hold">
                                          <p:stCondLst>
                                            <p:cond delay="0"/>
                                          </p:stCondLst>
                                        </p:cTn>
                                        <p:tgtEl>
                                          <p:spTgt spid="332843"/>
                                        </p:tgtEl>
                                        <p:attrNameLst>
                                          <p:attrName>style.visibility</p:attrName>
                                        </p:attrNameLst>
                                      </p:cBhvr>
                                      <p:to>
                                        <p:strVal val="visible"/>
                                      </p:to>
                                    </p:set>
                                    <p:animEffect transition="in" filter="wipe(down)">
                                      <p:cBhvr>
                                        <p:cTn id="46" dur="500"/>
                                        <p:tgtEl>
                                          <p:spTgt spid="332843"/>
                                        </p:tgtEl>
                                      </p:cBhvr>
                                    </p:animEffect>
                                  </p:childTnLst>
                                </p:cTn>
                              </p:par>
                            </p:childTnLst>
                          </p:cTn>
                        </p:par>
                      </p:childTnLst>
                    </p:cTn>
                  </p:par>
                  <p:par>
                    <p:cTn id="47" fill="hold">
                      <p:stCondLst>
                        <p:cond delay="indefinite"/>
                      </p:stCondLst>
                      <p:childTnLst>
                        <p:par>
                          <p:cTn id="48" fill="hold">
                            <p:stCondLst>
                              <p:cond delay="0"/>
                            </p:stCondLst>
                            <p:childTnLst>
                              <p:par>
                                <p:cTn id="49" presetID="4" presetClass="entr" presetSubtype="32" fill="hold" nodeType="click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box(out)">
                                      <p:cBhvr>
                                        <p:cTn id="51" dur="500"/>
                                        <p:tgtEl>
                                          <p:spTgt spid="2"/>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nodeType="clickEffect">
                                  <p:stCondLst>
                                    <p:cond delay="0"/>
                                  </p:stCondLst>
                                  <p:childTnLst>
                                    <p:set>
                                      <p:cBhvr>
                                        <p:cTn id="55" dur="1" fill="hold">
                                          <p:stCondLst>
                                            <p:cond delay="0"/>
                                          </p:stCondLst>
                                        </p:cTn>
                                        <p:tgtEl>
                                          <p:spTgt spid="332875"/>
                                        </p:tgtEl>
                                        <p:attrNameLst>
                                          <p:attrName>style.visibility</p:attrName>
                                        </p:attrNameLst>
                                      </p:cBhvr>
                                      <p:to>
                                        <p:strVal val="visible"/>
                                      </p:to>
                                    </p:set>
                                    <p:animEffect transition="in" filter="wipe(left)">
                                      <p:cBhvr>
                                        <p:cTn id="56" dur="1000"/>
                                        <p:tgtEl>
                                          <p:spTgt spid="332875"/>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nodeType="clickEffect">
                                  <p:stCondLst>
                                    <p:cond delay="0"/>
                                  </p:stCondLst>
                                  <p:childTnLst>
                                    <p:set>
                                      <p:cBhvr>
                                        <p:cTn id="60" dur="1" fill="hold">
                                          <p:stCondLst>
                                            <p:cond delay="0"/>
                                          </p:stCondLst>
                                        </p:cTn>
                                        <p:tgtEl>
                                          <p:spTgt spid="332886"/>
                                        </p:tgtEl>
                                        <p:attrNameLst>
                                          <p:attrName>style.visibility</p:attrName>
                                        </p:attrNameLst>
                                      </p:cBhvr>
                                      <p:to>
                                        <p:strVal val="visible"/>
                                      </p:to>
                                    </p:set>
                                    <p:animEffect transition="in" filter="wipe(down)">
                                      <p:cBhvr>
                                        <p:cTn id="61" dur="500"/>
                                        <p:tgtEl>
                                          <p:spTgt spid="332886"/>
                                        </p:tgtEl>
                                      </p:cBhvr>
                                    </p:animEffect>
                                  </p:childTnLst>
                                </p:cTn>
                              </p:par>
                            </p:childTnLst>
                          </p:cTn>
                        </p:par>
                        <p:par>
                          <p:cTn id="62" fill="hold">
                            <p:stCondLst>
                              <p:cond delay="500"/>
                            </p:stCondLst>
                            <p:childTnLst>
                              <p:par>
                                <p:cTn id="63" presetID="22" presetClass="entr" presetSubtype="8" fill="hold" nodeType="afterEffect">
                                  <p:stCondLst>
                                    <p:cond delay="0"/>
                                  </p:stCondLst>
                                  <p:childTnLst>
                                    <p:set>
                                      <p:cBhvr>
                                        <p:cTn id="64" dur="1" fill="hold">
                                          <p:stCondLst>
                                            <p:cond delay="0"/>
                                          </p:stCondLst>
                                        </p:cTn>
                                        <p:tgtEl>
                                          <p:spTgt spid="332887"/>
                                        </p:tgtEl>
                                        <p:attrNameLst>
                                          <p:attrName>style.visibility</p:attrName>
                                        </p:attrNameLst>
                                      </p:cBhvr>
                                      <p:to>
                                        <p:strVal val="visible"/>
                                      </p:to>
                                    </p:set>
                                    <p:animEffect transition="in" filter="wipe(left)">
                                      <p:cBhvr>
                                        <p:cTn id="65" dur="500"/>
                                        <p:tgtEl>
                                          <p:spTgt spid="332887"/>
                                        </p:tgtEl>
                                      </p:cBhvr>
                                    </p:animEffect>
                                  </p:childTnLst>
                                </p:cTn>
                              </p:par>
                            </p:childTnLst>
                          </p:cTn>
                        </p:par>
                        <p:par>
                          <p:cTn id="66" fill="hold">
                            <p:stCondLst>
                              <p:cond delay="1000"/>
                            </p:stCondLst>
                            <p:childTnLst>
                              <p:par>
                                <p:cTn id="67" presetID="22" presetClass="entr" presetSubtype="8" fill="hold" grpId="0" nodeType="afterEffect">
                                  <p:stCondLst>
                                    <p:cond delay="0"/>
                                  </p:stCondLst>
                                  <p:childTnLst>
                                    <p:set>
                                      <p:cBhvr>
                                        <p:cTn id="68" dur="1" fill="hold">
                                          <p:stCondLst>
                                            <p:cond delay="0"/>
                                          </p:stCondLst>
                                        </p:cTn>
                                        <p:tgtEl>
                                          <p:spTgt spid="332888"/>
                                        </p:tgtEl>
                                        <p:attrNameLst>
                                          <p:attrName>style.visibility</p:attrName>
                                        </p:attrNameLst>
                                      </p:cBhvr>
                                      <p:to>
                                        <p:strVal val="visible"/>
                                      </p:to>
                                    </p:set>
                                    <p:animEffect transition="in" filter="wipe(left)">
                                      <p:cBhvr>
                                        <p:cTn id="69" dur="500"/>
                                        <p:tgtEl>
                                          <p:spTgt spid="332888"/>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1" fill="hold" nodeType="clickEffect">
                                  <p:stCondLst>
                                    <p:cond delay="0"/>
                                  </p:stCondLst>
                                  <p:childTnLst>
                                    <p:set>
                                      <p:cBhvr>
                                        <p:cTn id="73" dur="1" fill="hold">
                                          <p:stCondLst>
                                            <p:cond delay="0"/>
                                          </p:stCondLst>
                                        </p:cTn>
                                        <p:tgtEl>
                                          <p:spTgt spid="332873"/>
                                        </p:tgtEl>
                                        <p:attrNameLst>
                                          <p:attrName>style.visibility</p:attrName>
                                        </p:attrNameLst>
                                      </p:cBhvr>
                                      <p:to>
                                        <p:strVal val="visible"/>
                                      </p:to>
                                    </p:set>
                                    <p:animEffect transition="in" filter="wipe(up)">
                                      <p:cBhvr>
                                        <p:cTn id="74" dur="1000"/>
                                        <p:tgtEl>
                                          <p:spTgt spid="332873"/>
                                        </p:tgtEl>
                                      </p:cBhvr>
                                    </p:animEffect>
                                  </p:childTnLst>
                                </p:cTn>
                              </p:par>
                            </p:childTnLst>
                          </p:cTn>
                        </p:par>
                        <p:par>
                          <p:cTn id="75" fill="hold">
                            <p:stCondLst>
                              <p:cond delay="1000"/>
                            </p:stCondLst>
                            <p:childTnLst>
                              <p:par>
                                <p:cTn id="76" presetID="22" presetClass="entr" presetSubtype="4" fill="hold" grpId="0" nodeType="afterEffect">
                                  <p:stCondLst>
                                    <p:cond delay="0"/>
                                  </p:stCondLst>
                                  <p:childTnLst>
                                    <p:set>
                                      <p:cBhvr>
                                        <p:cTn id="77" dur="1" fill="hold">
                                          <p:stCondLst>
                                            <p:cond delay="0"/>
                                          </p:stCondLst>
                                        </p:cTn>
                                        <p:tgtEl>
                                          <p:spTgt spid="332872"/>
                                        </p:tgtEl>
                                        <p:attrNameLst>
                                          <p:attrName>style.visibility</p:attrName>
                                        </p:attrNameLst>
                                      </p:cBhvr>
                                      <p:to>
                                        <p:strVal val="visible"/>
                                      </p:to>
                                    </p:set>
                                    <p:animEffect transition="in" filter="wipe(down)">
                                      <p:cBhvr>
                                        <p:cTn id="78" dur="1000"/>
                                        <p:tgtEl>
                                          <p:spTgt spid="332872"/>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1" fill="hold" nodeType="clickEffect">
                                  <p:stCondLst>
                                    <p:cond delay="0"/>
                                  </p:stCondLst>
                                  <p:childTnLst>
                                    <p:set>
                                      <p:cBhvr>
                                        <p:cTn id="82" dur="1" fill="hold">
                                          <p:stCondLst>
                                            <p:cond delay="0"/>
                                          </p:stCondLst>
                                        </p:cTn>
                                        <p:tgtEl>
                                          <p:spTgt spid="332889"/>
                                        </p:tgtEl>
                                        <p:attrNameLst>
                                          <p:attrName>style.visibility</p:attrName>
                                        </p:attrNameLst>
                                      </p:cBhvr>
                                      <p:to>
                                        <p:strVal val="visible"/>
                                      </p:to>
                                    </p:set>
                                    <p:animEffect transition="in" filter="wipe(up)">
                                      <p:cBhvr>
                                        <p:cTn id="83" dur="500"/>
                                        <p:tgtEl>
                                          <p:spTgt spid="332889"/>
                                        </p:tgtEl>
                                      </p:cBhvr>
                                    </p:animEffect>
                                  </p:childTnLst>
                                </p:cTn>
                              </p:par>
                            </p:childTnLst>
                          </p:cTn>
                        </p:par>
                        <p:par>
                          <p:cTn id="84" fill="hold">
                            <p:stCondLst>
                              <p:cond delay="500"/>
                            </p:stCondLst>
                            <p:childTnLst>
                              <p:par>
                                <p:cTn id="85" presetID="22" presetClass="entr" presetSubtype="2" fill="hold" nodeType="afterEffect">
                                  <p:stCondLst>
                                    <p:cond delay="0"/>
                                  </p:stCondLst>
                                  <p:childTnLst>
                                    <p:set>
                                      <p:cBhvr>
                                        <p:cTn id="86" dur="1" fill="hold">
                                          <p:stCondLst>
                                            <p:cond delay="0"/>
                                          </p:stCondLst>
                                        </p:cTn>
                                        <p:tgtEl>
                                          <p:spTgt spid="332890"/>
                                        </p:tgtEl>
                                        <p:attrNameLst>
                                          <p:attrName>style.visibility</p:attrName>
                                        </p:attrNameLst>
                                      </p:cBhvr>
                                      <p:to>
                                        <p:strVal val="visible"/>
                                      </p:to>
                                    </p:set>
                                    <p:animEffect transition="in" filter="wipe(right)">
                                      <p:cBhvr>
                                        <p:cTn id="87" dur="500"/>
                                        <p:tgtEl>
                                          <p:spTgt spid="332890"/>
                                        </p:tgtEl>
                                      </p:cBhvr>
                                    </p:animEffect>
                                  </p:childTnLst>
                                </p:cTn>
                              </p:par>
                            </p:childTnLst>
                          </p:cTn>
                        </p:par>
                        <p:par>
                          <p:cTn id="88" fill="hold">
                            <p:stCondLst>
                              <p:cond delay="1000"/>
                            </p:stCondLst>
                            <p:childTnLst>
                              <p:par>
                                <p:cTn id="89" presetID="22" presetClass="entr" presetSubtype="8" fill="hold" grpId="0" nodeType="afterEffect">
                                  <p:stCondLst>
                                    <p:cond delay="0"/>
                                  </p:stCondLst>
                                  <p:childTnLst>
                                    <p:set>
                                      <p:cBhvr>
                                        <p:cTn id="90" dur="1" fill="hold">
                                          <p:stCondLst>
                                            <p:cond delay="0"/>
                                          </p:stCondLst>
                                        </p:cTn>
                                        <p:tgtEl>
                                          <p:spTgt spid="332891"/>
                                        </p:tgtEl>
                                        <p:attrNameLst>
                                          <p:attrName>style.visibility</p:attrName>
                                        </p:attrNameLst>
                                      </p:cBhvr>
                                      <p:to>
                                        <p:strVal val="visible"/>
                                      </p:to>
                                    </p:set>
                                    <p:animEffect transition="in" filter="wipe(left)">
                                      <p:cBhvr>
                                        <p:cTn id="91" dur="500"/>
                                        <p:tgtEl>
                                          <p:spTgt spid="3328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2846" grpId="0"/>
      <p:bldP spid="332849" grpId="0"/>
      <p:bldP spid="332852" grpId="0"/>
      <p:bldP spid="332872" grpId="0" animBg="1"/>
      <p:bldP spid="332888" grpId="0"/>
      <p:bldP spid="33289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EB5BA68E-67EF-4E58-84B8-BA6D89C701BB}"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15:55:42</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25"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5pPr>
          </a:lstStyle>
          <a:p>
            <a:pPr lvl="0" algn="r" eaLnBrk="1" hangingPunct="1"/>
            <a:fld id="{9A0DB2DC-4C9A-4742-B13C-FB6460FD3503}" type="slidenum">
              <a:rPr lang="en-US" altLang="zh-CN" sz="1400" b="0" i="0" dirty="0">
                <a:solidFill>
                  <a:schemeClr val="tx1"/>
                </a:solidFill>
                <a:latin typeface="Times New Roman" panose="02020603050405020304" pitchFamily="18" charset="0"/>
              </a:rPr>
              <a:t>12</a:t>
            </a:fld>
            <a:endParaRPr lang="en-US" altLang="zh-CN" sz="1400" b="0" i="0" dirty="0">
              <a:solidFill>
                <a:schemeClr val="tx1"/>
              </a:solidFill>
              <a:latin typeface="Times New Roman" panose="02020603050405020304" pitchFamily="18" charset="0"/>
            </a:endParaRPr>
          </a:p>
        </p:txBody>
      </p:sp>
      <p:pic>
        <p:nvPicPr>
          <p:cNvPr id="16389" name="Picture 43"/>
          <p:cNvPicPr>
            <a:picLocks noChangeAspect="1"/>
          </p:cNvPicPr>
          <p:nvPr/>
        </p:nvPicPr>
        <p:blipFill>
          <a:blip r:embed="rId2"/>
          <a:stretch>
            <a:fillRect/>
          </a:stretch>
        </p:blipFill>
        <p:spPr>
          <a:xfrm>
            <a:off x="657225" y="1874838"/>
            <a:ext cx="2505075" cy="3762375"/>
          </a:xfrm>
          <a:prstGeom prst="rect">
            <a:avLst/>
          </a:prstGeom>
          <a:noFill/>
          <a:ln w="4763">
            <a:noFill/>
          </a:ln>
        </p:spPr>
      </p:pic>
      <p:pic>
        <p:nvPicPr>
          <p:cNvPr id="333868" name="Picture 44"/>
          <p:cNvPicPr>
            <a:picLocks noChangeAspect="1"/>
          </p:cNvPicPr>
          <p:nvPr/>
        </p:nvPicPr>
        <p:blipFill>
          <a:blip r:embed="rId3"/>
          <a:stretch>
            <a:fillRect/>
          </a:stretch>
        </p:blipFill>
        <p:spPr>
          <a:xfrm>
            <a:off x="666750" y="1895475"/>
            <a:ext cx="2486025" cy="3781425"/>
          </a:xfrm>
          <a:prstGeom prst="rect">
            <a:avLst/>
          </a:prstGeom>
          <a:noFill/>
          <a:ln w="4763">
            <a:noFill/>
          </a:ln>
        </p:spPr>
      </p:pic>
      <p:pic>
        <p:nvPicPr>
          <p:cNvPr id="16391" name="Picture 47"/>
          <p:cNvPicPr>
            <a:picLocks noChangeAspect="1"/>
          </p:cNvPicPr>
          <p:nvPr/>
        </p:nvPicPr>
        <p:blipFill>
          <a:blip r:embed="rId4"/>
          <a:stretch>
            <a:fillRect/>
          </a:stretch>
        </p:blipFill>
        <p:spPr>
          <a:xfrm>
            <a:off x="3594100" y="1257300"/>
            <a:ext cx="4202113" cy="4043363"/>
          </a:xfrm>
          <a:prstGeom prst="rect">
            <a:avLst/>
          </a:prstGeom>
          <a:noFill/>
          <a:ln w="4763">
            <a:noFill/>
          </a:ln>
        </p:spPr>
      </p:pic>
      <p:sp>
        <p:nvSpPr>
          <p:cNvPr id="333872" name="Line 48"/>
          <p:cNvSpPr/>
          <p:nvPr/>
        </p:nvSpPr>
        <p:spPr>
          <a:xfrm flipV="1">
            <a:off x="1123950" y="4024313"/>
            <a:ext cx="328613" cy="857250"/>
          </a:xfrm>
          <a:prstGeom prst="line">
            <a:avLst/>
          </a:prstGeom>
          <a:ln w="4826" cap="flat" cmpd="sng">
            <a:solidFill>
              <a:schemeClr val="tx1"/>
            </a:solidFill>
            <a:prstDash val="solid"/>
            <a:headEnd type="oval" w="med" len="med"/>
            <a:tailEnd type="none" w="lg" len="med"/>
          </a:ln>
        </p:spPr>
      </p:sp>
      <p:sp>
        <p:nvSpPr>
          <p:cNvPr id="333873" name="Line 49"/>
          <p:cNvSpPr/>
          <p:nvPr/>
        </p:nvSpPr>
        <p:spPr>
          <a:xfrm>
            <a:off x="657225" y="4040188"/>
            <a:ext cx="784225" cy="0"/>
          </a:xfrm>
          <a:prstGeom prst="line">
            <a:avLst/>
          </a:prstGeom>
          <a:ln w="4826" cap="flat" cmpd="sng">
            <a:solidFill>
              <a:schemeClr val="tx1"/>
            </a:solidFill>
            <a:prstDash val="solid"/>
            <a:headEnd type="none" w="med" len="med"/>
            <a:tailEnd type="none" w="med" len="med"/>
          </a:ln>
        </p:spPr>
      </p:sp>
      <p:sp>
        <p:nvSpPr>
          <p:cNvPr id="333874" name="Text Box 50"/>
          <p:cNvSpPr txBox="1"/>
          <p:nvPr/>
        </p:nvSpPr>
        <p:spPr>
          <a:xfrm>
            <a:off x="373063" y="3605213"/>
            <a:ext cx="1252537" cy="457200"/>
          </a:xfrm>
          <a:prstGeom prst="rect">
            <a:avLst/>
          </a:prstGeom>
          <a:noFill/>
          <a:ln w="4763">
            <a:noFill/>
          </a:ln>
        </p:spPr>
        <p:txBody>
          <a:bodyPr>
            <a:spAutoFit/>
          </a:bodyPr>
          <a:lstStyle/>
          <a:p>
            <a:pPr>
              <a:spcBef>
                <a:spcPct val="50000"/>
              </a:spcBef>
            </a:pPr>
            <a:r>
              <a:rPr lang="zh-CN" altLang="en-US" i="0" dirty="0">
                <a:solidFill>
                  <a:schemeClr val="tx1"/>
                </a:solidFill>
                <a:latin typeface="Times New Roman" panose="02020603050405020304" pitchFamily="18" charset="0"/>
              </a:rPr>
              <a:t>曲面</a:t>
            </a:r>
            <a:r>
              <a:rPr lang="en-US" altLang="zh-CN" i="0" dirty="0">
                <a:solidFill>
                  <a:schemeClr val="tx1"/>
                </a:solidFill>
                <a:latin typeface="Times New Roman" panose="02020603050405020304" pitchFamily="18" charset="0"/>
              </a:rPr>
              <a:t>1</a:t>
            </a:r>
            <a:endParaRPr lang="en-US" altLang="zh-CN" dirty="0">
              <a:solidFill>
                <a:schemeClr val="tx1"/>
              </a:solidFill>
              <a:latin typeface="Times New Roman" panose="02020603050405020304" pitchFamily="18" charset="0"/>
            </a:endParaRPr>
          </a:p>
        </p:txBody>
      </p:sp>
      <p:sp>
        <p:nvSpPr>
          <p:cNvPr id="333875" name="Line 51"/>
          <p:cNvSpPr/>
          <p:nvPr/>
        </p:nvSpPr>
        <p:spPr>
          <a:xfrm flipH="1" flipV="1">
            <a:off x="2011363" y="2270125"/>
            <a:ext cx="390525" cy="622300"/>
          </a:xfrm>
          <a:prstGeom prst="line">
            <a:avLst/>
          </a:prstGeom>
          <a:ln w="4826" cap="flat" cmpd="sng">
            <a:solidFill>
              <a:schemeClr val="tx1"/>
            </a:solidFill>
            <a:prstDash val="solid"/>
            <a:headEnd type="oval" w="med" len="med"/>
            <a:tailEnd type="none" w="lg" len="med"/>
          </a:ln>
        </p:spPr>
      </p:sp>
      <p:sp>
        <p:nvSpPr>
          <p:cNvPr id="333876" name="Line 52"/>
          <p:cNvSpPr/>
          <p:nvPr/>
        </p:nvSpPr>
        <p:spPr>
          <a:xfrm>
            <a:off x="1216025" y="2286000"/>
            <a:ext cx="784225" cy="0"/>
          </a:xfrm>
          <a:prstGeom prst="line">
            <a:avLst/>
          </a:prstGeom>
          <a:ln w="4826" cap="flat" cmpd="sng">
            <a:solidFill>
              <a:schemeClr val="tx1"/>
            </a:solidFill>
            <a:prstDash val="solid"/>
            <a:headEnd type="none" w="med" len="med"/>
            <a:tailEnd type="none" w="med" len="med"/>
          </a:ln>
        </p:spPr>
      </p:sp>
      <p:sp>
        <p:nvSpPr>
          <p:cNvPr id="333877" name="Text Box 53"/>
          <p:cNvSpPr txBox="1"/>
          <p:nvPr/>
        </p:nvSpPr>
        <p:spPr>
          <a:xfrm>
            <a:off x="931863" y="1851025"/>
            <a:ext cx="1252537" cy="457200"/>
          </a:xfrm>
          <a:prstGeom prst="rect">
            <a:avLst/>
          </a:prstGeom>
          <a:noFill/>
          <a:ln w="4763">
            <a:noFill/>
          </a:ln>
        </p:spPr>
        <p:txBody>
          <a:bodyPr>
            <a:spAutoFit/>
          </a:bodyPr>
          <a:lstStyle/>
          <a:p>
            <a:pPr>
              <a:spcBef>
                <a:spcPct val="50000"/>
              </a:spcBef>
            </a:pPr>
            <a:r>
              <a:rPr lang="zh-CN" altLang="en-US" i="0" dirty="0">
                <a:solidFill>
                  <a:schemeClr val="tx1"/>
                </a:solidFill>
                <a:latin typeface="Times New Roman" panose="02020603050405020304" pitchFamily="18" charset="0"/>
              </a:rPr>
              <a:t>曲面</a:t>
            </a:r>
            <a:r>
              <a:rPr lang="en-US" altLang="zh-CN" i="0" dirty="0">
                <a:solidFill>
                  <a:schemeClr val="tx1"/>
                </a:solidFill>
                <a:latin typeface="Times New Roman" panose="02020603050405020304" pitchFamily="18" charset="0"/>
              </a:rPr>
              <a:t>2</a:t>
            </a:r>
            <a:endParaRPr lang="en-US" altLang="zh-CN" dirty="0">
              <a:solidFill>
                <a:schemeClr val="tx1"/>
              </a:solidFill>
              <a:latin typeface="Times New Roman" panose="02020603050405020304" pitchFamily="18" charset="0"/>
            </a:endParaRPr>
          </a:p>
        </p:txBody>
      </p:sp>
      <p:sp>
        <p:nvSpPr>
          <p:cNvPr id="16398" name="Line 54"/>
          <p:cNvSpPr/>
          <p:nvPr/>
        </p:nvSpPr>
        <p:spPr>
          <a:xfrm flipH="1">
            <a:off x="4883150" y="2397125"/>
            <a:ext cx="3240088" cy="0"/>
          </a:xfrm>
          <a:prstGeom prst="line">
            <a:avLst/>
          </a:prstGeom>
          <a:ln w="4763" cap="flat" cmpd="sng">
            <a:solidFill>
              <a:srgbClr val="FF0000"/>
            </a:solidFill>
            <a:prstDash val="solid"/>
            <a:headEnd type="none" w="med" len="med"/>
            <a:tailEnd type="none" w="med" len="med"/>
          </a:ln>
        </p:spPr>
      </p:sp>
      <p:sp>
        <p:nvSpPr>
          <p:cNvPr id="333879" name="Line 55"/>
          <p:cNvSpPr/>
          <p:nvPr/>
        </p:nvSpPr>
        <p:spPr>
          <a:xfrm flipV="1">
            <a:off x="5661025" y="2038350"/>
            <a:ext cx="0" cy="3556000"/>
          </a:xfrm>
          <a:prstGeom prst="line">
            <a:avLst/>
          </a:prstGeom>
          <a:ln w="9525" cap="flat" cmpd="sng">
            <a:solidFill>
              <a:srgbClr val="CC3300"/>
            </a:solidFill>
            <a:prstDash val="solid"/>
            <a:headEnd type="none" w="med" len="med"/>
            <a:tailEnd type="none" w="med" len="med"/>
          </a:ln>
        </p:spPr>
      </p:sp>
      <p:sp>
        <p:nvSpPr>
          <p:cNvPr id="333880" name="Line 56"/>
          <p:cNvSpPr/>
          <p:nvPr/>
        </p:nvSpPr>
        <p:spPr>
          <a:xfrm flipV="1">
            <a:off x="4913313" y="4983163"/>
            <a:ext cx="758825" cy="1016000"/>
          </a:xfrm>
          <a:prstGeom prst="line">
            <a:avLst/>
          </a:prstGeom>
          <a:ln w="4826" cap="flat" cmpd="sng">
            <a:solidFill>
              <a:schemeClr val="tx1"/>
            </a:solidFill>
            <a:prstDash val="solid"/>
            <a:headEnd type="none" w="med" len="med"/>
            <a:tailEnd type="oval" w="lg" len="med"/>
          </a:ln>
        </p:spPr>
      </p:sp>
      <p:sp>
        <p:nvSpPr>
          <p:cNvPr id="333881" name="Line 57"/>
          <p:cNvSpPr/>
          <p:nvPr/>
        </p:nvSpPr>
        <p:spPr>
          <a:xfrm>
            <a:off x="3921125" y="5994400"/>
            <a:ext cx="993775" cy="0"/>
          </a:xfrm>
          <a:prstGeom prst="line">
            <a:avLst/>
          </a:prstGeom>
          <a:ln w="4826" cap="flat" cmpd="sng">
            <a:solidFill>
              <a:schemeClr val="tx1"/>
            </a:solidFill>
            <a:prstDash val="solid"/>
            <a:headEnd type="none" w="med" len="med"/>
            <a:tailEnd type="none" w="med" len="med"/>
          </a:ln>
        </p:spPr>
      </p:sp>
      <p:sp>
        <p:nvSpPr>
          <p:cNvPr id="333882" name="Text Box 58"/>
          <p:cNvSpPr txBox="1"/>
          <p:nvPr/>
        </p:nvSpPr>
        <p:spPr>
          <a:xfrm>
            <a:off x="3808413" y="5178425"/>
            <a:ext cx="1252537" cy="822325"/>
          </a:xfrm>
          <a:prstGeom prst="rect">
            <a:avLst/>
          </a:prstGeom>
          <a:noFill/>
          <a:ln w="4763">
            <a:noFill/>
          </a:ln>
        </p:spPr>
        <p:txBody>
          <a:bodyPr>
            <a:spAutoFit/>
          </a:bodyPr>
          <a:lstStyle/>
          <a:p>
            <a:pPr>
              <a:spcBef>
                <a:spcPct val="50000"/>
              </a:spcBef>
            </a:pPr>
            <a:r>
              <a:rPr lang="zh-CN" altLang="en-US" i="0" dirty="0">
                <a:solidFill>
                  <a:schemeClr val="tx1"/>
                </a:solidFill>
                <a:latin typeface="Times New Roman" panose="02020603050405020304" pitchFamily="18" charset="0"/>
              </a:rPr>
              <a:t>相切处不画线</a:t>
            </a:r>
          </a:p>
        </p:txBody>
      </p:sp>
      <p:sp>
        <p:nvSpPr>
          <p:cNvPr id="333883" name="Line 59"/>
          <p:cNvSpPr/>
          <p:nvPr/>
        </p:nvSpPr>
        <p:spPr>
          <a:xfrm flipV="1">
            <a:off x="7585075" y="2000250"/>
            <a:ext cx="249238" cy="387350"/>
          </a:xfrm>
          <a:prstGeom prst="line">
            <a:avLst/>
          </a:prstGeom>
          <a:ln w="4826" cap="flat" cmpd="sng">
            <a:solidFill>
              <a:schemeClr val="tx1"/>
            </a:solidFill>
            <a:prstDash val="solid"/>
            <a:headEnd type="oval" w="med" len="med"/>
            <a:tailEnd type="none" w="lg" len="med"/>
          </a:ln>
        </p:spPr>
      </p:sp>
      <p:sp>
        <p:nvSpPr>
          <p:cNvPr id="333884" name="Line 60"/>
          <p:cNvSpPr/>
          <p:nvPr/>
        </p:nvSpPr>
        <p:spPr>
          <a:xfrm>
            <a:off x="7813675" y="1997075"/>
            <a:ext cx="1033463" cy="0"/>
          </a:xfrm>
          <a:prstGeom prst="line">
            <a:avLst/>
          </a:prstGeom>
          <a:ln w="4826" cap="flat" cmpd="sng">
            <a:solidFill>
              <a:schemeClr val="tx1"/>
            </a:solidFill>
            <a:prstDash val="solid"/>
            <a:headEnd type="none" w="med" len="med"/>
            <a:tailEnd type="none" w="med" len="med"/>
          </a:ln>
        </p:spPr>
      </p:sp>
      <p:sp>
        <p:nvSpPr>
          <p:cNvPr id="333885" name="Text Box 61"/>
          <p:cNvSpPr txBox="1"/>
          <p:nvPr/>
        </p:nvSpPr>
        <p:spPr>
          <a:xfrm>
            <a:off x="7662863" y="1155700"/>
            <a:ext cx="1252537" cy="822325"/>
          </a:xfrm>
          <a:prstGeom prst="rect">
            <a:avLst/>
          </a:prstGeom>
          <a:noFill/>
          <a:ln w="4763">
            <a:noFill/>
          </a:ln>
        </p:spPr>
        <p:txBody>
          <a:bodyPr>
            <a:spAutoFit/>
          </a:bodyPr>
          <a:lstStyle/>
          <a:p>
            <a:pPr>
              <a:spcBef>
                <a:spcPct val="50000"/>
              </a:spcBef>
            </a:pPr>
            <a:r>
              <a:rPr lang="zh-CN" altLang="en-US" i="0" dirty="0">
                <a:solidFill>
                  <a:schemeClr val="tx1"/>
                </a:solidFill>
                <a:latin typeface="Times New Roman" panose="02020603050405020304" pitchFamily="18" charset="0"/>
              </a:rPr>
              <a:t>相切处不画线</a:t>
            </a:r>
          </a:p>
        </p:txBody>
      </p:sp>
      <p:sp>
        <p:nvSpPr>
          <p:cNvPr id="16406" name="Line 62"/>
          <p:cNvSpPr/>
          <p:nvPr/>
        </p:nvSpPr>
        <p:spPr>
          <a:xfrm flipV="1">
            <a:off x="5019675" y="927100"/>
            <a:ext cx="1316038" cy="2835275"/>
          </a:xfrm>
          <a:prstGeom prst="line">
            <a:avLst/>
          </a:prstGeom>
          <a:ln w="4763" cap="flat" cmpd="sng">
            <a:solidFill>
              <a:schemeClr val="hlink"/>
            </a:solidFill>
            <a:prstDash val="solid"/>
            <a:headEnd type="none" w="med" len="med"/>
            <a:tailEnd type="none" w="med" len="med"/>
          </a:ln>
        </p:spPr>
      </p:sp>
      <p:sp>
        <p:nvSpPr>
          <p:cNvPr id="333888" name="Text Box 64"/>
          <p:cNvSpPr txBox="1">
            <a:spLocks noChangeArrowheads="1"/>
          </p:cNvSpPr>
          <p:nvPr/>
        </p:nvSpPr>
        <p:spPr bwMode="auto">
          <a:xfrm>
            <a:off x="6267450" y="608013"/>
            <a:ext cx="1606550" cy="519113"/>
          </a:xfrm>
          <a:prstGeom prst="rect">
            <a:avLst/>
          </a:prstGeom>
          <a:noFill/>
          <a:ln w="4763">
            <a:noFill/>
            <a:miter lim="800000"/>
          </a:ln>
          <a:effectLst/>
        </p:spPr>
        <p:txBody>
          <a:bodyPr wrap="none">
            <a:spAutoFit/>
          </a:bodyPr>
          <a:lstStyle/>
          <a:p>
            <a:pPr marR="0" defTabSz="914400">
              <a:buClrTx/>
              <a:buSzTx/>
              <a:buFontTx/>
              <a:buNone/>
              <a:defRPr/>
            </a:pPr>
            <a:r>
              <a:rPr kumimoji="1" lang="zh-CN" altLang="en-US" sz="2800" i="0" kern="1200" cap="none" spc="0" normalizeH="0" baseline="0" noProof="0" smtClean="0">
                <a:solidFill>
                  <a:schemeClr val="accent2"/>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公切平面</a:t>
            </a:r>
          </a:p>
        </p:txBody>
      </p:sp>
      <p:sp>
        <p:nvSpPr>
          <p:cNvPr id="333890" name="Text Box 66"/>
          <p:cNvSpPr txBox="1"/>
          <p:nvPr/>
        </p:nvSpPr>
        <p:spPr>
          <a:xfrm>
            <a:off x="1771650" y="617538"/>
            <a:ext cx="4387850" cy="1187450"/>
          </a:xfrm>
          <a:prstGeom prst="rect">
            <a:avLst/>
          </a:prstGeom>
          <a:noFill/>
          <a:ln w="4763">
            <a:noFill/>
          </a:ln>
        </p:spPr>
        <p:txBody>
          <a:bodyPr>
            <a:spAutoFit/>
          </a:bodyPr>
          <a:lstStyle/>
          <a:p>
            <a:pPr algn="l"/>
            <a:r>
              <a:rPr lang="zh-CN" altLang="en-US" i="0" dirty="0">
                <a:solidFill>
                  <a:schemeClr val="tx1"/>
                </a:solidFill>
                <a:latin typeface="Times New Roman" panose="02020603050405020304" pitchFamily="18" charset="0"/>
              </a:rPr>
              <a:t>当公切平面是垂直面或一般位置面时，则相切处在投影面上的投影没有线条。</a:t>
            </a:r>
          </a:p>
        </p:txBody>
      </p:sp>
      <p:sp>
        <p:nvSpPr>
          <p:cNvPr id="16409" name="Rectangle 67"/>
          <p:cNvSpPr/>
          <p:nvPr/>
        </p:nvSpPr>
        <p:spPr>
          <a:xfrm>
            <a:off x="-139700" y="0"/>
            <a:ext cx="9339263" cy="404813"/>
          </a:xfrm>
          <a:prstGeom prst="rect">
            <a:avLst/>
          </a:prstGeom>
          <a:noFill/>
          <a:ln w="9525">
            <a:noFill/>
          </a:ln>
        </p:spPr>
        <p:txBody>
          <a:bodyPr/>
          <a:lstStyle/>
          <a:p>
            <a:pPr algn="l">
              <a:lnSpc>
                <a:spcPct val="90000"/>
              </a:lnSpc>
              <a:buNone/>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7.2.2 </a:t>
            </a:r>
            <a:r>
              <a:rPr lang="zh-CN" altLang="en-US" i="0" dirty="0">
                <a:solidFill>
                  <a:srgbClr val="000066"/>
                </a:solidFill>
                <a:latin typeface="仿宋_GB2312" pitchFamily="49" charset="-122"/>
                <a:ea typeface="仿宋_GB2312" pitchFamily="49" charset="-122"/>
              </a:rPr>
              <a:t>组合体的组合形式及投影特征</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基本形体的结合</a:t>
            </a:r>
            <a:endParaRPr lang="zh-CN" altLang="en-US" sz="1800" i="0" dirty="0">
              <a:solidFill>
                <a:srgbClr val="FF3300"/>
              </a:solidFill>
              <a:latin typeface="仿宋_GB2312" pitchFamily="49" charset="-122"/>
              <a:ea typeface="仿宋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33872"/>
                                        </p:tgtEl>
                                        <p:attrNameLst>
                                          <p:attrName>style.visibility</p:attrName>
                                        </p:attrNameLst>
                                      </p:cBhvr>
                                      <p:to>
                                        <p:strVal val="visible"/>
                                      </p:to>
                                    </p:set>
                                    <p:animEffect transition="in" filter="wipe(down)">
                                      <p:cBhvr>
                                        <p:cTn id="7" dur="500"/>
                                        <p:tgtEl>
                                          <p:spTgt spid="333872"/>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333873"/>
                                        </p:tgtEl>
                                        <p:attrNameLst>
                                          <p:attrName>style.visibility</p:attrName>
                                        </p:attrNameLst>
                                      </p:cBhvr>
                                      <p:to>
                                        <p:strVal val="visible"/>
                                      </p:to>
                                    </p:set>
                                    <p:animEffect transition="in" filter="wipe(right)">
                                      <p:cBhvr>
                                        <p:cTn id="11" dur="500"/>
                                        <p:tgtEl>
                                          <p:spTgt spid="33387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33874"/>
                                        </p:tgtEl>
                                        <p:attrNameLst>
                                          <p:attrName>style.visibility</p:attrName>
                                        </p:attrNameLst>
                                      </p:cBhvr>
                                      <p:to>
                                        <p:strVal val="visible"/>
                                      </p:to>
                                    </p:set>
                                    <p:animEffect transition="in" filter="wipe(left)">
                                      <p:cBhvr>
                                        <p:cTn id="15" dur="500"/>
                                        <p:tgtEl>
                                          <p:spTgt spid="33387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333875"/>
                                        </p:tgtEl>
                                        <p:attrNameLst>
                                          <p:attrName>style.visibility</p:attrName>
                                        </p:attrNameLst>
                                      </p:cBhvr>
                                      <p:to>
                                        <p:strVal val="visible"/>
                                      </p:to>
                                    </p:set>
                                    <p:animEffect transition="in" filter="wipe(down)">
                                      <p:cBhvr>
                                        <p:cTn id="20" dur="500"/>
                                        <p:tgtEl>
                                          <p:spTgt spid="333875"/>
                                        </p:tgtEl>
                                      </p:cBhvr>
                                    </p:animEffect>
                                  </p:childTnLst>
                                </p:cTn>
                              </p:par>
                            </p:childTnLst>
                          </p:cTn>
                        </p:par>
                        <p:par>
                          <p:cTn id="21" fill="hold">
                            <p:stCondLst>
                              <p:cond delay="500"/>
                            </p:stCondLst>
                            <p:childTnLst>
                              <p:par>
                                <p:cTn id="22" presetID="22" presetClass="entr" presetSubtype="2" fill="hold" nodeType="afterEffect">
                                  <p:stCondLst>
                                    <p:cond delay="0"/>
                                  </p:stCondLst>
                                  <p:childTnLst>
                                    <p:set>
                                      <p:cBhvr>
                                        <p:cTn id="23" dur="1" fill="hold">
                                          <p:stCondLst>
                                            <p:cond delay="0"/>
                                          </p:stCondLst>
                                        </p:cTn>
                                        <p:tgtEl>
                                          <p:spTgt spid="333876"/>
                                        </p:tgtEl>
                                        <p:attrNameLst>
                                          <p:attrName>style.visibility</p:attrName>
                                        </p:attrNameLst>
                                      </p:cBhvr>
                                      <p:to>
                                        <p:strVal val="visible"/>
                                      </p:to>
                                    </p:set>
                                    <p:animEffect transition="in" filter="wipe(right)">
                                      <p:cBhvr>
                                        <p:cTn id="24" dur="500"/>
                                        <p:tgtEl>
                                          <p:spTgt spid="333876"/>
                                        </p:tgtEl>
                                      </p:cBhvr>
                                    </p:animEffect>
                                  </p:childTnLst>
                                </p:cTn>
                              </p:par>
                            </p:childTnLst>
                          </p:cTn>
                        </p:par>
                        <p:par>
                          <p:cTn id="25" fill="hold">
                            <p:stCondLst>
                              <p:cond delay="1000"/>
                            </p:stCondLst>
                            <p:childTnLst>
                              <p:par>
                                <p:cTn id="26" presetID="22" presetClass="entr" presetSubtype="8" fill="hold" grpId="0" nodeType="afterEffect">
                                  <p:stCondLst>
                                    <p:cond delay="0"/>
                                  </p:stCondLst>
                                  <p:childTnLst>
                                    <p:set>
                                      <p:cBhvr>
                                        <p:cTn id="27" dur="1" fill="hold">
                                          <p:stCondLst>
                                            <p:cond delay="0"/>
                                          </p:stCondLst>
                                        </p:cTn>
                                        <p:tgtEl>
                                          <p:spTgt spid="333877"/>
                                        </p:tgtEl>
                                        <p:attrNameLst>
                                          <p:attrName>style.visibility</p:attrName>
                                        </p:attrNameLst>
                                      </p:cBhvr>
                                      <p:to>
                                        <p:strVal val="visible"/>
                                      </p:to>
                                    </p:set>
                                    <p:animEffect transition="in" filter="wipe(left)">
                                      <p:cBhvr>
                                        <p:cTn id="28" dur="500"/>
                                        <p:tgtEl>
                                          <p:spTgt spid="333877"/>
                                        </p:tgtEl>
                                      </p:cBhvr>
                                    </p:animEffect>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nodeType="clickEffect">
                                  <p:stCondLst>
                                    <p:cond delay="0"/>
                                  </p:stCondLst>
                                  <p:childTnLst>
                                    <p:set>
                                      <p:cBhvr>
                                        <p:cTn id="32" dur="1" fill="hold">
                                          <p:stCondLst>
                                            <p:cond delay="0"/>
                                          </p:stCondLst>
                                        </p:cTn>
                                        <p:tgtEl>
                                          <p:spTgt spid="333868"/>
                                        </p:tgtEl>
                                        <p:attrNameLst>
                                          <p:attrName>style.visibility</p:attrName>
                                        </p:attrNameLst>
                                      </p:cBhvr>
                                      <p:to>
                                        <p:strVal val="visible"/>
                                      </p:to>
                                    </p:set>
                                    <p:animEffect transition="in" filter="dissolve">
                                      <p:cBhvr>
                                        <p:cTn id="33" dur="500"/>
                                        <p:tgtEl>
                                          <p:spTgt spid="33386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nodeType="clickEffect">
                                  <p:stCondLst>
                                    <p:cond delay="0"/>
                                  </p:stCondLst>
                                  <p:childTnLst>
                                    <p:set>
                                      <p:cBhvr>
                                        <p:cTn id="37" dur="1" fill="hold">
                                          <p:stCondLst>
                                            <p:cond delay="0"/>
                                          </p:stCondLst>
                                        </p:cTn>
                                        <p:tgtEl>
                                          <p:spTgt spid="333879"/>
                                        </p:tgtEl>
                                        <p:attrNameLst>
                                          <p:attrName>style.visibility</p:attrName>
                                        </p:attrNameLst>
                                      </p:cBhvr>
                                      <p:to>
                                        <p:strVal val="visible"/>
                                      </p:to>
                                    </p:set>
                                    <p:animEffect transition="in" filter="wipe(up)">
                                      <p:cBhvr>
                                        <p:cTn id="38" dur="1000"/>
                                        <p:tgtEl>
                                          <p:spTgt spid="333879"/>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nodeType="clickEffect">
                                  <p:stCondLst>
                                    <p:cond delay="0"/>
                                  </p:stCondLst>
                                  <p:childTnLst>
                                    <p:set>
                                      <p:cBhvr>
                                        <p:cTn id="42" dur="1" fill="hold">
                                          <p:stCondLst>
                                            <p:cond delay="0"/>
                                          </p:stCondLst>
                                        </p:cTn>
                                        <p:tgtEl>
                                          <p:spTgt spid="333880"/>
                                        </p:tgtEl>
                                        <p:attrNameLst>
                                          <p:attrName>style.visibility</p:attrName>
                                        </p:attrNameLst>
                                      </p:cBhvr>
                                      <p:to>
                                        <p:strVal val="visible"/>
                                      </p:to>
                                    </p:set>
                                    <p:animEffect transition="in" filter="wipe(up)">
                                      <p:cBhvr>
                                        <p:cTn id="43" dur="500"/>
                                        <p:tgtEl>
                                          <p:spTgt spid="333880"/>
                                        </p:tgtEl>
                                      </p:cBhvr>
                                    </p:animEffect>
                                  </p:childTnLst>
                                </p:cTn>
                              </p:par>
                            </p:childTnLst>
                          </p:cTn>
                        </p:par>
                        <p:par>
                          <p:cTn id="44" fill="hold">
                            <p:stCondLst>
                              <p:cond delay="500"/>
                            </p:stCondLst>
                            <p:childTnLst>
                              <p:par>
                                <p:cTn id="45" presetID="22" presetClass="entr" presetSubtype="2" fill="hold" nodeType="afterEffect">
                                  <p:stCondLst>
                                    <p:cond delay="0"/>
                                  </p:stCondLst>
                                  <p:childTnLst>
                                    <p:set>
                                      <p:cBhvr>
                                        <p:cTn id="46" dur="1" fill="hold">
                                          <p:stCondLst>
                                            <p:cond delay="0"/>
                                          </p:stCondLst>
                                        </p:cTn>
                                        <p:tgtEl>
                                          <p:spTgt spid="333881"/>
                                        </p:tgtEl>
                                        <p:attrNameLst>
                                          <p:attrName>style.visibility</p:attrName>
                                        </p:attrNameLst>
                                      </p:cBhvr>
                                      <p:to>
                                        <p:strVal val="visible"/>
                                      </p:to>
                                    </p:set>
                                    <p:animEffect transition="in" filter="wipe(right)">
                                      <p:cBhvr>
                                        <p:cTn id="47" dur="500"/>
                                        <p:tgtEl>
                                          <p:spTgt spid="333881"/>
                                        </p:tgtEl>
                                      </p:cBhvr>
                                    </p:animEffect>
                                  </p:childTnLst>
                                </p:cTn>
                              </p:par>
                            </p:childTnLst>
                          </p:cTn>
                        </p:par>
                        <p:par>
                          <p:cTn id="48" fill="hold">
                            <p:stCondLst>
                              <p:cond delay="1000"/>
                            </p:stCondLst>
                            <p:childTnLst>
                              <p:par>
                                <p:cTn id="49" presetID="22" presetClass="entr" presetSubtype="8" fill="hold" grpId="0" nodeType="afterEffect">
                                  <p:stCondLst>
                                    <p:cond delay="0"/>
                                  </p:stCondLst>
                                  <p:childTnLst>
                                    <p:set>
                                      <p:cBhvr>
                                        <p:cTn id="50" dur="1" fill="hold">
                                          <p:stCondLst>
                                            <p:cond delay="0"/>
                                          </p:stCondLst>
                                        </p:cTn>
                                        <p:tgtEl>
                                          <p:spTgt spid="333882"/>
                                        </p:tgtEl>
                                        <p:attrNameLst>
                                          <p:attrName>style.visibility</p:attrName>
                                        </p:attrNameLst>
                                      </p:cBhvr>
                                      <p:to>
                                        <p:strVal val="visible"/>
                                      </p:to>
                                    </p:set>
                                    <p:animEffect transition="in" filter="wipe(left)">
                                      <p:cBhvr>
                                        <p:cTn id="51" dur="500"/>
                                        <p:tgtEl>
                                          <p:spTgt spid="333882"/>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nodeType="clickEffect">
                                  <p:stCondLst>
                                    <p:cond delay="0"/>
                                  </p:stCondLst>
                                  <p:childTnLst>
                                    <p:set>
                                      <p:cBhvr>
                                        <p:cTn id="55" dur="1" fill="hold">
                                          <p:stCondLst>
                                            <p:cond delay="0"/>
                                          </p:stCondLst>
                                        </p:cTn>
                                        <p:tgtEl>
                                          <p:spTgt spid="333883"/>
                                        </p:tgtEl>
                                        <p:attrNameLst>
                                          <p:attrName>style.visibility</p:attrName>
                                        </p:attrNameLst>
                                      </p:cBhvr>
                                      <p:to>
                                        <p:strVal val="visible"/>
                                      </p:to>
                                    </p:set>
                                    <p:animEffect transition="in" filter="wipe(down)">
                                      <p:cBhvr>
                                        <p:cTn id="56" dur="500"/>
                                        <p:tgtEl>
                                          <p:spTgt spid="333883"/>
                                        </p:tgtEl>
                                      </p:cBhvr>
                                    </p:animEffect>
                                  </p:childTnLst>
                                </p:cTn>
                              </p:par>
                            </p:childTnLst>
                          </p:cTn>
                        </p:par>
                        <p:par>
                          <p:cTn id="57" fill="hold">
                            <p:stCondLst>
                              <p:cond delay="500"/>
                            </p:stCondLst>
                            <p:childTnLst>
                              <p:par>
                                <p:cTn id="58" presetID="22" presetClass="entr" presetSubtype="8" fill="hold" nodeType="afterEffect">
                                  <p:stCondLst>
                                    <p:cond delay="0"/>
                                  </p:stCondLst>
                                  <p:childTnLst>
                                    <p:set>
                                      <p:cBhvr>
                                        <p:cTn id="59" dur="1" fill="hold">
                                          <p:stCondLst>
                                            <p:cond delay="0"/>
                                          </p:stCondLst>
                                        </p:cTn>
                                        <p:tgtEl>
                                          <p:spTgt spid="333884"/>
                                        </p:tgtEl>
                                        <p:attrNameLst>
                                          <p:attrName>style.visibility</p:attrName>
                                        </p:attrNameLst>
                                      </p:cBhvr>
                                      <p:to>
                                        <p:strVal val="visible"/>
                                      </p:to>
                                    </p:set>
                                    <p:animEffect transition="in" filter="wipe(left)">
                                      <p:cBhvr>
                                        <p:cTn id="60" dur="500"/>
                                        <p:tgtEl>
                                          <p:spTgt spid="333884"/>
                                        </p:tgtEl>
                                      </p:cBhvr>
                                    </p:animEffect>
                                  </p:childTnLst>
                                </p:cTn>
                              </p:par>
                            </p:childTnLst>
                          </p:cTn>
                        </p:par>
                        <p:par>
                          <p:cTn id="61" fill="hold">
                            <p:stCondLst>
                              <p:cond delay="1000"/>
                            </p:stCondLst>
                            <p:childTnLst>
                              <p:par>
                                <p:cTn id="62" presetID="22" presetClass="entr" presetSubtype="8" fill="hold" grpId="0" nodeType="afterEffect">
                                  <p:stCondLst>
                                    <p:cond delay="0"/>
                                  </p:stCondLst>
                                  <p:childTnLst>
                                    <p:set>
                                      <p:cBhvr>
                                        <p:cTn id="63" dur="1" fill="hold">
                                          <p:stCondLst>
                                            <p:cond delay="0"/>
                                          </p:stCondLst>
                                        </p:cTn>
                                        <p:tgtEl>
                                          <p:spTgt spid="333885"/>
                                        </p:tgtEl>
                                        <p:attrNameLst>
                                          <p:attrName>style.visibility</p:attrName>
                                        </p:attrNameLst>
                                      </p:cBhvr>
                                      <p:to>
                                        <p:strVal val="visible"/>
                                      </p:to>
                                    </p:set>
                                    <p:animEffect transition="in" filter="wipe(left)">
                                      <p:cBhvr>
                                        <p:cTn id="64" dur="500"/>
                                        <p:tgtEl>
                                          <p:spTgt spid="333885"/>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grpId="0" nodeType="clickEffect">
                                  <p:stCondLst>
                                    <p:cond delay="0"/>
                                  </p:stCondLst>
                                  <p:iterate type="wd">
                                    <p:tmPct val="10000"/>
                                  </p:iterate>
                                  <p:childTnLst>
                                    <p:set>
                                      <p:cBhvr>
                                        <p:cTn id="68" dur="1" fill="hold">
                                          <p:stCondLst>
                                            <p:cond delay="0"/>
                                          </p:stCondLst>
                                        </p:cTn>
                                        <p:tgtEl>
                                          <p:spTgt spid="333890"/>
                                        </p:tgtEl>
                                        <p:attrNameLst>
                                          <p:attrName>style.visibility</p:attrName>
                                        </p:attrNameLst>
                                      </p:cBhvr>
                                      <p:to>
                                        <p:strVal val="visible"/>
                                      </p:to>
                                    </p:set>
                                    <p:animEffect transition="in" filter="wipe(left)">
                                      <p:cBhvr>
                                        <p:cTn id="69" dur="500"/>
                                        <p:tgtEl>
                                          <p:spTgt spid="3338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3874" grpId="0"/>
      <p:bldP spid="333877" grpId="0"/>
      <p:bldP spid="333882" grpId="0"/>
      <p:bldP spid="333885" grpId="0"/>
      <p:bldP spid="33389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843193E2-51C1-49CA-835A-5BB62D9FB38F}"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15:55:42</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25"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5pPr>
          </a:lstStyle>
          <a:p>
            <a:pPr lvl="0" algn="r" eaLnBrk="1" hangingPunct="1"/>
            <a:fld id="{9A0DB2DC-4C9A-4742-B13C-FB6460FD3503}" type="slidenum">
              <a:rPr lang="en-US" altLang="zh-CN" sz="1400" b="0" i="0" dirty="0">
                <a:solidFill>
                  <a:schemeClr val="tx1"/>
                </a:solidFill>
                <a:latin typeface="Times New Roman" panose="02020603050405020304" pitchFamily="18" charset="0"/>
              </a:rPr>
              <a:t>13</a:t>
            </a:fld>
            <a:endParaRPr lang="en-US" altLang="zh-CN" sz="1400" b="0" i="0" dirty="0">
              <a:solidFill>
                <a:schemeClr val="tx1"/>
              </a:solidFill>
              <a:latin typeface="Times New Roman" panose="02020603050405020304" pitchFamily="18" charset="0"/>
            </a:endParaRPr>
          </a:p>
        </p:txBody>
      </p:sp>
      <p:pic>
        <p:nvPicPr>
          <p:cNvPr id="17413" name="Picture 5"/>
          <p:cNvPicPr>
            <a:picLocks noChangeAspect="1"/>
          </p:cNvPicPr>
          <p:nvPr/>
        </p:nvPicPr>
        <p:blipFill>
          <a:blip r:embed="rId2"/>
          <a:stretch>
            <a:fillRect/>
          </a:stretch>
        </p:blipFill>
        <p:spPr>
          <a:xfrm>
            <a:off x="328613" y="1860550"/>
            <a:ext cx="3095625" cy="4429125"/>
          </a:xfrm>
          <a:prstGeom prst="rect">
            <a:avLst/>
          </a:prstGeom>
          <a:noFill/>
          <a:ln w="4763">
            <a:noFill/>
          </a:ln>
        </p:spPr>
      </p:pic>
      <p:pic>
        <p:nvPicPr>
          <p:cNvPr id="335878" name="Picture 6"/>
          <p:cNvPicPr>
            <a:picLocks noChangeAspect="1"/>
          </p:cNvPicPr>
          <p:nvPr/>
        </p:nvPicPr>
        <p:blipFill>
          <a:blip r:embed="rId3"/>
          <a:stretch>
            <a:fillRect/>
          </a:stretch>
        </p:blipFill>
        <p:spPr>
          <a:xfrm>
            <a:off x="306388" y="1866900"/>
            <a:ext cx="3105150" cy="4419600"/>
          </a:xfrm>
          <a:prstGeom prst="rect">
            <a:avLst/>
          </a:prstGeom>
          <a:noFill/>
          <a:ln w="4763">
            <a:noFill/>
          </a:ln>
        </p:spPr>
      </p:pic>
      <p:pic>
        <p:nvPicPr>
          <p:cNvPr id="17415" name="Picture 7"/>
          <p:cNvPicPr>
            <a:picLocks noChangeAspect="1"/>
          </p:cNvPicPr>
          <p:nvPr/>
        </p:nvPicPr>
        <p:blipFill>
          <a:blip r:embed="rId4"/>
          <a:stretch>
            <a:fillRect/>
          </a:stretch>
        </p:blipFill>
        <p:spPr>
          <a:xfrm>
            <a:off x="3502025" y="1014413"/>
            <a:ext cx="4664075" cy="4554537"/>
          </a:xfrm>
          <a:prstGeom prst="rect">
            <a:avLst/>
          </a:prstGeom>
          <a:noFill/>
          <a:ln w="4763">
            <a:noFill/>
          </a:ln>
        </p:spPr>
      </p:pic>
      <p:sp>
        <p:nvSpPr>
          <p:cNvPr id="335880" name="Line 8"/>
          <p:cNvSpPr/>
          <p:nvPr/>
        </p:nvSpPr>
        <p:spPr>
          <a:xfrm flipH="1" flipV="1">
            <a:off x="1092200" y="4638675"/>
            <a:ext cx="187325" cy="647700"/>
          </a:xfrm>
          <a:prstGeom prst="line">
            <a:avLst/>
          </a:prstGeom>
          <a:ln w="4826" cap="flat" cmpd="sng">
            <a:solidFill>
              <a:schemeClr val="tx1"/>
            </a:solidFill>
            <a:prstDash val="solid"/>
            <a:headEnd type="oval" w="med" len="med"/>
            <a:tailEnd type="none" w="lg" len="med"/>
          </a:ln>
        </p:spPr>
      </p:sp>
      <p:sp>
        <p:nvSpPr>
          <p:cNvPr id="335881" name="Line 9"/>
          <p:cNvSpPr/>
          <p:nvPr/>
        </p:nvSpPr>
        <p:spPr>
          <a:xfrm>
            <a:off x="311150" y="4654550"/>
            <a:ext cx="784225" cy="0"/>
          </a:xfrm>
          <a:prstGeom prst="line">
            <a:avLst/>
          </a:prstGeom>
          <a:ln w="4826" cap="flat" cmpd="sng">
            <a:solidFill>
              <a:schemeClr val="tx1"/>
            </a:solidFill>
            <a:prstDash val="solid"/>
            <a:headEnd type="none" w="med" len="med"/>
            <a:tailEnd type="none" w="med" len="med"/>
          </a:ln>
        </p:spPr>
      </p:sp>
      <p:sp>
        <p:nvSpPr>
          <p:cNvPr id="335882" name="Text Box 10"/>
          <p:cNvSpPr txBox="1"/>
          <p:nvPr/>
        </p:nvSpPr>
        <p:spPr>
          <a:xfrm>
            <a:off x="52388" y="4219575"/>
            <a:ext cx="1252537" cy="457200"/>
          </a:xfrm>
          <a:prstGeom prst="rect">
            <a:avLst/>
          </a:prstGeom>
          <a:noFill/>
          <a:ln w="4763">
            <a:noFill/>
          </a:ln>
        </p:spPr>
        <p:txBody>
          <a:bodyPr>
            <a:spAutoFit/>
          </a:bodyPr>
          <a:lstStyle/>
          <a:p>
            <a:pPr>
              <a:spcBef>
                <a:spcPct val="50000"/>
              </a:spcBef>
            </a:pPr>
            <a:r>
              <a:rPr lang="zh-CN" altLang="en-US" i="0" dirty="0">
                <a:solidFill>
                  <a:schemeClr val="tx1"/>
                </a:solidFill>
                <a:latin typeface="Times New Roman" panose="02020603050405020304" pitchFamily="18" charset="0"/>
              </a:rPr>
              <a:t>曲面</a:t>
            </a:r>
            <a:r>
              <a:rPr lang="en-US" altLang="zh-CN" i="0" dirty="0">
                <a:solidFill>
                  <a:schemeClr val="tx1"/>
                </a:solidFill>
                <a:latin typeface="Times New Roman" panose="02020603050405020304" pitchFamily="18" charset="0"/>
              </a:rPr>
              <a:t>1</a:t>
            </a:r>
            <a:endParaRPr lang="en-US" altLang="zh-CN" dirty="0">
              <a:solidFill>
                <a:schemeClr val="tx1"/>
              </a:solidFill>
              <a:latin typeface="Times New Roman" panose="02020603050405020304" pitchFamily="18" charset="0"/>
            </a:endParaRPr>
          </a:p>
        </p:txBody>
      </p:sp>
      <p:sp>
        <p:nvSpPr>
          <p:cNvPr id="335883" name="Line 11"/>
          <p:cNvSpPr/>
          <p:nvPr/>
        </p:nvSpPr>
        <p:spPr>
          <a:xfrm flipH="1" flipV="1">
            <a:off x="1601788" y="2344738"/>
            <a:ext cx="390525" cy="622300"/>
          </a:xfrm>
          <a:prstGeom prst="line">
            <a:avLst/>
          </a:prstGeom>
          <a:ln w="4826" cap="flat" cmpd="sng">
            <a:solidFill>
              <a:schemeClr val="tx1"/>
            </a:solidFill>
            <a:prstDash val="solid"/>
            <a:headEnd type="oval" w="med" len="med"/>
            <a:tailEnd type="none" w="lg" len="med"/>
          </a:ln>
        </p:spPr>
      </p:sp>
      <p:sp>
        <p:nvSpPr>
          <p:cNvPr id="335884" name="Line 12"/>
          <p:cNvSpPr/>
          <p:nvPr/>
        </p:nvSpPr>
        <p:spPr>
          <a:xfrm>
            <a:off x="806450" y="2360613"/>
            <a:ext cx="784225" cy="0"/>
          </a:xfrm>
          <a:prstGeom prst="line">
            <a:avLst/>
          </a:prstGeom>
          <a:ln w="4826" cap="flat" cmpd="sng">
            <a:solidFill>
              <a:schemeClr val="tx1"/>
            </a:solidFill>
            <a:prstDash val="solid"/>
            <a:headEnd type="none" w="med" len="med"/>
            <a:tailEnd type="none" w="med" len="med"/>
          </a:ln>
        </p:spPr>
      </p:sp>
      <p:sp>
        <p:nvSpPr>
          <p:cNvPr id="335885" name="Text Box 13"/>
          <p:cNvSpPr txBox="1"/>
          <p:nvPr/>
        </p:nvSpPr>
        <p:spPr>
          <a:xfrm>
            <a:off x="522288" y="1925638"/>
            <a:ext cx="1252537" cy="457200"/>
          </a:xfrm>
          <a:prstGeom prst="rect">
            <a:avLst/>
          </a:prstGeom>
          <a:noFill/>
          <a:ln w="4763">
            <a:noFill/>
          </a:ln>
        </p:spPr>
        <p:txBody>
          <a:bodyPr>
            <a:spAutoFit/>
          </a:bodyPr>
          <a:lstStyle/>
          <a:p>
            <a:pPr>
              <a:spcBef>
                <a:spcPct val="50000"/>
              </a:spcBef>
            </a:pPr>
            <a:r>
              <a:rPr lang="zh-CN" altLang="en-US" i="0" dirty="0">
                <a:solidFill>
                  <a:schemeClr val="tx1"/>
                </a:solidFill>
                <a:latin typeface="Times New Roman" panose="02020603050405020304" pitchFamily="18" charset="0"/>
              </a:rPr>
              <a:t>曲面</a:t>
            </a:r>
            <a:r>
              <a:rPr lang="en-US" altLang="zh-CN" i="0" dirty="0">
                <a:solidFill>
                  <a:schemeClr val="tx1"/>
                </a:solidFill>
                <a:latin typeface="Times New Roman" panose="02020603050405020304" pitchFamily="18" charset="0"/>
              </a:rPr>
              <a:t>2</a:t>
            </a:r>
            <a:endParaRPr lang="en-US" altLang="zh-CN" dirty="0">
              <a:solidFill>
                <a:schemeClr val="tx1"/>
              </a:solidFill>
              <a:latin typeface="Times New Roman" panose="02020603050405020304" pitchFamily="18" charset="0"/>
            </a:endParaRPr>
          </a:p>
        </p:txBody>
      </p:sp>
      <p:sp>
        <p:nvSpPr>
          <p:cNvPr id="17422" name="Line 14"/>
          <p:cNvSpPr/>
          <p:nvPr/>
        </p:nvSpPr>
        <p:spPr>
          <a:xfrm flipH="1">
            <a:off x="4625975" y="2555875"/>
            <a:ext cx="3894138" cy="0"/>
          </a:xfrm>
          <a:prstGeom prst="line">
            <a:avLst/>
          </a:prstGeom>
          <a:ln w="4763" cap="flat" cmpd="sng">
            <a:solidFill>
              <a:srgbClr val="FF0000"/>
            </a:solidFill>
            <a:prstDash val="solid"/>
            <a:headEnd type="none" w="med" len="med"/>
            <a:tailEnd type="none" w="med" len="med"/>
          </a:ln>
        </p:spPr>
      </p:sp>
      <p:sp>
        <p:nvSpPr>
          <p:cNvPr id="335887" name="Line 15"/>
          <p:cNvSpPr/>
          <p:nvPr/>
        </p:nvSpPr>
        <p:spPr>
          <a:xfrm flipV="1">
            <a:off x="5038725" y="2038350"/>
            <a:ext cx="0" cy="3556000"/>
          </a:xfrm>
          <a:prstGeom prst="line">
            <a:avLst/>
          </a:prstGeom>
          <a:ln w="9525" cap="flat" cmpd="sng">
            <a:solidFill>
              <a:srgbClr val="CC3300"/>
            </a:solidFill>
            <a:prstDash val="solid"/>
            <a:headEnd type="none" w="med" len="med"/>
            <a:tailEnd type="none" w="med" len="med"/>
          </a:ln>
        </p:spPr>
      </p:sp>
      <p:sp>
        <p:nvSpPr>
          <p:cNvPr id="335888" name="Line 16"/>
          <p:cNvSpPr/>
          <p:nvPr/>
        </p:nvSpPr>
        <p:spPr>
          <a:xfrm flipV="1">
            <a:off x="4303713" y="5087938"/>
            <a:ext cx="758825" cy="1016000"/>
          </a:xfrm>
          <a:prstGeom prst="line">
            <a:avLst/>
          </a:prstGeom>
          <a:ln w="4826" cap="flat" cmpd="sng">
            <a:solidFill>
              <a:schemeClr val="tx1"/>
            </a:solidFill>
            <a:prstDash val="solid"/>
            <a:headEnd type="none" w="med" len="med"/>
            <a:tailEnd type="oval" w="lg" len="med"/>
          </a:ln>
        </p:spPr>
      </p:sp>
      <p:sp>
        <p:nvSpPr>
          <p:cNvPr id="335889" name="Line 17"/>
          <p:cNvSpPr/>
          <p:nvPr/>
        </p:nvSpPr>
        <p:spPr>
          <a:xfrm>
            <a:off x="3311525" y="6099175"/>
            <a:ext cx="993775" cy="0"/>
          </a:xfrm>
          <a:prstGeom prst="line">
            <a:avLst/>
          </a:prstGeom>
          <a:ln w="4826" cap="flat" cmpd="sng">
            <a:solidFill>
              <a:schemeClr val="tx1"/>
            </a:solidFill>
            <a:prstDash val="solid"/>
            <a:headEnd type="none" w="med" len="med"/>
            <a:tailEnd type="none" w="med" len="med"/>
          </a:ln>
        </p:spPr>
      </p:sp>
      <p:sp>
        <p:nvSpPr>
          <p:cNvPr id="335890" name="Text Box 18"/>
          <p:cNvSpPr txBox="1"/>
          <p:nvPr/>
        </p:nvSpPr>
        <p:spPr>
          <a:xfrm>
            <a:off x="3198813" y="5283200"/>
            <a:ext cx="1252537" cy="822325"/>
          </a:xfrm>
          <a:prstGeom prst="rect">
            <a:avLst/>
          </a:prstGeom>
          <a:noFill/>
          <a:ln w="4763">
            <a:noFill/>
          </a:ln>
        </p:spPr>
        <p:txBody>
          <a:bodyPr>
            <a:spAutoFit/>
          </a:bodyPr>
          <a:lstStyle/>
          <a:p>
            <a:pPr>
              <a:spcBef>
                <a:spcPct val="50000"/>
              </a:spcBef>
            </a:pPr>
            <a:r>
              <a:rPr lang="zh-CN" altLang="en-US" i="0" dirty="0">
                <a:solidFill>
                  <a:schemeClr val="tx1"/>
                </a:solidFill>
                <a:latin typeface="Times New Roman" panose="02020603050405020304" pitchFamily="18" charset="0"/>
              </a:rPr>
              <a:t>相切处画线</a:t>
            </a:r>
          </a:p>
        </p:txBody>
      </p:sp>
      <p:sp>
        <p:nvSpPr>
          <p:cNvPr id="335891" name="Line 19"/>
          <p:cNvSpPr/>
          <p:nvPr/>
        </p:nvSpPr>
        <p:spPr>
          <a:xfrm flipV="1">
            <a:off x="7810500" y="2165350"/>
            <a:ext cx="249238" cy="387350"/>
          </a:xfrm>
          <a:prstGeom prst="line">
            <a:avLst/>
          </a:prstGeom>
          <a:ln w="4826" cap="flat" cmpd="sng">
            <a:solidFill>
              <a:schemeClr val="tx1"/>
            </a:solidFill>
            <a:prstDash val="solid"/>
            <a:headEnd type="oval" w="med" len="med"/>
            <a:tailEnd type="none" w="lg" len="med"/>
          </a:ln>
        </p:spPr>
      </p:sp>
      <p:sp>
        <p:nvSpPr>
          <p:cNvPr id="335892" name="Line 20"/>
          <p:cNvSpPr/>
          <p:nvPr/>
        </p:nvSpPr>
        <p:spPr>
          <a:xfrm>
            <a:off x="8051800" y="2162175"/>
            <a:ext cx="1033463" cy="0"/>
          </a:xfrm>
          <a:prstGeom prst="line">
            <a:avLst/>
          </a:prstGeom>
          <a:ln w="4826" cap="flat" cmpd="sng">
            <a:solidFill>
              <a:schemeClr val="tx1"/>
            </a:solidFill>
            <a:prstDash val="solid"/>
            <a:headEnd type="none" w="med" len="med"/>
            <a:tailEnd type="none" w="med" len="med"/>
          </a:ln>
        </p:spPr>
      </p:sp>
      <p:sp>
        <p:nvSpPr>
          <p:cNvPr id="335893" name="Text Box 21"/>
          <p:cNvSpPr txBox="1"/>
          <p:nvPr/>
        </p:nvSpPr>
        <p:spPr>
          <a:xfrm>
            <a:off x="7888288" y="1320800"/>
            <a:ext cx="1252537" cy="822325"/>
          </a:xfrm>
          <a:prstGeom prst="rect">
            <a:avLst/>
          </a:prstGeom>
          <a:noFill/>
          <a:ln w="4763">
            <a:noFill/>
          </a:ln>
        </p:spPr>
        <p:txBody>
          <a:bodyPr>
            <a:spAutoFit/>
          </a:bodyPr>
          <a:lstStyle/>
          <a:p>
            <a:pPr>
              <a:spcBef>
                <a:spcPct val="50000"/>
              </a:spcBef>
            </a:pPr>
            <a:r>
              <a:rPr lang="zh-CN" altLang="en-US" i="0" dirty="0">
                <a:solidFill>
                  <a:schemeClr val="tx1"/>
                </a:solidFill>
                <a:latin typeface="Times New Roman" panose="02020603050405020304" pitchFamily="18" charset="0"/>
              </a:rPr>
              <a:t>相切处不画线</a:t>
            </a:r>
          </a:p>
        </p:txBody>
      </p:sp>
      <p:sp>
        <p:nvSpPr>
          <p:cNvPr id="335895" name="Text Box 23"/>
          <p:cNvSpPr txBox="1">
            <a:spLocks noChangeArrowheads="1"/>
          </p:cNvSpPr>
          <p:nvPr/>
        </p:nvSpPr>
        <p:spPr bwMode="auto">
          <a:xfrm>
            <a:off x="5006975" y="595313"/>
            <a:ext cx="1606550" cy="519113"/>
          </a:xfrm>
          <a:prstGeom prst="rect">
            <a:avLst/>
          </a:prstGeom>
          <a:noFill/>
          <a:ln w="4763">
            <a:noFill/>
            <a:miter lim="800000"/>
          </a:ln>
          <a:effectLst/>
        </p:spPr>
        <p:txBody>
          <a:bodyPr wrap="none">
            <a:spAutoFit/>
          </a:bodyPr>
          <a:lstStyle/>
          <a:p>
            <a:pPr marR="0" defTabSz="914400">
              <a:buClrTx/>
              <a:buSzTx/>
              <a:buFontTx/>
              <a:buNone/>
              <a:defRPr/>
            </a:pPr>
            <a:r>
              <a:rPr kumimoji="1" lang="zh-CN" altLang="en-US" sz="2800" i="0" kern="1200" cap="none" spc="0" normalizeH="0" baseline="0" noProof="0" smtClean="0">
                <a:solidFill>
                  <a:schemeClr val="accent2"/>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公切平面</a:t>
            </a:r>
          </a:p>
        </p:txBody>
      </p:sp>
      <p:sp>
        <p:nvSpPr>
          <p:cNvPr id="335896" name="Line 24"/>
          <p:cNvSpPr/>
          <p:nvPr/>
        </p:nvSpPr>
        <p:spPr>
          <a:xfrm flipV="1">
            <a:off x="5035550" y="908050"/>
            <a:ext cx="0" cy="2589213"/>
          </a:xfrm>
          <a:prstGeom prst="line">
            <a:avLst/>
          </a:prstGeom>
          <a:ln w="9525" cap="flat" cmpd="sng">
            <a:solidFill>
              <a:schemeClr val="hlink"/>
            </a:solidFill>
            <a:prstDash val="solid"/>
            <a:headEnd type="none" w="med" len="med"/>
            <a:tailEnd type="none" w="med" len="med"/>
          </a:ln>
        </p:spPr>
      </p:sp>
      <p:sp>
        <p:nvSpPr>
          <p:cNvPr id="335897" name="Text Box 25"/>
          <p:cNvSpPr txBox="1"/>
          <p:nvPr/>
        </p:nvSpPr>
        <p:spPr>
          <a:xfrm>
            <a:off x="784225" y="566738"/>
            <a:ext cx="4335463" cy="1187450"/>
          </a:xfrm>
          <a:prstGeom prst="rect">
            <a:avLst/>
          </a:prstGeom>
          <a:noFill/>
          <a:ln w="4763">
            <a:noFill/>
          </a:ln>
        </p:spPr>
        <p:txBody>
          <a:bodyPr>
            <a:spAutoFit/>
          </a:bodyPr>
          <a:lstStyle/>
          <a:p>
            <a:pPr algn="l"/>
            <a:r>
              <a:rPr lang="zh-CN" altLang="en-US" i="0" dirty="0">
                <a:solidFill>
                  <a:schemeClr val="tx1"/>
                </a:solidFill>
                <a:latin typeface="Times New Roman" panose="02020603050405020304" pitchFamily="18" charset="0"/>
              </a:rPr>
              <a:t>当公切平面是平行面时，则相切处在所垂直的投影面上存在可见切线。</a:t>
            </a:r>
          </a:p>
        </p:txBody>
      </p:sp>
      <p:sp>
        <p:nvSpPr>
          <p:cNvPr id="17433" name="Rectangle 26"/>
          <p:cNvSpPr/>
          <p:nvPr/>
        </p:nvSpPr>
        <p:spPr>
          <a:xfrm>
            <a:off x="-139700" y="0"/>
            <a:ext cx="9339263" cy="404813"/>
          </a:xfrm>
          <a:prstGeom prst="rect">
            <a:avLst/>
          </a:prstGeom>
          <a:noFill/>
          <a:ln w="9525">
            <a:noFill/>
          </a:ln>
        </p:spPr>
        <p:txBody>
          <a:bodyPr/>
          <a:lstStyle/>
          <a:p>
            <a:pPr algn="l">
              <a:lnSpc>
                <a:spcPct val="90000"/>
              </a:lnSpc>
              <a:buNone/>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7.2.2 </a:t>
            </a:r>
            <a:r>
              <a:rPr lang="zh-CN" altLang="en-US" i="0" dirty="0">
                <a:solidFill>
                  <a:srgbClr val="000066"/>
                </a:solidFill>
                <a:latin typeface="仿宋_GB2312" pitchFamily="49" charset="-122"/>
                <a:ea typeface="仿宋_GB2312" pitchFamily="49" charset="-122"/>
              </a:rPr>
              <a:t>组合体的组合形式及投影特征</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基本形体的结合</a:t>
            </a:r>
            <a:endParaRPr lang="zh-CN" altLang="en-US" sz="1800" i="0" dirty="0">
              <a:solidFill>
                <a:srgbClr val="FF3300"/>
              </a:solidFill>
              <a:latin typeface="仿宋_GB2312" pitchFamily="49" charset="-122"/>
              <a:ea typeface="仿宋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35880"/>
                                        </p:tgtEl>
                                        <p:attrNameLst>
                                          <p:attrName>style.visibility</p:attrName>
                                        </p:attrNameLst>
                                      </p:cBhvr>
                                      <p:to>
                                        <p:strVal val="visible"/>
                                      </p:to>
                                    </p:set>
                                    <p:animEffect transition="in" filter="wipe(down)">
                                      <p:cBhvr>
                                        <p:cTn id="7" dur="500"/>
                                        <p:tgtEl>
                                          <p:spTgt spid="335880"/>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335881"/>
                                        </p:tgtEl>
                                        <p:attrNameLst>
                                          <p:attrName>style.visibility</p:attrName>
                                        </p:attrNameLst>
                                      </p:cBhvr>
                                      <p:to>
                                        <p:strVal val="visible"/>
                                      </p:to>
                                    </p:set>
                                    <p:animEffect transition="in" filter="wipe(right)">
                                      <p:cBhvr>
                                        <p:cTn id="11" dur="500"/>
                                        <p:tgtEl>
                                          <p:spTgt spid="335881"/>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35882"/>
                                        </p:tgtEl>
                                        <p:attrNameLst>
                                          <p:attrName>style.visibility</p:attrName>
                                        </p:attrNameLst>
                                      </p:cBhvr>
                                      <p:to>
                                        <p:strVal val="visible"/>
                                      </p:to>
                                    </p:set>
                                    <p:animEffect transition="in" filter="wipe(left)">
                                      <p:cBhvr>
                                        <p:cTn id="15" dur="500"/>
                                        <p:tgtEl>
                                          <p:spTgt spid="33588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335883"/>
                                        </p:tgtEl>
                                        <p:attrNameLst>
                                          <p:attrName>style.visibility</p:attrName>
                                        </p:attrNameLst>
                                      </p:cBhvr>
                                      <p:to>
                                        <p:strVal val="visible"/>
                                      </p:to>
                                    </p:set>
                                    <p:animEffect transition="in" filter="wipe(down)">
                                      <p:cBhvr>
                                        <p:cTn id="20" dur="500"/>
                                        <p:tgtEl>
                                          <p:spTgt spid="335883"/>
                                        </p:tgtEl>
                                      </p:cBhvr>
                                    </p:animEffect>
                                  </p:childTnLst>
                                </p:cTn>
                              </p:par>
                            </p:childTnLst>
                          </p:cTn>
                        </p:par>
                        <p:par>
                          <p:cTn id="21" fill="hold">
                            <p:stCondLst>
                              <p:cond delay="500"/>
                            </p:stCondLst>
                            <p:childTnLst>
                              <p:par>
                                <p:cTn id="22" presetID="22" presetClass="entr" presetSubtype="2" fill="hold" nodeType="afterEffect">
                                  <p:stCondLst>
                                    <p:cond delay="0"/>
                                  </p:stCondLst>
                                  <p:childTnLst>
                                    <p:set>
                                      <p:cBhvr>
                                        <p:cTn id="23" dur="1" fill="hold">
                                          <p:stCondLst>
                                            <p:cond delay="0"/>
                                          </p:stCondLst>
                                        </p:cTn>
                                        <p:tgtEl>
                                          <p:spTgt spid="335884"/>
                                        </p:tgtEl>
                                        <p:attrNameLst>
                                          <p:attrName>style.visibility</p:attrName>
                                        </p:attrNameLst>
                                      </p:cBhvr>
                                      <p:to>
                                        <p:strVal val="visible"/>
                                      </p:to>
                                    </p:set>
                                    <p:animEffect transition="in" filter="wipe(right)">
                                      <p:cBhvr>
                                        <p:cTn id="24" dur="500"/>
                                        <p:tgtEl>
                                          <p:spTgt spid="335884"/>
                                        </p:tgtEl>
                                      </p:cBhvr>
                                    </p:animEffect>
                                  </p:childTnLst>
                                </p:cTn>
                              </p:par>
                            </p:childTnLst>
                          </p:cTn>
                        </p:par>
                        <p:par>
                          <p:cTn id="25" fill="hold">
                            <p:stCondLst>
                              <p:cond delay="1000"/>
                            </p:stCondLst>
                            <p:childTnLst>
                              <p:par>
                                <p:cTn id="26" presetID="22" presetClass="entr" presetSubtype="8" fill="hold" grpId="0" nodeType="afterEffect">
                                  <p:stCondLst>
                                    <p:cond delay="0"/>
                                  </p:stCondLst>
                                  <p:childTnLst>
                                    <p:set>
                                      <p:cBhvr>
                                        <p:cTn id="27" dur="1" fill="hold">
                                          <p:stCondLst>
                                            <p:cond delay="0"/>
                                          </p:stCondLst>
                                        </p:cTn>
                                        <p:tgtEl>
                                          <p:spTgt spid="335885"/>
                                        </p:tgtEl>
                                        <p:attrNameLst>
                                          <p:attrName>style.visibility</p:attrName>
                                        </p:attrNameLst>
                                      </p:cBhvr>
                                      <p:to>
                                        <p:strVal val="visible"/>
                                      </p:to>
                                    </p:set>
                                    <p:animEffect transition="in" filter="wipe(left)">
                                      <p:cBhvr>
                                        <p:cTn id="28" dur="500"/>
                                        <p:tgtEl>
                                          <p:spTgt spid="335885"/>
                                        </p:tgtEl>
                                      </p:cBhvr>
                                    </p:animEffect>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nodeType="clickEffect">
                                  <p:stCondLst>
                                    <p:cond delay="0"/>
                                  </p:stCondLst>
                                  <p:childTnLst>
                                    <p:set>
                                      <p:cBhvr>
                                        <p:cTn id="32" dur="1" fill="hold">
                                          <p:stCondLst>
                                            <p:cond delay="0"/>
                                          </p:stCondLst>
                                        </p:cTn>
                                        <p:tgtEl>
                                          <p:spTgt spid="335878"/>
                                        </p:tgtEl>
                                        <p:attrNameLst>
                                          <p:attrName>style.visibility</p:attrName>
                                        </p:attrNameLst>
                                      </p:cBhvr>
                                      <p:to>
                                        <p:strVal val="visible"/>
                                      </p:to>
                                    </p:set>
                                    <p:animEffect transition="in" filter="dissolve">
                                      <p:cBhvr>
                                        <p:cTn id="33" dur="500"/>
                                        <p:tgtEl>
                                          <p:spTgt spid="33587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nodeType="clickEffect">
                                  <p:stCondLst>
                                    <p:cond delay="0"/>
                                  </p:stCondLst>
                                  <p:childTnLst>
                                    <p:set>
                                      <p:cBhvr>
                                        <p:cTn id="37" dur="1" fill="hold">
                                          <p:stCondLst>
                                            <p:cond delay="0"/>
                                          </p:stCondLst>
                                        </p:cTn>
                                        <p:tgtEl>
                                          <p:spTgt spid="335887"/>
                                        </p:tgtEl>
                                        <p:attrNameLst>
                                          <p:attrName>style.visibility</p:attrName>
                                        </p:attrNameLst>
                                      </p:cBhvr>
                                      <p:to>
                                        <p:strVal val="visible"/>
                                      </p:to>
                                    </p:set>
                                    <p:animEffect transition="in" filter="wipe(up)">
                                      <p:cBhvr>
                                        <p:cTn id="38" dur="1000"/>
                                        <p:tgtEl>
                                          <p:spTgt spid="335887"/>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nodeType="clickEffect">
                                  <p:stCondLst>
                                    <p:cond delay="0"/>
                                  </p:stCondLst>
                                  <p:childTnLst>
                                    <p:set>
                                      <p:cBhvr>
                                        <p:cTn id="42" dur="1" fill="hold">
                                          <p:stCondLst>
                                            <p:cond delay="0"/>
                                          </p:stCondLst>
                                        </p:cTn>
                                        <p:tgtEl>
                                          <p:spTgt spid="335888"/>
                                        </p:tgtEl>
                                        <p:attrNameLst>
                                          <p:attrName>style.visibility</p:attrName>
                                        </p:attrNameLst>
                                      </p:cBhvr>
                                      <p:to>
                                        <p:strVal val="visible"/>
                                      </p:to>
                                    </p:set>
                                    <p:animEffect transition="in" filter="wipe(up)">
                                      <p:cBhvr>
                                        <p:cTn id="43" dur="500"/>
                                        <p:tgtEl>
                                          <p:spTgt spid="335888"/>
                                        </p:tgtEl>
                                      </p:cBhvr>
                                    </p:animEffect>
                                  </p:childTnLst>
                                </p:cTn>
                              </p:par>
                            </p:childTnLst>
                          </p:cTn>
                        </p:par>
                        <p:par>
                          <p:cTn id="44" fill="hold">
                            <p:stCondLst>
                              <p:cond delay="500"/>
                            </p:stCondLst>
                            <p:childTnLst>
                              <p:par>
                                <p:cTn id="45" presetID="22" presetClass="entr" presetSubtype="2" fill="hold" nodeType="afterEffect">
                                  <p:stCondLst>
                                    <p:cond delay="0"/>
                                  </p:stCondLst>
                                  <p:childTnLst>
                                    <p:set>
                                      <p:cBhvr>
                                        <p:cTn id="46" dur="1" fill="hold">
                                          <p:stCondLst>
                                            <p:cond delay="0"/>
                                          </p:stCondLst>
                                        </p:cTn>
                                        <p:tgtEl>
                                          <p:spTgt spid="335889"/>
                                        </p:tgtEl>
                                        <p:attrNameLst>
                                          <p:attrName>style.visibility</p:attrName>
                                        </p:attrNameLst>
                                      </p:cBhvr>
                                      <p:to>
                                        <p:strVal val="visible"/>
                                      </p:to>
                                    </p:set>
                                    <p:animEffect transition="in" filter="wipe(right)">
                                      <p:cBhvr>
                                        <p:cTn id="47" dur="500"/>
                                        <p:tgtEl>
                                          <p:spTgt spid="335889"/>
                                        </p:tgtEl>
                                      </p:cBhvr>
                                    </p:animEffect>
                                  </p:childTnLst>
                                </p:cTn>
                              </p:par>
                            </p:childTnLst>
                          </p:cTn>
                        </p:par>
                        <p:par>
                          <p:cTn id="48" fill="hold">
                            <p:stCondLst>
                              <p:cond delay="1000"/>
                            </p:stCondLst>
                            <p:childTnLst>
                              <p:par>
                                <p:cTn id="49" presetID="22" presetClass="entr" presetSubtype="8" fill="hold" grpId="0" nodeType="afterEffect">
                                  <p:stCondLst>
                                    <p:cond delay="0"/>
                                  </p:stCondLst>
                                  <p:childTnLst>
                                    <p:set>
                                      <p:cBhvr>
                                        <p:cTn id="50" dur="1" fill="hold">
                                          <p:stCondLst>
                                            <p:cond delay="0"/>
                                          </p:stCondLst>
                                        </p:cTn>
                                        <p:tgtEl>
                                          <p:spTgt spid="335890"/>
                                        </p:tgtEl>
                                        <p:attrNameLst>
                                          <p:attrName>style.visibility</p:attrName>
                                        </p:attrNameLst>
                                      </p:cBhvr>
                                      <p:to>
                                        <p:strVal val="visible"/>
                                      </p:to>
                                    </p:set>
                                    <p:animEffect transition="in" filter="wipe(left)">
                                      <p:cBhvr>
                                        <p:cTn id="51" dur="500"/>
                                        <p:tgtEl>
                                          <p:spTgt spid="335890"/>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nodeType="clickEffect">
                                  <p:stCondLst>
                                    <p:cond delay="0"/>
                                  </p:stCondLst>
                                  <p:childTnLst>
                                    <p:set>
                                      <p:cBhvr>
                                        <p:cTn id="55" dur="1" fill="hold">
                                          <p:stCondLst>
                                            <p:cond delay="0"/>
                                          </p:stCondLst>
                                        </p:cTn>
                                        <p:tgtEl>
                                          <p:spTgt spid="335891"/>
                                        </p:tgtEl>
                                        <p:attrNameLst>
                                          <p:attrName>style.visibility</p:attrName>
                                        </p:attrNameLst>
                                      </p:cBhvr>
                                      <p:to>
                                        <p:strVal val="visible"/>
                                      </p:to>
                                    </p:set>
                                    <p:animEffect transition="in" filter="wipe(down)">
                                      <p:cBhvr>
                                        <p:cTn id="56" dur="500"/>
                                        <p:tgtEl>
                                          <p:spTgt spid="335891"/>
                                        </p:tgtEl>
                                      </p:cBhvr>
                                    </p:animEffect>
                                  </p:childTnLst>
                                </p:cTn>
                              </p:par>
                            </p:childTnLst>
                          </p:cTn>
                        </p:par>
                        <p:par>
                          <p:cTn id="57" fill="hold">
                            <p:stCondLst>
                              <p:cond delay="500"/>
                            </p:stCondLst>
                            <p:childTnLst>
                              <p:par>
                                <p:cTn id="58" presetID="22" presetClass="entr" presetSubtype="8" fill="hold" nodeType="afterEffect">
                                  <p:stCondLst>
                                    <p:cond delay="0"/>
                                  </p:stCondLst>
                                  <p:childTnLst>
                                    <p:set>
                                      <p:cBhvr>
                                        <p:cTn id="59" dur="1" fill="hold">
                                          <p:stCondLst>
                                            <p:cond delay="0"/>
                                          </p:stCondLst>
                                        </p:cTn>
                                        <p:tgtEl>
                                          <p:spTgt spid="335892"/>
                                        </p:tgtEl>
                                        <p:attrNameLst>
                                          <p:attrName>style.visibility</p:attrName>
                                        </p:attrNameLst>
                                      </p:cBhvr>
                                      <p:to>
                                        <p:strVal val="visible"/>
                                      </p:to>
                                    </p:set>
                                    <p:animEffect transition="in" filter="wipe(left)">
                                      <p:cBhvr>
                                        <p:cTn id="60" dur="500"/>
                                        <p:tgtEl>
                                          <p:spTgt spid="335892"/>
                                        </p:tgtEl>
                                      </p:cBhvr>
                                    </p:animEffect>
                                  </p:childTnLst>
                                </p:cTn>
                              </p:par>
                            </p:childTnLst>
                          </p:cTn>
                        </p:par>
                        <p:par>
                          <p:cTn id="61" fill="hold">
                            <p:stCondLst>
                              <p:cond delay="1000"/>
                            </p:stCondLst>
                            <p:childTnLst>
                              <p:par>
                                <p:cTn id="62" presetID="22" presetClass="entr" presetSubtype="8" fill="hold" grpId="0" nodeType="afterEffect">
                                  <p:stCondLst>
                                    <p:cond delay="0"/>
                                  </p:stCondLst>
                                  <p:childTnLst>
                                    <p:set>
                                      <p:cBhvr>
                                        <p:cTn id="63" dur="1" fill="hold">
                                          <p:stCondLst>
                                            <p:cond delay="0"/>
                                          </p:stCondLst>
                                        </p:cTn>
                                        <p:tgtEl>
                                          <p:spTgt spid="335893"/>
                                        </p:tgtEl>
                                        <p:attrNameLst>
                                          <p:attrName>style.visibility</p:attrName>
                                        </p:attrNameLst>
                                      </p:cBhvr>
                                      <p:to>
                                        <p:strVal val="visible"/>
                                      </p:to>
                                    </p:set>
                                    <p:animEffect transition="in" filter="wipe(left)">
                                      <p:cBhvr>
                                        <p:cTn id="64" dur="500"/>
                                        <p:tgtEl>
                                          <p:spTgt spid="335893"/>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1" fill="hold" nodeType="clickEffect">
                                  <p:stCondLst>
                                    <p:cond delay="0"/>
                                  </p:stCondLst>
                                  <p:childTnLst>
                                    <p:set>
                                      <p:cBhvr>
                                        <p:cTn id="68" dur="1" fill="hold">
                                          <p:stCondLst>
                                            <p:cond delay="0"/>
                                          </p:stCondLst>
                                        </p:cTn>
                                        <p:tgtEl>
                                          <p:spTgt spid="335896"/>
                                        </p:tgtEl>
                                        <p:attrNameLst>
                                          <p:attrName>style.visibility</p:attrName>
                                        </p:attrNameLst>
                                      </p:cBhvr>
                                      <p:to>
                                        <p:strVal val="visible"/>
                                      </p:to>
                                    </p:set>
                                    <p:animEffect transition="in" filter="wipe(up)">
                                      <p:cBhvr>
                                        <p:cTn id="69" dur="1000"/>
                                        <p:tgtEl>
                                          <p:spTgt spid="335896"/>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grpId="0" nodeType="clickEffect">
                                  <p:stCondLst>
                                    <p:cond delay="0"/>
                                  </p:stCondLst>
                                  <p:iterate type="wd">
                                    <p:tmPct val="10000"/>
                                  </p:iterate>
                                  <p:childTnLst>
                                    <p:set>
                                      <p:cBhvr>
                                        <p:cTn id="73" dur="1" fill="hold">
                                          <p:stCondLst>
                                            <p:cond delay="0"/>
                                          </p:stCondLst>
                                        </p:cTn>
                                        <p:tgtEl>
                                          <p:spTgt spid="335897"/>
                                        </p:tgtEl>
                                        <p:attrNameLst>
                                          <p:attrName>style.visibility</p:attrName>
                                        </p:attrNameLst>
                                      </p:cBhvr>
                                      <p:to>
                                        <p:strVal val="visible"/>
                                      </p:to>
                                    </p:set>
                                    <p:animEffect transition="in" filter="wipe(left)">
                                      <p:cBhvr>
                                        <p:cTn id="74" dur="500"/>
                                        <p:tgtEl>
                                          <p:spTgt spid="3358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5882" grpId="0"/>
      <p:bldP spid="335885" grpId="0"/>
      <p:bldP spid="335890" grpId="0"/>
      <p:bldP spid="335893" grpId="0"/>
      <p:bldP spid="33589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A858408B-82D0-472D-B5B8-3FDA5FCB96E0}"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15:55:42</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2"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5pPr>
          </a:lstStyle>
          <a:p>
            <a:pPr lvl="0" algn="r" eaLnBrk="1" hangingPunct="1"/>
            <a:fld id="{9A0DB2DC-4C9A-4742-B13C-FB6460FD3503}" type="slidenum">
              <a:rPr lang="en-US" altLang="zh-CN" sz="1400" b="0" i="0" dirty="0">
                <a:solidFill>
                  <a:schemeClr val="tx1"/>
                </a:solidFill>
                <a:latin typeface="Times New Roman" panose="02020603050405020304" pitchFamily="18" charset="0"/>
              </a:rPr>
              <a:t>14</a:t>
            </a:fld>
            <a:endParaRPr lang="en-US" altLang="zh-CN" sz="1400" b="0" i="0" dirty="0">
              <a:solidFill>
                <a:schemeClr val="tx1"/>
              </a:solidFill>
              <a:latin typeface="Times New Roman" panose="02020603050405020304" pitchFamily="18" charset="0"/>
            </a:endParaRPr>
          </a:p>
        </p:txBody>
      </p:sp>
      <p:pic>
        <p:nvPicPr>
          <p:cNvPr id="18437" name="Picture 23"/>
          <p:cNvPicPr>
            <a:picLocks noChangeAspect="1"/>
          </p:cNvPicPr>
          <p:nvPr/>
        </p:nvPicPr>
        <p:blipFill>
          <a:blip r:embed="rId2"/>
          <a:stretch>
            <a:fillRect/>
          </a:stretch>
        </p:blipFill>
        <p:spPr>
          <a:xfrm>
            <a:off x="338138" y="1071563"/>
            <a:ext cx="8412162" cy="5005387"/>
          </a:xfrm>
          <a:prstGeom prst="rect">
            <a:avLst/>
          </a:prstGeom>
          <a:noFill/>
          <a:ln w="4763">
            <a:noFill/>
          </a:ln>
        </p:spPr>
      </p:pic>
      <p:pic>
        <p:nvPicPr>
          <p:cNvPr id="336920" name="Picture 24"/>
          <p:cNvPicPr>
            <a:picLocks noChangeAspect="1"/>
          </p:cNvPicPr>
          <p:nvPr/>
        </p:nvPicPr>
        <p:blipFill>
          <a:blip r:embed="rId3"/>
          <a:stretch>
            <a:fillRect/>
          </a:stretch>
        </p:blipFill>
        <p:spPr>
          <a:xfrm>
            <a:off x="336550" y="1169988"/>
            <a:ext cx="7107238" cy="4451350"/>
          </a:xfrm>
          <a:prstGeom prst="rect">
            <a:avLst/>
          </a:prstGeom>
          <a:noFill/>
          <a:ln w="4763">
            <a:noFill/>
          </a:ln>
        </p:spPr>
      </p:pic>
      <p:pic>
        <p:nvPicPr>
          <p:cNvPr id="336922" name="Picture 26"/>
          <p:cNvPicPr>
            <a:picLocks noChangeAspect="1"/>
          </p:cNvPicPr>
          <p:nvPr/>
        </p:nvPicPr>
        <p:blipFill>
          <a:blip r:embed="rId4"/>
          <a:srcRect l="3905"/>
          <a:stretch>
            <a:fillRect/>
          </a:stretch>
        </p:blipFill>
        <p:spPr>
          <a:xfrm>
            <a:off x="5056188" y="3144838"/>
            <a:ext cx="4087812" cy="3133725"/>
          </a:xfrm>
          <a:prstGeom prst="rect">
            <a:avLst/>
          </a:prstGeom>
          <a:noFill/>
          <a:ln w="4763">
            <a:noFill/>
          </a:ln>
        </p:spPr>
      </p:pic>
      <p:grpSp>
        <p:nvGrpSpPr>
          <p:cNvPr id="2" name="Group 87"/>
          <p:cNvGrpSpPr/>
          <p:nvPr/>
        </p:nvGrpSpPr>
        <p:grpSpPr>
          <a:xfrm>
            <a:off x="411163" y="762000"/>
            <a:ext cx="6965950" cy="4862513"/>
            <a:chOff x="259" y="480"/>
            <a:chExt cx="4388" cy="3063"/>
          </a:xfrm>
        </p:grpSpPr>
        <p:pic>
          <p:nvPicPr>
            <p:cNvPr id="18473" name="Picture 36"/>
            <p:cNvPicPr>
              <a:picLocks noChangeAspect="1"/>
            </p:cNvPicPr>
            <p:nvPr/>
          </p:nvPicPr>
          <p:blipFill>
            <a:blip r:embed="rId5"/>
            <a:stretch>
              <a:fillRect/>
            </a:stretch>
          </p:blipFill>
          <p:spPr>
            <a:xfrm>
              <a:off x="259" y="480"/>
              <a:ext cx="4388" cy="3063"/>
            </a:xfrm>
            <a:prstGeom prst="rect">
              <a:avLst/>
            </a:prstGeom>
            <a:noFill/>
            <a:ln w="4763">
              <a:noFill/>
            </a:ln>
          </p:spPr>
        </p:pic>
        <p:grpSp>
          <p:nvGrpSpPr>
            <p:cNvPr id="18474" name="Group 86"/>
            <p:cNvGrpSpPr/>
            <p:nvPr/>
          </p:nvGrpSpPr>
          <p:grpSpPr>
            <a:xfrm>
              <a:off x="1471" y="600"/>
              <a:ext cx="2688" cy="2308"/>
              <a:chOff x="1471" y="600"/>
              <a:chExt cx="2688" cy="2308"/>
            </a:xfrm>
          </p:grpSpPr>
          <p:sp>
            <p:nvSpPr>
              <p:cNvPr id="18475" name="Line 37"/>
              <p:cNvSpPr/>
              <p:nvPr/>
            </p:nvSpPr>
            <p:spPr>
              <a:xfrm>
                <a:off x="1554" y="605"/>
                <a:ext cx="400" cy="0"/>
              </a:xfrm>
              <a:prstGeom prst="line">
                <a:avLst/>
              </a:prstGeom>
              <a:ln w="38100" cap="flat" cmpd="sng">
                <a:solidFill>
                  <a:schemeClr val="tx1"/>
                </a:solidFill>
                <a:prstDash val="solid"/>
                <a:headEnd type="none" w="med" len="med"/>
                <a:tailEnd type="none" w="med" len="med"/>
              </a:ln>
            </p:spPr>
          </p:sp>
          <p:sp>
            <p:nvSpPr>
              <p:cNvPr id="18476" name="Line 38"/>
              <p:cNvSpPr/>
              <p:nvPr/>
            </p:nvSpPr>
            <p:spPr>
              <a:xfrm flipH="1">
                <a:off x="1471" y="601"/>
                <a:ext cx="94" cy="283"/>
              </a:xfrm>
              <a:prstGeom prst="line">
                <a:avLst/>
              </a:prstGeom>
              <a:ln w="38100" cap="flat" cmpd="sng">
                <a:solidFill>
                  <a:schemeClr val="tx1"/>
                </a:solidFill>
                <a:prstDash val="solid"/>
                <a:headEnd type="none" w="med" len="med"/>
                <a:tailEnd type="none" w="med" len="med"/>
              </a:ln>
            </p:spPr>
          </p:sp>
          <p:sp>
            <p:nvSpPr>
              <p:cNvPr id="18477" name="Line 39"/>
              <p:cNvSpPr/>
              <p:nvPr/>
            </p:nvSpPr>
            <p:spPr>
              <a:xfrm>
                <a:off x="1944" y="602"/>
                <a:ext cx="94" cy="283"/>
              </a:xfrm>
              <a:prstGeom prst="line">
                <a:avLst/>
              </a:prstGeom>
              <a:ln w="38100" cap="flat" cmpd="sng">
                <a:solidFill>
                  <a:schemeClr val="tx1"/>
                </a:solidFill>
                <a:prstDash val="solid"/>
                <a:headEnd type="none" w="med" len="med"/>
                <a:tailEnd type="none" w="med" len="med"/>
              </a:ln>
            </p:spPr>
          </p:sp>
          <p:sp>
            <p:nvSpPr>
              <p:cNvPr id="18478" name="Line 41"/>
              <p:cNvSpPr/>
              <p:nvPr/>
            </p:nvSpPr>
            <p:spPr>
              <a:xfrm>
                <a:off x="1646" y="601"/>
                <a:ext cx="0" cy="395"/>
              </a:xfrm>
              <a:prstGeom prst="line">
                <a:avLst/>
              </a:prstGeom>
              <a:ln w="4763" cap="flat" cmpd="sng">
                <a:solidFill>
                  <a:schemeClr val="tx1"/>
                </a:solidFill>
                <a:prstDash val="dash"/>
                <a:headEnd type="none" w="med" len="med"/>
                <a:tailEnd type="none" w="med" len="med"/>
              </a:ln>
            </p:spPr>
          </p:sp>
          <p:sp>
            <p:nvSpPr>
              <p:cNvPr id="18479" name="Line 42"/>
              <p:cNvSpPr/>
              <p:nvPr/>
            </p:nvSpPr>
            <p:spPr>
              <a:xfrm>
                <a:off x="1871" y="602"/>
                <a:ext cx="0" cy="395"/>
              </a:xfrm>
              <a:prstGeom prst="line">
                <a:avLst/>
              </a:prstGeom>
              <a:ln w="4763" cap="flat" cmpd="sng">
                <a:solidFill>
                  <a:schemeClr val="tx1"/>
                </a:solidFill>
                <a:prstDash val="dash"/>
                <a:headEnd type="none" w="med" len="med"/>
                <a:tailEnd type="none" w="med" len="med"/>
              </a:ln>
            </p:spPr>
          </p:sp>
          <p:sp>
            <p:nvSpPr>
              <p:cNvPr id="18480" name="Line 48"/>
              <p:cNvSpPr/>
              <p:nvPr/>
            </p:nvSpPr>
            <p:spPr>
              <a:xfrm>
                <a:off x="3708" y="604"/>
                <a:ext cx="400" cy="0"/>
              </a:xfrm>
              <a:prstGeom prst="line">
                <a:avLst/>
              </a:prstGeom>
              <a:ln w="38100" cap="flat" cmpd="sng">
                <a:solidFill>
                  <a:schemeClr val="tx1"/>
                </a:solidFill>
                <a:prstDash val="solid"/>
                <a:headEnd type="none" w="med" len="med"/>
                <a:tailEnd type="none" w="med" len="med"/>
              </a:ln>
            </p:spPr>
          </p:sp>
          <p:sp>
            <p:nvSpPr>
              <p:cNvPr id="18481" name="Line 49"/>
              <p:cNvSpPr/>
              <p:nvPr/>
            </p:nvSpPr>
            <p:spPr>
              <a:xfrm flipH="1">
                <a:off x="3661" y="600"/>
                <a:ext cx="58" cy="225"/>
              </a:xfrm>
              <a:prstGeom prst="line">
                <a:avLst/>
              </a:prstGeom>
              <a:ln w="38100" cap="flat" cmpd="sng">
                <a:solidFill>
                  <a:schemeClr val="tx1"/>
                </a:solidFill>
                <a:prstDash val="solid"/>
                <a:headEnd type="none" w="med" len="med"/>
                <a:tailEnd type="none" w="med" len="med"/>
              </a:ln>
            </p:spPr>
          </p:sp>
          <p:sp>
            <p:nvSpPr>
              <p:cNvPr id="18482" name="Line 50"/>
              <p:cNvSpPr/>
              <p:nvPr/>
            </p:nvSpPr>
            <p:spPr>
              <a:xfrm>
                <a:off x="4098" y="601"/>
                <a:ext cx="61" cy="234"/>
              </a:xfrm>
              <a:prstGeom prst="line">
                <a:avLst/>
              </a:prstGeom>
              <a:ln w="38100" cap="flat" cmpd="sng">
                <a:solidFill>
                  <a:schemeClr val="tx1"/>
                </a:solidFill>
                <a:prstDash val="solid"/>
                <a:headEnd type="none" w="med" len="med"/>
                <a:tailEnd type="none" w="med" len="med"/>
              </a:ln>
            </p:spPr>
          </p:sp>
          <p:sp>
            <p:nvSpPr>
              <p:cNvPr id="18483" name="Oval 60"/>
              <p:cNvSpPr/>
              <p:nvPr/>
            </p:nvSpPr>
            <p:spPr>
              <a:xfrm>
                <a:off x="1644" y="2681"/>
                <a:ext cx="227" cy="227"/>
              </a:xfrm>
              <a:prstGeom prst="ellipse">
                <a:avLst/>
              </a:prstGeom>
              <a:noFill/>
              <a:ln w="38100" cap="flat" cmpd="sng">
                <a:solidFill>
                  <a:schemeClr val="tx1"/>
                </a:solidFill>
                <a:prstDash val="solid"/>
                <a:headEnd type="none" w="med" len="med"/>
                <a:tailEnd type="none" w="med" len="med"/>
              </a:ln>
            </p:spPr>
            <p:txBody>
              <a:bodyPr wrap="none" anchor="ctr" anchorCtr="0"/>
              <a:lstStyle/>
              <a:p>
                <a:endParaRPr lang="en-US" altLang="x-none" dirty="0">
                  <a:latin typeface="Comic Sans MS" panose="030F0702030302020204" pitchFamily="66" charset="0"/>
                </a:endParaRPr>
              </a:p>
            </p:txBody>
          </p:sp>
        </p:grpSp>
      </p:grpSp>
      <p:sp>
        <p:nvSpPr>
          <p:cNvPr id="336957" name="Line 61"/>
          <p:cNvSpPr/>
          <p:nvPr/>
        </p:nvSpPr>
        <p:spPr>
          <a:xfrm>
            <a:off x="2336800" y="1071563"/>
            <a:ext cx="0" cy="4010025"/>
          </a:xfrm>
          <a:prstGeom prst="line">
            <a:avLst/>
          </a:prstGeom>
          <a:ln w="4763" cap="flat" cmpd="sng">
            <a:solidFill>
              <a:srgbClr val="FF0000"/>
            </a:solidFill>
            <a:prstDash val="solid"/>
            <a:headEnd type="none" w="med" len="med"/>
            <a:tailEnd type="none" w="med" len="med"/>
          </a:ln>
        </p:spPr>
      </p:sp>
      <p:sp>
        <p:nvSpPr>
          <p:cNvPr id="336958" name="Line 62"/>
          <p:cNvSpPr/>
          <p:nvPr/>
        </p:nvSpPr>
        <p:spPr>
          <a:xfrm>
            <a:off x="3240088" y="1073150"/>
            <a:ext cx="0" cy="4010025"/>
          </a:xfrm>
          <a:prstGeom prst="line">
            <a:avLst/>
          </a:prstGeom>
          <a:ln w="4763" cap="flat" cmpd="sng">
            <a:solidFill>
              <a:srgbClr val="FF0000"/>
            </a:solidFill>
            <a:prstDash val="solid"/>
            <a:headEnd type="none" w="med" len="med"/>
            <a:tailEnd type="none" w="med" len="med"/>
          </a:ln>
        </p:spPr>
      </p:sp>
      <p:grpSp>
        <p:nvGrpSpPr>
          <p:cNvPr id="4" name="Group 73"/>
          <p:cNvGrpSpPr/>
          <p:nvPr/>
        </p:nvGrpSpPr>
        <p:grpSpPr>
          <a:xfrm>
            <a:off x="5805488" y="254000"/>
            <a:ext cx="798512" cy="1090613"/>
            <a:chOff x="3657" y="160"/>
            <a:chExt cx="503" cy="687"/>
          </a:xfrm>
        </p:grpSpPr>
        <p:sp>
          <p:nvSpPr>
            <p:cNvPr id="18469" name="Line 69"/>
            <p:cNvSpPr/>
            <p:nvPr/>
          </p:nvSpPr>
          <p:spPr>
            <a:xfrm rot="5400000">
              <a:off x="3401" y="568"/>
              <a:ext cx="512" cy="0"/>
            </a:xfrm>
            <a:prstGeom prst="line">
              <a:avLst/>
            </a:prstGeom>
            <a:ln w="9525" cap="flat" cmpd="sng">
              <a:solidFill>
                <a:srgbClr val="990000"/>
              </a:solidFill>
              <a:prstDash val="solid"/>
              <a:headEnd type="none" w="med" len="med"/>
              <a:tailEnd type="none" w="med" len="med"/>
            </a:ln>
          </p:spPr>
        </p:sp>
        <p:sp>
          <p:nvSpPr>
            <p:cNvPr id="18470" name="Line 70"/>
            <p:cNvSpPr/>
            <p:nvPr/>
          </p:nvSpPr>
          <p:spPr>
            <a:xfrm rot="5400000">
              <a:off x="3882" y="569"/>
              <a:ext cx="555" cy="0"/>
            </a:xfrm>
            <a:prstGeom prst="line">
              <a:avLst/>
            </a:prstGeom>
            <a:ln w="9525" cap="flat" cmpd="sng">
              <a:solidFill>
                <a:srgbClr val="990000"/>
              </a:solidFill>
              <a:prstDash val="solid"/>
              <a:headEnd type="none" w="med" len="med"/>
              <a:tailEnd type="none" w="med" len="med"/>
            </a:ln>
          </p:spPr>
        </p:sp>
        <p:sp>
          <p:nvSpPr>
            <p:cNvPr id="18471" name="Line 71"/>
            <p:cNvSpPr/>
            <p:nvPr/>
          </p:nvSpPr>
          <p:spPr>
            <a:xfrm rot="5400000">
              <a:off x="3905" y="182"/>
              <a:ext cx="0" cy="497"/>
            </a:xfrm>
            <a:prstGeom prst="line">
              <a:avLst/>
            </a:prstGeom>
            <a:ln w="9525" cap="flat" cmpd="sng">
              <a:solidFill>
                <a:srgbClr val="990000"/>
              </a:solidFill>
              <a:prstDash val="solid"/>
              <a:headEnd type="triangle" w="sm" len="lg"/>
              <a:tailEnd type="triangle" w="sm" len="lg"/>
            </a:ln>
          </p:spPr>
        </p:sp>
        <p:sp>
          <p:nvSpPr>
            <p:cNvPr id="18472" name="Text Box 72"/>
            <p:cNvSpPr txBox="1"/>
            <p:nvPr/>
          </p:nvSpPr>
          <p:spPr>
            <a:xfrm>
              <a:off x="3781" y="160"/>
              <a:ext cx="255" cy="288"/>
            </a:xfrm>
            <a:prstGeom prst="rect">
              <a:avLst/>
            </a:prstGeom>
            <a:noFill/>
            <a:ln w="9525">
              <a:noFill/>
            </a:ln>
          </p:spPr>
          <p:txBody>
            <a:bodyPr>
              <a:spAutoFit/>
            </a:bodyPr>
            <a:lstStyle/>
            <a:p>
              <a:r>
                <a:rPr lang="en-US" altLang="zh-CN" dirty="0">
                  <a:solidFill>
                    <a:srgbClr val="990000"/>
                  </a:solidFill>
                  <a:latin typeface="Comic Sans MS" panose="030F0702030302020204" pitchFamily="66" charset="0"/>
                </a:rPr>
                <a:t>y</a:t>
              </a:r>
            </a:p>
          </p:txBody>
        </p:sp>
      </p:grpSp>
      <p:grpSp>
        <p:nvGrpSpPr>
          <p:cNvPr id="5" name="Group 79"/>
          <p:cNvGrpSpPr/>
          <p:nvPr/>
        </p:nvGrpSpPr>
        <p:grpSpPr>
          <a:xfrm>
            <a:off x="2781300" y="4027488"/>
            <a:ext cx="881063" cy="798512"/>
            <a:chOff x="1752" y="2537"/>
            <a:chExt cx="555" cy="503"/>
          </a:xfrm>
        </p:grpSpPr>
        <p:sp>
          <p:nvSpPr>
            <p:cNvPr id="18465" name="Line 75"/>
            <p:cNvSpPr/>
            <p:nvPr/>
          </p:nvSpPr>
          <p:spPr>
            <a:xfrm rot="10800000">
              <a:off x="1776" y="2537"/>
              <a:ext cx="512" cy="0"/>
            </a:xfrm>
            <a:prstGeom prst="line">
              <a:avLst/>
            </a:prstGeom>
            <a:ln w="9525" cap="flat" cmpd="sng">
              <a:solidFill>
                <a:srgbClr val="990000"/>
              </a:solidFill>
              <a:prstDash val="solid"/>
              <a:headEnd type="none" w="med" len="med"/>
              <a:tailEnd type="none" w="med" len="med"/>
            </a:ln>
          </p:spPr>
        </p:sp>
        <p:sp>
          <p:nvSpPr>
            <p:cNvPr id="18466" name="Line 76"/>
            <p:cNvSpPr/>
            <p:nvPr/>
          </p:nvSpPr>
          <p:spPr>
            <a:xfrm rot="10800000">
              <a:off x="1752" y="3040"/>
              <a:ext cx="555" cy="0"/>
            </a:xfrm>
            <a:prstGeom prst="line">
              <a:avLst/>
            </a:prstGeom>
            <a:ln w="9525" cap="flat" cmpd="sng">
              <a:solidFill>
                <a:srgbClr val="990000"/>
              </a:solidFill>
              <a:prstDash val="solid"/>
              <a:headEnd type="none" w="med" len="med"/>
              <a:tailEnd type="none" w="med" len="med"/>
            </a:ln>
          </p:spPr>
        </p:sp>
        <p:sp>
          <p:nvSpPr>
            <p:cNvPr id="18467" name="Line 77"/>
            <p:cNvSpPr/>
            <p:nvPr/>
          </p:nvSpPr>
          <p:spPr>
            <a:xfrm rot="10800000">
              <a:off x="2257" y="2537"/>
              <a:ext cx="0" cy="497"/>
            </a:xfrm>
            <a:prstGeom prst="line">
              <a:avLst/>
            </a:prstGeom>
            <a:ln w="9525" cap="flat" cmpd="sng">
              <a:solidFill>
                <a:srgbClr val="990000"/>
              </a:solidFill>
              <a:prstDash val="solid"/>
              <a:headEnd type="triangle" w="sm" len="lg"/>
              <a:tailEnd type="triangle" w="sm" len="lg"/>
            </a:ln>
          </p:spPr>
        </p:sp>
        <p:sp>
          <p:nvSpPr>
            <p:cNvPr id="18468" name="Text Box 78"/>
            <p:cNvSpPr txBox="1"/>
            <p:nvPr/>
          </p:nvSpPr>
          <p:spPr>
            <a:xfrm rot="-5400000">
              <a:off x="2004" y="2577"/>
              <a:ext cx="255" cy="288"/>
            </a:xfrm>
            <a:prstGeom prst="rect">
              <a:avLst/>
            </a:prstGeom>
            <a:noFill/>
            <a:ln w="9525">
              <a:noFill/>
            </a:ln>
          </p:spPr>
          <p:txBody>
            <a:bodyPr>
              <a:spAutoFit/>
            </a:bodyPr>
            <a:lstStyle/>
            <a:p>
              <a:r>
                <a:rPr lang="en-US" altLang="zh-CN" dirty="0">
                  <a:solidFill>
                    <a:srgbClr val="990000"/>
                  </a:solidFill>
                  <a:latin typeface="Comic Sans MS" panose="030F0702030302020204" pitchFamily="66" charset="0"/>
                </a:rPr>
                <a:t>y</a:t>
              </a:r>
            </a:p>
          </p:txBody>
        </p:sp>
      </p:grpSp>
      <p:sp>
        <p:nvSpPr>
          <p:cNvPr id="336980" name="Arc 84"/>
          <p:cNvSpPr/>
          <p:nvPr/>
        </p:nvSpPr>
        <p:spPr>
          <a:xfrm rot="10800000">
            <a:off x="5797550" y="511175"/>
            <a:ext cx="825500" cy="914400"/>
          </a:xfrm>
          <a:custGeom>
            <a:avLst/>
            <a:gdLst>
              <a:gd name="txL" fmla="*/ 0 w 21632"/>
              <a:gd name="txT" fmla="*/ 0 h 21600"/>
              <a:gd name="txR" fmla="*/ 21632 w 21632"/>
              <a:gd name="txB" fmla="*/ 21600 h 21600"/>
            </a:gdLst>
            <a:ahLst/>
            <a:cxnLst>
              <a:cxn ang="0">
                <a:pos x="0" y="119634"/>
              </a:cxn>
              <a:cxn ang="0">
                <a:pos x="825500" y="126238"/>
              </a:cxn>
              <a:cxn ang="0">
                <a:pos x="407598" y="914400"/>
              </a:cxn>
            </a:cxnLst>
            <a:rect l="txL" t="txT" r="txR" b="txB"/>
            <a:pathLst>
              <a:path w="21632" h="21600" fill="none">
                <a:moveTo>
                  <a:pt x="-1" y="2825"/>
                </a:moveTo>
                <a:cubicBezTo>
                  <a:pt x="3255" y="973"/>
                  <a:pt x="6935" y="-1"/>
                  <a:pt x="10681" y="0"/>
                </a:cubicBezTo>
                <a:cubicBezTo>
                  <a:pt x="14531" y="0"/>
                  <a:pt x="18312" y="1029"/>
                  <a:pt x="21632" y="2981"/>
                </a:cubicBezTo>
              </a:path>
              <a:path w="21632" h="21600" stroke="0">
                <a:moveTo>
                  <a:pt x="-1" y="2825"/>
                </a:moveTo>
                <a:cubicBezTo>
                  <a:pt x="3255" y="973"/>
                  <a:pt x="6935" y="-1"/>
                  <a:pt x="10681" y="0"/>
                </a:cubicBezTo>
                <a:cubicBezTo>
                  <a:pt x="14531" y="0"/>
                  <a:pt x="18312" y="1029"/>
                  <a:pt x="21632" y="2981"/>
                </a:cubicBezTo>
                <a:lnTo>
                  <a:pt x="10681" y="21600"/>
                </a:lnTo>
                <a:close/>
              </a:path>
            </a:pathLst>
          </a:custGeom>
          <a:noFill/>
          <a:ln w="38100" cap="flat" cmpd="sng">
            <a:solidFill>
              <a:schemeClr val="tx1">
                <a:alpha val="100000"/>
              </a:schemeClr>
            </a:solidFill>
            <a:prstDash val="solid"/>
            <a:round/>
            <a:headEnd type="none" w="med" len="med"/>
            <a:tailEnd type="none" w="med" len="med"/>
          </a:ln>
        </p:spPr>
        <p:txBody>
          <a:bodyPr/>
          <a:lstStyle/>
          <a:p>
            <a:endParaRPr lang="zh-CN" altLang="en-US"/>
          </a:p>
        </p:txBody>
      </p:sp>
      <p:sp>
        <p:nvSpPr>
          <p:cNvPr id="336981" name="Arc 85"/>
          <p:cNvSpPr/>
          <p:nvPr/>
        </p:nvSpPr>
        <p:spPr>
          <a:xfrm rot="10800000">
            <a:off x="6007100" y="690563"/>
            <a:ext cx="379413" cy="914400"/>
          </a:xfrm>
          <a:custGeom>
            <a:avLst/>
            <a:gdLst>
              <a:gd name="txL" fmla="*/ 0 w 9923"/>
              <a:gd name="txT" fmla="*/ 0 h 21600"/>
              <a:gd name="txR" fmla="*/ 9923 w 9923"/>
              <a:gd name="txB" fmla="*/ 21600 h 21600"/>
            </a:gdLst>
            <a:ahLst/>
            <a:cxnLst>
              <a:cxn ang="0">
                <a:pos x="0" y="19897"/>
              </a:cxn>
              <a:cxn ang="0">
                <a:pos x="379413" y="29506"/>
              </a:cxn>
              <a:cxn ang="0">
                <a:pos x="171334" y="914400"/>
              </a:cxn>
            </a:cxnLst>
            <a:rect l="txL" t="txT" r="txR" b="txB"/>
            <a:pathLst>
              <a:path w="9923" h="21600" fill="none">
                <a:moveTo>
                  <a:pt x="-1" y="469"/>
                </a:moveTo>
                <a:cubicBezTo>
                  <a:pt x="1473" y="157"/>
                  <a:pt x="2975" y="-1"/>
                  <a:pt x="4481" y="0"/>
                </a:cubicBezTo>
                <a:cubicBezTo>
                  <a:pt x="6317" y="0"/>
                  <a:pt x="8146" y="234"/>
                  <a:pt x="9923" y="696"/>
                </a:cubicBezTo>
              </a:path>
              <a:path w="9923" h="21600" stroke="0">
                <a:moveTo>
                  <a:pt x="-1" y="469"/>
                </a:moveTo>
                <a:cubicBezTo>
                  <a:pt x="1473" y="157"/>
                  <a:pt x="2975" y="-1"/>
                  <a:pt x="4481" y="0"/>
                </a:cubicBezTo>
                <a:cubicBezTo>
                  <a:pt x="6317" y="0"/>
                  <a:pt x="8146" y="234"/>
                  <a:pt x="9923" y="696"/>
                </a:cubicBezTo>
                <a:lnTo>
                  <a:pt x="4481" y="21600"/>
                </a:lnTo>
                <a:close/>
              </a:path>
            </a:pathLst>
          </a:custGeom>
          <a:noFill/>
          <a:ln w="19050" cap="flat" cmpd="sng">
            <a:solidFill>
              <a:schemeClr val="tx1">
                <a:alpha val="100000"/>
              </a:schemeClr>
            </a:solidFill>
            <a:prstDash val="dash"/>
            <a:round/>
            <a:headEnd type="none" w="med" len="med"/>
            <a:tailEnd type="none" w="med" len="med"/>
          </a:ln>
        </p:spPr>
        <p:txBody>
          <a:bodyPr/>
          <a:lstStyle/>
          <a:p>
            <a:endParaRPr lang="zh-CN" altLang="en-US"/>
          </a:p>
        </p:txBody>
      </p:sp>
      <p:pic>
        <p:nvPicPr>
          <p:cNvPr id="336923" name="Picture 27"/>
          <p:cNvPicPr>
            <a:picLocks noChangeAspect="1"/>
          </p:cNvPicPr>
          <p:nvPr/>
        </p:nvPicPr>
        <p:blipFill>
          <a:blip r:embed="rId6"/>
          <a:stretch>
            <a:fillRect/>
          </a:stretch>
        </p:blipFill>
        <p:spPr>
          <a:xfrm>
            <a:off x="5048250" y="3043238"/>
            <a:ext cx="4095750" cy="3352800"/>
          </a:xfrm>
          <a:prstGeom prst="rect">
            <a:avLst/>
          </a:prstGeom>
          <a:noFill/>
          <a:ln w="4763">
            <a:noFill/>
          </a:ln>
        </p:spPr>
      </p:pic>
      <p:sp>
        <p:nvSpPr>
          <p:cNvPr id="336941" name="Line 45"/>
          <p:cNvSpPr/>
          <p:nvPr/>
        </p:nvSpPr>
        <p:spPr>
          <a:xfrm>
            <a:off x="2035175" y="1412875"/>
            <a:ext cx="4821238" cy="0"/>
          </a:xfrm>
          <a:prstGeom prst="line">
            <a:avLst/>
          </a:prstGeom>
          <a:ln w="4763" cap="flat" cmpd="sng">
            <a:solidFill>
              <a:srgbClr val="FF0000"/>
            </a:solidFill>
            <a:prstDash val="solid"/>
            <a:headEnd type="none" w="med" len="med"/>
            <a:tailEnd type="none" w="med" len="med"/>
          </a:ln>
        </p:spPr>
      </p:sp>
      <p:sp>
        <p:nvSpPr>
          <p:cNvPr id="336949" name="Line 53"/>
          <p:cNvSpPr/>
          <p:nvPr/>
        </p:nvSpPr>
        <p:spPr>
          <a:xfrm>
            <a:off x="2214563" y="1617663"/>
            <a:ext cx="4806950" cy="0"/>
          </a:xfrm>
          <a:prstGeom prst="line">
            <a:avLst/>
          </a:prstGeom>
          <a:ln w="4763" cap="flat" cmpd="sng">
            <a:solidFill>
              <a:srgbClr val="FF0000"/>
            </a:solidFill>
            <a:prstDash val="solid"/>
            <a:headEnd type="none" w="med" len="med"/>
            <a:tailEnd type="none" w="med" len="med"/>
          </a:ln>
        </p:spPr>
      </p:sp>
      <p:sp>
        <p:nvSpPr>
          <p:cNvPr id="336953" name="Line 57"/>
          <p:cNvSpPr/>
          <p:nvPr/>
        </p:nvSpPr>
        <p:spPr>
          <a:xfrm>
            <a:off x="6388100" y="1581150"/>
            <a:ext cx="207963" cy="0"/>
          </a:xfrm>
          <a:prstGeom prst="line">
            <a:avLst/>
          </a:prstGeom>
          <a:ln w="4763" cap="flat" cmpd="sng">
            <a:solidFill>
              <a:schemeClr val="tx1"/>
            </a:solidFill>
            <a:prstDash val="dash"/>
            <a:headEnd type="none" w="med" len="med"/>
            <a:tailEnd type="none" w="med" len="med"/>
          </a:ln>
        </p:spPr>
      </p:sp>
      <p:sp>
        <p:nvSpPr>
          <p:cNvPr id="336954" name="Line 58"/>
          <p:cNvSpPr/>
          <p:nvPr/>
        </p:nvSpPr>
        <p:spPr>
          <a:xfrm>
            <a:off x="5818188" y="1582738"/>
            <a:ext cx="207962" cy="0"/>
          </a:xfrm>
          <a:prstGeom prst="line">
            <a:avLst/>
          </a:prstGeom>
          <a:ln w="4763" cap="flat" cmpd="sng">
            <a:solidFill>
              <a:schemeClr val="tx1"/>
            </a:solidFill>
            <a:prstDash val="dash"/>
            <a:headEnd type="none" w="med" len="med"/>
            <a:tailEnd type="none" w="med" len="med"/>
          </a:ln>
        </p:spPr>
      </p:sp>
      <p:sp>
        <p:nvSpPr>
          <p:cNvPr id="336951" name="Line 55"/>
          <p:cNvSpPr/>
          <p:nvPr/>
        </p:nvSpPr>
        <p:spPr>
          <a:xfrm>
            <a:off x="6030913" y="942975"/>
            <a:ext cx="0" cy="627063"/>
          </a:xfrm>
          <a:prstGeom prst="line">
            <a:avLst/>
          </a:prstGeom>
          <a:ln w="4763" cap="flat" cmpd="sng">
            <a:solidFill>
              <a:schemeClr val="tx1"/>
            </a:solidFill>
            <a:prstDash val="dash"/>
            <a:headEnd type="none" w="med" len="med"/>
            <a:tailEnd type="none" w="med" len="med"/>
          </a:ln>
        </p:spPr>
      </p:sp>
      <p:sp>
        <p:nvSpPr>
          <p:cNvPr id="336952" name="Line 56"/>
          <p:cNvSpPr/>
          <p:nvPr/>
        </p:nvSpPr>
        <p:spPr>
          <a:xfrm>
            <a:off x="6388100" y="944563"/>
            <a:ext cx="0" cy="627062"/>
          </a:xfrm>
          <a:prstGeom prst="line">
            <a:avLst/>
          </a:prstGeom>
          <a:ln w="4763" cap="flat" cmpd="sng">
            <a:solidFill>
              <a:schemeClr val="tx1"/>
            </a:solidFill>
            <a:prstDash val="dash"/>
            <a:headEnd type="none" w="med" len="med"/>
            <a:tailEnd type="none" w="med" len="med"/>
          </a:ln>
        </p:spPr>
      </p:sp>
      <p:sp>
        <p:nvSpPr>
          <p:cNvPr id="336942" name="Oval 46"/>
          <p:cNvSpPr/>
          <p:nvPr/>
        </p:nvSpPr>
        <p:spPr>
          <a:xfrm>
            <a:off x="6140450" y="1344613"/>
            <a:ext cx="144463" cy="144462"/>
          </a:xfrm>
          <a:prstGeom prst="ellipse">
            <a:avLst/>
          </a:prstGeom>
          <a:solidFill>
            <a:srgbClr val="FF00FF"/>
          </a:solidFill>
          <a:ln w="4826" cap="flat" cmpd="sng">
            <a:solidFill>
              <a:schemeClr val="tx1"/>
            </a:solidFill>
            <a:prstDash val="solid"/>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36950" name="Oval 54"/>
          <p:cNvSpPr/>
          <p:nvPr/>
        </p:nvSpPr>
        <p:spPr>
          <a:xfrm>
            <a:off x="6142038" y="1549400"/>
            <a:ext cx="144462" cy="144463"/>
          </a:xfrm>
          <a:prstGeom prst="ellipse">
            <a:avLst/>
          </a:prstGeom>
          <a:solidFill>
            <a:srgbClr val="FF00FF"/>
          </a:solidFill>
          <a:ln w="4826" cap="flat" cmpd="sng">
            <a:solidFill>
              <a:schemeClr val="tx1"/>
            </a:solidFill>
            <a:prstDash val="solid"/>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36948" name="Oval 52"/>
          <p:cNvSpPr/>
          <p:nvPr/>
        </p:nvSpPr>
        <p:spPr>
          <a:xfrm>
            <a:off x="6526213" y="1231900"/>
            <a:ext cx="144462" cy="144463"/>
          </a:xfrm>
          <a:prstGeom prst="ellipse">
            <a:avLst/>
          </a:prstGeom>
          <a:solidFill>
            <a:srgbClr val="FF00FF"/>
          </a:solidFill>
          <a:ln w="4826" cap="flat" cmpd="sng">
            <a:solidFill>
              <a:schemeClr val="tx1"/>
            </a:solidFill>
            <a:prstDash val="solid"/>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36943" name="Oval 47"/>
          <p:cNvSpPr/>
          <p:nvPr/>
        </p:nvSpPr>
        <p:spPr>
          <a:xfrm>
            <a:off x="5732463" y="1236663"/>
            <a:ext cx="144462" cy="144462"/>
          </a:xfrm>
          <a:prstGeom prst="ellipse">
            <a:avLst/>
          </a:prstGeom>
          <a:solidFill>
            <a:srgbClr val="FF00FF"/>
          </a:solidFill>
          <a:ln w="4826" cap="flat" cmpd="sng">
            <a:solidFill>
              <a:schemeClr val="tx1"/>
            </a:solidFill>
            <a:prstDash val="solid"/>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36955" name="Oval 59"/>
          <p:cNvSpPr/>
          <p:nvPr/>
        </p:nvSpPr>
        <p:spPr>
          <a:xfrm>
            <a:off x="2324100" y="4010025"/>
            <a:ext cx="920750" cy="830263"/>
          </a:xfrm>
          <a:prstGeom prst="ellipse">
            <a:avLst/>
          </a:prstGeom>
          <a:noFill/>
          <a:ln w="38100" cap="flat" cmpd="sng">
            <a:solidFill>
              <a:schemeClr val="tx1"/>
            </a:solidFill>
            <a:prstDash val="solid"/>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36976" name="Oval 80"/>
          <p:cNvSpPr/>
          <p:nvPr/>
        </p:nvSpPr>
        <p:spPr>
          <a:xfrm>
            <a:off x="2257425" y="4354513"/>
            <a:ext cx="144463" cy="144462"/>
          </a:xfrm>
          <a:prstGeom prst="ellipse">
            <a:avLst/>
          </a:prstGeom>
          <a:solidFill>
            <a:srgbClr val="FF00FF"/>
          </a:solidFill>
          <a:ln w="4826" cap="flat" cmpd="sng">
            <a:solidFill>
              <a:schemeClr val="tx1"/>
            </a:solidFill>
            <a:prstDash val="solid"/>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36977" name="Oval 81"/>
          <p:cNvSpPr/>
          <p:nvPr/>
        </p:nvSpPr>
        <p:spPr>
          <a:xfrm>
            <a:off x="3181350" y="4362450"/>
            <a:ext cx="144463" cy="144463"/>
          </a:xfrm>
          <a:prstGeom prst="ellipse">
            <a:avLst/>
          </a:prstGeom>
          <a:solidFill>
            <a:srgbClr val="FF00FF"/>
          </a:solidFill>
          <a:ln w="4826" cap="flat" cmpd="sng">
            <a:solidFill>
              <a:schemeClr val="tx1"/>
            </a:solidFill>
            <a:prstDash val="solid"/>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36978" name="Oval 82"/>
          <p:cNvSpPr/>
          <p:nvPr/>
        </p:nvSpPr>
        <p:spPr>
          <a:xfrm>
            <a:off x="2720975" y="3929063"/>
            <a:ext cx="144463" cy="144462"/>
          </a:xfrm>
          <a:prstGeom prst="ellipse">
            <a:avLst/>
          </a:prstGeom>
          <a:solidFill>
            <a:srgbClr val="FF00FF"/>
          </a:solidFill>
          <a:ln w="4826" cap="flat" cmpd="sng">
            <a:solidFill>
              <a:schemeClr val="tx1"/>
            </a:solidFill>
            <a:prstDash val="solid"/>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36979" name="Oval 83"/>
          <p:cNvSpPr/>
          <p:nvPr/>
        </p:nvSpPr>
        <p:spPr>
          <a:xfrm>
            <a:off x="2733675" y="4751388"/>
            <a:ext cx="144463" cy="144462"/>
          </a:xfrm>
          <a:prstGeom prst="ellipse">
            <a:avLst/>
          </a:prstGeom>
          <a:solidFill>
            <a:srgbClr val="FF00FF"/>
          </a:solidFill>
          <a:ln w="4826" cap="flat" cmpd="sng">
            <a:solidFill>
              <a:schemeClr val="tx1"/>
            </a:solidFill>
            <a:prstDash val="solid"/>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36985" name="Rectangle 89"/>
          <p:cNvSpPr>
            <a:spLocks noChangeArrowheads="1"/>
          </p:cNvSpPr>
          <p:nvPr/>
        </p:nvSpPr>
        <p:spPr bwMode="auto">
          <a:xfrm>
            <a:off x="1376363" y="5795963"/>
            <a:ext cx="2024063" cy="631825"/>
          </a:xfrm>
          <a:prstGeom prst="rect">
            <a:avLst/>
          </a:prstGeom>
          <a:noFill/>
          <a:ln w="9525">
            <a:noFill/>
            <a:miter lim="800000"/>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400" b="1"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椭圆的作法</a:t>
            </a:r>
            <a:r>
              <a:rPr kumimoji="1" lang="zh-CN" altLang="en-US" sz="24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t>
            </a:r>
          </a:p>
        </p:txBody>
      </p:sp>
      <p:sp>
        <p:nvSpPr>
          <p:cNvPr id="18464" name="Rectangle 90"/>
          <p:cNvSpPr/>
          <p:nvPr/>
        </p:nvSpPr>
        <p:spPr>
          <a:xfrm>
            <a:off x="-139700" y="0"/>
            <a:ext cx="9339263" cy="404813"/>
          </a:xfrm>
          <a:prstGeom prst="rect">
            <a:avLst/>
          </a:prstGeom>
          <a:noFill/>
          <a:ln w="9525">
            <a:noFill/>
          </a:ln>
        </p:spPr>
        <p:txBody>
          <a:bodyPr/>
          <a:lstStyle/>
          <a:p>
            <a:pPr algn="l">
              <a:lnSpc>
                <a:spcPct val="90000"/>
              </a:lnSpc>
              <a:buNone/>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7.2.2 </a:t>
            </a:r>
            <a:r>
              <a:rPr lang="zh-CN" altLang="en-US" i="0" dirty="0">
                <a:solidFill>
                  <a:srgbClr val="000066"/>
                </a:solidFill>
                <a:latin typeface="仿宋_GB2312" pitchFamily="49" charset="-122"/>
                <a:ea typeface="仿宋_GB2312" pitchFamily="49" charset="-122"/>
              </a:rPr>
              <a:t>组合体的组合形式及投影特征</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基本形体的结合</a:t>
            </a:r>
            <a:endParaRPr lang="zh-CN" altLang="en-US" sz="1800" i="0" dirty="0">
              <a:solidFill>
                <a:srgbClr val="FF3300"/>
              </a:solidFill>
              <a:latin typeface="仿宋_GB2312" pitchFamily="49" charset="-122"/>
              <a:ea typeface="仿宋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36922"/>
                                        </p:tgtEl>
                                        <p:attrNameLst>
                                          <p:attrName>style.visibility</p:attrName>
                                        </p:attrNameLst>
                                      </p:cBhvr>
                                      <p:to>
                                        <p:strVal val="visible"/>
                                      </p:to>
                                    </p:set>
                                    <p:animEffect transition="in" filter="dissolve">
                                      <p:cBhvr>
                                        <p:cTn id="7" dur="500"/>
                                        <p:tgtEl>
                                          <p:spTgt spid="33692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36920"/>
                                        </p:tgtEl>
                                        <p:attrNameLst>
                                          <p:attrName>style.visibility</p:attrName>
                                        </p:attrNameLst>
                                      </p:cBhvr>
                                      <p:to>
                                        <p:strVal val="visible"/>
                                      </p:to>
                                    </p:set>
                                    <p:animEffect transition="in" filter="dissolve">
                                      <p:cBhvr>
                                        <p:cTn id="12" dur="500"/>
                                        <p:tgtEl>
                                          <p:spTgt spid="336920"/>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36923"/>
                                        </p:tgtEl>
                                        <p:attrNameLst>
                                          <p:attrName>style.visibility</p:attrName>
                                        </p:attrNameLst>
                                      </p:cBhvr>
                                      <p:to>
                                        <p:strVal val="visible"/>
                                      </p:to>
                                    </p:set>
                                    <p:animEffect transition="in" filter="dissolve">
                                      <p:cBhvr>
                                        <p:cTn id="17" dur="500"/>
                                        <p:tgtEl>
                                          <p:spTgt spid="336923"/>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dissolve">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36941"/>
                                        </p:tgtEl>
                                        <p:attrNameLst>
                                          <p:attrName>style.visibility</p:attrName>
                                        </p:attrNameLst>
                                      </p:cBhvr>
                                      <p:to>
                                        <p:strVal val="visible"/>
                                      </p:to>
                                    </p:set>
                                    <p:animEffect transition="in" filter="wipe(left)">
                                      <p:cBhvr>
                                        <p:cTn id="27" dur="500"/>
                                        <p:tgtEl>
                                          <p:spTgt spid="336941"/>
                                        </p:tgtEl>
                                      </p:cBhvr>
                                    </p:animEffect>
                                  </p:childTnLst>
                                </p:cTn>
                              </p:par>
                              <p:par>
                                <p:cTn id="28" presetID="22" presetClass="entr" presetSubtype="8" fill="hold" nodeType="withEffect">
                                  <p:stCondLst>
                                    <p:cond delay="0"/>
                                  </p:stCondLst>
                                  <p:childTnLst>
                                    <p:set>
                                      <p:cBhvr>
                                        <p:cTn id="29" dur="1" fill="hold">
                                          <p:stCondLst>
                                            <p:cond delay="0"/>
                                          </p:stCondLst>
                                        </p:cTn>
                                        <p:tgtEl>
                                          <p:spTgt spid="336949"/>
                                        </p:tgtEl>
                                        <p:attrNameLst>
                                          <p:attrName>style.visibility</p:attrName>
                                        </p:attrNameLst>
                                      </p:cBhvr>
                                      <p:to>
                                        <p:strVal val="visible"/>
                                      </p:to>
                                    </p:set>
                                    <p:animEffect transition="in" filter="wipe(left)">
                                      <p:cBhvr>
                                        <p:cTn id="30" dur="500"/>
                                        <p:tgtEl>
                                          <p:spTgt spid="336949"/>
                                        </p:tgtEl>
                                      </p:cBhvr>
                                    </p:animEffect>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grpId="0" nodeType="clickEffect">
                                  <p:stCondLst>
                                    <p:cond delay="0"/>
                                  </p:stCondLst>
                                  <p:childTnLst>
                                    <p:set>
                                      <p:cBhvr>
                                        <p:cTn id="34" dur="1" fill="hold">
                                          <p:stCondLst>
                                            <p:cond delay="0"/>
                                          </p:stCondLst>
                                        </p:cTn>
                                        <p:tgtEl>
                                          <p:spTgt spid="336942"/>
                                        </p:tgtEl>
                                        <p:attrNameLst>
                                          <p:attrName>style.visibility</p:attrName>
                                        </p:attrNameLst>
                                      </p:cBhvr>
                                      <p:to>
                                        <p:strVal val="visible"/>
                                      </p:to>
                                    </p:set>
                                    <p:animEffect transition="in" filter="dissolve">
                                      <p:cBhvr>
                                        <p:cTn id="35" dur="500"/>
                                        <p:tgtEl>
                                          <p:spTgt spid="336942"/>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336950"/>
                                        </p:tgtEl>
                                        <p:attrNameLst>
                                          <p:attrName>style.visibility</p:attrName>
                                        </p:attrNameLst>
                                      </p:cBhvr>
                                      <p:to>
                                        <p:strVal val="visible"/>
                                      </p:to>
                                    </p:set>
                                    <p:animEffect transition="in" filter="dissolve">
                                      <p:cBhvr>
                                        <p:cTn id="38" dur="500"/>
                                        <p:tgtEl>
                                          <p:spTgt spid="336950"/>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336948"/>
                                        </p:tgtEl>
                                        <p:attrNameLst>
                                          <p:attrName>style.visibility</p:attrName>
                                        </p:attrNameLst>
                                      </p:cBhvr>
                                      <p:to>
                                        <p:strVal val="visible"/>
                                      </p:to>
                                    </p:set>
                                    <p:animEffect transition="in" filter="dissolve">
                                      <p:cBhvr>
                                        <p:cTn id="41" dur="500"/>
                                        <p:tgtEl>
                                          <p:spTgt spid="336948"/>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336943"/>
                                        </p:tgtEl>
                                        <p:attrNameLst>
                                          <p:attrName>style.visibility</p:attrName>
                                        </p:attrNameLst>
                                      </p:cBhvr>
                                      <p:to>
                                        <p:strVal val="visible"/>
                                      </p:to>
                                    </p:set>
                                    <p:animEffect transition="in" filter="dissolve">
                                      <p:cBhvr>
                                        <p:cTn id="44" dur="500"/>
                                        <p:tgtEl>
                                          <p:spTgt spid="336943"/>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336980"/>
                                        </p:tgtEl>
                                        <p:attrNameLst>
                                          <p:attrName>style.visibility</p:attrName>
                                        </p:attrNameLst>
                                      </p:cBhvr>
                                      <p:to>
                                        <p:strVal val="visible"/>
                                      </p:to>
                                    </p:set>
                                    <p:animEffect transition="in" filter="wipe(left)">
                                      <p:cBhvr>
                                        <p:cTn id="49" dur="500"/>
                                        <p:tgtEl>
                                          <p:spTgt spid="336980"/>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nodeType="clickEffect">
                                  <p:stCondLst>
                                    <p:cond delay="0"/>
                                  </p:stCondLst>
                                  <p:childTnLst>
                                    <p:set>
                                      <p:cBhvr>
                                        <p:cTn id="53" dur="1" fill="hold">
                                          <p:stCondLst>
                                            <p:cond delay="0"/>
                                          </p:stCondLst>
                                        </p:cTn>
                                        <p:tgtEl>
                                          <p:spTgt spid="336951"/>
                                        </p:tgtEl>
                                        <p:attrNameLst>
                                          <p:attrName>style.visibility</p:attrName>
                                        </p:attrNameLst>
                                      </p:cBhvr>
                                      <p:to>
                                        <p:strVal val="visible"/>
                                      </p:to>
                                    </p:set>
                                    <p:animEffect transition="in" filter="wipe(down)">
                                      <p:cBhvr>
                                        <p:cTn id="54" dur="500"/>
                                        <p:tgtEl>
                                          <p:spTgt spid="336951"/>
                                        </p:tgtEl>
                                      </p:cBhvr>
                                    </p:animEffect>
                                  </p:childTnLst>
                                </p:cTn>
                              </p:par>
                              <p:par>
                                <p:cTn id="55" presetID="22" presetClass="entr" presetSubtype="4" fill="hold" nodeType="withEffect">
                                  <p:stCondLst>
                                    <p:cond delay="0"/>
                                  </p:stCondLst>
                                  <p:childTnLst>
                                    <p:set>
                                      <p:cBhvr>
                                        <p:cTn id="56" dur="1" fill="hold">
                                          <p:stCondLst>
                                            <p:cond delay="0"/>
                                          </p:stCondLst>
                                        </p:cTn>
                                        <p:tgtEl>
                                          <p:spTgt spid="336952"/>
                                        </p:tgtEl>
                                        <p:attrNameLst>
                                          <p:attrName>style.visibility</p:attrName>
                                        </p:attrNameLst>
                                      </p:cBhvr>
                                      <p:to>
                                        <p:strVal val="visible"/>
                                      </p:to>
                                    </p:set>
                                    <p:animEffect transition="in" filter="wipe(down)">
                                      <p:cBhvr>
                                        <p:cTn id="57" dur="500"/>
                                        <p:tgtEl>
                                          <p:spTgt spid="336952"/>
                                        </p:tgtEl>
                                      </p:cBhvr>
                                    </p:animEffect>
                                  </p:childTnLst>
                                </p:cTn>
                              </p:par>
                              <p:par>
                                <p:cTn id="58" presetID="22" presetClass="entr" presetSubtype="8" fill="hold" nodeType="withEffect">
                                  <p:stCondLst>
                                    <p:cond delay="0"/>
                                  </p:stCondLst>
                                  <p:childTnLst>
                                    <p:set>
                                      <p:cBhvr>
                                        <p:cTn id="59" dur="1" fill="hold">
                                          <p:stCondLst>
                                            <p:cond delay="0"/>
                                          </p:stCondLst>
                                        </p:cTn>
                                        <p:tgtEl>
                                          <p:spTgt spid="336954"/>
                                        </p:tgtEl>
                                        <p:attrNameLst>
                                          <p:attrName>style.visibility</p:attrName>
                                        </p:attrNameLst>
                                      </p:cBhvr>
                                      <p:to>
                                        <p:strVal val="visible"/>
                                      </p:to>
                                    </p:set>
                                    <p:animEffect transition="in" filter="wipe(left)">
                                      <p:cBhvr>
                                        <p:cTn id="60" dur="500"/>
                                        <p:tgtEl>
                                          <p:spTgt spid="336954"/>
                                        </p:tgtEl>
                                      </p:cBhvr>
                                    </p:animEffect>
                                  </p:childTnLst>
                                </p:cTn>
                              </p:par>
                              <p:par>
                                <p:cTn id="61" presetID="22" presetClass="entr" presetSubtype="8" fill="hold" nodeType="withEffect">
                                  <p:stCondLst>
                                    <p:cond delay="0"/>
                                  </p:stCondLst>
                                  <p:childTnLst>
                                    <p:set>
                                      <p:cBhvr>
                                        <p:cTn id="62" dur="1" fill="hold">
                                          <p:stCondLst>
                                            <p:cond delay="0"/>
                                          </p:stCondLst>
                                        </p:cTn>
                                        <p:tgtEl>
                                          <p:spTgt spid="336953"/>
                                        </p:tgtEl>
                                        <p:attrNameLst>
                                          <p:attrName>style.visibility</p:attrName>
                                        </p:attrNameLst>
                                      </p:cBhvr>
                                      <p:to>
                                        <p:strVal val="visible"/>
                                      </p:to>
                                    </p:set>
                                    <p:animEffect transition="in" filter="wipe(left)">
                                      <p:cBhvr>
                                        <p:cTn id="63" dur="500"/>
                                        <p:tgtEl>
                                          <p:spTgt spid="336953"/>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nodeType="clickEffect">
                                  <p:stCondLst>
                                    <p:cond delay="0"/>
                                  </p:stCondLst>
                                  <p:childTnLst>
                                    <p:set>
                                      <p:cBhvr>
                                        <p:cTn id="67" dur="1" fill="hold">
                                          <p:stCondLst>
                                            <p:cond delay="0"/>
                                          </p:stCondLst>
                                        </p:cTn>
                                        <p:tgtEl>
                                          <p:spTgt spid="336981"/>
                                        </p:tgtEl>
                                        <p:attrNameLst>
                                          <p:attrName>style.visibility</p:attrName>
                                        </p:attrNameLst>
                                      </p:cBhvr>
                                      <p:to>
                                        <p:strVal val="visible"/>
                                      </p:to>
                                    </p:set>
                                    <p:animEffect transition="in" filter="wipe(left)">
                                      <p:cBhvr>
                                        <p:cTn id="68" dur="500"/>
                                        <p:tgtEl>
                                          <p:spTgt spid="336981"/>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4" fill="hold" nodeType="clickEffect">
                                  <p:stCondLst>
                                    <p:cond delay="0"/>
                                  </p:stCondLst>
                                  <p:childTnLst>
                                    <p:set>
                                      <p:cBhvr>
                                        <p:cTn id="72" dur="1" fill="hold">
                                          <p:stCondLst>
                                            <p:cond delay="0"/>
                                          </p:stCondLst>
                                        </p:cTn>
                                        <p:tgtEl>
                                          <p:spTgt spid="4"/>
                                        </p:tgtEl>
                                        <p:attrNameLst>
                                          <p:attrName>style.visibility</p:attrName>
                                        </p:attrNameLst>
                                      </p:cBhvr>
                                      <p:to>
                                        <p:strVal val="visible"/>
                                      </p:to>
                                    </p:set>
                                    <p:animEffect transition="in" filter="wipe(down)">
                                      <p:cBhvr>
                                        <p:cTn id="73" dur="500"/>
                                        <p:tgtEl>
                                          <p:spTgt spid="4"/>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nodeType="clickEffect">
                                  <p:stCondLst>
                                    <p:cond delay="0"/>
                                  </p:stCondLst>
                                  <p:childTnLst>
                                    <p:set>
                                      <p:cBhvr>
                                        <p:cTn id="77" dur="1" fill="hold">
                                          <p:stCondLst>
                                            <p:cond delay="0"/>
                                          </p:stCondLst>
                                        </p:cTn>
                                        <p:tgtEl>
                                          <p:spTgt spid="5"/>
                                        </p:tgtEl>
                                        <p:attrNameLst>
                                          <p:attrName>style.visibility</p:attrName>
                                        </p:attrNameLst>
                                      </p:cBhvr>
                                      <p:to>
                                        <p:strVal val="visible"/>
                                      </p:to>
                                    </p:set>
                                    <p:animEffect transition="in" filter="wipe(left)">
                                      <p:cBhvr>
                                        <p:cTn id="78" dur="500"/>
                                        <p:tgtEl>
                                          <p:spTgt spid="5"/>
                                        </p:tgtEl>
                                      </p:cBhvr>
                                    </p:animEffect>
                                  </p:childTnLst>
                                </p:cTn>
                              </p:par>
                            </p:childTnLst>
                          </p:cTn>
                        </p:par>
                        <p:par>
                          <p:cTn id="79" fill="hold">
                            <p:stCondLst>
                              <p:cond delay="500"/>
                            </p:stCondLst>
                            <p:childTnLst>
                              <p:par>
                                <p:cTn id="80" presetID="9" presetClass="entr" presetSubtype="0" fill="hold" grpId="0" nodeType="afterEffect">
                                  <p:stCondLst>
                                    <p:cond delay="0"/>
                                  </p:stCondLst>
                                  <p:childTnLst>
                                    <p:set>
                                      <p:cBhvr>
                                        <p:cTn id="81" dur="1" fill="hold">
                                          <p:stCondLst>
                                            <p:cond delay="0"/>
                                          </p:stCondLst>
                                        </p:cTn>
                                        <p:tgtEl>
                                          <p:spTgt spid="336979"/>
                                        </p:tgtEl>
                                        <p:attrNameLst>
                                          <p:attrName>style.visibility</p:attrName>
                                        </p:attrNameLst>
                                      </p:cBhvr>
                                      <p:to>
                                        <p:strVal val="visible"/>
                                      </p:to>
                                    </p:set>
                                    <p:animEffect transition="in" filter="dissolve">
                                      <p:cBhvr>
                                        <p:cTn id="82" dur="500"/>
                                        <p:tgtEl>
                                          <p:spTgt spid="336979"/>
                                        </p:tgtEl>
                                      </p:cBhvr>
                                    </p:animEffect>
                                  </p:childTnLst>
                                </p:cTn>
                              </p:par>
                            </p:childTnLst>
                          </p:cTn>
                        </p:par>
                        <p:par>
                          <p:cTn id="83" fill="hold">
                            <p:stCondLst>
                              <p:cond delay="1000"/>
                            </p:stCondLst>
                            <p:childTnLst>
                              <p:par>
                                <p:cTn id="84" presetID="9" presetClass="entr" presetSubtype="0" fill="hold" grpId="0" nodeType="afterEffect">
                                  <p:stCondLst>
                                    <p:cond delay="0"/>
                                  </p:stCondLst>
                                  <p:childTnLst>
                                    <p:set>
                                      <p:cBhvr>
                                        <p:cTn id="85" dur="1" fill="hold">
                                          <p:stCondLst>
                                            <p:cond delay="0"/>
                                          </p:stCondLst>
                                        </p:cTn>
                                        <p:tgtEl>
                                          <p:spTgt spid="336978"/>
                                        </p:tgtEl>
                                        <p:attrNameLst>
                                          <p:attrName>style.visibility</p:attrName>
                                        </p:attrNameLst>
                                      </p:cBhvr>
                                      <p:to>
                                        <p:strVal val="visible"/>
                                      </p:to>
                                    </p:set>
                                    <p:animEffect transition="in" filter="dissolve">
                                      <p:cBhvr>
                                        <p:cTn id="86" dur="500"/>
                                        <p:tgtEl>
                                          <p:spTgt spid="336978"/>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1" fill="hold" nodeType="clickEffect">
                                  <p:stCondLst>
                                    <p:cond delay="0"/>
                                  </p:stCondLst>
                                  <p:childTnLst>
                                    <p:set>
                                      <p:cBhvr>
                                        <p:cTn id="90" dur="1" fill="hold">
                                          <p:stCondLst>
                                            <p:cond delay="0"/>
                                          </p:stCondLst>
                                        </p:cTn>
                                        <p:tgtEl>
                                          <p:spTgt spid="336958"/>
                                        </p:tgtEl>
                                        <p:attrNameLst>
                                          <p:attrName>style.visibility</p:attrName>
                                        </p:attrNameLst>
                                      </p:cBhvr>
                                      <p:to>
                                        <p:strVal val="visible"/>
                                      </p:to>
                                    </p:set>
                                    <p:animEffect transition="in" filter="wipe(up)">
                                      <p:cBhvr>
                                        <p:cTn id="91" dur="500"/>
                                        <p:tgtEl>
                                          <p:spTgt spid="336958"/>
                                        </p:tgtEl>
                                      </p:cBhvr>
                                    </p:animEffect>
                                  </p:childTnLst>
                                </p:cTn>
                              </p:par>
                              <p:par>
                                <p:cTn id="92" presetID="22" presetClass="entr" presetSubtype="1" fill="hold" nodeType="withEffect">
                                  <p:stCondLst>
                                    <p:cond delay="0"/>
                                  </p:stCondLst>
                                  <p:childTnLst>
                                    <p:set>
                                      <p:cBhvr>
                                        <p:cTn id="93" dur="1" fill="hold">
                                          <p:stCondLst>
                                            <p:cond delay="0"/>
                                          </p:stCondLst>
                                        </p:cTn>
                                        <p:tgtEl>
                                          <p:spTgt spid="336957"/>
                                        </p:tgtEl>
                                        <p:attrNameLst>
                                          <p:attrName>style.visibility</p:attrName>
                                        </p:attrNameLst>
                                      </p:cBhvr>
                                      <p:to>
                                        <p:strVal val="visible"/>
                                      </p:to>
                                    </p:set>
                                    <p:animEffect transition="in" filter="wipe(up)">
                                      <p:cBhvr>
                                        <p:cTn id="94" dur="500"/>
                                        <p:tgtEl>
                                          <p:spTgt spid="336957"/>
                                        </p:tgtEl>
                                      </p:cBhvr>
                                    </p:animEffect>
                                  </p:childTnLst>
                                </p:cTn>
                              </p:par>
                            </p:childTnLst>
                          </p:cTn>
                        </p:par>
                        <p:par>
                          <p:cTn id="95" fill="hold">
                            <p:stCondLst>
                              <p:cond delay="500"/>
                            </p:stCondLst>
                            <p:childTnLst>
                              <p:par>
                                <p:cTn id="96" presetID="9" presetClass="entr" presetSubtype="0" fill="hold" grpId="0" nodeType="afterEffect">
                                  <p:stCondLst>
                                    <p:cond delay="0"/>
                                  </p:stCondLst>
                                  <p:childTnLst>
                                    <p:set>
                                      <p:cBhvr>
                                        <p:cTn id="97" dur="1" fill="hold">
                                          <p:stCondLst>
                                            <p:cond delay="0"/>
                                          </p:stCondLst>
                                        </p:cTn>
                                        <p:tgtEl>
                                          <p:spTgt spid="336976"/>
                                        </p:tgtEl>
                                        <p:attrNameLst>
                                          <p:attrName>style.visibility</p:attrName>
                                        </p:attrNameLst>
                                      </p:cBhvr>
                                      <p:to>
                                        <p:strVal val="visible"/>
                                      </p:to>
                                    </p:set>
                                    <p:animEffect transition="in" filter="dissolve">
                                      <p:cBhvr>
                                        <p:cTn id="98" dur="500"/>
                                        <p:tgtEl>
                                          <p:spTgt spid="336976"/>
                                        </p:tgtEl>
                                      </p:cBhvr>
                                    </p:animEffect>
                                  </p:childTnLst>
                                </p:cTn>
                              </p:par>
                              <p:par>
                                <p:cTn id="99" presetID="9" presetClass="entr" presetSubtype="0" fill="hold" grpId="0" nodeType="withEffect">
                                  <p:stCondLst>
                                    <p:cond delay="0"/>
                                  </p:stCondLst>
                                  <p:childTnLst>
                                    <p:set>
                                      <p:cBhvr>
                                        <p:cTn id="100" dur="1" fill="hold">
                                          <p:stCondLst>
                                            <p:cond delay="0"/>
                                          </p:stCondLst>
                                        </p:cTn>
                                        <p:tgtEl>
                                          <p:spTgt spid="336977"/>
                                        </p:tgtEl>
                                        <p:attrNameLst>
                                          <p:attrName>style.visibility</p:attrName>
                                        </p:attrNameLst>
                                      </p:cBhvr>
                                      <p:to>
                                        <p:strVal val="visible"/>
                                      </p:to>
                                    </p:set>
                                    <p:animEffect transition="in" filter="dissolve">
                                      <p:cBhvr>
                                        <p:cTn id="101" dur="500"/>
                                        <p:tgtEl>
                                          <p:spTgt spid="336977"/>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4" fill="hold" grpId="0" nodeType="clickEffect">
                                  <p:stCondLst>
                                    <p:cond delay="0"/>
                                  </p:stCondLst>
                                  <p:childTnLst>
                                    <p:set>
                                      <p:cBhvr>
                                        <p:cTn id="105" dur="1" fill="hold">
                                          <p:stCondLst>
                                            <p:cond delay="0"/>
                                          </p:stCondLst>
                                        </p:cTn>
                                        <p:tgtEl>
                                          <p:spTgt spid="336955"/>
                                        </p:tgtEl>
                                        <p:attrNameLst>
                                          <p:attrName>style.visibility</p:attrName>
                                        </p:attrNameLst>
                                      </p:cBhvr>
                                      <p:to>
                                        <p:strVal val="visible"/>
                                      </p:to>
                                    </p:set>
                                    <p:animEffect transition="in" filter="wipe(down)">
                                      <p:cBhvr>
                                        <p:cTn id="106" dur="500"/>
                                        <p:tgtEl>
                                          <p:spTgt spid="336955"/>
                                        </p:tgtEl>
                                      </p:cBhvr>
                                    </p:animEffect>
                                  </p:childTnLst>
                                </p:cTn>
                              </p:par>
                            </p:childTnLst>
                          </p:cTn>
                        </p:par>
                        <p:par>
                          <p:cTn id="107" fill="hold">
                            <p:stCondLst>
                              <p:cond delay="500"/>
                            </p:stCondLst>
                            <p:childTnLst>
                              <p:par>
                                <p:cTn id="108" presetID="22" presetClass="entr" presetSubtype="8" fill="hold" grpId="0" nodeType="afterEffect">
                                  <p:stCondLst>
                                    <p:cond delay="0"/>
                                  </p:stCondLst>
                                  <p:childTnLst>
                                    <p:set>
                                      <p:cBhvr>
                                        <p:cTn id="109" dur="1" fill="hold">
                                          <p:stCondLst>
                                            <p:cond delay="0"/>
                                          </p:stCondLst>
                                        </p:cTn>
                                        <p:tgtEl>
                                          <p:spTgt spid="336985"/>
                                        </p:tgtEl>
                                        <p:attrNameLst>
                                          <p:attrName>style.visibility</p:attrName>
                                        </p:attrNameLst>
                                      </p:cBhvr>
                                      <p:to>
                                        <p:strVal val="visible"/>
                                      </p:to>
                                    </p:set>
                                    <p:animEffect transition="in" filter="wipe(left)">
                                      <p:cBhvr>
                                        <p:cTn id="110" dur="500"/>
                                        <p:tgtEl>
                                          <p:spTgt spid="3369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6942" grpId="0" animBg="1"/>
      <p:bldP spid="336950" grpId="0" animBg="1"/>
      <p:bldP spid="336948" grpId="0" animBg="1"/>
      <p:bldP spid="336943" grpId="0" animBg="1"/>
      <p:bldP spid="336955" grpId="0" animBg="1"/>
      <p:bldP spid="336976" grpId="0" animBg="1"/>
      <p:bldP spid="336977" grpId="0" animBg="1"/>
      <p:bldP spid="336978" grpId="0" animBg="1"/>
      <p:bldP spid="336979" grpId="0" animBg="1"/>
      <p:bldP spid="33698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3CC25BD4-7B40-4184-BEFA-A4A42287E8C1}"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15:55:42</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26"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5pPr>
          </a:lstStyle>
          <a:p>
            <a:pPr lvl="0" algn="r" eaLnBrk="1" hangingPunct="1"/>
            <a:fld id="{9A0DB2DC-4C9A-4742-B13C-FB6460FD3503}" type="slidenum">
              <a:rPr lang="en-US" altLang="zh-CN" sz="1400" b="0" i="0" dirty="0">
                <a:solidFill>
                  <a:schemeClr val="tx1"/>
                </a:solidFill>
                <a:latin typeface="Times New Roman" panose="02020603050405020304" pitchFamily="18" charset="0"/>
              </a:rPr>
              <a:t>15</a:t>
            </a:fld>
            <a:endParaRPr lang="en-US" altLang="zh-CN" sz="1400" b="0" i="0" dirty="0">
              <a:solidFill>
                <a:schemeClr val="tx1"/>
              </a:solidFill>
              <a:latin typeface="Times New Roman" panose="02020603050405020304" pitchFamily="18" charset="0"/>
            </a:endParaRPr>
          </a:p>
        </p:txBody>
      </p:sp>
      <p:sp>
        <p:nvSpPr>
          <p:cNvPr id="19461" name="Rectangle 47"/>
          <p:cNvSpPr/>
          <p:nvPr/>
        </p:nvSpPr>
        <p:spPr>
          <a:xfrm>
            <a:off x="-139700" y="0"/>
            <a:ext cx="9339263" cy="404813"/>
          </a:xfrm>
          <a:prstGeom prst="rect">
            <a:avLst/>
          </a:prstGeom>
          <a:noFill/>
          <a:ln w="9525">
            <a:noFill/>
          </a:ln>
        </p:spPr>
        <p:txBody>
          <a:bodyPr/>
          <a:lstStyle/>
          <a:p>
            <a:pPr algn="l">
              <a:lnSpc>
                <a:spcPct val="90000"/>
              </a:lnSpc>
              <a:buNone/>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7.2.2 </a:t>
            </a:r>
            <a:r>
              <a:rPr lang="zh-CN" altLang="en-US" i="0" dirty="0">
                <a:solidFill>
                  <a:srgbClr val="000066"/>
                </a:solidFill>
                <a:latin typeface="仿宋_GB2312" pitchFamily="49" charset="-122"/>
                <a:ea typeface="仿宋_GB2312" pitchFamily="49" charset="-122"/>
              </a:rPr>
              <a:t>组合体的组合形式及投影特征</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基本形体的结合</a:t>
            </a:r>
            <a:endParaRPr lang="zh-CN" altLang="en-US" sz="1800" i="0" dirty="0">
              <a:solidFill>
                <a:srgbClr val="FF3300"/>
              </a:solidFill>
              <a:latin typeface="仿宋_GB2312" pitchFamily="49" charset="-122"/>
              <a:ea typeface="仿宋_GB2312" pitchFamily="49" charset="-122"/>
            </a:endParaRPr>
          </a:p>
        </p:txBody>
      </p:sp>
      <p:pic>
        <p:nvPicPr>
          <p:cNvPr id="19462" name="Picture 49"/>
          <p:cNvPicPr>
            <a:picLocks noChangeAspect="1"/>
          </p:cNvPicPr>
          <p:nvPr/>
        </p:nvPicPr>
        <p:blipFill>
          <a:blip r:embed="rId2"/>
          <a:stretch>
            <a:fillRect/>
          </a:stretch>
        </p:blipFill>
        <p:spPr>
          <a:xfrm>
            <a:off x="428625" y="3360738"/>
            <a:ext cx="8183563" cy="2741612"/>
          </a:xfrm>
          <a:prstGeom prst="rect">
            <a:avLst/>
          </a:prstGeom>
          <a:noFill/>
          <a:ln w="4763">
            <a:noFill/>
          </a:ln>
        </p:spPr>
      </p:pic>
      <p:sp>
        <p:nvSpPr>
          <p:cNvPr id="338994" name="Text Box 50"/>
          <p:cNvSpPr txBox="1"/>
          <p:nvPr/>
        </p:nvSpPr>
        <p:spPr>
          <a:xfrm>
            <a:off x="4757738" y="752475"/>
            <a:ext cx="4140200" cy="1844675"/>
          </a:xfrm>
          <a:prstGeom prst="rect">
            <a:avLst/>
          </a:prstGeom>
          <a:noFill/>
          <a:ln w="4763">
            <a:noFill/>
          </a:ln>
        </p:spPr>
        <p:txBody>
          <a:bodyPr>
            <a:spAutoFit/>
          </a:bodyPr>
          <a:lstStyle/>
          <a:p>
            <a:pPr algn="l">
              <a:lnSpc>
                <a:spcPct val="120000"/>
              </a:lnSpc>
            </a:pPr>
            <a:r>
              <a:rPr lang="zh-CN" altLang="en-US" i="0" dirty="0">
                <a:solidFill>
                  <a:schemeClr val="tx1"/>
                </a:solidFill>
                <a:latin typeface="Times New Roman" panose="02020603050405020304" pitchFamily="18" charset="0"/>
              </a:rPr>
              <a:t>当组合体上存在正交的两个圆柱，可采用以下简化画法。当直径相近时，可按照等圆柱直径的相贯线作图。</a:t>
            </a:r>
          </a:p>
        </p:txBody>
      </p:sp>
      <p:sp>
        <p:nvSpPr>
          <p:cNvPr id="338995" name="Line 51"/>
          <p:cNvSpPr/>
          <p:nvPr/>
        </p:nvSpPr>
        <p:spPr>
          <a:xfrm>
            <a:off x="973138" y="4616450"/>
            <a:ext cx="5930900" cy="0"/>
          </a:xfrm>
          <a:prstGeom prst="line">
            <a:avLst/>
          </a:prstGeom>
          <a:ln w="4763" cap="flat" cmpd="sng">
            <a:solidFill>
              <a:srgbClr val="FF0000"/>
            </a:solidFill>
            <a:prstDash val="solid"/>
            <a:headEnd type="none" w="med" len="med"/>
            <a:tailEnd type="none" w="med" len="med"/>
          </a:ln>
        </p:spPr>
      </p:sp>
      <p:grpSp>
        <p:nvGrpSpPr>
          <p:cNvPr id="2" name="Group 58"/>
          <p:cNvGrpSpPr/>
          <p:nvPr/>
        </p:nvGrpSpPr>
        <p:grpSpPr>
          <a:xfrm>
            <a:off x="2208213" y="4906963"/>
            <a:ext cx="1436687" cy="849312"/>
            <a:chOff x="1391" y="3217"/>
            <a:chExt cx="905" cy="535"/>
          </a:xfrm>
        </p:grpSpPr>
        <p:sp>
          <p:nvSpPr>
            <p:cNvPr id="19480" name="Line 55"/>
            <p:cNvSpPr/>
            <p:nvPr/>
          </p:nvSpPr>
          <p:spPr>
            <a:xfrm flipV="1">
              <a:off x="1391" y="3242"/>
              <a:ext cx="905" cy="510"/>
            </a:xfrm>
            <a:prstGeom prst="line">
              <a:avLst/>
            </a:prstGeom>
            <a:ln w="4826" cap="flat" cmpd="sng">
              <a:solidFill>
                <a:schemeClr val="tx1"/>
              </a:solidFill>
              <a:prstDash val="solid"/>
              <a:headEnd type="none" w="med" len="med"/>
              <a:tailEnd type="triangle" w="lg" len="lg"/>
            </a:ln>
          </p:spPr>
        </p:sp>
        <p:sp>
          <p:nvSpPr>
            <p:cNvPr id="19481" name="Text Box 56"/>
            <p:cNvSpPr txBox="1"/>
            <p:nvPr/>
          </p:nvSpPr>
          <p:spPr>
            <a:xfrm>
              <a:off x="1705" y="3217"/>
              <a:ext cx="244" cy="288"/>
            </a:xfrm>
            <a:prstGeom prst="rect">
              <a:avLst/>
            </a:prstGeom>
            <a:noFill/>
            <a:ln w="4763">
              <a:noFill/>
            </a:ln>
          </p:spPr>
          <p:txBody>
            <a:bodyPr wrap="none">
              <a:spAutoFit/>
            </a:bodyPr>
            <a:lstStyle/>
            <a:p>
              <a:r>
                <a:rPr lang="en-US" altLang="zh-CN" dirty="0">
                  <a:solidFill>
                    <a:schemeClr val="tx1"/>
                  </a:solidFill>
                  <a:latin typeface="Times New Roman" panose="02020603050405020304" pitchFamily="18" charset="0"/>
                </a:rPr>
                <a:t>R</a:t>
              </a:r>
            </a:p>
          </p:txBody>
        </p:sp>
      </p:grpSp>
      <p:sp>
        <p:nvSpPr>
          <p:cNvPr id="339001" name="Arc 57"/>
          <p:cNvSpPr/>
          <p:nvPr/>
        </p:nvSpPr>
        <p:spPr>
          <a:xfrm>
            <a:off x="5319713" y="3698875"/>
            <a:ext cx="2284412" cy="914400"/>
          </a:xfrm>
          <a:custGeom>
            <a:avLst/>
            <a:gdLst>
              <a:gd name="txL" fmla="*/ 0 w 38357"/>
              <a:gd name="txT" fmla="*/ 0 h 21600"/>
              <a:gd name="txR" fmla="*/ 38357 w 38357"/>
              <a:gd name="txB" fmla="*/ 21600 h 21600"/>
            </a:gdLst>
            <a:ahLst/>
            <a:cxnLst>
              <a:cxn ang="0">
                <a:pos x="2284412" y="425492"/>
              </a:cxn>
              <a:cxn ang="0">
                <a:pos x="0" y="415798"/>
              </a:cxn>
              <a:cxn ang="0">
                <a:pos x="1145750" y="0"/>
              </a:cxn>
            </a:cxnLst>
            <a:rect l="txL" t="txT" r="txR" b="txB"/>
            <a:pathLst>
              <a:path w="38357" h="21600" fill="none">
                <a:moveTo>
                  <a:pt x="38357" y="10051"/>
                </a:moveTo>
                <a:cubicBezTo>
                  <a:pt x="34623" y="17152"/>
                  <a:pt x="27261" y="21599"/>
                  <a:pt x="19238" y="21600"/>
                </a:cubicBezTo>
                <a:cubicBezTo>
                  <a:pt x="11121" y="21600"/>
                  <a:pt x="3690" y="17050"/>
                  <a:pt x="0" y="9821"/>
                </a:cubicBezTo>
              </a:path>
              <a:path w="38357" h="21600" stroke="0">
                <a:moveTo>
                  <a:pt x="38357" y="10051"/>
                </a:moveTo>
                <a:cubicBezTo>
                  <a:pt x="34623" y="17152"/>
                  <a:pt x="27261" y="21599"/>
                  <a:pt x="19238" y="21600"/>
                </a:cubicBezTo>
                <a:cubicBezTo>
                  <a:pt x="11121" y="21600"/>
                  <a:pt x="3690" y="17050"/>
                  <a:pt x="0" y="9821"/>
                </a:cubicBezTo>
                <a:lnTo>
                  <a:pt x="19238" y="0"/>
                </a:lnTo>
                <a:close/>
              </a:path>
            </a:pathLst>
          </a:custGeom>
          <a:noFill/>
          <a:ln w="38100" cap="flat" cmpd="sng">
            <a:solidFill>
              <a:srgbClr val="FF0000">
                <a:alpha val="100000"/>
              </a:srgbClr>
            </a:solidFill>
            <a:prstDash val="solid"/>
            <a:round/>
            <a:headEnd type="none" w="med" len="med"/>
            <a:tailEnd type="none" w="med" len="med"/>
          </a:ln>
        </p:spPr>
        <p:txBody>
          <a:bodyPr/>
          <a:lstStyle/>
          <a:p>
            <a:endParaRPr lang="zh-CN" altLang="en-US"/>
          </a:p>
        </p:txBody>
      </p:sp>
      <p:grpSp>
        <p:nvGrpSpPr>
          <p:cNvPr id="3" name="Group 59"/>
          <p:cNvGrpSpPr/>
          <p:nvPr/>
        </p:nvGrpSpPr>
        <p:grpSpPr>
          <a:xfrm rot="-1224063">
            <a:off x="5145088" y="3035300"/>
            <a:ext cx="1436687" cy="849313"/>
            <a:chOff x="1391" y="3217"/>
            <a:chExt cx="905" cy="535"/>
          </a:xfrm>
        </p:grpSpPr>
        <p:sp>
          <p:nvSpPr>
            <p:cNvPr id="19478" name="Line 60"/>
            <p:cNvSpPr/>
            <p:nvPr/>
          </p:nvSpPr>
          <p:spPr>
            <a:xfrm flipV="1">
              <a:off x="1391" y="3242"/>
              <a:ext cx="905" cy="510"/>
            </a:xfrm>
            <a:prstGeom prst="line">
              <a:avLst/>
            </a:prstGeom>
            <a:ln w="4826" cap="flat" cmpd="sng">
              <a:solidFill>
                <a:schemeClr val="tx1"/>
              </a:solidFill>
              <a:prstDash val="solid"/>
              <a:headEnd type="none" w="med" len="med"/>
              <a:tailEnd type="triangle" w="lg" len="lg"/>
            </a:ln>
          </p:spPr>
        </p:sp>
        <p:sp>
          <p:nvSpPr>
            <p:cNvPr id="19479" name="Text Box 61"/>
            <p:cNvSpPr txBox="1"/>
            <p:nvPr/>
          </p:nvSpPr>
          <p:spPr>
            <a:xfrm>
              <a:off x="1705" y="3217"/>
              <a:ext cx="244" cy="288"/>
            </a:xfrm>
            <a:prstGeom prst="rect">
              <a:avLst/>
            </a:prstGeom>
            <a:noFill/>
            <a:ln w="4763">
              <a:noFill/>
            </a:ln>
          </p:spPr>
          <p:txBody>
            <a:bodyPr wrap="none">
              <a:spAutoFit/>
            </a:bodyPr>
            <a:lstStyle/>
            <a:p>
              <a:r>
                <a:rPr lang="en-US" altLang="zh-CN" dirty="0">
                  <a:solidFill>
                    <a:schemeClr val="tx1"/>
                  </a:solidFill>
                  <a:latin typeface="Times New Roman" panose="02020603050405020304" pitchFamily="18" charset="0"/>
                </a:rPr>
                <a:t>R</a:t>
              </a:r>
            </a:p>
          </p:txBody>
        </p:sp>
      </p:grpSp>
      <p:sp>
        <p:nvSpPr>
          <p:cNvPr id="338996" name="Oval 52"/>
          <p:cNvSpPr/>
          <p:nvPr/>
        </p:nvSpPr>
        <p:spPr>
          <a:xfrm>
            <a:off x="6369050" y="4540250"/>
            <a:ext cx="144463" cy="144463"/>
          </a:xfrm>
          <a:prstGeom prst="ellipse">
            <a:avLst/>
          </a:prstGeom>
          <a:solidFill>
            <a:srgbClr val="FF00FF"/>
          </a:solidFill>
          <a:ln w="4826" cap="flat" cmpd="sng">
            <a:solidFill>
              <a:schemeClr val="tx1"/>
            </a:solidFill>
            <a:prstDash val="solid"/>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38997" name="Oval 53"/>
          <p:cNvSpPr/>
          <p:nvPr/>
        </p:nvSpPr>
        <p:spPr>
          <a:xfrm>
            <a:off x="7531100" y="4057650"/>
            <a:ext cx="144463" cy="144463"/>
          </a:xfrm>
          <a:prstGeom prst="ellipse">
            <a:avLst/>
          </a:prstGeom>
          <a:solidFill>
            <a:srgbClr val="FFCC00"/>
          </a:solidFill>
          <a:ln w="4826" cap="flat" cmpd="sng">
            <a:solidFill>
              <a:schemeClr val="tx1"/>
            </a:solidFill>
            <a:prstDash val="solid"/>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38998" name="Oval 54"/>
          <p:cNvSpPr/>
          <p:nvPr/>
        </p:nvSpPr>
        <p:spPr>
          <a:xfrm>
            <a:off x="5230813" y="4040188"/>
            <a:ext cx="144462" cy="144462"/>
          </a:xfrm>
          <a:prstGeom prst="ellipse">
            <a:avLst/>
          </a:prstGeom>
          <a:solidFill>
            <a:srgbClr val="FFCC00"/>
          </a:solidFill>
          <a:ln w="4826" cap="flat" cmpd="sng">
            <a:solidFill>
              <a:schemeClr val="tx1"/>
            </a:solidFill>
            <a:prstDash val="solid"/>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39006" name="Arc 62"/>
          <p:cNvSpPr/>
          <p:nvPr/>
        </p:nvSpPr>
        <p:spPr>
          <a:xfrm rot="4287383">
            <a:off x="5427663" y="2606675"/>
            <a:ext cx="976312" cy="1576388"/>
          </a:xfrm>
          <a:custGeom>
            <a:avLst/>
            <a:gdLst>
              <a:gd name="txL" fmla="*/ 0 w 13685"/>
              <a:gd name="txT" fmla="*/ 0 h 20128"/>
              <a:gd name="txR" fmla="*/ 13685 w 13685"/>
              <a:gd name="txB" fmla="*/ 20128 h 20128"/>
            </a:gdLst>
            <a:ahLst/>
            <a:cxnLst>
              <a:cxn ang="0">
                <a:pos x="0" y="267613"/>
              </a:cxn>
              <a:cxn ang="0">
                <a:pos x="417135" y="0"/>
              </a:cxn>
              <a:cxn ang="0">
                <a:pos x="976312" y="1576388"/>
              </a:cxn>
            </a:cxnLst>
            <a:rect l="txL" t="txT" r="txR" b="txB"/>
            <a:pathLst>
              <a:path w="13685" h="20128" fill="none">
                <a:moveTo>
                  <a:pt x="-1" y="3416"/>
                </a:moveTo>
                <a:cubicBezTo>
                  <a:pt x="1757" y="1977"/>
                  <a:pt x="3730" y="824"/>
                  <a:pt x="5847" y="0"/>
                </a:cubicBezTo>
              </a:path>
              <a:path w="13685" h="20128" stroke="0">
                <a:moveTo>
                  <a:pt x="-1" y="3416"/>
                </a:moveTo>
                <a:cubicBezTo>
                  <a:pt x="1757" y="1977"/>
                  <a:pt x="3730" y="824"/>
                  <a:pt x="5847" y="0"/>
                </a:cubicBezTo>
                <a:lnTo>
                  <a:pt x="13685" y="20128"/>
                </a:lnTo>
                <a:close/>
              </a:path>
            </a:pathLst>
          </a:custGeom>
          <a:noFill/>
          <a:ln w="4763" cap="flat" cmpd="sng">
            <a:solidFill>
              <a:schemeClr val="tx1">
                <a:alpha val="100000"/>
              </a:schemeClr>
            </a:solidFill>
            <a:prstDash val="solid"/>
            <a:round/>
            <a:headEnd type="none" w="med" len="med"/>
            <a:tailEnd type="none" w="med" len="med"/>
          </a:ln>
        </p:spPr>
        <p:txBody>
          <a:bodyPr/>
          <a:lstStyle/>
          <a:p>
            <a:endParaRPr lang="zh-CN" altLang="en-US"/>
          </a:p>
        </p:txBody>
      </p:sp>
      <p:sp>
        <p:nvSpPr>
          <p:cNvPr id="19472" name="Line 66"/>
          <p:cNvSpPr/>
          <p:nvPr/>
        </p:nvSpPr>
        <p:spPr>
          <a:xfrm flipV="1">
            <a:off x="6453188" y="2760663"/>
            <a:ext cx="0" cy="874712"/>
          </a:xfrm>
          <a:prstGeom prst="line">
            <a:avLst/>
          </a:prstGeom>
          <a:ln w="28575" cap="flat" cmpd="sng">
            <a:solidFill>
              <a:schemeClr val="tx1"/>
            </a:solidFill>
            <a:prstDash val="solid"/>
            <a:headEnd type="none" w="med" len="med"/>
            <a:tailEnd type="none" w="med" len="med"/>
          </a:ln>
        </p:spPr>
      </p:sp>
      <p:sp>
        <p:nvSpPr>
          <p:cNvPr id="339011" name="Oval 67"/>
          <p:cNvSpPr/>
          <p:nvPr/>
        </p:nvSpPr>
        <p:spPr>
          <a:xfrm>
            <a:off x="6391275" y="2825750"/>
            <a:ext cx="144463" cy="144463"/>
          </a:xfrm>
          <a:prstGeom prst="ellipse">
            <a:avLst/>
          </a:prstGeom>
          <a:solidFill>
            <a:schemeClr val="hlink"/>
          </a:solidFill>
          <a:ln w="4826" cap="flat" cmpd="sng">
            <a:solidFill>
              <a:schemeClr val="tx1"/>
            </a:solidFill>
            <a:prstDash val="solid"/>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39013" name="Rectangle 69"/>
          <p:cNvSpPr>
            <a:spLocks noChangeArrowheads="1"/>
          </p:cNvSpPr>
          <p:nvPr/>
        </p:nvSpPr>
        <p:spPr bwMode="auto">
          <a:xfrm>
            <a:off x="1376363" y="5953125"/>
            <a:ext cx="4857750" cy="631825"/>
          </a:xfrm>
          <a:prstGeom prst="rect">
            <a:avLst/>
          </a:prstGeom>
          <a:noFill/>
          <a:ln w="9525">
            <a:noFill/>
            <a:miter lim="800000"/>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400" b="1"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以大圆柱</a:t>
            </a:r>
            <a:r>
              <a:rPr kumimoji="1" lang="en-US" altLang="zh-CN" sz="2400" b="1" i="1"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R</a:t>
            </a:r>
            <a:r>
              <a:rPr kumimoji="1" lang="zh-CN" altLang="en-US" sz="2400" b="1"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为相贯线的曲率半径</a:t>
            </a:r>
            <a:endParaRPr kumimoji="1" lang="zh-CN" altLang="en-US" sz="24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pic>
        <p:nvPicPr>
          <p:cNvPr id="338992" name="Picture 48"/>
          <p:cNvPicPr>
            <a:picLocks noChangeAspect="1"/>
          </p:cNvPicPr>
          <p:nvPr/>
        </p:nvPicPr>
        <p:blipFill>
          <a:blip r:embed="rId3"/>
          <a:stretch>
            <a:fillRect/>
          </a:stretch>
        </p:blipFill>
        <p:spPr>
          <a:xfrm>
            <a:off x="377825" y="412750"/>
            <a:ext cx="4335463" cy="3117850"/>
          </a:xfrm>
          <a:prstGeom prst="rect">
            <a:avLst/>
          </a:prstGeom>
          <a:noFill/>
          <a:ln w="4763">
            <a:noFill/>
          </a:ln>
        </p:spPr>
      </p:pic>
      <p:sp>
        <p:nvSpPr>
          <p:cNvPr id="339014" name="Oval 70"/>
          <p:cNvSpPr/>
          <p:nvPr/>
        </p:nvSpPr>
        <p:spPr>
          <a:xfrm>
            <a:off x="3295650" y="4537075"/>
            <a:ext cx="144463" cy="144463"/>
          </a:xfrm>
          <a:prstGeom prst="ellipse">
            <a:avLst/>
          </a:prstGeom>
          <a:solidFill>
            <a:srgbClr val="FF00FF"/>
          </a:solidFill>
          <a:ln w="4826" cap="flat" cmpd="sng">
            <a:solidFill>
              <a:schemeClr val="tx1"/>
            </a:solidFill>
            <a:prstDash val="solid"/>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39015" name="Oval 71"/>
          <p:cNvSpPr/>
          <p:nvPr/>
        </p:nvSpPr>
        <p:spPr>
          <a:xfrm>
            <a:off x="995363" y="4519613"/>
            <a:ext cx="144462" cy="144462"/>
          </a:xfrm>
          <a:prstGeom prst="ellipse">
            <a:avLst/>
          </a:prstGeom>
          <a:solidFill>
            <a:srgbClr val="FF00FF"/>
          </a:solidFill>
          <a:ln w="4826" cap="flat" cmpd="sng">
            <a:solidFill>
              <a:schemeClr val="tx1"/>
            </a:solidFill>
            <a:prstDash val="solid"/>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338992"/>
                                        </p:tgtEl>
                                        <p:attrNameLst>
                                          <p:attrName>style.visibility</p:attrName>
                                        </p:attrNameLst>
                                      </p:cBhvr>
                                      <p:to>
                                        <p:strVal val="visible"/>
                                      </p:to>
                                    </p:set>
                                    <p:animEffect transition="in" filter="dissolve">
                                      <p:cBhvr>
                                        <p:cTn id="7" dur="500"/>
                                        <p:tgtEl>
                                          <p:spTgt spid="33899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
                                  </p:iterate>
                                  <p:childTnLst>
                                    <p:set>
                                      <p:cBhvr>
                                        <p:cTn id="11" dur="1" fill="hold">
                                          <p:stCondLst>
                                            <p:cond delay="0"/>
                                          </p:stCondLst>
                                        </p:cTn>
                                        <p:tgtEl>
                                          <p:spTgt spid="338994"/>
                                        </p:tgtEl>
                                        <p:attrNameLst>
                                          <p:attrName>style.visibility</p:attrName>
                                        </p:attrNameLst>
                                      </p:cBhvr>
                                      <p:to>
                                        <p:strVal val="visible"/>
                                      </p:to>
                                    </p:set>
                                    <p:animEffect transition="in" filter="wipe(left)">
                                      <p:cBhvr>
                                        <p:cTn id="12" dur="500"/>
                                        <p:tgtEl>
                                          <p:spTgt spid="33899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down)">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39006"/>
                                        </p:tgtEl>
                                        <p:attrNameLst>
                                          <p:attrName>style.visibility</p:attrName>
                                        </p:attrNameLst>
                                      </p:cBhvr>
                                      <p:to>
                                        <p:strVal val="visible"/>
                                      </p:to>
                                    </p:set>
                                    <p:animEffect transition="in" filter="wipe(down)">
                                      <p:cBhvr>
                                        <p:cTn id="27" dur="500"/>
                                        <p:tgtEl>
                                          <p:spTgt spid="339006"/>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339011"/>
                                        </p:tgtEl>
                                        <p:attrNameLst>
                                          <p:attrName>style.visibility</p:attrName>
                                        </p:attrNameLst>
                                      </p:cBhvr>
                                      <p:to>
                                        <p:strVal val="visible"/>
                                      </p:to>
                                    </p:set>
                                    <p:animEffect transition="in" filter="dissolve">
                                      <p:cBhvr>
                                        <p:cTn id="32" dur="500"/>
                                        <p:tgtEl>
                                          <p:spTgt spid="33901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339001"/>
                                        </p:tgtEl>
                                        <p:attrNameLst>
                                          <p:attrName>style.visibility</p:attrName>
                                        </p:attrNameLst>
                                      </p:cBhvr>
                                      <p:to>
                                        <p:strVal val="visible"/>
                                      </p:to>
                                    </p:set>
                                    <p:animEffect transition="in" filter="wipe(left)">
                                      <p:cBhvr>
                                        <p:cTn id="37" dur="500"/>
                                        <p:tgtEl>
                                          <p:spTgt spid="339001"/>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339014"/>
                                        </p:tgtEl>
                                        <p:attrNameLst>
                                          <p:attrName>style.visibility</p:attrName>
                                        </p:attrNameLst>
                                      </p:cBhvr>
                                      <p:to>
                                        <p:strVal val="visible"/>
                                      </p:to>
                                    </p:set>
                                    <p:animEffect transition="in" filter="dissolve">
                                      <p:cBhvr>
                                        <p:cTn id="42" dur="500"/>
                                        <p:tgtEl>
                                          <p:spTgt spid="339014"/>
                                        </p:tgtEl>
                                      </p:cBhvr>
                                    </p:animEffect>
                                  </p:childTnLst>
                                </p:cTn>
                              </p:par>
                              <p:par>
                                <p:cTn id="43" presetID="9" presetClass="entr" presetSubtype="0" fill="hold" grpId="0" nodeType="withEffect">
                                  <p:stCondLst>
                                    <p:cond delay="0"/>
                                  </p:stCondLst>
                                  <p:childTnLst>
                                    <p:set>
                                      <p:cBhvr>
                                        <p:cTn id="44" dur="1" fill="hold">
                                          <p:stCondLst>
                                            <p:cond delay="0"/>
                                          </p:stCondLst>
                                        </p:cTn>
                                        <p:tgtEl>
                                          <p:spTgt spid="339015"/>
                                        </p:tgtEl>
                                        <p:attrNameLst>
                                          <p:attrName>style.visibility</p:attrName>
                                        </p:attrNameLst>
                                      </p:cBhvr>
                                      <p:to>
                                        <p:strVal val="visible"/>
                                      </p:to>
                                    </p:set>
                                    <p:animEffect transition="in" filter="dissolve">
                                      <p:cBhvr>
                                        <p:cTn id="45" dur="500"/>
                                        <p:tgtEl>
                                          <p:spTgt spid="339015"/>
                                        </p:tgtEl>
                                      </p:cBhvr>
                                    </p:animEffect>
                                  </p:childTnLst>
                                </p:cTn>
                              </p:par>
                            </p:childTnLst>
                          </p:cTn>
                        </p:par>
                        <p:par>
                          <p:cTn id="46" fill="hold">
                            <p:stCondLst>
                              <p:cond delay="500"/>
                            </p:stCondLst>
                            <p:childTnLst>
                              <p:par>
                                <p:cTn id="47" presetID="22" presetClass="entr" presetSubtype="4" fill="hold" nodeType="afterEffect">
                                  <p:stCondLst>
                                    <p:cond delay="0"/>
                                  </p:stCondLst>
                                  <p:childTnLst>
                                    <p:set>
                                      <p:cBhvr>
                                        <p:cTn id="48" dur="1" fill="hold">
                                          <p:stCondLst>
                                            <p:cond delay="0"/>
                                          </p:stCondLst>
                                        </p:cTn>
                                        <p:tgtEl>
                                          <p:spTgt spid="338995"/>
                                        </p:tgtEl>
                                        <p:attrNameLst>
                                          <p:attrName>style.visibility</p:attrName>
                                        </p:attrNameLst>
                                      </p:cBhvr>
                                      <p:to>
                                        <p:strVal val="visible"/>
                                      </p:to>
                                    </p:set>
                                    <p:animEffect transition="in" filter="wipe(down)">
                                      <p:cBhvr>
                                        <p:cTn id="49" dur="500"/>
                                        <p:tgtEl>
                                          <p:spTgt spid="338995"/>
                                        </p:tgtEl>
                                      </p:cBhvr>
                                    </p:animEffect>
                                  </p:childTnLst>
                                </p:cTn>
                              </p:par>
                            </p:childTnLst>
                          </p:cTn>
                        </p:par>
                      </p:childTnLst>
                    </p:cTn>
                  </p:par>
                  <p:par>
                    <p:cTn id="50" fill="hold">
                      <p:stCondLst>
                        <p:cond delay="indefinite"/>
                      </p:stCondLst>
                      <p:childTnLst>
                        <p:par>
                          <p:cTn id="51" fill="hold">
                            <p:stCondLst>
                              <p:cond delay="0"/>
                            </p:stCondLst>
                            <p:childTnLst>
                              <p:par>
                                <p:cTn id="52" presetID="9" presetClass="entr" presetSubtype="0" fill="hold" grpId="0" nodeType="clickEffect">
                                  <p:stCondLst>
                                    <p:cond delay="0"/>
                                  </p:stCondLst>
                                  <p:childTnLst>
                                    <p:set>
                                      <p:cBhvr>
                                        <p:cTn id="53" dur="1" fill="hold">
                                          <p:stCondLst>
                                            <p:cond delay="0"/>
                                          </p:stCondLst>
                                        </p:cTn>
                                        <p:tgtEl>
                                          <p:spTgt spid="338996"/>
                                        </p:tgtEl>
                                        <p:attrNameLst>
                                          <p:attrName>style.visibility</p:attrName>
                                        </p:attrNameLst>
                                      </p:cBhvr>
                                      <p:to>
                                        <p:strVal val="visible"/>
                                      </p:to>
                                    </p:set>
                                    <p:animEffect transition="in" filter="dissolve">
                                      <p:cBhvr>
                                        <p:cTn id="54" dur="500"/>
                                        <p:tgtEl>
                                          <p:spTgt spid="338996"/>
                                        </p:tgtEl>
                                      </p:cBhvr>
                                    </p:animEffect>
                                  </p:childTnLst>
                                </p:cTn>
                              </p:par>
                              <p:par>
                                <p:cTn id="55" presetID="9" presetClass="entr" presetSubtype="0" fill="hold" grpId="0" nodeType="withEffect">
                                  <p:stCondLst>
                                    <p:cond delay="0"/>
                                  </p:stCondLst>
                                  <p:childTnLst>
                                    <p:set>
                                      <p:cBhvr>
                                        <p:cTn id="56" dur="1" fill="hold">
                                          <p:stCondLst>
                                            <p:cond delay="0"/>
                                          </p:stCondLst>
                                        </p:cTn>
                                        <p:tgtEl>
                                          <p:spTgt spid="338997"/>
                                        </p:tgtEl>
                                        <p:attrNameLst>
                                          <p:attrName>style.visibility</p:attrName>
                                        </p:attrNameLst>
                                      </p:cBhvr>
                                      <p:to>
                                        <p:strVal val="visible"/>
                                      </p:to>
                                    </p:set>
                                    <p:animEffect transition="in" filter="dissolve">
                                      <p:cBhvr>
                                        <p:cTn id="57" dur="500"/>
                                        <p:tgtEl>
                                          <p:spTgt spid="338997"/>
                                        </p:tgtEl>
                                      </p:cBhvr>
                                    </p:animEffect>
                                  </p:childTnLst>
                                </p:cTn>
                              </p:par>
                              <p:par>
                                <p:cTn id="58" presetID="9" presetClass="entr" presetSubtype="0" fill="hold" grpId="0" nodeType="withEffect">
                                  <p:stCondLst>
                                    <p:cond delay="0"/>
                                  </p:stCondLst>
                                  <p:childTnLst>
                                    <p:set>
                                      <p:cBhvr>
                                        <p:cTn id="59" dur="1" fill="hold">
                                          <p:stCondLst>
                                            <p:cond delay="0"/>
                                          </p:stCondLst>
                                        </p:cTn>
                                        <p:tgtEl>
                                          <p:spTgt spid="338998"/>
                                        </p:tgtEl>
                                        <p:attrNameLst>
                                          <p:attrName>style.visibility</p:attrName>
                                        </p:attrNameLst>
                                      </p:cBhvr>
                                      <p:to>
                                        <p:strVal val="visible"/>
                                      </p:to>
                                    </p:set>
                                    <p:animEffect transition="in" filter="dissolve">
                                      <p:cBhvr>
                                        <p:cTn id="60" dur="500"/>
                                        <p:tgtEl>
                                          <p:spTgt spid="338998"/>
                                        </p:tgtEl>
                                      </p:cBhvr>
                                    </p:animEffect>
                                  </p:childTnLst>
                                </p:cTn>
                              </p:par>
                            </p:childTnLst>
                          </p:cTn>
                        </p:par>
                        <p:par>
                          <p:cTn id="61" fill="hold">
                            <p:stCondLst>
                              <p:cond delay="500"/>
                            </p:stCondLst>
                            <p:childTnLst>
                              <p:par>
                                <p:cTn id="62" presetID="22" presetClass="entr" presetSubtype="8" fill="hold" grpId="0" nodeType="afterEffect">
                                  <p:stCondLst>
                                    <p:cond delay="0"/>
                                  </p:stCondLst>
                                  <p:childTnLst>
                                    <p:set>
                                      <p:cBhvr>
                                        <p:cTn id="63" dur="1" fill="hold">
                                          <p:stCondLst>
                                            <p:cond delay="0"/>
                                          </p:stCondLst>
                                        </p:cTn>
                                        <p:tgtEl>
                                          <p:spTgt spid="339013"/>
                                        </p:tgtEl>
                                        <p:attrNameLst>
                                          <p:attrName>style.visibility</p:attrName>
                                        </p:attrNameLst>
                                      </p:cBhvr>
                                      <p:to>
                                        <p:strVal val="visible"/>
                                      </p:to>
                                    </p:set>
                                    <p:animEffect transition="in" filter="wipe(left)">
                                      <p:cBhvr>
                                        <p:cTn id="64" dur="500"/>
                                        <p:tgtEl>
                                          <p:spTgt spid="3390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994" grpId="0"/>
      <p:bldP spid="338996" grpId="0" animBg="1"/>
      <p:bldP spid="338997" grpId="0" animBg="1"/>
      <p:bldP spid="338998" grpId="0" animBg="1"/>
      <p:bldP spid="339011" grpId="0" animBg="1"/>
      <p:bldP spid="339013" grpId="0"/>
      <p:bldP spid="339014" grpId="0" animBg="1"/>
      <p:bldP spid="33901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838C8541-1022-4E65-AE0B-E850D4304014}"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15:55:42</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41"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5pPr>
          </a:lstStyle>
          <a:p>
            <a:pPr lvl="0" algn="r" eaLnBrk="1" hangingPunct="1"/>
            <a:fld id="{9A0DB2DC-4C9A-4742-B13C-FB6460FD3503}" type="slidenum">
              <a:rPr lang="en-US" altLang="zh-CN" sz="1400" b="0" i="0" dirty="0">
                <a:solidFill>
                  <a:schemeClr val="tx1"/>
                </a:solidFill>
                <a:latin typeface="Times New Roman" panose="02020603050405020304" pitchFamily="18" charset="0"/>
              </a:rPr>
              <a:t>16</a:t>
            </a:fld>
            <a:endParaRPr lang="en-US" altLang="zh-CN" sz="1400" b="0" i="0" dirty="0">
              <a:solidFill>
                <a:schemeClr val="tx1"/>
              </a:solidFill>
              <a:latin typeface="Times New Roman" panose="02020603050405020304" pitchFamily="18" charset="0"/>
            </a:endParaRPr>
          </a:p>
        </p:txBody>
      </p:sp>
      <p:sp>
        <p:nvSpPr>
          <p:cNvPr id="20485" name="Rectangle 2"/>
          <p:cNvSpPr/>
          <p:nvPr/>
        </p:nvSpPr>
        <p:spPr>
          <a:xfrm>
            <a:off x="-139700" y="0"/>
            <a:ext cx="9339263" cy="404813"/>
          </a:xfrm>
          <a:prstGeom prst="rect">
            <a:avLst/>
          </a:prstGeom>
          <a:noFill/>
          <a:ln w="9525">
            <a:noFill/>
          </a:ln>
        </p:spPr>
        <p:txBody>
          <a:bodyPr/>
          <a:lstStyle/>
          <a:p>
            <a:pPr algn="l">
              <a:lnSpc>
                <a:spcPct val="90000"/>
              </a:lnSpc>
              <a:buNone/>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7.2. </a:t>
            </a:r>
            <a:r>
              <a:rPr lang="zh-CN" altLang="en-US" i="0" dirty="0">
                <a:solidFill>
                  <a:srgbClr val="000066"/>
                </a:solidFill>
                <a:latin typeface="仿宋_GB2312" pitchFamily="49" charset="-122"/>
                <a:ea typeface="仿宋_GB2312" pitchFamily="49" charset="-122"/>
              </a:rPr>
              <a:t>组合体的组合形式及投影特征</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基本形体被切割、开槽与穿孔</a:t>
            </a:r>
            <a:endParaRPr lang="zh-CN" altLang="en-US" sz="1800" i="0" dirty="0">
              <a:solidFill>
                <a:srgbClr val="FF3300"/>
              </a:solidFill>
              <a:latin typeface="仿宋_GB2312" pitchFamily="49" charset="-122"/>
              <a:ea typeface="仿宋_GB2312" pitchFamily="49" charset="-122"/>
            </a:endParaRPr>
          </a:p>
        </p:txBody>
      </p:sp>
      <p:sp>
        <p:nvSpPr>
          <p:cNvPr id="343045" name="Text Box 5"/>
          <p:cNvSpPr txBox="1">
            <a:spLocks noChangeArrowheads="1"/>
          </p:cNvSpPr>
          <p:nvPr/>
        </p:nvSpPr>
        <p:spPr bwMode="auto">
          <a:xfrm>
            <a:off x="158750" y="493713"/>
            <a:ext cx="8870950" cy="830263"/>
          </a:xfrm>
          <a:prstGeom prst="rect">
            <a:avLst/>
          </a:prstGeom>
          <a:noFill/>
          <a:ln w="4763">
            <a:noFill/>
            <a:miter lim="800000"/>
          </a:ln>
          <a:effectLst/>
        </p:spPr>
        <p:txBody>
          <a:bodyPr>
            <a:spAutoFit/>
          </a:bodyPr>
          <a:lstStyle/>
          <a:p>
            <a:pPr marL="457200" marR="0" indent="-457200" algn="l" defTabSz="914400">
              <a:buClrTx/>
              <a:buSzTx/>
              <a:buFontTx/>
              <a:buNone/>
              <a:defRPr/>
            </a:pPr>
            <a:r>
              <a:rPr kumimoji="1" lang="zh-CN" altLang="en-US" i="0" kern="1200" cap="none" spc="0" normalizeH="0" baseline="0" noProof="0" dirty="0" smtClean="0">
                <a:solidFill>
                  <a:schemeClr val="tx1"/>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包括</a:t>
            </a:r>
            <a:r>
              <a:rPr kumimoji="1" lang="zh-CN" altLang="en-US" i="0" kern="1200" cap="none" spc="0" normalizeH="0" baseline="0" noProof="0" dirty="0" smtClean="0">
                <a:solidFill>
                  <a:srgbClr val="FF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切割、开槽、穿孔</a:t>
            </a:r>
            <a:r>
              <a:rPr kumimoji="1" lang="zh-CN" altLang="en-US" i="0" kern="1200" cap="none" spc="0" normalizeH="0" baseline="0" noProof="0" dirty="0" smtClean="0">
                <a:solidFill>
                  <a:schemeClr val="tx1"/>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三种，随着截切面的位置不同，视图表达也不同。</a:t>
            </a:r>
          </a:p>
        </p:txBody>
      </p:sp>
      <p:sp>
        <p:nvSpPr>
          <p:cNvPr id="343047" name="Rectangle 7"/>
          <p:cNvSpPr>
            <a:spLocks noChangeArrowheads="1"/>
          </p:cNvSpPr>
          <p:nvPr/>
        </p:nvSpPr>
        <p:spPr bwMode="auto">
          <a:xfrm>
            <a:off x="555625" y="1409700"/>
            <a:ext cx="7780338" cy="457200"/>
          </a:xfrm>
          <a:prstGeom prst="rect">
            <a:avLst/>
          </a:prstGeom>
          <a:noFill/>
          <a:ln w="4763">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defRPr/>
            </a:pPr>
            <a:r>
              <a:rPr kumimoji="1" lang="zh-CN" altLang="en-US" sz="2400" b="1" i="0" u="none" strike="noStrike" kern="1200" cap="none" spc="0" normalizeH="0" baseline="0" noProof="0" smtClean="0">
                <a:ln>
                  <a:noFill/>
                </a:ln>
                <a:solidFill>
                  <a:schemeClr val="accent2"/>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平面立体被切割、开槽和挖孔</a:t>
            </a:r>
            <a:r>
              <a:rPr kumimoji="1" lang="en-US" altLang="zh-CN" sz="2400" b="1" i="0" u="none" strike="noStrike" kern="1200" cap="none" spc="0" normalizeH="0" baseline="0" noProof="0" smtClean="0">
                <a:ln>
                  <a:noFill/>
                </a:ln>
                <a:solidFill>
                  <a:srgbClr val="FF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t>
            </a:r>
            <a:r>
              <a:rPr kumimoji="1" lang="zh-CN" altLang="en-US" sz="2400" b="1" i="0" u="none" strike="noStrike" kern="1200" cap="none" spc="0" normalizeH="0" baseline="0" noProof="0" smtClean="0">
                <a:ln>
                  <a:noFill/>
                </a:ln>
                <a:solidFill>
                  <a:srgbClr val="FF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切割</a:t>
            </a:r>
          </a:p>
        </p:txBody>
      </p:sp>
      <p:pic>
        <p:nvPicPr>
          <p:cNvPr id="343059" name="Picture 19"/>
          <p:cNvPicPr>
            <a:picLocks noChangeAspect="1"/>
          </p:cNvPicPr>
          <p:nvPr/>
        </p:nvPicPr>
        <p:blipFill>
          <a:blip r:embed="rId2"/>
          <a:srcRect t="2628"/>
          <a:stretch>
            <a:fillRect/>
          </a:stretch>
        </p:blipFill>
        <p:spPr>
          <a:xfrm>
            <a:off x="831850" y="1871663"/>
            <a:ext cx="6075363" cy="4706937"/>
          </a:xfrm>
          <a:prstGeom prst="rect">
            <a:avLst/>
          </a:prstGeom>
          <a:noFill/>
          <a:ln w="4763">
            <a:noFill/>
          </a:ln>
        </p:spPr>
      </p:pic>
      <p:pic>
        <p:nvPicPr>
          <p:cNvPr id="343060" name="Picture 20"/>
          <p:cNvPicPr>
            <a:picLocks noChangeAspect="1"/>
          </p:cNvPicPr>
          <p:nvPr/>
        </p:nvPicPr>
        <p:blipFill>
          <a:blip r:embed="rId3"/>
          <a:stretch>
            <a:fillRect/>
          </a:stretch>
        </p:blipFill>
        <p:spPr>
          <a:xfrm>
            <a:off x="5057775" y="3859213"/>
            <a:ext cx="3738563" cy="2781300"/>
          </a:xfrm>
          <a:prstGeom prst="rect">
            <a:avLst/>
          </a:prstGeom>
          <a:noFill/>
          <a:ln w="4763">
            <a:noFill/>
          </a:ln>
        </p:spPr>
      </p:pic>
      <p:pic>
        <p:nvPicPr>
          <p:cNvPr id="343061" name="Picture 21"/>
          <p:cNvPicPr>
            <a:picLocks noChangeAspect="1"/>
          </p:cNvPicPr>
          <p:nvPr/>
        </p:nvPicPr>
        <p:blipFill>
          <a:blip r:embed="rId4"/>
          <a:stretch>
            <a:fillRect/>
          </a:stretch>
        </p:blipFill>
        <p:spPr>
          <a:xfrm>
            <a:off x="5013325" y="3840163"/>
            <a:ext cx="3775075" cy="2816225"/>
          </a:xfrm>
          <a:prstGeom prst="rect">
            <a:avLst/>
          </a:prstGeom>
          <a:noFill/>
          <a:ln w="4763">
            <a:noFill/>
          </a:ln>
        </p:spPr>
      </p:pic>
      <p:sp>
        <p:nvSpPr>
          <p:cNvPr id="343062" name="Line 22"/>
          <p:cNvSpPr/>
          <p:nvPr/>
        </p:nvSpPr>
        <p:spPr>
          <a:xfrm flipH="1" flipV="1">
            <a:off x="6002338" y="4473575"/>
            <a:ext cx="390525" cy="622300"/>
          </a:xfrm>
          <a:prstGeom prst="line">
            <a:avLst/>
          </a:prstGeom>
          <a:ln w="4826" cap="flat" cmpd="sng">
            <a:solidFill>
              <a:schemeClr val="tx1"/>
            </a:solidFill>
            <a:prstDash val="solid"/>
            <a:headEnd type="oval" w="med" len="med"/>
            <a:tailEnd type="none" w="lg" len="med"/>
          </a:ln>
        </p:spPr>
      </p:sp>
      <p:sp>
        <p:nvSpPr>
          <p:cNvPr id="343063" name="Line 23"/>
          <p:cNvSpPr/>
          <p:nvPr/>
        </p:nvSpPr>
        <p:spPr>
          <a:xfrm>
            <a:off x="4891088" y="4473575"/>
            <a:ext cx="1109662" cy="0"/>
          </a:xfrm>
          <a:prstGeom prst="line">
            <a:avLst/>
          </a:prstGeom>
          <a:ln w="4826" cap="flat" cmpd="sng">
            <a:solidFill>
              <a:schemeClr val="tx1"/>
            </a:solidFill>
            <a:prstDash val="solid"/>
            <a:headEnd type="none" w="med" len="med"/>
            <a:tailEnd type="none" w="med" len="med"/>
          </a:ln>
        </p:spPr>
      </p:sp>
      <p:sp>
        <p:nvSpPr>
          <p:cNvPr id="343064" name="Text Box 24"/>
          <p:cNvSpPr txBox="1"/>
          <p:nvPr/>
        </p:nvSpPr>
        <p:spPr>
          <a:xfrm>
            <a:off x="4792663" y="4054475"/>
            <a:ext cx="1382712" cy="457200"/>
          </a:xfrm>
          <a:prstGeom prst="rect">
            <a:avLst/>
          </a:prstGeom>
          <a:noFill/>
          <a:ln w="4763">
            <a:noFill/>
          </a:ln>
        </p:spPr>
        <p:txBody>
          <a:bodyPr>
            <a:spAutoFit/>
          </a:bodyPr>
          <a:lstStyle/>
          <a:p>
            <a:pPr>
              <a:spcBef>
                <a:spcPct val="50000"/>
              </a:spcBef>
            </a:pPr>
            <a:r>
              <a:rPr lang="zh-CN" altLang="en-US" i="0" dirty="0">
                <a:solidFill>
                  <a:schemeClr val="tx1"/>
                </a:solidFill>
                <a:latin typeface="Times New Roman" panose="02020603050405020304" pitchFamily="18" charset="0"/>
              </a:rPr>
              <a:t>侧平面</a:t>
            </a:r>
            <a:r>
              <a:rPr lang="en-US" altLang="zh-CN" dirty="0">
                <a:solidFill>
                  <a:schemeClr val="tx1"/>
                </a:solidFill>
                <a:latin typeface="Times New Roman" panose="02020603050405020304" pitchFamily="18" charset="0"/>
              </a:rPr>
              <a:t>Q</a:t>
            </a:r>
          </a:p>
        </p:txBody>
      </p:sp>
      <p:sp>
        <p:nvSpPr>
          <p:cNvPr id="343065" name="Line 25"/>
          <p:cNvSpPr/>
          <p:nvPr/>
        </p:nvSpPr>
        <p:spPr>
          <a:xfrm flipH="1" flipV="1">
            <a:off x="5816600" y="5140325"/>
            <a:ext cx="390525" cy="622300"/>
          </a:xfrm>
          <a:prstGeom prst="line">
            <a:avLst/>
          </a:prstGeom>
          <a:ln w="4826" cap="flat" cmpd="sng">
            <a:solidFill>
              <a:schemeClr val="tx1"/>
            </a:solidFill>
            <a:prstDash val="solid"/>
            <a:headEnd type="oval" w="med" len="med"/>
            <a:tailEnd type="none" w="lg" len="med"/>
          </a:ln>
        </p:spPr>
      </p:sp>
      <p:sp>
        <p:nvSpPr>
          <p:cNvPr id="343066" name="Line 26"/>
          <p:cNvSpPr/>
          <p:nvPr/>
        </p:nvSpPr>
        <p:spPr>
          <a:xfrm>
            <a:off x="4678363" y="5140325"/>
            <a:ext cx="1136650" cy="0"/>
          </a:xfrm>
          <a:prstGeom prst="line">
            <a:avLst/>
          </a:prstGeom>
          <a:ln w="4826" cap="flat" cmpd="sng">
            <a:solidFill>
              <a:schemeClr val="tx1"/>
            </a:solidFill>
            <a:prstDash val="solid"/>
            <a:headEnd type="none" w="med" len="med"/>
            <a:tailEnd type="none" w="med" len="med"/>
          </a:ln>
        </p:spPr>
      </p:sp>
      <p:sp>
        <p:nvSpPr>
          <p:cNvPr id="343067" name="Text Box 27"/>
          <p:cNvSpPr txBox="1"/>
          <p:nvPr/>
        </p:nvSpPr>
        <p:spPr>
          <a:xfrm>
            <a:off x="4619625" y="4721225"/>
            <a:ext cx="1370013" cy="457200"/>
          </a:xfrm>
          <a:prstGeom prst="rect">
            <a:avLst/>
          </a:prstGeom>
          <a:noFill/>
          <a:ln w="4763">
            <a:noFill/>
          </a:ln>
        </p:spPr>
        <p:txBody>
          <a:bodyPr>
            <a:spAutoFit/>
          </a:bodyPr>
          <a:lstStyle/>
          <a:p>
            <a:pPr>
              <a:spcBef>
                <a:spcPct val="50000"/>
              </a:spcBef>
            </a:pPr>
            <a:r>
              <a:rPr lang="zh-CN" altLang="en-US" i="0" dirty="0">
                <a:solidFill>
                  <a:schemeClr val="tx1"/>
                </a:solidFill>
                <a:latin typeface="Times New Roman" panose="02020603050405020304" pitchFamily="18" charset="0"/>
              </a:rPr>
              <a:t>水平面</a:t>
            </a:r>
            <a:r>
              <a:rPr lang="en-US" altLang="zh-CN" dirty="0">
                <a:solidFill>
                  <a:schemeClr val="tx1"/>
                </a:solidFill>
                <a:latin typeface="Times New Roman" panose="02020603050405020304" pitchFamily="18" charset="0"/>
              </a:rPr>
              <a:t>R</a:t>
            </a:r>
          </a:p>
        </p:txBody>
      </p:sp>
      <p:sp>
        <p:nvSpPr>
          <p:cNvPr id="343068" name="Line 28"/>
          <p:cNvSpPr/>
          <p:nvPr/>
        </p:nvSpPr>
        <p:spPr>
          <a:xfrm>
            <a:off x="4881563" y="3162300"/>
            <a:ext cx="1684337" cy="0"/>
          </a:xfrm>
          <a:prstGeom prst="line">
            <a:avLst/>
          </a:prstGeom>
          <a:ln w="38100" cap="flat" cmpd="sng">
            <a:solidFill>
              <a:schemeClr val="tx1"/>
            </a:solidFill>
            <a:prstDash val="solid"/>
            <a:headEnd type="none" w="med" len="med"/>
            <a:tailEnd type="none" w="med" len="med"/>
          </a:ln>
        </p:spPr>
      </p:sp>
      <p:grpSp>
        <p:nvGrpSpPr>
          <p:cNvPr id="2" name="Group 32"/>
          <p:cNvGrpSpPr/>
          <p:nvPr/>
        </p:nvGrpSpPr>
        <p:grpSpPr>
          <a:xfrm>
            <a:off x="896938" y="1893888"/>
            <a:ext cx="1306512" cy="1266825"/>
            <a:chOff x="979" y="1193"/>
            <a:chExt cx="823" cy="798"/>
          </a:xfrm>
        </p:grpSpPr>
        <p:sp>
          <p:nvSpPr>
            <p:cNvPr id="20519" name="Line 29"/>
            <p:cNvSpPr/>
            <p:nvPr/>
          </p:nvSpPr>
          <p:spPr>
            <a:xfrm>
              <a:off x="1059" y="1974"/>
              <a:ext cx="740" cy="0"/>
            </a:xfrm>
            <a:prstGeom prst="line">
              <a:avLst/>
            </a:prstGeom>
            <a:ln w="38100" cap="flat" cmpd="sng">
              <a:solidFill>
                <a:schemeClr val="tx1"/>
              </a:solidFill>
              <a:prstDash val="solid"/>
              <a:headEnd type="none" w="med" len="med"/>
              <a:tailEnd type="none" w="med" len="med"/>
            </a:ln>
          </p:spPr>
        </p:sp>
        <p:sp>
          <p:nvSpPr>
            <p:cNvPr id="20520" name="Line 30"/>
            <p:cNvSpPr/>
            <p:nvPr/>
          </p:nvSpPr>
          <p:spPr>
            <a:xfrm flipV="1">
              <a:off x="1802" y="1218"/>
              <a:ext cx="0" cy="773"/>
            </a:xfrm>
            <a:prstGeom prst="line">
              <a:avLst/>
            </a:prstGeom>
            <a:ln w="38100" cap="flat" cmpd="sng">
              <a:solidFill>
                <a:schemeClr val="tx1"/>
              </a:solidFill>
              <a:prstDash val="solid"/>
              <a:headEnd type="none" w="med" len="med"/>
              <a:tailEnd type="none" w="med" len="med"/>
            </a:ln>
          </p:spPr>
        </p:sp>
        <p:sp>
          <p:nvSpPr>
            <p:cNvPr id="20521" name="Rectangle 31"/>
            <p:cNvSpPr/>
            <p:nvPr/>
          </p:nvSpPr>
          <p:spPr>
            <a:xfrm>
              <a:off x="979" y="1193"/>
              <a:ext cx="807" cy="773"/>
            </a:xfrm>
            <a:prstGeom prst="rect">
              <a:avLst/>
            </a:prstGeom>
            <a:solidFill>
              <a:schemeClr val="bg1"/>
            </a:solidFill>
            <a:ln w="4826" cap="flat" cmpd="sng">
              <a:solidFill>
                <a:schemeClr val="bg1"/>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grpSp>
      <p:grpSp>
        <p:nvGrpSpPr>
          <p:cNvPr id="3" name="Group 33"/>
          <p:cNvGrpSpPr/>
          <p:nvPr/>
        </p:nvGrpSpPr>
        <p:grpSpPr>
          <a:xfrm>
            <a:off x="4886325" y="2070100"/>
            <a:ext cx="1698625" cy="1090613"/>
            <a:chOff x="3657" y="160"/>
            <a:chExt cx="503" cy="687"/>
          </a:xfrm>
        </p:grpSpPr>
        <p:sp>
          <p:nvSpPr>
            <p:cNvPr id="20515" name="Line 34"/>
            <p:cNvSpPr/>
            <p:nvPr/>
          </p:nvSpPr>
          <p:spPr>
            <a:xfrm rot="5400000">
              <a:off x="3401" y="568"/>
              <a:ext cx="512" cy="0"/>
            </a:xfrm>
            <a:prstGeom prst="line">
              <a:avLst/>
            </a:prstGeom>
            <a:ln w="9525" cap="flat" cmpd="sng">
              <a:solidFill>
                <a:srgbClr val="990000"/>
              </a:solidFill>
              <a:prstDash val="solid"/>
              <a:headEnd type="none" w="med" len="med"/>
              <a:tailEnd type="none" w="med" len="med"/>
            </a:ln>
          </p:spPr>
        </p:sp>
        <p:sp>
          <p:nvSpPr>
            <p:cNvPr id="20516" name="Line 35"/>
            <p:cNvSpPr/>
            <p:nvPr/>
          </p:nvSpPr>
          <p:spPr>
            <a:xfrm rot="5400000">
              <a:off x="3882" y="569"/>
              <a:ext cx="555" cy="0"/>
            </a:xfrm>
            <a:prstGeom prst="line">
              <a:avLst/>
            </a:prstGeom>
            <a:ln w="9525" cap="flat" cmpd="sng">
              <a:solidFill>
                <a:srgbClr val="990000"/>
              </a:solidFill>
              <a:prstDash val="solid"/>
              <a:headEnd type="none" w="med" len="med"/>
              <a:tailEnd type="none" w="med" len="med"/>
            </a:ln>
          </p:spPr>
        </p:sp>
        <p:sp>
          <p:nvSpPr>
            <p:cNvPr id="20517" name="Line 36"/>
            <p:cNvSpPr/>
            <p:nvPr/>
          </p:nvSpPr>
          <p:spPr>
            <a:xfrm rot="5400000">
              <a:off x="3905" y="182"/>
              <a:ext cx="0" cy="497"/>
            </a:xfrm>
            <a:prstGeom prst="line">
              <a:avLst/>
            </a:prstGeom>
            <a:ln w="9525" cap="flat" cmpd="sng">
              <a:solidFill>
                <a:srgbClr val="990000"/>
              </a:solidFill>
              <a:prstDash val="solid"/>
              <a:headEnd type="triangle" w="sm" len="lg"/>
              <a:tailEnd type="triangle" w="sm" len="lg"/>
            </a:ln>
          </p:spPr>
        </p:sp>
        <p:sp>
          <p:nvSpPr>
            <p:cNvPr id="20518" name="Text Box 37"/>
            <p:cNvSpPr txBox="1"/>
            <p:nvPr/>
          </p:nvSpPr>
          <p:spPr>
            <a:xfrm>
              <a:off x="3781" y="160"/>
              <a:ext cx="255" cy="288"/>
            </a:xfrm>
            <a:prstGeom prst="rect">
              <a:avLst/>
            </a:prstGeom>
            <a:noFill/>
            <a:ln w="9525">
              <a:noFill/>
            </a:ln>
          </p:spPr>
          <p:txBody>
            <a:bodyPr>
              <a:spAutoFit/>
            </a:bodyPr>
            <a:lstStyle/>
            <a:p>
              <a:r>
                <a:rPr lang="en-US" altLang="zh-CN" dirty="0">
                  <a:solidFill>
                    <a:srgbClr val="990000"/>
                  </a:solidFill>
                  <a:latin typeface="Comic Sans MS" panose="030F0702030302020204" pitchFamily="66" charset="0"/>
                </a:rPr>
                <a:t>y</a:t>
              </a:r>
            </a:p>
          </p:txBody>
        </p:sp>
      </p:grpSp>
      <p:sp>
        <p:nvSpPr>
          <p:cNvPr id="343083" name="Line 43"/>
          <p:cNvSpPr/>
          <p:nvPr/>
        </p:nvSpPr>
        <p:spPr>
          <a:xfrm>
            <a:off x="2211388" y="2717800"/>
            <a:ext cx="0" cy="3617913"/>
          </a:xfrm>
          <a:prstGeom prst="line">
            <a:avLst/>
          </a:prstGeom>
          <a:ln w="4763" cap="flat" cmpd="sng">
            <a:solidFill>
              <a:srgbClr val="FF0000"/>
            </a:solidFill>
            <a:prstDash val="solid"/>
            <a:headEnd type="none" w="med" len="med"/>
            <a:tailEnd type="none" w="med" len="med"/>
          </a:ln>
        </p:spPr>
      </p:sp>
      <p:sp>
        <p:nvSpPr>
          <p:cNvPr id="343084" name="Line 44"/>
          <p:cNvSpPr/>
          <p:nvPr/>
        </p:nvSpPr>
        <p:spPr>
          <a:xfrm>
            <a:off x="2203450" y="4532313"/>
            <a:ext cx="0" cy="1698625"/>
          </a:xfrm>
          <a:prstGeom prst="line">
            <a:avLst/>
          </a:prstGeom>
          <a:ln w="38100" cap="flat" cmpd="sng">
            <a:solidFill>
              <a:schemeClr val="tx1"/>
            </a:solidFill>
            <a:prstDash val="solid"/>
            <a:headEnd type="none" w="med" len="med"/>
            <a:tailEnd type="none" w="med" len="med"/>
          </a:ln>
        </p:spPr>
      </p:sp>
      <p:sp>
        <p:nvSpPr>
          <p:cNvPr id="343085" name="Line 45"/>
          <p:cNvSpPr/>
          <p:nvPr/>
        </p:nvSpPr>
        <p:spPr>
          <a:xfrm flipH="1">
            <a:off x="1027113" y="4546600"/>
            <a:ext cx="1176337" cy="0"/>
          </a:xfrm>
          <a:prstGeom prst="line">
            <a:avLst/>
          </a:prstGeom>
          <a:ln w="38100" cap="flat" cmpd="sng">
            <a:solidFill>
              <a:schemeClr val="tx1"/>
            </a:solidFill>
            <a:prstDash val="solid"/>
            <a:headEnd type="none" w="med" len="med"/>
            <a:tailEnd type="none" w="med" len="med"/>
          </a:ln>
        </p:spPr>
      </p:sp>
      <p:sp>
        <p:nvSpPr>
          <p:cNvPr id="343086" name="Line 46"/>
          <p:cNvSpPr/>
          <p:nvPr/>
        </p:nvSpPr>
        <p:spPr>
          <a:xfrm flipH="1">
            <a:off x="1038225" y="6215063"/>
            <a:ext cx="1147763" cy="0"/>
          </a:xfrm>
          <a:prstGeom prst="line">
            <a:avLst/>
          </a:prstGeom>
          <a:ln w="38100" cap="flat" cmpd="sng">
            <a:solidFill>
              <a:schemeClr val="tx1"/>
            </a:solidFill>
            <a:prstDash val="solid"/>
            <a:headEnd type="none" w="med" len="med"/>
            <a:tailEnd type="none" w="med" len="med"/>
          </a:ln>
        </p:spPr>
      </p:sp>
      <p:sp>
        <p:nvSpPr>
          <p:cNvPr id="343088" name="Rectangle 48"/>
          <p:cNvSpPr/>
          <p:nvPr/>
        </p:nvSpPr>
        <p:spPr>
          <a:xfrm>
            <a:off x="1055688" y="4568825"/>
            <a:ext cx="1127125" cy="1625600"/>
          </a:xfrm>
          <a:prstGeom prst="rect">
            <a:avLst/>
          </a:prstGeom>
          <a:solidFill>
            <a:schemeClr val="bg1"/>
          </a:solidFill>
          <a:ln w="4826" cap="flat" cmpd="sng">
            <a:solidFill>
              <a:schemeClr val="bg1"/>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grpSp>
        <p:nvGrpSpPr>
          <p:cNvPr id="4" name="Group 59"/>
          <p:cNvGrpSpPr/>
          <p:nvPr/>
        </p:nvGrpSpPr>
        <p:grpSpPr>
          <a:xfrm>
            <a:off x="1004888" y="5400675"/>
            <a:ext cx="1236662" cy="0"/>
            <a:chOff x="633" y="3402"/>
            <a:chExt cx="779" cy="0"/>
          </a:xfrm>
        </p:grpSpPr>
        <p:sp>
          <p:nvSpPr>
            <p:cNvPr id="20512" name="Line 49"/>
            <p:cNvSpPr/>
            <p:nvPr/>
          </p:nvSpPr>
          <p:spPr>
            <a:xfrm>
              <a:off x="633" y="3402"/>
              <a:ext cx="333" cy="0"/>
            </a:xfrm>
            <a:prstGeom prst="line">
              <a:avLst/>
            </a:prstGeom>
            <a:ln w="12700" cap="flat" cmpd="sng">
              <a:solidFill>
                <a:schemeClr val="tx1"/>
              </a:solidFill>
              <a:prstDash val="solid"/>
              <a:headEnd type="none" w="med" len="med"/>
              <a:tailEnd type="none" w="med" len="med"/>
            </a:ln>
          </p:spPr>
        </p:sp>
        <p:sp>
          <p:nvSpPr>
            <p:cNvPr id="20513" name="Line 50"/>
            <p:cNvSpPr/>
            <p:nvPr/>
          </p:nvSpPr>
          <p:spPr>
            <a:xfrm>
              <a:off x="993" y="3402"/>
              <a:ext cx="51" cy="0"/>
            </a:xfrm>
            <a:prstGeom prst="line">
              <a:avLst/>
            </a:prstGeom>
            <a:ln w="12700" cap="flat" cmpd="sng">
              <a:solidFill>
                <a:schemeClr val="tx1"/>
              </a:solidFill>
              <a:prstDash val="solid"/>
              <a:headEnd type="none" w="med" len="med"/>
              <a:tailEnd type="none" w="med" len="med"/>
            </a:ln>
          </p:spPr>
        </p:sp>
        <p:sp>
          <p:nvSpPr>
            <p:cNvPr id="20514" name="Line 51"/>
            <p:cNvSpPr/>
            <p:nvPr/>
          </p:nvSpPr>
          <p:spPr>
            <a:xfrm>
              <a:off x="1079" y="3402"/>
              <a:ext cx="333" cy="0"/>
            </a:xfrm>
            <a:prstGeom prst="line">
              <a:avLst/>
            </a:prstGeom>
            <a:ln w="12700" cap="flat" cmpd="sng">
              <a:solidFill>
                <a:schemeClr val="tx1"/>
              </a:solidFill>
              <a:prstDash val="solid"/>
              <a:headEnd type="none" w="med" len="med"/>
              <a:tailEnd type="none" w="med" len="med"/>
            </a:ln>
          </p:spPr>
        </p:sp>
      </p:grpSp>
      <p:sp>
        <p:nvSpPr>
          <p:cNvPr id="343093" name="AutoShape 53"/>
          <p:cNvSpPr/>
          <p:nvPr/>
        </p:nvSpPr>
        <p:spPr>
          <a:xfrm>
            <a:off x="6719888" y="1879600"/>
            <a:ext cx="2168525" cy="1946275"/>
          </a:xfrm>
          <a:prstGeom prst="irregularSeal1">
            <a:avLst/>
          </a:prstGeom>
          <a:solidFill>
            <a:srgbClr val="CCFFFF"/>
          </a:solidFill>
          <a:ln w="4826" cap="flat" cmpd="sng">
            <a:solidFill>
              <a:schemeClr val="tx1"/>
            </a:solidFill>
            <a:prstDash val="solid"/>
            <a:miter/>
            <a:headEnd type="none" w="med" len="med"/>
            <a:tailEnd type="none" w="med" len="med"/>
          </a:ln>
        </p:spPr>
        <p:txBody>
          <a:bodyPr wrap="none" anchor="ctr" anchorCtr="0"/>
          <a:lstStyle/>
          <a:p>
            <a:r>
              <a:rPr lang="zh-CN" altLang="en-US" sz="4000" i="0" dirty="0">
                <a:solidFill>
                  <a:srgbClr val="FF0000"/>
                </a:solidFill>
                <a:latin typeface="Times New Roman" panose="02020603050405020304" pitchFamily="18" charset="0"/>
                <a:ea typeface="黑体" panose="02010609060101010101" pitchFamily="2" charset="-122"/>
              </a:rPr>
              <a:t>切割</a:t>
            </a:r>
          </a:p>
        </p:txBody>
      </p:sp>
      <p:grpSp>
        <p:nvGrpSpPr>
          <p:cNvPr id="5" name="Group 54"/>
          <p:cNvGrpSpPr/>
          <p:nvPr/>
        </p:nvGrpSpPr>
        <p:grpSpPr>
          <a:xfrm>
            <a:off x="2076450" y="4530725"/>
            <a:ext cx="1308100" cy="1698625"/>
            <a:chOff x="1873" y="2566"/>
            <a:chExt cx="974" cy="1070"/>
          </a:xfrm>
        </p:grpSpPr>
        <p:sp>
          <p:nvSpPr>
            <p:cNvPr id="20508" name="Line 55"/>
            <p:cNvSpPr/>
            <p:nvPr/>
          </p:nvSpPr>
          <p:spPr>
            <a:xfrm rot="10800000">
              <a:off x="1915" y="2566"/>
              <a:ext cx="899" cy="0"/>
            </a:xfrm>
            <a:prstGeom prst="line">
              <a:avLst/>
            </a:prstGeom>
            <a:ln w="9525" cap="flat" cmpd="sng">
              <a:solidFill>
                <a:srgbClr val="990000"/>
              </a:solidFill>
              <a:prstDash val="solid"/>
              <a:headEnd type="none" w="med" len="med"/>
              <a:tailEnd type="none" w="med" len="med"/>
            </a:ln>
          </p:spPr>
        </p:sp>
        <p:sp>
          <p:nvSpPr>
            <p:cNvPr id="20509" name="Line 56"/>
            <p:cNvSpPr/>
            <p:nvPr/>
          </p:nvSpPr>
          <p:spPr>
            <a:xfrm rot="10800000">
              <a:off x="1873" y="3636"/>
              <a:ext cx="974" cy="0"/>
            </a:xfrm>
            <a:prstGeom prst="line">
              <a:avLst/>
            </a:prstGeom>
            <a:ln w="9525" cap="flat" cmpd="sng">
              <a:solidFill>
                <a:srgbClr val="990000"/>
              </a:solidFill>
              <a:prstDash val="solid"/>
              <a:headEnd type="none" w="med" len="med"/>
              <a:tailEnd type="none" w="med" len="med"/>
            </a:ln>
          </p:spPr>
        </p:sp>
        <p:sp>
          <p:nvSpPr>
            <p:cNvPr id="20510" name="Line 57"/>
            <p:cNvSpPr/>
            <p:nvPr/>
          </p:nvSpPr>
          <p:spPr>
            <a:xfrm rot="10800000">
              <a:off x="2741" y="2566"/>
              <a:ext cx="0" cy="1057"/>
            </a:xfrm>
            <a:prstGeom prst="line">
              <a:avLst/>
            </a:prstGeom>
            <a:ln w="9525" cap="flat" cmpd="sng">
              <a:solidFill>
                <a:srgbClr val="990000"/>
              </a:solidFill>
              <a:prstDash val="solid"/>
              <a:headEnd type="triangle" w="sm" len="lg"/>
              <a:tailEnd type="triangle" w="sm" len="lg"/>
            </a:ln>
          </p:spPr>
        </p:sp>
        <p:sp>
          <p:nvSpPr>
            <p:cNvPr id="20511" name="Text Box 58"/>
            <p:cNvSpPr txBox="1"/>
            <p:nvPr/>
          </p:nvSpPr>
          <p:spPr>
            <a:xfrm rot="-5400000">
              <a:off x="2319" y="2928"/>
              <a:ext cx="542" cy="341"/>
            </a:xfrm>
            <a:prstGeom prst="rect">
              <a:avLst/>
            </a:prstGeom>
            <a:noFill/>
            <a:ln w="9525">
              <a:noFill/>
            </a:ln>
          </p:spPr>
          <p:txBody>
            <a:bodyPr>
              <a:spAutoFit/>
            </a:bodyPr>
            <a:lstStyle/>
            <a:p>
              <a:r>
                <a:rPr lang="en-US" altLang="zh-CN" dirty="0">
                  <a:solidFill>
                    <a:srgbClr val="990000"/>
                  </a:solidFill>
                  <a:latin typeface="Comic Sans MS" panose="030F0702030302020204" pitchFamily="66" charset="0"/>
                </a:rPr>
                <a:t>y</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iterate type="wd">
                                    <p:tmPct val="10000"/>
                                  </p:iterate>
                                  <p:childTnLst>
                                    <p:set>
                                      <p:cBhvr>
                                        <p:cTn id="6" dur="1" fill="hold">
                                          <p:stCondLst>
                                            <p:cond delay="0"/>
                                          </p:stCondLst>
                                        </p:cTn>
                                        <p:tgtEl>
                                          <p:spTgt spid="343045"/>
                                        </p:tgtEl>
                                        <p:attrNameLst>
                                          <p:attrName>style.visibility</p:attrName>
                                        </p:attrNameLst>
                                      </p:cBhvr>
                                      <p:to>
                                        <p:strVal val="visible"/>
                                      </p:to>
                                    </p:set>
                                    <p:animEffect transition="in" filter="wipe(left)">
                                      <p:cBhvr>
                                        <p:cTn id="7" dur="500"/>
                                        <p:tgtEl>
                                          <p:spTgt spid="34304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
                                  </p:iterate>
                                  <p:childTnLst>
                                    <p:set>
                                      <p:cBhvr>
                                        <p:cTn id="11" dur="1" fill="hold">
                                          <p:stCondLst>
                                            <p:cond delay="0"/>
                                          </p:stCondLst>
                                        </p:cTn>
                                        <p:tgtEl>
                                          <p:spTgt spid="343047"/>
                                        </p:tgtEl>
                                        <p:attrNameLst>
                                          <p:attrName>style.visibility</p:attrName>
                                        </p:attrNameLst>
                                      </p:cBhvr>
                                      <p:to>
                                        <p:strVal val="visible"/>
                                      </p:to>
                                    </p:set>
                                    <p:animEffect transition="in" filter="wipe(left)">
                                      <p:cBhvr>
                                        <p:cTn id="12" dur="500"/>
                                        <p:tgtEl>
                                          <p:spTgt spid="343047"/>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43060"/>
                                        </p:tgtEl>
                                        <p:attrNameLst>
                                          <p:attrName>style.visibility</p:attrName>
                                        </p:attrNameLst>
                                      </p:cBhvr>
                                      <p:to>
                                        <p:strVal val="visible"/>
                                      </p:to>
                                    </p:set>
                                    <p:animEffect transition="in" filter="dissolve">
                                      <p:cBhvr>
                                        <p:cTn id="17" dur="500"/>
                                        <p:tgtEl>
                                          <p:spTgt spid="343060"/>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6" fill="hold" nodeType="clickEffect">
                                  <p:stCondLst>
                                    <p:cond delay="0"/>
                                  </p:stCondLst>
                                  <p:childTnLst>
                                    <p:set>
                                      <p:cBhvr>
                                        <p:cTn id="21" dur="1" fill="hold">
                                          <p:stCondLst>
                                            <p:cond delay="0"/>
                                          </p:stCondLst>
                                        </p:cTn>
                                        <p:tgtEl>
                                          <p:spTgt spid="343059"/>
                                        </p:tgtEl>
                                        <p:attrNameLst>
                                          <p:attrName>style.visibility</p:attrName>
                                        </p:attrNameLst>
                                      </p:cBhvr>
                                      <p:to>
                                        <p:strVal val="visible"/>
                                      </p:to>
                                    </p:set>
                                    <p:animEffect transition="in" filter="strips(downRight)">
                                      <p:cBhvr>
                                        <p:cTn id="22" dur="500"/>
                                        <p:tgtEl>
                                          <p:spTgt spid="343059"/>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343061"/>
                                        </p:tgtEl>
                                        <p:attrNameLst>
                                          <p:attrName>style.visibility</p:attrName>
                                        </p:attrNameLst>
                                      </p:cBhvr>
                                      <p:to>
                                        <p:strVal val="visible"/>
                                      </p:to>
                                    </p:set>
                                    <p:animEffect transition="in" filter="dissolve">
                                      <p:cBhvr>
                                        <p:cTn id="27" dur="500"/>
                                        <p:tgtEl>
                                          <p:spTgt spid="34306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43062"/>
                                        </p:tgtEl>
                                        <p:attrNameLst>
                                          <p:attrName>style.visibility</p:attrName>
                                        </p:attrNameLst>
                                      </p:cBhvr>
                                      <p:to>
                                        <p:strVal val="visible"/>
                                      </p:to>
                                    </p:set>
                                    <p:animEffect transition="in" filter="wipe(down)">
                                      <p:cBhvr>
                                        <p:cTn id="32" dur="500"/>
                                        <p:tgtEl>
                                          <p:spTgt spid="343062"/>
                                        </p:tgtEl>
                                      </p:cBhvr>
                                    </p:animEffect>
                                  </p:childTnLst>
                                </p:cTn>
                              </p:par>
                            </p:childTnLst>
                          </p:cTn>
                        </p:par>
                        <p:par>
                          <p:cTn id="33" fill="hold">
                            <p:stCondLst>
                              <p:cond delay="500"/>
                            </p:stCondLst>
                            <p:childTnLst>
                              <p:par>
                                <p:cTn id="34" presetID="22" presetClass="entr" presetSubtype="2" fill="hold" nodeType="afterEffect">
                                  <p:stCondLst>
                                    <p:cond delay="0"/>
                                  </p:stCondLst>
                                  <p:childTnLst>
                                    <p:set>
                                      <p:cBhvr>
                                        <p:cTn id="35" dur="1" fill="hold">
                                          <p:stCondLst>
                                            <p:cond delay="0"/>
                                          </p:stCondLst>
                                        </p:cTn>
                                        <p:tgtEl>
                                          <p:spTgt spid="343063"/>
                                        </p:tgtEl>
                                        <p:attrNameLst>
                                          <p:attrName>style.visibility</p:attrName>
                                        </p:attrNameLst>
                                      </p:cBhvr>
                                      <p:to>
                                        <p:strVal val="visible"/>
                                      </p:to>
                                    </p:set>
                                    <p:animEffect transition="in" filter="wipe(right)">
                                      <p:cBhvr>
                                        <p:cTn id="36" dur="500"/>
                                        <p:tgtEl>
                                          <p:spTgt spid="343063"/>
                                        </p:tgtEl>
                                      </p:cBhvr>
                                    </p:animEffect>
                                  </p:childTnLst>
                                </p:cTn>
                              </p:par>
                            </p:childTnLst>
                          </p:cTn>
                        </p:par>
                        <p:par>
                          <p:cTn id="37" fill="hold">
                            <p:stCondLst>
                              <p:cond delay="1000"/>
                            </p:stCondLst>
                            <p:childTnLst>
                              <p:par>
                                <p:cTn id="38" presetID="22" presetClass="entr" presetSubtype="8" fill="hold" grpId="0" nodeType="afterEffect">
                                  <p:stCondLst>
                                    <p:cond delay="0"/>
                                  </p:stCondLst>
                                  <p:childTnLst>
                                    <p:set>
                                      <p:cBhvr>
                                        <p:cTn id="39" dur="1" fill="hold">
                                          <p:stCondLst>
                                            <p:cond delay="0"/>
                                          </p:stCondLst>
                                        </p:cTn>
                                        <p:tgtEl>
                                          <p:spTgt spid="343064"/>
                                        </p:tgtEl>
                                        <p:attrNameLst>
                                          <p:attrName>style.visibility</p:attrName>
                                        </p:attrNameLst>
                                      </p:cBhvr>
                                      <p:to>
                                        <p:strVal val="visible"/>
                                      </p:to>
                                    </p:set>
                                    <p:animEffect transition="in" filter="wipe(left)">
                                      <p:cBhvr>
                                        <p:cTn id="40" dur="500"/>
                                        <p:tgtEl>
                                          <p:spTgt spid="343064"/>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nodeType="clickEffect">
                                  <p:stCondLst>
                                    <p:cond delay="0"/>
                                  </p:stCondLst>
                                  <p:childTnLst>
                                    <p:set>
                                      <p:cBhvr>
                                        <p:cTn id="44" dur="1" fill="hold">
                                          <p:stCondLst>
                                            <p:cond delay="0"/>
                                          </p:stCondLst>
                                        </p:cTn>
                                        <p:tgtEl>
                                          <p:spTgt spid="343065"/>
                                        </p:tgtEl>
                                        <p:attrNameLst>
                                          <p:attrName>style.visibility</p:attrName>
                                        </p:attrNameLst>
                                      </p:cBhvr>
                                      <p:to>
                                        <p:strVal val="visible"/>
                                      </p:to>
                                    </p:set>
                                    <p:animEffect transition="in" filter="wipe(down)">
                                      <p:cBhvr>
                                        <p:cTn id="45" dur="500"/>
                                        <p:tgtEl>
                                          <p:spTgt spid="343065"/>
                                        </p:tgtEl>
                                      </p:cBhvr>
                                    </p:animEffect>
                                  </p:childTnLst>
                                </p:cTn>
                              </p:par>
                            </p:childTnLst>
                          </p:cTn>
                        </p:par>
                        <p:par>
                          <p:cTn id="46" fill="hold">
                            <p:stCondLst>
                              <p:cond delay="500"/>
                            </p:stCondLst>
                            <p:childTnLst>
                              <p:par>
                                <p:cTn id="47" presetID="22" presetClass="entr" presetSubtype="2" fill="hold" nodeType="afterEffect">
                                  <p:stCondLst>
                                    <p:cond delay="0"/>
                                  </p:stCondLst>
                                  <p:childTnLst>
                                    <p:set>
                                      <p:cBhvr>
                                        <p:cTn id="48" dur="1" fill="hold">
                                          <p:stCondLst>
                                            <p:cond delay="0"/>
                                          </p:stCondLst>
                                        </p:cTn>
                                        <p:tgtEl>
                                          <p:spTgt spid="343066"/>
                                        </p:tgtEl>
                                        <p:attrNameLst>
                                          <p:attrName>style.visibility</p:attrName>
                                        </p:attrNameLst>
                                      </p:cBhvr>
                                      <p:to>
                                        <p:strVal val="visible"/>
                                      </p:to>
                                    </p:set>
                                    <p:animEffect transition="in" filter="wipe(right)">
                                      <p:cBhvr>
                                        <p:cTn id="49" dur="500"/>
                                        <p:tgtEl>
                                          <p:spTgt spid="343066"/>
                                        </p:tgtEl>
                                      </p:cBhvr>
                                    </p:animEffect>
                                  </p:childTnLst>
                                </p:cTn>
                              </p:par>
                            </p:childTnLst>
                          </p:cTn>
                        </p:par>
                        <p:par>
                          <p:cTn id="50" fill="hold">
                            <p:stCondLst>
                              <p:cond delay="1000"/>
                            </p:stCondLst>
                            <p:childTnLst>
                              <p:par>
                                <p:cTn id="51" presetID="22" presetClass="entr" presetSubtype="8" fill="hold" grpId="0" nodeType="afterEffect">
                                  <p:stCondLst>
                                    <p:cond delay="0"/>
                                  </p:stCondLst>
                                  <p:childTnLst>
                                    <p:set>
                                      <p:cBhvr>
                                        <p:cTn id="52" dur="1" fill="hold">
                                          <p:stCondLst>
                                            <p:cond delay="0"/>
                                          </p:stCondLst>
                                        </p:cTn>
                                        <p:tgtEl>
                                          <p:spTgt spid="343067"/>
                                        </p:tgtEl>
                                        <p:attrNameLst>
                                          <p:attrName>style.visibility</p:attrName>
                                        </p:attrNameLst>
                                      </p:cBhvr>
                                      <p:to>
                                        <p:strVal val="visible"/>
                                      </p:to>
                                    </p:set>
                                    <p:animEffect transition="in" filter="wipe(left)">
                                      <p:cBhvr>
                                        <p:cTn id="53" dur="500"/>
                                        <p:tgtEl>
                                          <p:spTgt spid="343067"/>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nodeType="clickEffect">
                                  <p:stCondLst>
                                    <p:cond delay="0"/>
                                  </p:stCondLst>
                                  <p:childTnLst>
                                    <p:set>
                                      <p:cBhvr>
                                        <p:cTn id="57" dur="1" fill="hold">
                                          <p:stCondLst>
                                            <p:cond delay="0"/>
                                          </p:stCondLst>
                                        </p:cTn>
                                        <p:tgtEl>
                                          <p:spTgt spid="2"/>
                                        </p:tgtEl>
                                        <p:attrNameLst>
                                          <p:attrName>style.visibility</p:attrName>
                                        </p:attrNameLst>
                                      </p:cBhvr>
                                      <p:to>
                                        <p:strVal val="visible"/>
                                      </p:to>
                                    </p:set>
                                    <p:animEffect transition="in" filter="wipe(down)">
                                      <p:cBhvr>
                                        <p:cTn id="58" dur="500"/>
                                        <p:tgtEl>
                                          <p:spTgt spid="2"/>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nodeType="clickEffect">
                                  <p:stCondLst>
                                    <p:cond delay="0"/>
                                  </p:stCondLst>
                                  <p:childTnLst>
                                    <p:set>
                                      <p:cBhvr>
                                        <p:cTn id="62" dur="1" fill="hold">
                                          <p:stCondLst>
                                            <p:cond delay="0"/>
                                          </p:stCondLst>
                                        </p:cTn>
                                        <p:tgtEl>
                                          <p:spTgt spid="343068"/>
                                        </p:tgtEl>
                                        <p:attrNameLst>
                                          <p:attrName>style.visibility</p:attrName>
                                        </p:attrNameLst>
                                      </p:cBhvr>
                                      <p:to>
                                        <p:strVal val="visible"/>
                                      </p:to>
                                    </p:set>
                                    <p:animEffect transition="in" filter="wipe(left)">
                                      <p:cBhvr>
                                        <p:cTn id="63" dur="500"/>
                                        <p:tgtEl>
                                          <p:spTgt spid="343068"/>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4" fill="hold" nodeType="clickEffect">
                                  <p:stCondLst>
                                    <p:cond delay="0"/>
                                  </p:stCondLst>
                                  <p:childTnLst>
                                    <p:set>
                                      <p:cBhvr>
                                        <p:cTn id="67" dur="1" fill="hold">
                                          <p:stCondLst>
                                            <p:cond delay="0"/>
                                          </p:stCondLst>
                                        </p:cTn>
                                        <p:tgtEl>
                                          <p:spTgt spid="3"/>
                                        </p:tgtEl>
                                        <p:attrNameLst>
                                          <p:attrName>style.visibility</p:attrName>
                                        </p:attrNameLst>
                                      </p:cBhvr>
                                      <p:to>
                                        <p:strVal val="visible"/>
                                      </p:to>
                                    </p:set>
                                    <p:animEffect transition="in" filter="wipe(down)">
                                      <p:cBhvr>
                                        <p:cTn id="68" dur="500"/>
                                        <p:tgtEl>
                                          <p:spTgt spid="3"/>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nodeType="clickEffect">
                                  <p:stCondLst>
                                    <p:cond delay="0"/>
                                  </p:stCondLst>
                                  <p:childTnLst>
                                    <p:set>
                                      <p:cBhvr>
                                        <p:cTn id="72" dur="1" fill="hold">
                                          <p:stCondLst>
                                            <p:cond delay="0"/>
                                          </p:stCondLst>
                                        </p:cTn>
                                        <p:tgtEl>
                                          <p:spTgt spid="5"/>
                                        </p:tgtEl>
                                        <p:attrNameLst>
                                          <p:attrName>style.visibility</p:attrName>
                                        </p:attrNameLst>
                                      </p:cBhvr>
                                      <p:to>
                                        <p:strVal val="visible"/>
                                      </p:to>
                                    </p:set>
                                    <p:animEffect transition="in" filter="wipe(left)">
                                      <p:cBhvr>
                                        <p:cTn id="73" dur="500"/>
                                        <p:tgtEl>
                                          <p:spTgt spid="5"/>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1" fill="hold" nodeType="clickEffect">
                                  <p:stCondLst>
                                    <p:cond delay="0"/>
                                  </p:stCondLst>
                                  <p:childTnLst>
                                    <p:set>
                                      <p:cBhvr>
                                        <p:cTn id="77" dur="1" fill="hold">
                                          <p:stCondLst>
                                            <p:cond delay="0"/>
                                          </p:stCondLst>
                                        </p:cTn>
                                        <p:tgtEl>
                                          <p:spTgt spid="343083"/>
                                        </p:tgtEl>
                                        <p:attrNameLst>
                                          <p:attrName>style.visibility</p:attrName>
                                        </p:attrNameLst>
                                      </p:cBhvr>
                                      <p:to>
                                        <p:strVal val="visible"/>
                                      </p:to>
                                    </p:set>
                                    <p:animEffect transition="in" filter="wipe(up)">
                                      <p:cBhvr>
                                        <p:cTn id="78" dur="500"/>
                                        <p:tgtEl>
                                          <p:spTgt spid="343083"/>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nodeType="clickEffect">
                                  <p:stCondLst>
                                    <p:cond delay="0"/>
                                  </p:stCondLst>
                                  <p:childTnLst>
                                    <p:set>
                                      <p:cBhvr>
                                        <p:cTn id="82" dur="1" fill="hold">
                                          <p:stCondLst>
                                            <p:cond delay="0"/>
                                          </p:stCondLst>
                                        </p:cTn>
                                        <p:tgtEl>
                                          <p:spTgt spid="343085"/>
                                        </p:tgtEl>
                                        <p:attrNameLst>
                                          <p:attrName>style.visibility</p:attrName>
                                        </p:attrNameLst>
                                      </p:cBhvr>
                                      <p:to>
                                        <p:strVal val="visible"/>
                                      </p:to>
                                    </p:set>
                                    <p:animEffect transition="in" filter="wipe(left)">
                                      <p:cBhvr>
                                        <p:cTn id="83" dur="500"/>
                                        <p:tgtEl>
                                          <p:spTgt spid="343085"/>
                                        </p:tgtEl>
                                      </p:cBhvr>
                                    </p:animEffect>
                                  </p:childTnLst>
                                </p:cTn>
                              </p:par>
                            </p:childTnLst>
                          </p:cTn>
                        </p:par>
                        <p:par>
                          <p:cTn id="84" fill="hold">
                            <p:stCondLst>
                              <p:cond delay="500"/>
                            </p:stCondLst>
                            <p:childTnLst>
                              <p:par>
                                <p:cTn id="85" presetID="22" presetClass="entr" presetSubtype="1" fill="hold" nodeType="afterEffect">
                                  <p:stCondLst>
                                    <p:cond delay="0"/>
                                  </p:stCondLst>
                                  <p:childTnLst>
                                    <p:set>
                                      <p:cBhvr>
                                        <p:cTn id="86" dur="1" fill="hold">
                                          <p:stCondLst>
                                            <p:cond delay="0"/>
                                          </p:stCondLst>
                                        </p:cTn>
                                        <p:tgtEl>
                                          <p:spTgt spid="343084"/>
                                        </p:tgtEl>
                                        <p:attrNameLst>
                                          <p:attrName>style.visibility</p:attrName>
                                        </p:attrNameLst>
                                      </p:cBhvr>
                                      <p:to>
                                        <p:strVal val="visible"/>
                                      </p:to>
                                    </p:set>
                                    <p:animEffect transition="in" filter="wipe(up)">
                                      <p:cBhvr>
                                        <p:cTn id="87" dur="500"/>
                                        <p:tgtEl>
                                          <p:spTgt spid="343084"/>
                                        </p:tgtEl>
                                      </p:cBhvr>
                                    </p:animEffect>
                                  </p:childTnLst>
                                </p:cTn>
                              </p:par>
                            </p:childTnLst>
                          </p:cTn>
                        </p:par>
                        <p:par>
                          <p:cTn id="88" fill="hold">
                            <p:stCondLst>
                              <p:cond delay="1000"/>
                            </p:stCondLst>
                            <p:childTnLst>
                              <p:par>
                                <p:cTn id="89" presetID="22" presetClass="entr" presetSubtype="2" fill="hold" nodeType="afterEffect">
                                  <p:stCondLst>
                                    <p:cond delay="0"/>
                                  </p:stCondLst>
                                  <p:childTnLst>
                                    <p:set>
                                      <p:cBhvr>
                                        <p:cTn id="90" dur="1" fill="hold">
                                          <p:stCondLst>
                                            <p:cond delay="0"/>
                                          </p:stCondLst>
                                        </p:cTn>
                                        <p:tgtEl>
                                          <p:spTgt spid="343086"/>
                                        </p:tgtEl>
                                        <p:attrNameLst>
                                          <p:attrName>style.visibility</p:attrName>
                                        </p:attrNameLst>
                                      </p:cBhvr>
                                      <p:to>
                                        <p:strVal val="visible"/>
                                      </p:to>
                                    </p:set>
                                    <p:animEffect transition="in" filter="wipe(right)">
                                      <p:cBhvr>
                                        <p:cTn id="91" dur="500"/>
                                        <p:tgtEl>
                                          <p:spTgt spid="343086"/>
                                        </p:tgtEl>
                                      </p:cBhvr>
                                    </p:animEffect>
                                  </p:childTnLst>
                                </p:cTn>
                              </p:par>
                              <p:par>
                                <p:cTn id="92" presetID="9" presetClass="entr" presetSubtype="0" fill="hold" grpId="0" nodeType="withEffect">
                                  <p:stCondLst>
                                    <p:cond delay="0"/>
                                  </p:stCondLst>
                                  <p:childTnLst>
                                    <p:set>
                                      <p:cBhvr>
                                        <p:cTn id="93" dur="1" fill="hold">
                                          <p:stCondLst>
                                            <p:cond delay="0"/>
                                          </p:stCondLst>
                                        </p:cTn>
                                        <p:tgtEl>
                                          <p:spTgt spid="343088"/>
                                        </p:tgtEl>
                                        <p:attrNameLst>
                                          <p:attrName>style.visibility</p:attrName>
                                        </p:attrNameLst>
                                      </p:cBhvr>
                                      <p:to>
                                        <p:strVal val="visible"/>
                                      </p:to>
                                    </p:set>
                                    <p:animEffect transition="in" filter="dissolve">
                                      <p:cBhvr>
                                        <p:cTn id="94" dur="500"/>
                                        <p:tgtEl>
                                          <p:spTgt spid="343088"/>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8" fill="hold" nodeType="clickEffect">
                                  <p:stCondLst>
                                    <p:cond delay="0"/>
                                  </p:stCondLst>
                                  <p:childTnLst>
                                    <p:set>
                                      <p:cBhvr>
                                        <p:cTn id="98" dur="1" fill="hold">
                                          <p:stCondLst>
                                            <p:cond delay="0"/>
                                          </p:stCondLst>
                                        </p:cTn>
                                        <p:tgtEl>
                                          <p:spTgt spid="4"/>
                                        </p:tgtEl>
                                        <p:attrNameLst>
                                          <p:attrName>style.visibility</p:attrName>
                                        </p:attrNameLst>
                                      </p:cBhvr>
                                      <p:to>
                                        <p:strVal val="visible"/>
                                      </p:to>
                                    </p:set>
                                    <p:animEffect transition="in" filter="wipe(left)">
                                      <p:cBhvr>
                                        <p:cTn id="99" dur="500"/>
                                        <p:tgtEl>
                                          <p:spTgt spid="4"/>
                                        </p:tgtEl>
                                      </p:cBhvr>
                                    </p:animEffect>
                                  </p:childTnLst>
                                </p:cTn>
                              </p:par>
                            </p:childTnLst>
                          </p:cTn>
                        </p:par>
                      </p:childTnLst>
                    </p:cTn>
                  </p:par>
                  <p:par>
                    <p:cTn id="100" fill="hold">
                      <p:stCondLst>
                        <p:cond delay="indefinite"/>
                      </p:stCondLst>
                      <p:childTnLst>
                        <p:par>
                          <p:cTn id="101" fill="hold">
                            <p:stCondLst>
                              <p:cond delay="0"/>
                            </p:stCondLst>
                            <p:childTnLst>
                              <p:par>
                                <p:cTn id="102" presetID="6" presetClass="entr" presetSubtype="16" fill="hold" grpId="0" nodeType="clickEffect">
                                  <p:stCondLst>
                                    <p:cond delay="0"/>
                                  </p:stCondLst>
                                  <p:childTnLst>
                                    <p:set>
                                      <p:cBhvr>
                                        <p:cTn id="103" dur="1" fill="hold">
                                          <p:stCondLst>
                                            <p:cond delay="0"/>
                                          </p:stCondLst>
                                        </p:cTn>
                                        <p:tgtEl>
                                          <p:spTgt spid="343093"/>
                                        </p:tgtEl>
                                        <p:attrNameLst>
                                          <p:attrName>style.visibility</p:attrName>
                                        </p:attrNameLst>
                                      </p:cBhvr>
                                      <p:to>
                                        <p:strVal val="visible"/>
                                      </p:to>
                                    </p:set>
                                    <p:animEffect transition="in" filter="circle(in)">
                                      <p:cBhvr>
                                        <p:cTn id="104" dur="500"/>
                                        <p:tgtEl>
                                          <p:spTgt spid="3430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3045" grpId="0"/>
      <p:bldP spid="343047" grpId="0"/>
      <p:bldP spid="343064" grpId="0"/>
      <p:bldP spid="343067" grpId="0"/>
      <p:bldP spid="343088" grpId="0" animBg="1"/>
      <p:bldP spid="34309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1B6AAB28-D688-40CF-8078-296A465D7655}"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15:55:42</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46"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5pPr>
          </a:lstStyle>
          <a:p>
            <a:pPr lvl="0" algn="r" eaLnBrk="1" hangingPunct="1"/>
            <a:fld id="{9A0DB2DC-4C9A-4742-B13C-FB6460FD3503}" type="slidenum">
              <a:rPr lang="en-US" altLang="zh-CN" sz="1400" b="0" i="0" dirty="0">
                <a:solidFill>
                  <a:schemeClr val="tx1"/>
                </a:solidFill>
                <a:latin typeface="Times New Roman" panose="02020603050405020304" pitchFamily="18" charset="0"/>
              </a:rPr>
              <a:t>17</a:t>
            </a:fld>
            <a:endParaRPr lang="en-US" altLang="zh-CN" sz="1400" b="0" i="0" dirty="0">
              <a:solidFill>
                <a:schemeClr val="tx1"/>
              </a:solidFill>
              <a:latin typeface="Times New Roman" panose="02020603050405020304" pitchFamily="18" charset="0"/>
            </a:endParaRPr>
          </a:p>
        </p:txBody>
      </p:sp>
      <p:sp>
        <p:nvSpPr>
          <p:cNvPr id="21509" name="Rectangle 2"/>
          <p:cNvSpPr/>
          <p:nvPr/>
        </p:nvSpPr>
        <p:spPr>
          <a:xfrm>
            <a:off x="-139700" y="0"/>
            <a:ext cx="9339263" cy="404813"/>
          </a:xfrm>
          <a:prstGeom prst="rect">
            <a:avLst/>
          </a:prstGeom>
          <a:noFill/>
          <a:ln w="9525">
            <a:noFill/>
          </a:ln>
        </p:spPr>
        <p:txBody>
          <a:bodyPr/>
          <a:lstStyle/>
          <a:p>
            <a:pPr algn="l">
              <a:lnSpc>
                <a:spcPct val="90000"/>
              </a:lnSpc>
              <a:buNone/>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7.2.2 </a:t>
            </a:r>
            <a:r>
              <a:rPr lang="zh-CN" altLang="en-US" i="0" dirty="0">
                <a:solidFill>
                  <a:srgbClr val="000066"/>
                </a:solidFill>
                <a:latin typeface="仿宋_GB2312" pitchFamily="49" charset="-122"/>
                <a:ea typeface="仿宋_GB2312" pitchFamily="49" charset="-122"/>
              </a:rPr>
              <a:t>组合体的组合形式及投影特征</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基本形体被切割、开槽与穿孔</a:t>
            </a:r>
            <a:endParaRPr lang="zh-CN" altLang="en-US" sz="1800" i="0" dirty="0">
              <a:solidFill>
                <a:srgbClr val="FF3300"/>
              </a:solidFill>
              <a:latin typeface="仿宋_GB2312" pitchFamily="49" charset="-122"/>
              <a:ea typeface="仿宋_GB2312" pitchFamily="49" charset="-122"/>
            </a:endParaRPr>
          </a:p>
        </p:txBody>
      </p:sp>
      <p:sp>
        <p:nvSpPr>
          <p:cNvPr id="344068" name="Rectangle 4"/>
          <p:cNvSpPr>
            <a:spLocks noChangeArrowheads="1"/>
          </p:cNvSpPr>
          <p:nvPr/>
        </p:nvSpPr>
        <p:spPr bwMode="auto">
          <a:xfrm>
            <a:off x="423863" y="533400"/>
            <a:ext cx="7780338" cy="457200"/>
          </a:xfrm>
          <a:prstGeom prst="rect">
            <a:avLst/>
          </a:prstGeom>
          <a:noFill/>
          <a:ln w="4763">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defRPr/>
            </a:pPr>
            <a:r>
              <a:rPr kumimoji="1" lang="zh-CN" altLang="en-US" sz="2400" b="1" i="0" u="none" strike="noStrike" kern="1200" cap="none" spc="0" normalizeH="0" baseline="0" noProof="0" smtClean="0">
                <a:ln>
                  <a:noFill/>
                </a:ln>
                <a:solidFill>
                  <a:schemeClr val="accent2"/>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平面立体被切割、开槽和挖孔</a:t>
            </a:r>
            <a:r>
              <a:rPr kumimoji="1" lang="en-US" altLang="zh-CN" sz="2400" b="1" i="0" u="none" strike="noStrike" kern="1200" cap="none" spc="0" normalizeH="0" baseline="0" noProof="0" smtClean="0">
                <a:ln>
                  <a:noFill/>
                </a:ln>
                <a:solidFill>
                  <a:srgbClr val="FF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t>
            </a:r>
            <a:r>
              <a:rPr kumimoji="1" lang="zh-CN" altLang="en-US" sz="2400" b="1" i="0" u="none" strike="noStrike" kern="1200" cap="none" spc="0" normalizeH="0" baseline="0" noProof="0" smtClean="0">
                <a:ln>
                  <a:noFill/>
                </a:ln>
                <a:solidFill>
                  <a:srgbClr val="FF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开槽</a:t>
            </a:r>
          </a:p>
        </p:txBody>
      </p:sp>
      <p:pic>
        <p:nvPicPr>
          <p:cNvPr id="344069" name="Picture 5"/>
          <p:cNvPicPr>
            <a:picLocks noChangeAspect="1"/>
          </p:cNvPicPr>
          <p:nvPr/>
        </p:nvPicPr>
        <p:blipFill>
          <a:blip r:embed="rId2"/>
          <a:srcRect t="2628"/>
          <a:stretch>
            <a:fillRect/>
          </a:stretch>
        </p:blipFill>
        <p:spPr>
          <a:xfrm>
            <a:off x="831850" y="1414463"/>
            <a:ext cx="6075363" cy="4706937"/>
          </a:xfrm>
          <a:prstGeom prst="rect">
            <a:avLst/>
          </a:prstGeom>
          <a:noFill/>
          <a:ln w="4763">
            <a:noFill/>
          </a:ln>
        </p:spPr>
      </p:pic>
      <p:pic>
        <p:nvPicPr>
          <p:cNvPr id="344070" name="Picture 6"/>
          <p:cNvPicPr>
            <a:picLocks noChangeAspect="1"/>
          </p:cNvPicPr>
          <p:nvPr/>
        </p:nvPicPr>
        <p:blipFill>
          <a:blip r:embed="rId3"/>
          <a:stretch>
            <a:fillRect/>
          </a:stretch>
        </p:blipFill>
        <p:spPr>
          <a:xfrm>
            <a:off x="4914900" y="3559175"/>
            <a:ext cx="3738563" cy="2781300"/>
          </a:xfrm>
          <a:prstGeom prst="rect">
            <a:avLst/>
          </a:prstGeom>
          <a:noFill/>
          <a:ln w="4763">
            <a:noFill/>
          </a:ln>
        </p:spPr>
      </p:pic>
      <p:sp>
        <p:nvSpPr>
          <p:cNvPr id="344078" name="Line 14"/>
          <p:cNvSpPr/>
          <p:nvPr/>
        </p:nvSpPr>
        <p:spPr>
          <a:xfrm>
            <a:off x="4881563" y="2705100"/>
            <a:ext cx="1684337" cy="0"/>
          </a:xfrm>
          <a:prstGeom prst="line">
            <a:avLst/>
          </a:prstGeom>
          <a:ln w="19050" cap="flat" cmpd="sng">
            <a:solidFill>
              <a:schemeClr val="tx1"/>
            </a:solidFill>
            <a:prstDash val="dash"/>
            <a:headEnd type="none" w="med" len="med"/>
            <a:tailEnd type="none" w="med" len="med"/>
          </a:ln>
        </p:spPr>
      </p:sp>
      <p:sp>
        <p:nvSpPr>
          <p:cNvPr id="344080" name="Line 16"/>
          <p:cNvSpPr/>
          <p:nvPr/>
        </p:nvSpPr>
        <p:spPr>
          <a:xfrm>
            <a:off x="1909763" y="2676525"/>
            <a:ext cx="1174750" cy="0"/>
          </a:xfrm>
          <a:prstGeom prst="line">
            <a:avLst/>
          </a:prstGeom>
          <a:ln w="38100" cap="flat" cmpd="sng">
            <a:solidFill>
              <a:schemeClr val="tx1"/>
            </a:solidFill>
            <a:prstDash val="solid"/>
            <a:headEnd type="none" w="med" len="med"/>
            <a:tailEnd type="none" w="med" len="med"/>
          </a:ln>
        </p:spPr>
      </p:sp>
      <p:sp>
        <p:nvSpPr>
          <p:cNvPr id="344081" name="Line 17"/>
          <p:cNvSpPr/>
          <p:nvPr/>
        </p:nvSpPr>
        <p:spPr>
          <a:xfrm flipV="1">
            <a:off x="3089275" y="1482725"/>
            <a:ext cx="0" cy="1211263"/>
          </a:xfrm>
          <a:prstGeom prst="line">
            <a:avLst/>
          </a:prstGeom>
          <a:ln w="38100" cap="flat" cmpd="sng">
            <a:solidFill>
              <a:schemeClr val="tx1"/>
            </a:solidFill>
            <a:prstDash val="solid"/>
            <a:headEnd type="none" w="med" len="med"/>
            <a:tailEnd type="none" w="med" len="med"/>
          </a:ln>
        </p:spPr>
      </p:sp>
      <p:grpSp>
        <p:nvGrpSpPr>
          <p:cNvPr id="2" name="Group 19"/>
          <p:cNvGrpSpPr/>
          <p:nvPr/>
        </p:nvGrpSpPr>
        <p:grpSpPr>
          <a:xfrm>
            <a:off x="4886325" y="1612900"/>
            <a:ext cx="1698625" cy="1090613"/>
            <a:chOff x="3657" y="160"/>
            <a:chExt cx="503" cy="687"/>
          </a:xfrm>
        </p:grpSpPr>
        <p:sp>
          <p:nvSpPr>
            <p:cNvPr id="21547" name="Line 20"/>
            <p:cNvSpPr/>
            <p:nvPr/>
          </p:nvSpPr>
          <p:spPr>
            <a:xfrm rot="5400000">
              <a:off x="3401" y="568"/>
              <a:ext cx="512" cy="0"/>
            </a:xfrm>
            <a:prstGeom prst="line">
              <a:avLst/>
            </a:prstGeom>
            <a:ln w="9525" cap="flat" cmpd="sng">
              <a:solidFill>
                <a:srgbClr val="990000"/>
              </a:solidFill>
              <a:prstDash val="solid"/>
              <a:headEnd type="none" w="med" len="med"/>
              <a:tailEnd type="none" w="med" len="med"/>
            </a:ln>
          </p:spPr>
        </p:sp>
        <p:sp>
          <p:nvSpPr>
            <p:cNvPr id="21548" name="Line 21"/>
            <p:cNvSpPr/>
            <p:nvPr/>
          </p:nvSpPr>
          <p:spPr>
            <a:xfrm rot="5400000">
              <a:off x="3882" y="569"/>
              <a:ext cx="555" cy="0"/>
            </a:xfrm>
            <a:prstGeom prst="line">
              <a:avLst/>
            </a:prstGeom>
            <a:ln w="9525" cap="flat" cmpd="sng">
              <a:solidFill>
                <a:srgbClr val="990000"/>
              </a:solidFill>
              <a:prstDash val="solid"/>
              <a:headEnd type="none" w="med" len="med"/>
              <a:tailEnd type="none" w="med" len="med"/>
            </a:ln>
          </p:spPr>
        </p:sp>
        <p:sp>
          <p:nvSpPr>
            <p:cNvPr id="21549" name="Line 22"/>
            <p:cNvSpPr/>
            <p:nvPr/>
          </p:nvSpPr>
          <p:spPr>
            <a:xfrm rot="5400000">
              <a:off x="3905" y="182"/>
              <a:ext cx="0" cy="497"/>
            </a:xfrm>
            <a:prstGeom prst="line">
              <a:avLst/>
            </a:prstGeom>
            <a:ln w="9525" cap="flat" cmpd="sng">
              <a:solidFill>
                <a:srgbClr val="990000"/>
              </a:solidFill>
              <a:prstDash val="solid"/>
              <a:headEnd type="triangle" w="sm" len="lg"/>
              <a:tailEnd type="triangle" w="sm" len="lg"/>
            </a:ln>
          </p:spPr>
        </p:sp>
        <p:sp>
          <p:nvSpPr>
            <p:cNvPr id="21550" name="Text Box 23"/>
            <p:cNvSpPr txBox="1"/>
            <p:nvPr/>
          </p:nvSpPr>
          <p:spPr>
            <a:xfrm>
              <a:off x="3781" y="160"/>
              <a:ext cx="255" cy="288"/>
            </a:xfrm>
            <a:prstGeom prst="rect">
              <a:avLst/>
            </a:prstGeom>
            <a:noFill/>
            <a:ln w="9525">
              <a:noFill/>
            </a:ln>
          </p:spPr>
          <p:txBody>
            <a:bodyPr>
              <a:spAutoFit/>
            </a:bodyPr>
            <a:lstStyle/>
            <a:p>
              <a:r>
                <a:rPr lang="en-US" altLang="zh-CN" dirty="0">
                  <a:solidFill>
                    <a:srgbClr val="990000"/>
                  </a:solidFill>
                  <a:latin typeface="Comic Sans MS" panose="030F0702030302020204" pitchFamily="66" charset="0"/>
                </a:rPr>
                <a:t>y</a:t>
              </a:r>
            </a:p>
          </p:txBody>
        </p:sp>
      </p:grpSp>
      <p:sp>
        <p:nvSpPr>
          <p:cNvPr id="344101" name="AutoShape 37"/>
          <p:cNvSpPr/>
          <p:nvPr/>
        </p:nvSpPr>
        <p:spPr>
          <a:xfrm>
            <a:off x="6719888" y="1619250"/>
            <a:ext cx="2424112" cy="1978025"/>
          </a:xfrm>
          <a:prstGeom prst="irregularSeal1">
            <a:avLst/>
          </a:prstGeom>
          <a:solidFill>
            <a:srgbClr val="CCFFFF"/>
          </a:solidFill>
          <a:ln w="4826" cap="flat" cmpd="sng">
            <a:solidFill>
              <a:schemeClr val="tx1"/>
            </a:solidFill>
            <a:prstDash val="solid"/>
            <a:miter/>
            <a:headEnd type="none" w="med" len="med"/>
            <a:tailEnd type="none" w="med" len="med"/>
          </a:ln>
        </p:spPr>
        <p:txBody>
          <a:bodyPr wrap="none" anchor="ctr" anchorCtr="0"/>
          <a:lstStyle/>
          <a:p>
            <a:r>
              <a:rPr lang="zh-CN" altLang="en-US" sz="4000" i="0" dirty="0">
                <a:solidFill>
                  <a:srgbClr val="FF0000"/>
                </a:solidFill>
                <a:latin typeface="Times New Roman" panose="02020603050405020304" pitchFamily="18" charset="0"/>
                <a:ea typeface="黑体" panose="02010609060101010101" pitchFamily="2" charset="-122"/>
              </a:rPr>
              <a:t>开槽</a:t>
            </a:r>
          </a:p>
        </p:txBody>
      </p:sp>
      <p:pic>
        <p:nvPicPr>
          <p:cNvPr id="344102" name="Picture 38"/>
          <p:cNvPicPr>
            <a:picLocks noChangeAspect="1"/>
          </p:cNvPicPr>
          <p:nvPr/>
        </p:nvPicPr>
        <p:blipFill>
          <a:blip r:embed="rId4"/>
          <a:stretch>
            <a:fillRect/>
          </a:stretch>
        </p:blipFill>
        <p:spPr>
          <a:xfrm>
            <a:off x="4946650" y="3532188"/>
            <a:ext cx="3721100" cy="2794000"/>
          </a:xfrm>
          <a:prstGeom prst="rect">
            <a:avLst/>
          </a:prstGeom>
          <a:noFill/>
          <a:ln w="4763">
            <a:noFill/>
          </a:ln>
        </p:spPr>
      </p:pic>
      <p:sp>
        <p:nvSpPr>
          <p:cNvPr id="344072" name="Line 8"/>
          <p:cNvSpPr/>
          <p:nvPr/>
        </p:nvSpPr>
        <p:spPr>
          <a:xfrm>
            <a:off x="6929438" y="4964113"/>
            <a:ext cx="222250" cy="1636712"/>
          </a:xfrm>
          <a:prstGeom prst="line">
            <a:avLst/>
          </a:prstGeom>
          <a:ln w="4826" cap="flat" cmpd="sng">
            <a:solidFill>
              <a:schemeClr val="tx1"/>
            </a:solidFill>
            <a:prstDash val="solid"/>
            <a:headEnd type="oval" w="med" len="med"/>
            <a:tailEnd type="none" w="lg" len="med"/>
          </a:ln>
        </p:spPr>
      </p:sp>
      <p:sp>
        <p:nvSpPr>
          <p:cNvPr id="344073" name="Line 9"/>
          <p:cNvSpPr/>
          <p:nvPr/>
        </p:nvSpPr>
        <p:spPr>
          <a:xfrm>
            <a:off x="7151688" y="6602413"/>
            <a:ext cx="1214437" cy="0"/>
          </a:xfrm>
          <a:prstGeom prst="line">
            <a:avLst/>
          </a:prstGeom>
          <a:ln w="4826" cap="flat" cmpd="sng">
            <a:solidFill>
              <a:schemeClr val="tx1"/>
            </a:solidFill>
            <a:prstDash val="solid"/>
            <a:headEnd type="none" w="med" len="med"/>
            <a:tailEnd type="none" w="med" len="med"/>
          </a:ln>
        </p:spPr>
      </p:sp>
      <p:sp>
        <p:nvSpPr>
          <p:cNvPr id="344074" name="Text Box 10"/>
          <p:cNvSpPr txBox="1"/>
          <p:nvPr/>
        </p:nvSpPr>
        <p:spPr>
          <a:xfrm>
            <a:off x="7078663" y="6145213"/>
            <a:ext cx="1382712" cy="457200"/>
          </a:xfrm>
          <a:prstGeom prst="rect">
            <a:avLst/>
          </a:prstGeom>
          <a:noFill/>
          <a:ln w="4763">
            <a:noFill/>
          </a:ln>
        </p:spPr>
        <p:txBody>
          <a:bodyPr>
            <a:spAutoFit/>
          </a:bodyPr>
          <a:lstStyle/>
          <a:p>
            <a:pPr>
              <a:spcBef>
                <a:spcPct val="50000"/>
              </a:spcBef>
            </a:pPr>
            <a:r>
              <a:rPr lang="zh-CN" altLang="en-US" i="0" dirty="0">
                <a:solidFill>
                  <a:schemeClr val="tx1"/>
                </a:solidFill>
                <a:latin typeface="Times New Roman" panose="02020603050405020304" pitchFamily="18" charset="0"/>
              </a:rPr>
              <a:t>水平面</a:t>
            </a:r>
            <a:r>
              <a:rPr lang="en-US" altLang="zh-CN" dirty="0">
                <a:solidFill>
                  <a:schemeClr val="tx1"/>
                </a:solidFill>
                <a:latin typeface="Times New Roman" panose="02020603050405020304" pitchFamily="18" charset="0"/>
              </a:rPr>
              <a:t>Q</a:t>
            </a:r>
          </a:p>
        </p:txBody>
      </p:sp>
      <p:sp>
        <p:nvSpPr>
          <p:cNvPr id="344075" name="Line 11"/>
          <p:cNvSpPr/>
          <p:nvPr/>
        </p:nvSpPr>
        <p:spPr>
          <a:xfrm flipH="1" flipV="1">
            <a:off x="6940550" y="3860800"/>
            <a:ext cx="390525" cy="622300"/>
          </a:xfrm>
          <a:prstGeom prst="line">
            <a:avLst/>
          </a:prstGeom>
          <a:ln w="4826" cap="flat" cmpd="sng">
            <a:solidFill>
              <a:schemeClr val="tx1"/>
            </a:solidFill>
            <a:prstDash val="solid"/>
            <a:headEnd type="oval" w="med" len="med"/>
            <a:tailEnd type="none" w="lg" len="med"/>
          </a:ln>
        </p:spPr>
      </p:sp>
      <p:sp>
        <p:nvSpPr>
          <p:cNvPr id="344076" name="Line 12"/>
          <p:cNvSpPr/>
          <p:nvPr/>
        </p:nvSpPr>
        <p:spPr>
          <a:xfrm>
            <a:off x="5802313" y="3860800"/>
            <a:ext cx="1136650" cy="0"/>
          </a:xfrm>
          <a:prstGeom prst="line">
            <a:avLst/>
          </a:prstGeom>
          <a:ln w="4826" cap="flat" cmpd="sng">
            <a:solidFill>
              <a:schemeClr val="tx1"/>
            </a:solidFill>
            <a:prstDash val="solid"/>
            <a:headEnd type="none" w="med" len="med"/>
            <a:tailEnd type="none" w="med" len="med"/>
          </a:ln>
        </p:spPr>
      </p:sp>
      <p:sp>
        <p:nvSpPr>
          <p:cNvPr id="344077" name="Text Box 13"/>
          <p:cNvSpPr txBox="1"/>
          <p:nvPr/>
        </p:nvSpPr>
        <p:spPr>
          <a:xfrm>
            <a:off x="5743575" y="3441700"/>
            <a:ext cx="1370013" cy="457200"/>
          </a:xfrm>
          <a:prstGeom prst="rect">
            <a:avLst/>
          </a:prstGeom>
          <a:noFill/>
          <a:ln w="4763">
            <a:noFill/>
          </a:ln>
        </p:spPr>
        <p:txBody>
          <a:bodyPr>
            <a:spAutoFit/>
          </a:bodyPr>
          <a:lstStyle/>
          <a:p>
            <a:pPr>
              <a:spcBef>
                <a:spcPct val="50000"/>
              </a:spcBef>
            </a:pPr>
            <a:r>
              <a:rPr lang="zh-CN" altLang="en-US" i="0" dirty="0">
                <a:solidFill>
                  <a:schemeClr val="tx1"/>
                </a:solidFill>
                <a:latin typeface="Times New Roman" panose="02020603050405020304" pitchFamily="18" charset="0"/>
              </a:rPr>
              <a:t>侧平面</a:t>
            </a:r>
            <a:r>
              <a:rPr lang="en-US" altLang="zh-CN" dirty="0">
                <a:solidFill>
                  <a:schemeClr val="tx1"/>
                </a:solidFill>
                <a:latin typeface="Times New Roman" panose="02020603050405020304" pitchFamily="18" charset="0"/>
              </a:rPr>
              <a:t>R</a:t>
            </a:r>
          </a:p>
        </p:txBody>
      </p:sp>
      <p:sp>
        <p:nvSpPr>
          <p:cNvPr id="344082" name="Rectangle 18"/>
          <p:cNvSpPr/>
          <p:nvPr/>
        </p:nvSpPr>
        <p:spPr>
          <a:xfrm>
            <a:off x="1936750" y="1420813"/>
            <a:ext cx="1128713" cy="1227137"/>
          </a:xfrm>
          <a:prstGeom prst="rect">
            <a:avLst/>
          </a:prstGeom>
          <a:solidFill>
            <a:schemeClr val="bg1"/>
          </a:solidFill>
          <a:ln w="4826" cap="flat" cmpd="sng">
            <a:solidFill>
              <a:schemeClr val="bg1"/>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44103" name="Line 39"/>
          <p:cNvSpPr/>
          <p:nvPr/>
        </p:nvSpPr>
        <p:spPr>
          <a:xfrm flipV="1">
            <a:off x="1919288" y="1481138"/>
            <a:ext cx="0" cy="1211262"/>
          </a:xfrm>
          <a:prstGeom prst="line">
            <a:avLst/>
          </a:prstGeom>
          <a:ln w="38100" cap="flat" cmpd="sng">
            <a:solidFill>
              <a:schemeClr val="tx1"/>
            </a:solidFill>
            <a:prstDash val="solid"/>
            <a:headEnd type="none" w="med" len="med"/>
            <a:tailEnd type="none" w="med" len="med"/>
          </a:ln>
        </p:spPr>
      </p:sp>
      <p:sp>
        <p:nvSpPr>
          <p:cNvPr id="344093" name="Line 29"/>
          <p:cNvSpPr/>
          <p:nvPr/>
        </p:nvSpPr>
        <p:spPr>
          <a:xfrm>
            <a:off x="1909763" y="2260600"/>
            <a:ext cx="0" cy="3617913"/>
          </a:xfrm>
          <a:prstGeom prst="line">
            <a:avLst/>
          </a:prstGeom>
          <a:ln w="4763" cap="flat" cmpd="sng">
            <a:solidFill>
              <a:srgbClr val="FF0000"/>
            </a:solidFill>
            <a:prstDash val="solid"/>
            <a:headEnd type="none" w="med" len="med"/>
            <a:tailEnd type="none" w="med" len="med"/>
          </a:ln>
        </p:spPr>
      </p:sp>
      <p:sp>
        <p:nvSpPr>
          <p:cNvPr id="344097" name="Rectangle 33"/>
          <p:cNvSpPr/>
          <p:nvPr/>
        </p:nvSpPr>
        <p:spPr>
          <a:xfrm>
            <a:off x="1930400" y="4103688"/>
            <a:ext cx="1114425" cy="1593850"/>
          </a:xfrm>
          <a:prstGeom prst="rect">
            <a:avLst/>
          </a:prstGeom>
          <a:solidFill>
            <a:schemeClr val="bg1"/>
          </a:solidFill>
          <a:ln w="4826" cap="flat" cmpd="sng">
            <a:solidFill>
              <a:schemeClr val="bg1"/>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44104" name="Line 40"/>
          <p:cNvSpPr/>
          <p:nvPr/>
        </p:nvSpPr>
        <p:spPr>
          <a:xfrm>
            <a:off x="3081338" y="2286000"/>
            <a:ext cx="0" cy="3617913"/>
          </a:xfrm>
          <a:prstGeom prst="line">
            <a:avLst/>
          </a:prstGeom>
          <a:ln w="4763" cap="flat" cmpd="sng">
            <a:solidFill>
              <a:srgbClr val="FF0000"/>
            </a:solidFill>
            <a:prstDash val="solid"/>
            <a:headEnd type="none" w="med" len="med"/>
            <a:tailEnd type="none" w="med" len="med"/>
          </a:ln>
        </p:spPr>
      </p:sp>
      <p:sp>
        <p:nvSpPr>
          <p:cNvPr id="344094" name="Line 30"/>
          <p:cNvSpPr/>
          <p:nvPr/>
        </p:nvSpPr>
        <p:spPr>
          <a:xfrm>
            <a:off x="3068638" y="4075113"/>
            <a:ext cx="0" cy="1698625"/>
          </a:xfrm>
          <a:prstGeom prst="line">
            <a:avLst/>
          </a:prstGeom>
          <a:ln w="38100" cap="flat" cmpd="sng">
            <a:solidFill>
              <a:schemeClr val="tx1"/>
            </a:solidFill>
            <a:prstDash val="solid"/>
            <a:headEnd type="none" w="med" len="med"/>
            <a:tailEnd type="none" w="med" len="med"/>
          </a:ln>
        </p:spPr>
      </p:sp>
      <p:sp>
        <p:nvSpPr>
          <p:cNvPr id="344105" name="Line 41"/>
          <p:cNvSpPr/>
          <p:nvPr/>
        </p:nvSpPr>
        <p:spPr>
          <a:xfrm>
            <a:off x="1917700" y="4062413"/>
            <a:ext cx="0" cy="1698625"/>
          </a:xfrm>
          <a:prstGeom prst="line">
            <a:avLst/>
          </a:prstGeom>
          <a:ln w="38100" cap="flat" cmpd="sng">
            <a:solidFill>
              <a:schemeClr val="tx1"/>
            </a:solidFill>
            <a:prstDash val="solid"/>
            <a:headEnd type="none" w="med" len="med"/>
            <a:tailEnd type="none" w="med" len="med"/>
          </a:ln>
        </p:spPr>
      </p:sp>
      <p:sp>
        <p:nvSpPr>
          <p:cNvPr id="344106" name="Line 42"/>
          <p:cNvSpPr/>
          <p:nvPr/>
        </p:nvSpPr>
        <p:spPr>
          <a:xfrm flipV="1">
            <a:off x="1900238" y="5767388"/>
            <a:ext cx="1171575" cy="0"/>
          </a:xfrm>
          <a:prstGeom prst="line">
            <a:avLst/>
          </a:prstGeom>
          <a:ln w="38100" cap="flat" cmpd="sng">
            <a:solidFill>
              <a:schemeClr val="tx1"/>
            </a:solidFill>
            <a:prstDash val="solid"/>
            <a:headEnd type="none" w="med" len="med"/>
            <a:tailEnd type="none" w="med" len="med"/>
          </a:ln>
        </p:spPr>
      </p:sp>
      <p:sp>
        <p:nvSpPr>
          <p:cNvPr id="344107" name="Line 43"/>
          <p:cNvSpPr/>
          <p:nvPr/>
        </p:nvSpPr>
        <p:spPr>
          <a:xfrm flipV="1">
            <a:off x="1908175" y="4079875"/>
            <a:ext cx="1171575" cy="0"/>
          </a:xfrm>
          <a:prstGeom prst="line">
            <a:avLst/>
          </a:prstGeom>
          <a:ln w="38100" cap="flat" cmpd="sng">
            <a:solidFill>
              <a:schemeClr val="tx1"/>
            </a:solidFill>
            <a:prstDash val="solid"/>
            <a:headEnd type="none" w="med" len="med"/>
            <a:tailEnd type="none" w="med" len="med"/>
          </a:ln>
        </p:spPr>
      </p:sp>
      <p:grpSp>
        <p:nvGrpSpPr>
          <p:cNvPr id="3" name="Group 49"/>
          <p:cNvGrpSpPr/>
          <p:nvPr/>
        </p:nvGrpSpPr>
        <p:grpSpPr>
          <a:xfrm>
            <a:off x="1838325" y="4943475"/>
            <a:ext cx="1236663" cy="0"/>
            <a:chOff x="1158" y="3112"/>
            <a:chExt cx="779" cy="0"/>
          </a:xfrm>
        </p:grpSpPr>
        <p:sp>
          <p:nvSpPr>
            <p:cNvPr id="21544" name="Line 34"/>
            <p:cNvSpPr/>
            <p:nvPr/>
          </p:nvSpPr>
          <p:spPr>
            <a:xfrm>
              <a:off x="1158" y="3112"/>
              <a:ext cx="333" cy="0"/>
            </a:xfrm>
            <a:prstGeom prst="line">
              <a:avLst/>
            </a:prstGeom>
            <a:ln w="12700" cap="flat" cmpd="sng">
              <a:solidFill>
                <a:schemeClr val="tx1"/>
              </a:solidFill>
              <a:prstDash val="solid"/>
              <a:headEnd type="none" w="med" len="med"/>
              <a:tailEnd type="none" w="med" len="med"/>
            </a:ln>
          </p:spPr>
        </p:sp>
        <p:sp>
          <p:nvSpPr>
            <p:cNvPr id="21545" name="Line 35"/>
            <p:cNvSpPr/>
            <p:nvPr/>
          </p:nvSpPr>
          <p:spPr>
            <a:xfrm>
              <a:off x="1518" y="3112"/>
              <a:ext cx="51" cy="0"/>
            </a:xfrm>
            <a:prstGeom prst="line">
              <a:avLst/>
            </a:prstGeom>
            <a:ln w="12700" cap="flat" cmpd="sng">
              <a:solidFill>
                <a:schemeClr val="tx1"/>
              </a:solidFill>
              <a:prstDash val="solid"/>
              <a:headEnd type="none" w="med" len="med"/>
              <a:tailEnd type="none" w="med" len="med"/>
            </a:ln>
          </p:spPr>
        </p:sp>
        <p:sp>
          <p:nvSpPr>
            <p:cNvPr id="21546" name="Line 36"/>
            <p:cNvSpPr/>
            <p:nvPr/>
          </p:nvSpPr>
          <p:spPr>
            <a:xfrm>
              <a:off x="1604" y="3112"/>
              <a:ext cx="333" cy="0"/>
            </a:xfrm>
            <a:prstGeom prst="line">
              <a:avLst/>
            </a:prstGeom>
            <a:ln w="12700" cap="flat" cmpd="sng">
              <a:solidFill>
                <a:schemeClr val="tx1"/>
              </a:solidFill>
              <a:prstDash val="solid"/>
              <a:headEnd type="none" w="med" len="med"/>
              <a:tailEnd type="none" w="med" len="med"/>
            </a:ln>
          </p:spPr>
        </p:sp>
      </p:grpSp>
      <p:grpSp>
        <p:nvGrpSpPr>
          <p:cNvPr id="4" name="Group 48"/>
          <p:cNvGrpSpPr/>
          <p:nvPr/>
        </p:nvGrpSpPr>
        <p:grpSpPr>
          <a:xfrm>
            <a:off x="2511425" y="1184275"/>
            <a:ext cx="42863" cy="1666875"/>
            <a:chOff x="1576" y="1017"/>
            <a:chExt cx="0" cy="779"/>
          </a:xfrm>
        </p:grpSpPr>
        <p:sp>
          <p:nvSpPr>
            <p:cNvPr id="21541" name="Line 44"/>
            <p:cNvSpPr/>
            <p:nvPr/>
          </p:nvSpPr>
          <p:spPr>
            <a:xfrm rot="-5400000">
              <a:off x="1409" y="1629"/>
              <a:ext cx="333" cy="0"/>
            </a:xfrm>
            <a:prstGeom prst="line">
              <a:avLst/>
            </a:prstGeom>
            <a:ln w="12700" cap="flat" cmpd="sng">
              <a:solidFill>
                <a:schemeClr val="tx1"/>
              </a:solidFill>
              <a:prstDash val="solid"/>
              <a:headEnd type="none" w="med" len="med"/>
              <a:tailEnd type="none" w="med" len="med"/>
            </a:ln>
          </p:spPr>
        </p:sp>
        <p:sp>
          <p:nvSpPr>
            <p:cNvPr id="21542" name="Line 45"/>
            <p:cNvSpPr/>
            <p:nvPr/>
          </p:nvSpPr>
          <p:spPr>
            <a:xfrm rot="-5400000">
              <a:off x="1550" y="1410"/>
              <a:ext cx="51" cy="0"/>
            </a:xfrm>
            <a:prstGeom prst="line">
              <a:avLst/>
            </a:prstGeom>
            <a:ln w="12700" cap="flat" cmpd="sng">
              <a:solidFill>
                <a:schemeClr val="tx1"/>
              </a:solidFill>
              <a:prstDash val="solid"/>
              <a:headEnd type="none" w="med" len="med"/>
              <a:tailEnd type="none" w="med" len="med"/>
            </a:ln>
          </p:spPr>
        </p:sp>
        <p:sp>
          <p:nvSpPr>
            <p:cNvPr id="21543" name="Line 46"/>
            <p:cNvSpPr/>
            <p:nvPr/>
          </p:nvSpPr>
          <p:spPr>
            <a:xfrm rot="-5400000">
              <a:off x="1409" y="1183"/>
              <a:ext cx="333" cy="0"/>
            </a:xfrm>
            <a:prstGeom prst="line">
              <a:avLst/>
            </a:prstGeom>
            <a:ln w="12700" cap="flat" cmpd="sng">
              <a:solidFill>
                <a:schemeClr val="tx1"/>
              </a:solidFill>
              <a:prstDash val="solid"/>
              <a:headEnd type="none" w="med" len="med"/>
              <a:tailEnd type="none" w="med" len="med"/>
            </a:ln>
          </p:spPr>
        </p:sp>
      </p:grpSp>
      <p:grpSp>
        <p:nvGrpSpPr>
          <p:cNvPr id="5" name="Group 50"/>
          <p:cNvGrpSpPr/>
          <p:nvPr/>
        </p:nvGrpSpPr>
        <p:grpSpPr>
          <a:xfrm>
            <a:off x="2973388" y="4073525"/>
            <a:ext cx="1546225" cy="1698625"/>
            <a:chOff x="1873" y="2566"/>
            <a:chExt cx="974" cy="1070"/>
          </a:xfrm>
        </p:grpSpPr>
        <p:sp>
          <p:nvSpPr>
            <p:cNvPr id="21537" name="Line 51"/>
            <p:cNvSpPr/>
            <p:nvPr/>
          </p:nvSpPr>
          <p:spPr>
            <a:xfrm rot="10800000">
              <a:off x="1915" y="2566"/>
              <a:ext cx="899" cy="0"/>
            </a:xfrm>
            <a:prstGeom prst="line">
              <a:avLst/>
            </a:prstGeom>
            <a:ln w="9525" cap="flat" cmpd="sng">
              <a:solidFill>
                <a:srgbClr val="990000"/>
              </a:solidFill>
              <a:prstDash val="solid"/>
              <a:headEnd type="none" w="med" len="med"/>
              <a:tailEnd type="none" w="med" len="med"/>
            </a:ln>
          </p:spPr>
        </p:sp>
        <p:sp>
          <p:nvSpPr>
            <p:cNvPr id="21538" name="Line 52"/>
            <p:cNvSpPr/>
            <p:nvPr/>
          </p:nvSpPr>
          <p:spPr>
            <a:xfrm rot="10800000">
              <a:off x="1873" y="3636"/>
              <a:ext cx="974" cy="0"/>
            </a:xfrm>
            <a:prstGeom prst="line">
              <a:avLst/>
            </a:prstGeom>
            <a:ln w="9525" cap="flat" cmpd="sng">
              <a:solidFill>
                <a:srgbClr val="990000"/>
              </a:solidFill>
              <a:prstDash val="solid"/>
              <a:headEnd type="none" w="med" len="med"/>
              <a:tailEnd type="none" w="med" len="med"/>
            </a:ln>
          </p:spPr>
        </p:sp>
        <p:sp>
          <p:nvSpPr>
            <p:cNvPr id="21539" name="Line 53"/>
            <p:cNvSpPr/>
            <p:nvPr/>
          </p:nvSpPr>
          <p:spPr>
            <a:xfrm rot="10800000">
              <a:off x="2741" y="2566"/>
              <a:ext cx="0" cy="1057"/>
            </a:xfrm>
            <a:prstGeom prst="line">
              <a:avLst/>
            </a:prstGeom>
            <a:ln w="9525" cap="flat" cmpd="sng">
              <a:solidFill>
                <a:srgbClr val="990000"/>
              </a:solidFill>
              <a:prstDash val="solid"/>
              <a:headEnd type="triangle" w="sm" len="lg"/>
              <a:tailEnd type="triangle" w="sm" len="lg"/>
            </a:ln>
          </p:spPr>
        </p:sp>
        <p:sp>
          <p:nvSpPr>
            <p:cNvPr id="21540" name="Text Box 54"/>
            <p:cNvSpPr txBox="1"/>
            <p:nvPr/>
          </p:nvSpPr>
          <p:spPr>
            <a:xfrm rot="-5400000">
              <a:off x="2291" y="2955"/>
              <a:ext cx="542" cy="287"/>
            </a:xfrm>
            <a:prstGeom prst="rect">
              <a:avLst/>
            </a:prstGeom>
            <a:noFill/>
            <a:ln w="9525">
              <a:noFill/>
            </a:ln>
          </p:spPr>
          <p:txBody>
            <a:bodyPr>
              <a:spAutoFit/>
            </a:bodyPr>
            <a:lstStyle/>
            <a:p>
              <a:r>
                <a:rPr lang="en-US" altLang="zh-CN" dirty="0">
                  <a:solidFill>
                    <a:srgbClr val="990000"/>
                  </a:solidFill>
                  <a:latin typeface="Comic Sans MS" panose="030F0702030302020204" pitchFamily="66" charset="0"/>
                </a:rPr>
                <a:t>y</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iterate type="wd">
                                    <p:tmPct val="10000"/>
                                  </p:iterate>
                                  <p:childTnLst>
                                    <p:set>
                                      <p:cBhvr>
                                        <p:cTn id="6" dur="1" fill="hold">
                                          <p:stCondLst>
                                            <p:cond delay="0"/>
                                          </p:stCondLst>
                                        </p:cTn>
                                        <p:tgtEl>
                                          <p:spTgt spid="344068"/>
                                        </p:tgtEl>
                                        <p:attrNameLst>
                                          <p:attrName>style.visibility</p:attrName>
                                        </p:attrNameLst>
                                      </p:cBhvr>
                                      <p:to>
                                        <p:strVal val="visible"/>
                                      </p:to>
                                    </p:set>
                                    <p:animEffect transition="in" filter="wipe(left)">
                                      <p:cBhvr>
                                        <p:cTn id="7" dur="500"/>
                                        <p:tgtEl>
                                          <p:spTgt spid="34406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44070"/>
                                        </p:tgtEl>
                                        <p:attrNameLst>
                                          <p:attrName>style.visibility</p:attrName>
                                        </p:attrNameLst>
                                      </p:cBhvr>
                                      <p:to>
                                        <p:strVal val="visible"/>
                                      </p:to>
                                    </p:set>
                                    <p:animEffect transition="in" filter="dissolve">
                                      <p:cBhvr>
                                        <p:cTn id="12" dur="500"/>
                                        <p:tgtEl>
                                          <p:spTgt spid="344070"/>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nodeType="clickEffect">
                                  <p:stCondLst>
                                    <p:cond delay="0"/>
                                  </p:stCondLst>
                                  <p:childTnLst>
                                    <p:set>
                                      <p:cBhvr>
                                        <p:cTn id="16" dur="1" fill="hold">
                                          <p:stCondLst>
                                            <p:cond delay="0"/>
                                          </p:stCondLst>
                                        </p:cTn>
                                        <p:tgtEl>
                                          <p:spTgt spid="344069"/>
                                        </p:tgtEl>
                                        <p:attrNameLst>
                                          <p:attrName>style.visibility</p:attrName>
                                        </p:attrNameLst>
                                      </p:cBhvr>
                                      <p:to>
                                        <p:strVal val="visible"/>
                                      </p:to>
                                    </p:set>
                                    <p:animEffect transition="in" filter="strips(downRight)">
                                      <p:cBhvr>
                                        <p:cTn id="17" dur="500"/>
                                        <p:tgtEl>
                                          <p:spTgt spid="344069"/>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44102"/>
                                        </p:tgtEl>
                                        <p:attrNameLst>
                                          <p:attrName>style.visibility</p:attrName>
                                        </p:attrNameLst>
                                      </p:cBhvr>
                                      <p:to>
                                        <p:strVal val="visible"/>
                                      </p:to>
                                    </p:set>
                                    <p:animEffect transition="in" filter="dissolve">
                                      <p:cBhvr>
                                        <p:cTn id="22" dur="500"/>
                                        <p:tgtEl>
                                          <p:spTgt spid="34410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344072"/>
                                        </p:tgtEl>
                                        <p:attrNameLst>
                                          <p:attrName>style.visibility</p:attrName>
                                        </p:attrNameLst>
                                      </p:cBhvr>
                                      <p:to>
                                        <p:strVal val="visible"/>
                                      </p:to>
                                    </p:set>
                                    <p:animEffect transition="in" filter="wipe(up)">
                                      <p:cBhvr>
                                        <p:cTn id="27" dur="500"/>
                                        <p:tgtEl>
                                          <p:spTgt spid="344072"/>
                                        </p:tgtEl>
                                      </p:cBhvr>
                                    </p:animEffect>
                                  </p:childTnLst>
                                </p:cTn>
                              </p:par>
                            </p:childTnLst>
                          </p:cTn>
                        </p:par>
                        <p:par>
                          <p:cTn id="28" fill="hold">
                            <p:stCondLst>
                              <p:cond delay="500"/>
                            </p:stCondLst>
                            <p:childTnLst>
                              <p:par>
                                <p:cTn id="29" presetID="22" presetClass="entr" presetSubtype="8" fill="hold" nodeType="afterEffect">
                                  <p:stCondLst>
                                    <p:cond delay="0"/>
                                  </p:stCondLst>
                                  <p:childTnLst>
                                    <p:set>
                                      <p:cBhvr>
                                        <p:cTn id="30" dur="1" fill="hold">
                                          <p:stCondLst>
                                            <p:cond delay="0"/>
                                          </p:stCondLst>
                                        </p:cTn>
                                        <p:tgtEl>
                                          <p:spTgt spid="344073"/>
                                        </p:tgtEl>
                                        <p:attrNameLst>
                                          <p:attrName>style.visibility</p:attrName>
                                        </p:attrNameLst>
                                      </p:cBhvr>
                                      <p:to>
                                        <p:strVal val="visible"/>
                                      </p:to>
                                    </p:set>
                                    <p:animEffect transition="in" filter="wipe(left)">
                                      <p:cBhvr>
                                        <p:cTn id="31" dur="500"/>
                                        <p:tgtEl>
                                          <p:spTgt spid="344073"/>
                                        </p:tgtEl>
                                      </p:cBhvr>
                                    </p:animEffect>
                                  </p:childTnLst>
                                </p:cTn>
                              </p:par>
                            </p:childTnLst>
                          </p:cTn>
                        </p:par>
                        <p:par>
                          <p:cTn id="32" fill="hold">
                            <p:stCondLst>
                              <p:cond delay="1000"/>
                            </p:stCondLst>
                            <p:childTnLst>
                              <p:par>
                                <p:cTn id="33" presetID="22" presetClass="entr" presetSubtype="8" fill="hold" grpId="0" nodeType="afterEffect">
                                  <p:stCondLst>
                                    <p:cond delay="0"/>
                                  </p:stCondLst>
                                  <p:childTnLst>
                                    <p:set>
                                      <p:cBhvr>
                                        <p:cTn id="34" dur="1" fill="hold">
                                          <p:stCondLst>
                                            <p:cond delay="0"/>
                                          </p:stCondLst>
                                        </p:cTn>
                                        <p:tgtEl>
                                          <p:spTgt spid="344074"/>
                                        </p:tgtEl>
                                        <p:attrNameLst>
                                          <p:attrName>style.visibility</p:attrName>
                                        </p:attrNameLst>
                                      </p:cBhvr>
                                      <p:to>
                                        <p:strVal val="visible"/>
                                      </p:to>
                                    </p:set>
                                    <p:animEffect transition="in" filter="wipe(left)">
                                      <p:cBhvr>
                                        <p:cTn id="35" dur="500"/>
                                        <p:tgtEl>
                                          <p:spTgt spid="344074"/>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nodeType="clickEffect">
                                  <p:stCondLst>
                                    <p:cond delay="0"/>
                                  </p:stCondLst>
                                  <p:childTnLst>
                                    <p:set>
                                      <p:cBhvr>
                                        <p:cTn id="39" dur="1" fill="hold">
                                          <p:stCondLst>
                                            <p:cond delay="0"/>
                                          </p:stCondLst>
                                        </p:cTn>
                                        <p:tgtEl>
                                          <p:spTgt spid="344075"/>
                                        </p:tgtEl>
                                        <p:attrNameLst>
                                          <p:attrName>style.visibility</p:attrName>
                                        </p:attrNameLst>
                                      </p:cBhvr>
                                      <p:to>
                                        <p:strVal val="visible"/>
                                      </p:to>
                                    </p:set>
                                    <p:animEffect transition="in" filter="wipe(down)">
                                      <p:cBhvr>
                                        <p:cTn id="40" dur="500"/>
                                        <p:tgtEl>
                                          <p:spTgt spid="344075"/>
                                        </p:tgtEl>
                                      </p:cBhvr>
                                    </p:animEffect>
                                  </p:childTnLst>
                                </p:cTn>
                              </p:par>
                            </p:childTnLst>
                          </p:cTn>
                        </p:par>
                        <p:par>
                          <p:cTn id="41" fill="hold">
                            <p:stCondLst>
                              <p:cond delay="500"/>
                            </p:stCondLst>
                            <p:childTnLst>
                              <p:par>
                                <p:cTn id="42" presetID="22" presetClass="entr" presetSubtype="2" fill="hold" nodeType="afterEffect">
                                  <p:stCondLst>
                                    <p:cond delay="0"/>
                                  </p:stCondLst>
                                  <p:childTnLst>
                                    <p:set>
                                      <p:cBhvr>
                                        <p:cTn id="43" dur="1" fill="hold">
                                          <p:stCondLst>
                                            <p:cond delay="0"/>
                                          </p:stCondLst>
                                        </p:cTn>
                                        <p:tgtEl>
                                          <p:spTgt spid="344076"/>
                                        </p:tgtEl>
                                        <p:attrNameLst>
                                          <p:attrName>style.visibility</p:attrName>
                                        </p:attrNameLst>
                                      </p:cBhvr>
                                      <p:to>
                                        <p:strVal val="visible"/>
                                      </p:to>
                                    </p:set>
                                    <p:animEffect transition="in" filter="wipe(right)">
                                      <p:cBhvr>
                                        <p:cTn id="44" dur="500"/>
                                        <p:tgtEl>
                                          <p:spTgt spid="344076"/>
                                        </p:tgtEl>
                                      </p:cBhvr>
                                    </p:animEffect>
                                  </p:childTnLst>
                                </p:cTn>
                              </p:par>
                            </p:childTnLst>
                          </p:cTn>
                        </p:par>
                        <p:par>
                          <p:cTn id="45" fill="hold">
                            <p:stCondLst>
                              <p:cond delay="1000"/>
                            </p:stCondLst>
                            <p:childTnLst>
                              <p:par>
                                <p:cTn id="46" presetID="22" presetClass="entr" presetSubtype="8" fill="hold" grpId="0" nodeType="afterEffect">
                                  <p:stCondLst>
                                    <p:cond delay="0"/>
                                  </p:stCondLst>
                                  <p:childTnLst>
                                    <p:set>
                                      <p:cBhvr>
                                        <p:cTn id="47" dur="1" fill="hold">
                                          <p:stCondLst>
                                            <p:cond delay="0"/>
                                          </p:stCondLst>
                                        </p:cTn>
                                        <p:tgtEl>
                                          <p:spTgt spid="344077"/>
                                        </p:tgtEl>
                                        <p:attrNameLst>
                                          <p:attrName>style.visibility</p:attrName>
                                        </p:attrNameLst>
                                      </p:cBhvr>
                                      <p:to>
                                        <p:strVal val="visible"/>
                                      </p:to>
                                    </p:set>
                                    <p:animEffect transition="in" filter="wipe(left)">
                                      <p:cBhvr>
                                        <p:cTn id="48" dur="500"/>
                                        <p:tgtEl>
                                          <p:spTgt spid="344077"/>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344078"/>
                                        </p:tgtEl>
                                        <p:attrNameLst>
                                          <p:attrName>style.visibility</p:attrName>
                                        </p:attrNameLst>
                                      </p:cBhvr>
                                      <p:to>
                                        <p:strVal val="visible"/>
                                      </p:to>
                                    </p:set>
                                    <p:animEffect transition="in" filter="wipe(left)">
                                      <p:cBhvr>
                                        <p:cTn id="53" dur="500"/>
                                        <p:tgtEl>
                                          <p:spTgt spid="344078"/>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1" fill="hold" nodeType="clickEffect">
                                  <p:stCondLst>
                                    <p:cond delay="0"/>
                                  </p:stCondLst>
                                  <p:childTnLst>
                                    <p:set>
                                      <p:cBhvr>
                                        <p:cTn id="57" dur="1" fill="hold">
                                          <p:stCondLst>
                                            <p:cond delay="0"/>
                                          </p:stCondLst>
                                        </p:cTn>
                                        <p:tgtEl>
                                          <p:spTgt spid="344103"/>
                                        </p:tgtEl>
                                        <p:attrNameLst>
                                          <p:attrName>style.visibility</p:attrName>
                                        </p:attrNameLst>
                                      </p:cBhvr>
                                      <p:to>
                                        <p:strVal val="visible"/>
                                      </p:to>
                                    </p:set>
                                    <p:animEffect transition="in" filter="wipe(up)">
                                      <p:cBhvr>
                                        <p:cTn id="58" dur="500"/>
                                        <p:tgtEl>
                                          <p:spTgt spid="344103"/>
                                        </p:tgtEl>
                                      </p:cBhvr>
                                    </p:animEffect>
                                  </p:childTnLst>
                                </p:cTn>
                              </p:par>
                            </p:childTnLst>
                          </p:cTn>
                        </p:par>
                        <p:par>
                          <p:cTn id="59" fill="hold">
                            <p:stCondLst>
                              <p:cond delay="500"/>
                            </p:stCondLst>
                            <p:childTnLst>
                              <p:par>
                                <p:cTn id="60" presetID="22" presetClass="entr" presetSubtype="8" fill="hold" nodeType="afterEffect">
                                  <p:stCondLst>
                                    <p:cond delay="0"/>
                                  </p:stCondLst>
                                  <p:childTnLst>
                                    <p:set>
                                      <p:cBhvr>
                                        <p:cTn id="61" dur="1" fill="hold">
                                          <p:stCondLst>
                                            <p:cond delay="0"/>
                                          </p:stCondLst>
                                        </p:cTn>
                                        <p:tgtEl>
                                          <p:spTgt spid="344080"/>
                                        </p:tgtEl>
                                        <p:attrNameLst>
                                          <p:attrName>style.visibility</p:attrName>
                                        </p:attrNameLst>
                                      </p:cBhvr>
                                      <p:to>
                                        <p:strVal val="visible"/>
                                      </p:to>
                                    </p:set>
                                    <p:animEffect transition="in" filter="wipe(left)">
                                      <p:cBhvr>
                                        <p:cTn id="62" dur="500"/>
                                        <p:tgtEl>
                                          <p:spTgt spid="344080"/>
                                        </p:tgtEl>
                                      </p:cBhvr>
                                    </p:animEffect>
                                  </p:childTnLst>
                                </p:cTn>
                              </p:par>
                            </p:childTnLst>
                          </p:cTn>
                        </p:par>
                        <p:par>
                          <p:cTn id="63" fill="hold">
                            <p:stCondLst>
                              <p:cond delay="1000"/>
                            </p:stCondLst>
                            <p:childTnLst>
                              <p:par>
                                <p:cTn id="64" presetID="22" presetClass="entr" presetSubtype="4" fill="hold" nodeType="afterEffect">
                                  <p:stCondLst>
                                    <p:cond delay="0"/>
                                  </p:stCondLst>
                                  <p:childTnLst>
                                    <p:set>
                                      <p:cBhvr>
                                        <p:cTn id="65" dur="1" fill="hold">
                                          <p:stCondLst>
                                            <p:cond delay="0"/>
                                          </p:stCondLst>
                                        </p:cTn>
                                        <p:tgtEl>
                                          <p:spTgt spid="344081"/>
                                        </p:tgtEl>
                                        <p:attrNameLst>
                                          <p:attrName>style.visibility</p:attrName>
                                        </p:attrNameLst>
                                      </p:cBhvr>
                                      <p:to>
                                        <p:strVal val="visible"/>
                                      </p:to>
                                    </p:set>
                                    <p:animEffect transition="in" filter="wipe(down)">
                                      <p:cBhvr>
                                        <p:cTn id="66" dur="500"/>
                                        <p:tgtEl>
                                          <p:spTgt spid="344081"/>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344082"/>
                                        </p:tgtEl>
                                        <p:attrNameLst>
                                          <p:attrName>style.visibility</p:attrName>
                                        </p:attrNameLst>
                                      </p:cBhvr>
                                      <p:to>
                                        <p:strVal val="visible"/>
                                      </p:to>
                                    </p:set>
                                    <p:animEffect transition="in" filter="wipe(down)">
                                      <p:cBhvr>
                                        <p:cTn id="69" dur="500"/>
                                        <p:tgtEl>
                                          <p:spTgt spid="344082"/>
                                        </p:tgtEl>
                                      </p:cBhvr>
                                    </p:animEffect>
                                  </p:childTnLst>
                                </p:cTn>
                              </p:par>
                            </p:childTnLst>
                          </p:cTn>
                        </p:par>
                        <p:par>
                          <p:cTn id="70" fill="hold">
                            <p:stCondLst>
                              <p:cond delay="1500"/>
                            </p:stCondLst>
                            <p:childTnLst>
                              <p:par>
                                <p:cTn id="71" presetID="22" presetClass="entr" presetSubtype="1" fill="hold" nodeType="afterEffect">
                                  <p:stCondLst>
                                    <p:cond delay="0"/>
                                  </p:stCondLst>
                                  <p:childTnLst>
                                    <p:set>
                                      <p:cBhvr>
                                        <p:cTn id="72" dur="1" fill="hold">
                                          <p:stCondLst>
                                            <p:cond delay="0"/>
                                          </p:stCondLst>
                                        </p:cTn>
                                        <p:tgtEl>
                                          <p:spTgt spid="4"/>
                                        </p:tgtEl>
                                        <p:attrNameLst>
                                          <p:attrName>style.visibility</p:attrName>
                                        </p:attrNameLst>
                                      </p:cBhvr>
                                      <p:to>
                                        <p:strVal val="visible"/>
                                      </p:to>
                                    </p:set>
                                    <p:animEffect transition="in" filter="wipe(up)">
                                      <p:cBhvr>
                                        <p:cTn id="73" dur="500"/>
                                        <p:tgtEl>
                                          <p:spTgt spid="4"/>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4" fill="hold" nodeType="clickEffect">
                                  <p:stCondLst>
                                    <p:cond delay="0"/>
                                  </p:stCondLst>
                                  <p:childTnLst>
                                    <p:set>
                                      <p:cBhvr>
                                        <p:cTn id="77" dur="1" fill="hold">
                                          <p:stCondLst>
                                            <p:cond delay="0"/>
                                          </p:stCondLst>
                                        </p:cTn>
                                        <p:tgtEl>
                                          <p:spTgt spid="2"/>
                                        </p:tgtEl>
                                        <p:attrNameLst>
                                          <p:attrName>style.visibility</p:attrName>
                                        </p:attrNameLst>
                                      </p:cBhvr>
                                      <p:to>
                                        <p:strVal val="visible"/>
                                      </p:to>
                                    </p:set>
                                    <p:animEffect transition="in" filter="wipe(down)">
                                      <p:cBhvr>
                                        <p:cTn id="78" dur="500"/>
                                        <p:tgtEl>
                                          <p:spTgt spid="2"/>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1" fill="hold" nodeType="clickEffect">
                                  <p:stCondLst>
                                    <p:cond delay="0"/>
                                  </p:stCondLst>
                                  <p:childTnLst>
                                    <p:set>
                                      <p:cBhvr>
                                        <p:cTn id="82" dur="1" fill="hold">
                                          <p:stCondLst>
                                            <p:cond delay="0"/>
                                          </p:stCondLst>
                                        </p:cTn>
                                        <p:tgtEl>
                                          <p:spTgt spid="344093"/>
                                        </p:tgtEl>
                                        <p:attrNameLst>
                                          <p:attrName>style.visibility</p:attrName>
                                        </p:attrNameLst>
                                      </p:cBhvr>
                                      <p:to>
                                        <p:strVal val="visible"/>
                                      </p:to>
                                    </p:set>
                                    <p:animEffect transition="in" filter="wipe(up)">
                                      <p:cBhvr>
                                        <p:cTn id="83" dur="500"/>
                                        <p:tgtEl>
                                          <p:spTgt spid="344093"/>
                                        </p:tgtEl>
                                      </p:cBhvr>
                                    </p:animEffect>
                                  </p:childTnLst>
                                </p:cTn>
                              </p:par>
                              <p:par>
                                <p:cTn id="84" presetID="22" presetClass="entr" presetSubtype="1" fill="hold" nodeType="withEffect">
                                  <p:stCondLst>
                                    <p:cond delay="0"/>
                                  </p:stCondLst>
                                  <p:childTnLst>
                                    <p:set>
                                      <p:cBhvr>
                                        <p:cTn id="85" dur="1" fill="hold">
                                          <p:stCondLst>
                                            <p:cond delay="0"/>
                                          </p:stCondLst>
                                        </p:cTn>
                                        <p:tgtEl>
                                          <p:spTgt spid="344104"/>
                                        </p:tgtEl>
                                        <p:attrNameLst>
                                          <p:attrName>style.visibility</p:attrName>
                                        </p:attrNameLst>
                                      </p:cBhvr>
                                      <p:to>
                                        <p:strVal val="visible"/>
                                      </p:to>
                                    </p:set>
                                    <p:animEffect transition="in" filter="wipe(up)">
                                      <p:cBhvr>
                                        <p:cTn id="86" dur="500"/>
                                        <p:tgtEl>
                                          <p:spTgt spid="344104"/>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8" fill="hold" nodeType="clickEffect">
                                  <p:stCondLst>
                                    <p:cond delay="0"/>
                                  </p:stCondLst>
                                  <p:childTnLst>
                                    <p:set>
                                      <p:cBhvr>
                                        <p:cTn id="90" dur="1" fill="hold">
                                          <p:stCondLst>
                                            <p:cond delay="0"/>
                                          </p:stCondLst>
                                        </p:cTn>
                                        <p:tgtEl>
                                          <p:spTgt spid="5"/>
                                        </p:tgtEl>
                                        <p:attrNameLst>
                                          <p:attrName>style.visibility</p:attrName>
                                        </p:attrNameLst>
                                      </p:cBhvr>
                                      <p:to>
                                        <p:strVal val="visible"/>
                                      </p:to>
                                    </p:set>
                                    <p:animEffect transition="in" filter="wipe(left)">
                                      <p:cBhvr>
                                        <p:cTn id="91" dur="500"/>
                                        <p:tgtEl>
                                          <p:spTgt spid="5"/>
                                        </p:tgtEl>
                                      </p:cBhvr>
                                    </p:animEffect>
                                  </p:childTnLst>
                                </p:cTn>
                              </p:par>
                            </p:childTnLst>
                          </p:cTn>
                        </p:par>
                        <p:par>
                          <p:cTn id="92" fill="hold">
                            <p:stCondLst>
                              <p:cond delay="500"/>
                            </p:stCondLst>
                            <p:childTnLst>
                              <p:par>
                                <p:cTn id="93" presetID="22" presetClass="entr" presetSubtype="1" fill="hold" nodeType="afterEffect">
                                  <p:stCondLst>
                                    <p:cond delay="0"/>
                                  </p:stCondLst>
                                  <p:childTnLst>
                                    <p:set>
                                      <p:cBhvr>
                                        <p:cTn id="94" dur="1" fill="hold">
                                          <p:stCondLst>
                                            <p:cond delay="0"/>
                                          </p:stCondLst>
                                        </p:cTn>
                                        <p:tgtEl>
                                          <p:spTgt spid="344094"/>
                                        </p:tgtEl>
                                        <p:attrNameLst>
                                          <p:attrName>style.visibility</p:attrName>
                                        </p:attrNameLst>
                                      </p:cBhvr>
                                      <p:to>
                                        <p:strVal val="visible"/>
                                      </p:to>
                                    </p:set>
                                    <p:animEffect transition="in" filter="wipe(up)">
                                      <p:cBhvr>
                                        <p:cTn id="95" dur="500"/>
                                        <p:tgtEl>
                                          <p:spTgt spid="344094"/>
                                        </p:tgtEl>
                                      </p:cBhvr>
                                    </p:animEffect>
                                  </p:childTnLst>
                                </p:cTn>
                              </p:par>
                            </p:childTnLst>
                          </p:cTn>
                        </p:par>
                        <p:par>
                          <p:cTn id="96" fill="hold">
                            <p:stCondLst>
                              <p:cond delay="1000"/>
                            </p:stCondLst>
                            <p:childTnLst>
                              <p:par>
                                <p:cTn id="97" presetID="22" presetClass="entr" presetSubtype="2" fill="hold" nodeType="afterEffect">
                                  <p:stCondLst>
                                    <p:cond delay="0"/>
                                  </p:stCondLst>
                                  <p:childTnLst>
                                    <p:set>
                                      <p:cBhvr>
                                        <p:cTn id="98" dur="1" fill="hold">
                                          <p:stCondLst>
                                            <p:cond delay="0"/>
                                          </p:stCondLst>
                                        </p:cTn>
                                        <p:tgtEl>
                                          <p:spTgt spid="344106"/>
                                        </p:tgtEl>
                                        <p:attrNameLst>
                                          <p:attrName>style.visibility</p:attrName>
                                        </p:attrNameLst>
                                      </p:cBhvr>
                                      <p:to>
                                        <p:strVal val="visible"/>
                                      </p:to>
                                    </p:set>
                                    <p:animEffect transition="in" filter="wipe(right)">
                                      <p:cBhvr>
                                        <p:cTn id="99" dur="500"/>
                                        <p:tgtEl>
                                          <p:spTgt spid="344106"/>
                                        </p:tgtEl>
                                      </p:cBhvr>
                                    </p:animEffect>
                                  </p:childTnLst>
                                </p:cTn>
                              </p:par>
                            </p:childTnLst>
                          </p:cTn>
                        </p:par>
                        <p:par>
                          <p:cTn id="100" fill="hold">
                            <p:stCondLst>
                              <p:cond delay="1500"/>
                            </p:stCondLst>
                            <p:childTnLst>
                              <p:par>
                                <p:cTn id="101" presetID="22" presetClass="entr" presetSubtype="4" fill="hold" nodeType="afterEffect">
                                  <p:stCondLst>
                                    <p:cond delay="0"/>
                                  </p:stCondLst>
                                  <p:childTnLst>
                                    <p:set>
                                      <p:cBhvr>
                                        <p:cTn id="102" dur="1" fill="hold">
                                          <p:stCondLst>
                                            <p:cond delay="0"/>
                                          </p:stCondLst>
                                        </p:cTn>
                                        <p:tgtEl>
                                          <p:spTgt spid="344105"/>
                                        </p:tgtEl>
                                        <p:attrNameLst>
                                          <p:attrName>style.visibility</p:attrName>
                                        </p:attrNameLst>
                                      </p:cBhvr>
                                      <p:to>
                                        <p:strVal val="visible"/>
                                      </p:to>
                                    </p:set>
                                    <p:animEffect transition="in" filter="wipe(down)">
                                      <p:cBhvr>
                                        <p:cTn id="103" dur="500"/>
                                        <p:tgtEl>
                                          <p:spTgt spid="344105"/>
                                        </p:tgtEl>
                                      </p:cBhvr>
                                    </p:animEffect>
                                  </p:childTnLst>
                                </p:cTn>
                              </p:par>
                            </p:childTnLst>
                          </p:cTn>
                        </p:par>
                        <p:par>
                          <p:cTn id="104" fill="hold">
                            <p:stCondLst>
                              <p:cond delay="2000"/>
                            </p:stCondLst>
                            <p:childTnLst>
                              <p:par>
                                <p:cTn id="105" presetID="22" presetClass="entr" presetSubtype="8" fill="hold" nodeType="afterEffect">
                                  <p:stCondLst>
                                    <p:cond delay="0"/>
                                  </p:stCondLst>
                                  <p:childTnLst>
                                    <p:set>
                                      <p:cBhvr>
                                        <p:cTn id="106" dur="1" fill="hold">
                                          <p:stCondLst>
                                            <p:cond delay="0"/>
                                          </p:stCondLst>
                                        </p:cTn>
                                        <p:tgtEl>
                                          <p:spTgt spid="344107"/>
                                        </p:tgtEl>
                                        <p:attrNameLst>
                                          <p:attrName>style.visibility</p:attrName>
                                        </p:attrNameLst>
                                      </p:cBhvr>
                                      <p:to>
                                        <p:strVal val="visible"/>
                                      </p:to>
                                    </p:set>
                                    <p:animEffect transition="in" filter="wipe(left)">
                                      <p:cBhvr>
                                        <p:cTn id="107" dur="500"/>
                                        <p:tgtEl>
                                          <p:spTgt spid="344107"/>
                                        </p:tgtEl>
                                      </p:cBhvr>
                                    </p:animEffect>
                                  </p:childTnLst>
                                </p:cTn>
                              </p:par>
                              <p:par>
                                <p:cTn id="108" presetID="9" presetClass="entr" presetSubtype="0" fill="hold" grpId="0" nodeType="withEffect">
                                  <p:stCondLst>
                                    <p:cond delay="0"/>
                                  </p:stCondLst>
                                  <p:childTnLst>
                                    <p:set>
                                      <p:cBhvr>
                                        <p:cTn id="109" dur="1" fill="hold">
                                          <p:stCondLst>
                                            <p:cond delay="0"/>
                                          </p:stCondLst>
                                        </p:cTn>
                                        <p:tgtEl>
                                          <p:spTgt spid="344097"/>
                                        </p:tgtEl>
                                        <p:attrNameLst>
                                          <p:attrName>style.visibility</p:attrName>
                                        </p:attrNameLst>
                                      </p:cBhvr>
                                      <p:to>
                                        <p:strVal val="visible"/>
                                      </p:to>
                                    </p:set>
                                    <p:animEffect transition="in" filter="dissolve">
                                      <p:cBhvr>
                                        <p:cTn id="110" dur="500"/>
                                        <p:tgtEl>
                                          <p:spTgt spid="344097"/>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8" fill="hold" nodeType="clickEffect">
                                  <p:stCondLst>
                                    <p:cond delay="0"/>
                                  </p:stCondLst>
                                  <p:childTnLst>
                                    <p:set>
                                      <p:cBhvr>
                                        <p:cTn id="114" dur="1" fill="hold">
                                          <p:stCondLst>
                                            <p:cond delay="0"/>
                                          </p:stCondLst>
                                        </p:cTn>
                                        <p:tgtEl>
                                          <p:spTgt spid="3"/>
                                        </p:tgtEl>
                                        <p:attrNameLst>
                                          <p:attrName>style.visibility</p:attrName>
                                        </p:attrNameLst>
                                      </p:cBhvr>
                                      <p:to>
                                        <p:strVal val="visible"/>
                                      </p:to>
                                    </p:set>
                                    <p:animEffect transition="in" filter="wipe(left)">
                                      <p:cBhvr>
                                        <p:cTn id="115" dur="500"/>
                                        <p:tgtEl>
                                          <p:spTgt spid="3"/>
                                        </p:tgtEl>
                                      </p:cBhvr>
                                    </p:animEffect>
                                  </p:childTnLst>
                                </p:cTn>
                              </p:par>
                            </p:childTnLst>
                          </p:cTn>
                        </p:par>
                      </p:childTnLst>
                    </p:cTn>
                  </p:par>
                  <p:par>
                    <p:cTn id="116" fill="hold">
                      <p:stCondLst>
                        <p:cond delay="indefinite"/>
                      </p:stCondLst>
                      <p:childTnLst>
                        <p:par>
                          <p:cTn id="117" fill="hold">
                            <p:stCondLst>
                              <p:cond delay="0"/>
                            </p:stCondLst>
                            <p:childTnLst>
                              <p:par>
                                <p:cTn id="118" presetID="6" presetClass="entr" presetSubtype="16" fill="hold" grpId="0" nodeType="clickEffect">
                                  <p:stCondLst>
                                    <p:cond delay="0"/>
                                  </p:stCondLst>
                                  <p:childTnLst>
                                    <p:set>
                                      <p:cBhvr>
                                        <p:cTn id="119" dur="1" fill="hold">
                                          <p:stCondLst>
                                            <p:cond delay="0"/>
                                          </p:stCondLst>
                                        </p:cTn>
                                        <p:tgtEl>
                                          <p:spTgt spid="344101"/>
                                        </p:tgtEl>
                                        <p:attrNameLst>
                                          <p:attrName>style.visibility</p:attrName>
                                        </p:attrNameLst>
                                      </p:cBhvr>
                                      <p:to>
                                        <p:strVal val="visible"/>
                                      </p:to>
                                    </p:set>
                                    <p:animEffect transition="in" filter="circle(in)">
                                      <p:cBhvr>
                                        <p:cTn id="120" dur="500"/>
                                        <p:tgtEl>
                                          <p:spTgt spid="344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4068" grpId="0"/>
      <p:bldP spid="344101" grpId="0" animBg="1"/>
      <p:bldP spid="344074" grpId="0"/>
      <p:bldP spid="344077" grpId="0"/>
      <p:bldP spid="344082" grpId="0" animBg="1"/>
      <p:bldP spid="34409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A86E937B-D751-46FF-8033-797B4E33E8B6}"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15:55:42</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7"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5pPr>
          </a:lstStyle>
          <a:p>
            <a:pPr lvl="0" algn="r" eaLnBrk="1" hangingPunct="1"/>
            <a:fld id="{9A0DB2DC-4C9A-4742-B13C-FB6460FD3503}" type="slidenum">
              <a:rPr lang="en-US" altLang="zh-CN" sz="1400" b="0" i="0" dirty="0">
                <a:solidFill>
                  <a:schemeClr val="tx1"/>
                </a:solidFill>
                <a:latin typeface="Times New Roman" panose="02020603050405020304" pitchFamily="18" charset="0"/>
              </a:rPr>
              <a:t>18</a:t>
            </a:fld>
            <a:endParaRPr lang="en-US" altLang="zh-CN" sz="1400" b="0" i="0" dirty="0">
              <a:solidFill>
                <a:schemeClr val="tx1"/>
              </a:solidFill>
              <a:latin typeface="Times New Roman" panose="02020603050405020304" pitchFamily="18" charset="0"/>
            </a:endParaRPr>
          </a:p>
        </p:txBody>
      </p:sp>
      <p:sp>
        <p:nvSpPr>
          <p:cNvPr id="22533" name="Rectangle 2"/>
          <p:cNvSpPr/>
          <p:nvPr/>
        </p:nvSpPr>
        <p:spPr>
          <a:xfrm>
            <a:off x="-139700" y="0"/>
            <a:ext cx="9339263" cy="404813"/>
          </a:xfrm>
          <a:prstGeom prst="rect">
            <a:avLst/>
          </a:prstGeom>
          <a:noFill/>
          <a:ln w="9525">
            <a:noFill/>
          </a:ln>
        </p:spPr>
        <p:txBody>
          <a:bodyPr/>
          <a:lstStyle/>
          <a:p>
            <a:pPr algn="l">
              <a:lnSpc>
                <a:spcPct val="90000"/>
              </a:lnSpc>
              <a:buNone/>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7.2.2 </a:t>
            </a:r>
            <a:r>
              <a:rPr lang="zh-CN" altLang="en-US" i="0" dirty="0">
                <a:solidFill>
                  <a:srgbClr val="000066"/>
                </a:solidFill>
                <a:latin typeface="仿宋_GB2312" pitchFamily="49" charset="-122"/>
                <a:ea typeface="仿宋_GB2312" pitchFamily="49" charset="-122"/>
              </a:rPr>
              <a:t>组合体的组合形式及投影特征</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基本形体被切割、开槽与穿孔</a:t>
            </a:r>
            <a:endParaRPr lang="zh-CN" altLang="en-US" sz="1800" i="0" dirty="0">
              <a:solidFill>
                <a:srgbClr val="FF3300"/>
              </a:solidFill>
              <a:latin typeface="仿宋_GB2312" pitchFamily="49" charset="-122"/>
              <a:ea typeface="仿宋_GB2312" pitchFamily="49" charset="-122"/>
            </a:endParaRPr>
          </a:p>
        </p:txBody>
      </p:sp>
      <p:sp>
        <p:nvSpPr>
          <p:cNvPr id="345091" name="Rectangle 3"/>
          <p:cNvSpPr>
            <a:spLocks noChangeArrowheads="1"/>
          </p:cNvSpPr>
          <p:nvPr/>
        </p:nvSpPr>
        <p:spPr bwMode="auto">
          <a:xfrm>
            <a:off x="423863" y="533400"/>
            <a:ext cx="7780338" cy="457200"/>
          </a:xfrm>
          <a:prstGeom prst="rect">
            <a:avLst/>
          </a:prstGeom>
          <a:noFill/>
          <a:ln w="4763">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defRPr/>
            </a:pPr>
            <a:r>
              <a:rPr kumimoji="1" lang="zh-CN" altLang="en-US" sz="2400" b="1" i="0" u="none" strike="noStrike" kern="1200" cap="none" spc="0" normalizeH="0" baseline="0" noProof="0" dirty="0" smtClean="0">
                <a:ln>
                  <a:noFill/>
                </a:ln>
                <a:solidFill>
                  <a:schemeClr val="accent2"/>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平面立体被切割、开槽和挖孔</a:t>
            </a:r>
            <a:r>
              <a:rPr kumimoji="1" lang="en-US" altLang="zh-CN" sz="2400" b="1"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t>
            </a:r>
            <a:r>
              <a:rPr kumimoji="1" lang="zh-CN" altLang="en-US" sz="2400" b="1"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穿孔</a:t>
            </a:r>
          </a:p>
        </p:txBody>
      </p:sp>
      <p:pic>
        <p:nvPicPr>
          <p:cNvPr id="345092" name="Picture 4"/>
          <p:cNvPicPr>
            <a:picLocks noChangeAspect="1"/>
          </p:cNvPicPr>
          <p:nvPr/>
        </p:nvPicPr>
        <p:blipFill>
          <a:blip r:embed="rId2"/>
          <a:srcRect t="2628"/>
          <a:stretch>
            <a:fillRect/>
          </a:stretch>
        </p:blipFill>
        <p:spPr>
          <a:xfrm>
            <a:off x="831850" y="1414463"/>
            <a:ext cx="6075363" cy="4706937"/>
          </a:xfrm>
          <a:prstGeom prst="rect">
            <a:avLst/>
          </a:prstGeom>
          <a:noFill/>
          <a:ln w="4763">
            <a:noFill/>
          </a:ln>
        </p:spPr>
      </p:pic>
      <p:pic>
        <p:nvPicPr>
          <p:cNvPr id="345093" name="Picture 5"/>
          <p:cNvPicPr>
            <a:picLocks noChangeAspect="1"/>
          </p:cNvPicPr>
          <p:nvPr/>
        </p:nvPicPr>
        <p:blipFill>
          <a:blip r:embed="rId3"/>
          <a:stretch>
            <a:fillRect/>
          </a:stretch>
        </p:blipFill>
        <p:spPr>
          <a:xfrm>
            <a:off x="4914900" y="3559175"/>
            <a:ext cx="3738563" cy="2781300"/>
          </a:xfrm>
          <a:prstGeom prst="rect">
            <a:avLst/>
          </a:prstGeom>
          <a:noFill/>
          <a:ln w="4763">
            <a:noFill/>
          </a:ln>
        </p:spPr>
      </p:pic>
      <p:sp>
        <p:nvSpPr>
          <p:cNvPr id="345094" name="Line 6"/>
          <p:cNvSpPr/>
          <p:nvPr/>
        </p:nvSpPr>
        <p:spPr>
          <a:xfrm>
            <a:off x="4881563" y="2705100"/>
            <a:ext cx="1684337" cy="0"/>
          </a:xfrm>
          <a:prstGeom prst="line">
            <a:avLst/>
          </a:prstGeom>
          <a:ln w="19050" cap="flat" cmpd="sng">
            <a:solidFill>
              <a:schemeClr val="tx1"/>
            </a:solidFill>
            <a:prstDash val="dash"/>
            <a:headEnd type="none" w="med" len="med"/>
            <a:tailEnd type="none" w="med" len="med"/>
          </a:ln>
        </p:spPr>
      </p:sp>
      <p:sp>
        <p:nvSpPr>
          <p:cNvPr id="345095" name="Line 7"/>
          <p:cNvSpPr/>
          <p:nvPr/>
        </p:nvSpPr>
        <p:spPr>
          <a:xfrm>
            <a:off x="1909763" y="2676525"/>
            <a:ext cx="1174750" cy="0"/>
          </a:xfrm>
          <a:prstGeom prst="line">
            <a:avLst/>
          </a:prstGeom>
          <a:ln w="38100" cap="flat" cmpd="sng">
            <a:solidFill>
              <a:schemeClr val="tx1"/>
            </a:solidFill>
            <a:prstDash val="solid"/>
            <a:headEnd type="none" w="med" len="med"/>
            <a:tailEnd type="none" w="med" len="med"/>
          </a:ln>
        </p:spPr>
      </p:sp>
      <p:sp>
        <p:nvSpPr>
          <p:cNvPr id="345096" name="Line 8"/>
          <p:cNvSpPr/>
          <p:nvPr/>
        </p:nvSpPr>
        <p:spPr>
          <a:xfrm flipV="1">
            <a:off x="3089275" y="1482725"/>
            <a:ext cx="0" cy="1211263"/>
          </a:xfrm>
          <a:prstGeom prst="line">
            <a:avLst/>
          </a:prstGeom>
          <a:ln w="38100" cap="flat" cmpd="sng">
            <a:solidFill>
              <a:schemeClr val="tx1"/>
            </a:solidFill>
            <a:prstDash val="solid"/>
            <a:headEnd type="none" w="med" len="med"/>
            <a:tailEnd type="none" w="med" len="med"/>
          </a:ln>
        </p:spPr>
      </p:sp>
      <p:grpSp>
        <p:nvGrpSpPr>
          <p:cNvPr id="2" name="Group 45"/>
          <p:cNvGrpSpPr/>
          <p:nvPr/>
        </p:nvGrpSpPr>
        <p:grpSpPr>
          <a:xfrm>
            <a:off x="4886325" y="2574925"/>
            <a:ext cx="1685925" cy="638175"/>
            <a:chOff x="3078" y="1622"/>
            <a:chExt cx="1062" cy="402"/>
          </a:xfrm>
        </p:grpSpPr>
        <p:sp>
          <p:nvSpPr>
            <p:cNvPr id="22592" name="Line 10"/>
            <p:cNvSpPr/>
            <p:nvPr/>
          </p:nvSpPr>
          <p:spPr>
            <a:xfrm rot="5400000">
              <a:off x="2923" y="1864"/>
              <a:ext cx="310" cy="0"/>
            </a:xfrm>
            <a:prstGeom prst="line">
              <a:avLst/>
            </a:prstGeom>
            <a:ln w="9525" cap="flat" cmpd="sng">
              <a:solidFill>
                <a:srgbClr val="990000"/>
              </a:solidFill>
              <a:prstDash val="solid"/>
              <a:headEnd type="none" w="med" len="med"/>
              <a:tailEnd type="none" w="med" len="med"/>
            </a:ln>
          </p:spPr>
        </p:sp>
        <p:sp>
          <p:nvSpPr>
            <p:cNvPr id="22593" name="Line 11"/>
            <p:cNvSpPr/>
            <p:nvPr/>
          </p:nvSpPr>
          <p:spPr>
            <a:xfrm rot="5400000">
              <a:off x="3977" y="1861"/>
              <a:ext cx="325" cy="0"/>
            </a:xfrm>
            <a:prstGeom prst="line">
              <a:avLst/>
            </a:prstGeom>
            <a:ln w="9525" cap="flat" cmpd="sng">
              <a:solidFill>
                <a:srgbClr val="990000"/>
              </a:solidFill>
              <a:prstDash val="solid"/>
              <a:headEnd type="none" w="med" len="med"/>
              <a:tailEnd type="none" w="med" len="med"/>
            </a:ln>
          </p:spPr>
        </p:sp>
        <p:sp>
          <p:nvSpPr>
            <p:cNvPr id="22594" name="Line 12"/>
            <p:cNvSpPr/>
            <p:nvPr/>
          </p:nvSpPr>
          <p:spPr>
            <a:xfrm rot="5400000">
              <a:off x="3606" y="1384"/>
              <a:ext cx="0" cy="1057"/>
            </a:xfrm>
            <a:prstGeom prst="line">
              <a:avLst/>
            </a:prstGeom>
            <a:ln w="9525" cap="flat" cmpd="sng">
              <a:solidFill>
                <a:srgbClr val="990000"/>
              </a:solidFill>
              <a:prstDash val="solid"/>
              <a:headEnd type="triangle" w="sm" len="lg"/>
              <a:tailEnd type="triangle" w="sm" len="lg"/>
            </a:ln>
          </p:spPr>
        </p:sp>
        <p:sp>
          <p:nvSpPr>
            <p:cNvPr id="22595" name="Text Box 13"/>
            <p:cNvSpPr txBox="1"/>
            <p:nvPr/>
          </p:nvSpPr>
          <p:spPr>
            <a:xfrm>
              <a:off x="3342" y="1622"/>
              <a:ext cx="542" cy="289"/>
            </a:xfrm>
            <a:prstGeom prst="rect">
              <a:avLst/>
            </a:prstGeom>
            <a:noFill/>
            <a:ln w="9525">
              <a:noFill/>
            </a:ln>
          </p:spPr>
          <p:txBody>
            <a:bodyPr>
              <a:spAutoFit/>
            </a:bodyPr>
            <a:lstStyle/>
            <a:p>
              <a:r>
                <a:rPr lang="en-US" altLang="zh-CN" dirty="0">
                  <a:solidFill>
                    <a:srgbClr val="990000"/>
                  </a:solidFill>
                  <a:latin typeface="Comic Sans MS" panose="030F0702030302020204" pitchFamily="66" charset="0"/>
                </a:rPr>
                <a:t>y</a:t>
              </a:r>
            </a:p>
          </p:txBody>
        </p:sp>
      </p:grpSp>
      <p:grpSp>
        <p:nvGrpSpPr>
          <p:cNvPr id="3" name="Group 67"/>
          <p:cNvGrpSpPr/>
          <p:nvPr/>
        </p:nvGrpSpPr>
        <p:grpSpPr>
          <a:xfrm>
            <a:off x="2973388" y="4073525"/>
            <a:ext cx="1546225" cy="1698625"/>
            <a:chOff x="1873" y="2566"/>
            <a:chExt cx="974" cy="1070"/>
          </a:xfrm>
        </p:grpSpPr>
        <p:sp>
          <p:nvSpPr>
            <p:cNvPr id="22588" name="Line 15"/>
            <p:cNvSpPr/>
            <p:nvPr/>
          </p:nvSpPr>
          <p:spPr>
            <a:xfrm rot="10800000">
              <a:off x="1915" y="2566"/>
              <a:ext cx="899" cy="0"/>
            </a:xfrm>
            <a:prstGeom prst="line">
              <a:avLst/>
            </a:prstGeom>
            <a:ln w="9525" cap="flat" cmpd="sng">
              <a:solidFill>
                <a:srgbClr val="990000"/>
              </a:solidFill>
              <a:prstDash val="solid"/>
              <a:headEnd type="none" w="med" len="med"/>
              <a:tailEnd type="none" w="med" len="med"/>
            </a:ln>
          </p:spPr>
        </p:sp>
        <p:sp>
          <p:nvSpPr>
            <p:cNvPr id="22589" name="Line 16"/>
            <p:cNvSpPr/>
            <p:nvPr/>
          </p:nvSpPr>
          <p:spPr>
            <a:xfrm rot="10800000">
              <a:off x="1873" y="3636"/>
              <a:ext cx="974" cy="0"/>
            </a:xfrm>
            <a:prstGeom prst="line">
              <a:avLst/>
            </a:prstGeom>
            <a:ln w="9525" cap="flat" cmpd="sng">
              <a:solidFill>
                <a:srgbClr val="990000"/>
              </a:solidFill>
              <a:prstDash val="solid"/>
              <a:headEnd type="none" w="med" len="med"/>
              <a:tailEnd type="none" w="med" len="med"/>
            </a:ln>
          </p:spPr>
        </p:sp>
        <p:sp>
          <p:nvSpPr>
            <p:cNvPr id="22590" name="Line 17"/>
            <p:cNvSpPr/>
            <p:nvPr/>
          </p:nvSpPr>
          <p:spPr>
            <a:xfrm rot="10800000">
              <a:off x="2741" y="2566"/>
              <a:ext cx="0" cy="1057"/>
            </a:xfrm>
            <a:prstGeom prst="line">
              <a:avLst/>
            </a:prstGeom>
            <a:ln w="9525" cap="flat" cmpd="sng">
              <a:solidFill>
                <a:srgbClr val="990000"/>
              </a:solidFill>
              <a:prstDash val="solid"/>
              <a:headEnd type="triangle" w="sm" len="lg"/>
              <a:tailEnd type="triangle" w="sm" len="lg"/>
            </a:ln>
          </p:spPr>
        </p:sp>
        <p:sp>
          <p:nvSpPr>
            <p:cNvPr id="22591" name="Text Box 18"/>
            <p:cNvSpPr txBox="1"/>
            <p:nvPr/>
          </p:nvSpPr>
          <p:spPr>
            <a:xfrm rot="-5400000">
              <a:off x="2291" y="2955"/>
              <a:ext cx="542" cy="287"/>
            </a:xfrm>
            <a:prstGeom prst="rect">
              <a:avLst/>
            </a:prstGeom>
            <a:noFill/>
            <a:ln w="9525">
              <a:noFill/>
            </a:ln>
          </p:spPr>
          <p:txBody>
            <a:bodyPr>
              <a:spAutoFit/>
            </a:bodyPr>
            <a:lstStyle/>
            <a:p>
              <a:r>
                <a:rPr lang="en-US" altLang="zh-CN" dirty="0">
                  <a:solidFill>
                    <a:srgbClr val="990000"/>
                  </a:solidFill>
                  <a:latin typeface="Comic Sans MS" panose="030F0702030302020204" pitchFamily="66" charset="0"/>
                </a:rPr>
                <a:t>y</a:t>
              </a:r>
            </a:p>
          </p:txBody>
        </p:sp>
      </p:grpSp>
      <p:pic>
        <p:nvPicPr>
          <p:cNvPr id="345108" name="Picture 20"/>
          <p:cNvPicPr>
            <a:picLocks noChangeAspect="1"/>
          </p:cNvPicPr>
          <p:nvPr/>
        </p:nvPicPr>
        <p:blipFill>
          <a:blip r:embed="rId4"/>
          <a:stretch>
            <a:fillRect/>
          </a:stretch>
        </p:blipFill>
        <p:spPr>
          <a:xfrm>
            <a:off x="4946650" y="3532188"/>
            <a:ext cx="3721100" cy="2794000"/>
          </a:xfrm>
          <a:prstGeom prst="rect">
            <a:avLst/>
          </a:prstGeom>
          <a:noFill/>
          <a:ln w="4763">
            <a:noFill/>
          </a:ln>
        </p:spPr>
      </p:pic>
      <p:sp>
        <p:nvSpPr>
          <p:cNvPr id="345115" name="Rectangle 27"/>
          <p:cNvSpPr/>
          <p:nvPr/>
        </p:nvSpPr>
        <p:spPr>
          <a:xfrm>
            <a:off x="1936750" y="1498600"/>
            <a:ext cx="1128713" cy="1149350"/>
          </a:xfrm>
          <a:prstGeom prst="rect">
            <a:avLst/>
          </a:prstGeom>
          <a:solidFill>
            <a:schemeClr val="bg1"/>
          </a:solidFill>
          <a:ln w="4826" cap="flat" cmpd="sng">
            <a:solidFill>
              <a:schemeClr val="bg1"/>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45116" name="Line 28"/>
          <p:cNvSpPr/>
          <p:nvPr/>
        </p:nvSpPr>
        <p:spPr>
          <a:xfrm flipV="1">
            <a:off x="1919288" y="1481138"/>
            <a:ext cx="0" cy="1211262"/>
          </a:xfrm>
          <a:prstGeom prst="line">
            <a:avLst/>
          </a:prstGeom>
          <a:ln w="38100" cap="flat" cmpd="sng">
            <a:solidFill>
              <a:schemeClr val="tx1"/>
            </a:solidFill>
            <a:prstDash val="solid"/>
            <a:headEnd type="none" w="med" len="med"/>
            <a:tailEnd type="none" w="med" len="med"/>
          </a:ln>
        </p:spPr>
      </p:sp>
      <p:sp>
        <p:nvSpPr>
          <p:cNvPr id="345117" name="Line 29"/>
          <p:cNvSpPr/>
          <p:nvPr/>
        </p:nvSpPr>
        <p:spPr>
          <a:xfrm>
            <a:off x="1909763" y="2260600"/>
            <a:ext cx="0" cy="3617913"/>
          </a:xfrm>
          <a:prstGeom prst="line">
            <a:avLst/>
          </a:prstGeom>
          <a:ln w="4763" cap="flat" cmpd="sng">
            <a:solidFill>
              <a:srgbClr val="FF0000"/>
            </a:solidFill>
            <a:prstDash val="solid"/>
            <a:headEnd type="none" w="med" len="med"/>
            <a:tailEnd type="none" w="med" len="med"/>
          </a:ln>
        </p:spPr>
      </p:sp>
      <p:sp>
        <p:nvSpPr>
          <p:cNvPr id="345118" name="Rectangle 30"/>
          <p:cNvSpPr/>
          <p:nvPr/>
        </p:nvSpPr>
        <p:spPr>
          <a:xfrm>
            <a:off x="1930400" y="4103688"/>
            <a:ext cx="1114425" cy="1593850"/>
          </a:xfrm>
          <a:prstGeom prst="rect">
            <a:avLst/>
          </a:prstGeom>
          <a:solidFill>
            <a:schemeClr val="bg1"/>
          </a:solidFill>
          <a:ln w="4826" cap="flat" cmpd="sng">
            <a:solidFill>
              <a:schemeClr val="bg1"/>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45119" name="Line 31"/>
          <p:cNvSpPr/>
          <p:nvPr/>
        </p:nvSpPr>
        <p:spPr>
          <a:xfrm>
            <a:off x="3081338" y="2286000"/>
            <a:ext cx="0" cy="3617913"/>
          </a:xfrm>
          <a:prstGeom prst="line">
            <a:avLst/>
          </a:prstGeom>
          <a:ln w="4763" cap="flat" cmpd="sng">
            <a:solidFill>
              <a:srgbClr val="FF0000"/>
            </a:solidFill>
            <a:prstDash val="solid"/>
            <a:headEnd type="none" w="med" len="med"/>
            <a:tailEnd type="none" w="med" len="med"/>
          </a:ln>
        </p:spPr>
      </p:sp>
      <p:sp>
        <p:nvSpPr>
          <p:cNvPr id="345120" name="Line 32"/>
          <p:cNvSpPr/>
          <p:nvPr/>
        </p:nvSpPr>
        <p:spPr>
          <a:xfrm>
            <a:off x="3068638" y="4075113"/>
            <a:ext cx="0" cy="1698625"/>
          </a:xfrm>
          <a:prstGeom prst="line">
            <a:avLst/>
          </a:prstGeom>
          <a:ln w="38100" cap="flat" cmpd="sng">
            <a:solidFill>
              <a:schemeClr val="tx1"/>
            </a:solidFill>
            <a:prstDash val="solid"/>
            <a:headEnd type="none" w="med" len="med"/>
            <a:tailEnd type="none" w="med" len="med"/>
          </a:ln>
        </p:spPr>
      </p:sp>
      <p:sp>
        <p:nvSpPr>
          <p:cNvPr id="345121" name="Line 33"/>
          <p:cNvSpPr/>
          <p:nvPr/>
        </p:nvSpPr>
        <p:spPr>
          <a:xfrm>
            <a:off x="1917700" y="4062413"/>
            <a:ext cx="0" cy="1698625"/>
          </a:xfrm>
          <a:prstGeom prst="line">
            <a:avLst/>
          </a:prstGeom>
          <a:ln w="38100" cap="flat" cmpd="sng">
            <a:solidFill>
              <a:schemeClr val="tx1"/>
            </a:solidFill>
            <a:prstDash val="solid"/>
            <a:headEnd type="none" w="med" len="med"/>
            <a:tailEnd type="none" w="med" len="med"/>
          </a:ln>
        </p:spPr>
      </p:sp>
      <p:sp>
        <p:nvSpPr>
          <p:cNvPr id="345122" name="Line 34"/>
          <p:cNvSpPr/>
          <p:nvPr/>
        </p:nvSpPr>
        <p:spPr>
          <a:xfrm flipV="1">
            <a:off x="1900238" y="5767388"/>
            <a:ext cx="1171575" cy="0"/>
          </a:xfrm>
          <a:prstGeom prst="line">
            <a:avLst/>
          </a:prstGeom>
          <a:ln w="38100" cap="flat" cmpd="sng">
            <a:solidFill>
              <a:schemeClr val="tx1"/>
            </a:solidFill>
            <a:prstDash val="solid"/>
            <a:headEnd type="none" w="med" len="med"/>
            <a:tailEnd type="none" w="med" len="med"/>
          </a:ln>
        </p:spPr>
      </p:sp>
      <p:sp>
        <p:nvSpPr>
          <p:cNvPr id="345123" name="Line 35"/>
          <p:cNvSpPr/>
          <p:nvPr/>
        </p:nvSpPr>
        <p:spPr>
          <a:xfrm flipV="1">
            <a:off x="1908175" y="4079875"/>
            <a:ext cx="1171575" cy="0"/>
          </a:xfrm>
          <a:prstGeom prst="line">
            <a:avLst/>
          </a:prstGeom>
          <a:ln w="38100" cap="flat" cmpd="sng">
            <a:solidFill>
              <a:schemeClr val="tx1"/>
            </a:solidFill>
            <a:prstDash val="solid"/>
            <a:headEnd type="none" w="med" len="med"/>
            <a:tailEnd type="none" w="med" len="med"/>
          </a:ln>
        </p:spPr>
      </p:sp>
      <p:pic>
        <p:nvPicPr>
          <p:cNvPr id="345132" name="Picture 44"/>
          <p:cNvPicPr>
            <a:picLocks noChangeAspect="1"/>
          </p:cNvPicPr>
          <p:nvPr/>
        </p:nvPicPr>
        <p:blipFill>
          <a:blip r:embed="rId5"/>
          <a:stretch>
            <a:fillRect/>
          </a:stretch>
        </p:blipFill>
        <p:spPr>
          <a:xfrm>
            <a:off x="4891088" y="3562350"/>
            <a:ext cx="3770312" cy="2836863"/>
          </a:xfrm>
          <a:prstGeom prst="rect">
            <a:avLst/>
          </a:prstGeom>
          <a:noFill/>
          <a:ln w="4763">
            <a:noFill/>
          </a:ln>
        </p:spPr>
      </p:pic>
      <p:sp>
        <p:nvSpPr>
          <p:cNvPr id="345107" name="AutoShape 19"/>
          <p:cNvSpPr/>
          <p:nvPr/>
        </p:nvSpPr>
        <p:spPr>
          <a:xfrm>
            <a:off x="6688138" y="1492250"/>
            <a:ext cx="2424112" cy="1978025"/>
          </a:xfrm>
          <a:prstGeom prst="irregularSeal1">
            <a:avLst/>
          </a:prstGeom>
          <a:solidFill>
            <a:srgbClr val="CCFFFF"/>
          </a:solidFill>
          <a:ln w="4826" cap="flat" cmpd="sng">
            <a:solidFill>
              <a:schemeClr val="tx1"/>
            </a:solidFill>
            <a:prstDash val="solid"/>
            <a:miter/>
            <a:headEnd type="none" w="med" len="med"/>
            <a:tailEnd type="none" w="med" len="med"/>
          </a:ln>
        </p:spPr>
        <p:txBody>
          <a:bodyPr wrap="none" anchor="ctr" anchorCtr="0"/>
          <a:lstStyle/>
          <a:p>
            <a:r>
              <a:rPr lang="zh-CN" altLang="en-US" sz="4000" i="0" dirty="0">
                <a:solidFill>
                  <a:srgbClr val="FF0000"/>
                </a:solidFill>
                <a:latin typeface="Times New Roman" panose="02020603050405020304" pitchFamily="18" charset="0"/>
                <a:ea typeface="黑体" panose="02010609060101010101" pitchFamily="2" charset="-122"/>
              </a:rPr>
              <a:t>穿孔</a:t>
            </a:r>
          </a:p>
        </p:txBody>
      </p:sp>
      <p:sp>
        <p:nvSpPr>
          <p:cNvPr id="345112" name="Line 24"/>
          <p:cNvSpPr/>
          <p:nvPr/>
        </p:nvSpPr>
        <p:spPr>
          <a:xfrm flipH="1" flipV="1">
            <a:off x="6940550" y="4013200"/>
            <a:ext cx="390525" cy="622300"/>
          </a:xfrm>
          <a:prstGeom prst="line">
            <a:avLst/>
          </a:prstGeom>
          <a:ln w="4826" cap="flat" cmpd="sng">
            <a:solidFill>
              <a:schemeClr val="tx1"/>
            </a:solidFill>
            <a:prstDash val="solid"/>
            <a:headEnd type="oval" w="med" len="med"/>
            <a:tailEnd type="none" w="lg" len="med"/>
          </a:ln>
        </p:spPr>
      </p:sp>
      <p:sp>
        <p:nvSpPr>
          <p:cNvPr id="345113" name="Line 25"/>
          <p:cNvSpPr/>
          <p:nvPr/>
        </p:nvSpPr>
        <p:spPr>
          <a:xfrm>
            <a:off x="5802313" y="4013200"/>
            <a:ext cx="1136650" cy="0"/>
          </a:xfrm>
          <a:prstGeom prst="line">
            <a:avLst/>
          </a:prstGeom>
          <a:ln w="4826" cap="flat" cmpd="sng">
            <a:solidFill>
              <a:schemeClr val="tx1"/>
            </a:solidFill>
            <a:prstDash val="solid"/>
            <a:headEnd type="none" w="med" len="med"/>
            <a:tailEnd type="none" w="med" len="med"/>
          </a:ln>
        </p:spPr>
      </p:sp>
      <p:sp>
        <p:nvSpPr>
          <p:cNvPr id="345114" name="Text Box 26"/>
          <p:cNvSpPr txBox="1"/>
          <p:nvPr/>
        </p:nvSpPr>
        <p:spPr>
          <a:xfrm>
            <a:off x="5743575" y="3594100"/>
            <a:ext cx="1370013" cy="457200"/>
          </a:xfrm>
          <a:prstGeom prst="rect">
            <a:avLst/>
          </a:prstGeom>
          <a:noFill/>
          <a:ln w="4763">
            <a:noFill/>
          </a:ln>
        </p:spPr>
        <p:txBody>
          <a:bodyPr>
            <a:spAutoFit/>
          </a:bodyPr>
          <a:lstStyle/>
          <a:p>
            <a:pPr>
              <a:spcBef>
                <a:spcPct val="50000"/>
              </a:spcBef>
            </a:pPr>
            <a:r>
              <a:rPr lang="zh-CN" altLang="en-US" i="0" dirty="0">
                <a:solidFill>
                  <a:schemeClr val="tx1"/>
                </a:solidFill>
                <a:latin typeface="Times New Roman" panose="02020603050405020304" pitchFamily="18" charset="0"/>
              </a:rPr>
              <a:t>侧平面</a:t>
            </a:r>
            <a:r>
              <a:rPr lang="en-US" altLang="zh-CN" dirty="0">
                <a:solidFill>
                  <a:schemeClr val="tx1"/>
                </a:solidFill>
                <a:latin typeface="Times New Roman" panose="02020603050405020304" pitchFamily="18" charset="0"/>
              </a:rPr>
              <a:t>R</a:t>
            </a:r>
          </a:p>
        </p:txBody>
      </p:sp>
      <p:sp>
        <p:nvSpPr>
          <p:cNvPr id="345110" name="Line 22"/>
          <p:cNvSpPr/>
          <p:nvPr/>
        </p:nvSpPr>
        <p:spPr>
          <a:xfrm>
            <a:off x="7075488" y="6437313"/>
            <a:ext cx="1214437" cy="0"/>
          </a:xfrm>
          <a:prstGeom prst="line">
            <a:avLst/>
          </a:prstGeom>
          <a:ln w="4826" cap="flat" cmpd="sng">
            <a:solidFill>
              <a:schemeClr val="tx1"/>
            </a:solidFill>
            <a:prstDash val="solid"/>
            <a:headEnd type="none" w="med" len="med"/>
            <a:tailEnd type="none" w="med" len="med"/>
          </a:ln>
        </p:spPr>
      </p:sp>
      <p:sp>
        <p:nvSpPr>
          <p:cNvPr id="345111" name="Text Box 23"/>
          <p:cNvSpPr txBox="1"/>
          <p:nvPr/>
        </p:nvSpPr>
        <p:spPr>
          <a:xfrm>
            <a:off x="7080250" y="5992813"/>
            <a:ext cx="1382713" cy="457200"/>
          </a:xfrm>
          <a:prstGeom prst="rect">
            <a:avLst/>
          </a:prstGeom>
          <a:noFill/>
          <a:ln w="4763">
            <a:noFill/>
          </a:ln>
        </p:spPr>
        <p:txBody>
          <a:bodyPr>
            <a:spAutoFit/>
          </a:bodyPr>
          <a:lstStyle/>
          <a:p>
            <a:pPr>
              <a:spcBef>
                <a:spcPct val="50000"/>
              </a:spcBef>
            </a:pPr>
            <a:r>
              <a:rPr lang="zh-CN" altLang="en-US" i="0" dirty="0">
                <a:solidFill>
                  <a:schemeClr val="tx1"/>
                </a:solidFill>
                <a:latin typeface="Times New Roman" panose="02020603050405020304" pitchFamily="18" charset="0"/>
              </a:rPr>
              <a:t>水平面</a:t>
            </a:r>
            <a:r>
              <a:rPr lang="en-US" altLang="zh-CN" dirty="0">
                <a:solidFill>
                  <a:schemeClr val="tx1"/>
                </a:solidFill>
                <a:latin typeface="Times New Roman" panose="02020603050405020304" pitchFamily="18" charset="0"/>
              </a:rPr>
              <a:t>Q</a:t>
            </a:r>
          </a:p>
        </p:txBody>
      </p:sp>
      <p:sp>
        <p:nvSpPr>
          <p:cNvPr id="345109" name="Line 21"/>
          <p:cNvSpPr/>
          <p:nvPr/>
        </p:nvSpPr>
        <p:spPr>
          <a:xfrm>
            <a:off x="6916738" y="5116513"/>
            <a:ext cx="157162" cy="1309687"/>
          </a:xfrm>
          <a:prstGeom prst="line">
            <a:avLst/>
          </a:prstGeom>
          <a:ln w="4826" cap="flat" cmpd="sng">
            <a:solidFill>
              <a:schemeClr val="tx1"/>
            </a:solidFill>
            <a:prstDash val="solid"/>
            <a:headEnd type="oval" w="med" len="med"/>
            <a:tailEnd type="none" w="lg" len="med"/>
          </a:ln>
        </p:spPr>
      </p:sp>
      <p:sp>
        <p:nvSpPr>
          <p:cNvPr id="345134" name="Line 46"/>
          <p:cNvSpPr/>
          <p:nvPr/>
        </p:nvSpPr>
        <p:spPr>
          <a:xfrm>
            <a:off x="5126038" y="1905000"/>
            <a:ext cx="1227137" cy="0"/>
          </a:xfrm>
          <a:prstGeom prst="line">
            <a:avLst/>
          </a:prstGeom>
          <a:ln w="19050" cap="flat" cmpd="sng">
            <a:solidFill>
              <a:schemeClr val="tx1"/>
            </a:solidFill>
            <a:prstDash val="dash"/>
            <a:headEnd type="none" w="med" len="med"/>
            <a:tailEnd type="none" w="med" len="med"/>
          </a:ln>
        </p:spPr>
      </p:sp>
      <p:sp>
        <p:nvSpPr>
          <p:cNvPr id="345135" name="Line 47"/>
          <p:cNvSpPr/>
          <p:nvPr/>
        </p:nvSpPr>
        <p:spPr>
          <a:xfrm>
            <a:off x="1919288" y="1889125"/>
            <a:ext cx="1174750" cy="0"/>
          </a:xfrm>
          <a:prstGeom prst="line">
            <a:avLst/>
          </a:prstGeom>
          <a:ln w="38100" cap="flat" cmpd="sng">
            <a:solidFill>
              <a:schemeClr val="tx1"/>
            </a:solidFill>
            <a:prstDash val="solid"/>
            <a:headEnd type="none" w="med" len="med"/>
            <a:tailEnd type="none" w="med" len="med"/>
          </a:ln>
        </p:spPr>
      </p:sp>
      <p:sp>
        <p:nvSpPr>
          <p:cNvPr id="345137" name="Rectangle 49"/>
          <p:cNvSpPr/>
          <p:nvPr/>
        </p:nvSpPr>
        <p:spPr>
          <a:xfrm>
            <a:off x="1487488" y="1497013"/>
            <a:ext cx="2160587" cy="371475"/>
          </a:xfrm>
          <a:prstGeom prst="rect">
            <a:avLst/>
          </a:prstGeom>
          <a:solidFill>
            <a:schemeClr val="bg1"/>
          </a:solidFill>
          <a:ln w="4826" cap="flat" cmpd="sng">
            <a:solidFill>
              <a:schemeClr val="bg1"/>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grpSp>
        <p:nvGrpSpPr>
          <p:cNvPr id="4" name="Group 40"/>
          <p:cNvGrpSpPr/>
          <p:nvPr/>
        </p:nvGrpSpPr>
        <p:grpSpPr>
          <a:xfrm>
            <a:off x="2511425" y="1263650"/>
            <a:ext cx="42863" cy="1666875"/>
            <a:chOff x="1576" y="1017"/>
            <a:chExt cx="0" cy="779"/>
          </a:xfrm>
        </p:grpSpPr>
        <p:sp>
          <p:nvSpPr>
            <p:cNvPr id="22585" name="Line 41"/>
            <p:cNvSpPr/>
            <p:nvPr/>
          </p:nvSpPr>
          <p:spPr>
            <a:xfrm rot="-5400000">
              <a:off x="1409" y="1629"/>
              <a:ext cx="333" cy="0"/>
            </a:xfrm>
            <a:prstGeom prst="line">
              <a:avLst/>
            </a:prstGeom>
            <a:ln w="12700" cap="flat" cmpd="sng">
              <a:solidFill>
                <a:schemeClr val="tx1"/>
              </a:solidFill>
              <a:prstDash val="solid"/>
              <a:headEnd type="none" w="med" len="med"/>
              <a:tailEnd type="none" w="med" len="med"/>
            </a:ln>
          </p:spPr>
        </p:sp>
        <p:sp>
          <p:nvSpPr>
            <p:cNvPr id="22586" name="Line 42"/>
            <p:cNvSpPr/>
            <p:nvPr/>
          </p:nvSpPr>
          <p:spPr>
            <a:xfrm rot="-5400000">
              <a:off x="1550" y="1410"/>
              <a:ext cx="51" cy="0"/>
            </a:xfrm>
            <a:prstGeom prst="line">
              <a:avLst/>
            </a:prstGeom>
            <a:ln w="12700" cap="flat" cmpd="sng">
              <a:solidFill>
                <a:schemeClr val="tx1"/>
              </a:solidFill>
              <a:prstDash val="solid"/>
              <a:headEnd type="none" w="med" len="med"/>
              <a:tailEnd type="none" w="med" len="med"/>
            </a:ln>
          </p:spPr>
        </p:sp>
        <p:sp>
          <p:nvSpPr>
            <p:cNvPr id="22587" name="Line 43"/>
            <p:cNvSpPr/>
            <p:nvPr/>
          </p:nvSpPr>
          <p:spPr>
            <a:xfrm rot="-5400000">
              <a:off x="1409" y="1183"/>
              <a:ext cx="333" cy="0"/>
            </a:xfrm>
            <a:prstGeom prst="line">
              <a:avLst/>
            </a:prstGeom>
            <a:ln w="12700" cap="flat" cmpd="sng">
              <a:solidFill>
                <a:schemeClr val="tx1"/>
              </a:solidFill>
              <a:prstDash val="solid"/>
              <a:headEnd type="none" w="med" len="med"/>
              <a:tailEnd type="none" w="med" len="med"/>
            </a:ln>
          </p:spPr>
        </p:sp>
      </p:grpSp>
      <p:grpSp>
        <p:nvGrpSpPr>
          <p:cNvPr id="5" name="Group 50"/>
          <p:cNvGrpSpPr/>
          <p:nvPr/>
        </p:nvGrpSpPr>
        <p:grpSpPr>
          <a:xfrm>
            <a:off x="5130800" y="1774825"/>
            <a:ext cx="1201738" cy="638175"/>
            <a:chOff x="3078" y="1622"/>
            <a:chExt cx="1062" cy="402"/>
          </a:xfrm>
        </p:grpSpPr>
        <p:sp>
          <p:nvSpPr>
            <p:cNvPr id="22581" name="Line 51"/>
            <p:cNvSpPr/>
            <p:nvPr/>
          </p:nvSpPr>
          <p:spPr>
            <a:xfrm rot="5400000">
              <a:off x="2923" y="1864"/>
              <a:ext cx="310" cy="0"/>
            </a:xfrm>
            <a:prstGeom prst="line">
              <a:avLst/>
            </a:prstGeom>
            <a:ln w="9525" cap="flat" cmpd="sng">
              <a:solidFill>
                <a:srgbClr val="990000"/>
              </a:solidFill>
              <a:prstDash val="solid"/>
              <a:headEnd type="none" w="med" len="med"/>
              <a:tailEnd type="none" w="med" len="med"/>
            </a:ln>
          </p:spPr>
        </p:sp>
        <p:sp>
          <p:nvSpPr>
            <p:cNvPr id="22582" name="Line 52"/>
            <p:cNvSpPr/>
            <p:nvPr/>
          </p:nvSpPr>
          <p:spPr>
            <a:xfrm rot="5400000">
              <a:off x="3977" y="1861"/>
              <a:ext cx="325" cy="0"/>
            </a:xfrm>
            <a:prstGeom prst="line">
              <a:avLst/>
            </a:prstGeom>
            <a:ln w="9525" cap="flat" cmpd="sng">
              <a:solidFill>
                <a:srgbClr val="990000"/>
              </a:solidFill>
              <a:prstDash val="solid"/>
              <a:headEnd type="none" w="med" len="med"/>
              <a:tailEnd type="none" w="med" len="med"/>
            </a:ln>
          </p:spPr>
        </p:sp>
        <p:sp>
          <p:nvSpPr>
            <p:cNvPr id="22583" name="Line 53"/>
            <p:cNvSpPr/>
            <p:nvPr/>
          </p:nvSpPr>
          <p:spPr>
            <a:xfrm rot="5400000">
              <a:off x="3606" y="1384"/>
              <a:ext cx="0" cy="1057"/>
            </a:xfrm>
            <a:prstGeom prst="line">
              <a:avLst/>
            </a:prstGeom>
            <a:ln w="9525" cap="flat" cmpd="sng">
              <a:solidFill>
                <a:srgbClr val="990000"/>
              </a:solidFill>
              <a:prstDash val="solid"/>
              <a:headEnd type="triangle" w="sm" len="lg"/>
              <a:tailEnd type="triangle" w="sm" len="lg"/>
            </a:ln>
          </p:spPr>
        </p:sp>
        <p:sp>
          <p:nvSpPr>
            <p:cNvPr id="22584" name="Text Box 54"/>
            <p:cNvSpPr txBox="1"/>
            <p:nvPr/>
          </p:nvSpPr>
          <p:spPr>
            <a:xfrm>
              <a:off x="3342" y="1622"/>
              <a:ext cx="542" cy="289"/>
            </a:xfrm>
            <a:prstGeom prst="rect">
              <a:avLst/>
            </a:prstGeom>
            <a:noFill/>
            <a:ln w="9525">
              <a:noFill/>
            </a:ln>
          </p:spPr>
          <p:txBody>
            <a:bodyPr>
              <a:spAutoFit/>
            </a:bodyPr>
            <a:lstStyle/>
            <a:p>
              <a:r>
                <a:rPr lang="en-US" altLang="zh-CN" dirty="0">
                  <a:solidFill>
                    <a:srgbClr val="990000"/>
                  </a:solidFill>
                  <a:latin typeface="Comic Sans MS" panose="030F0702030302020204" pitchFamily="66" charset="0"/>
                </a:rPr>
                <a:t>y</a:t>
              </a:r>
              <a:r>
                <a:rPr lang="en-US" altLang="zh-CN" i="0" baseline="-25000" dirty="0">
                  <a:solidFill>
                    <a:srgbClr val="990000"/>
                  </a:solidFill>
                  <a:latin typeface="Comic Sans MS" panose="030F0702030302020204" pitchFamily="66" charset="0"/>
                </a:rPr>
                <a:t>1</a:t>
              </a:r>
            </a:p>
          </p:txBody>
        </p:sp>
      </p:grpSp>
      <p:grpSp>
        <p:nvGrpSpPr>
          <p:cNvPr id="6" name="Group 56"/>
          <p:cNvGrpSpPr/>
          <p:nvPr/>
        </p:nvGrpSpPr>
        <p:grpSpPr>
          <a:xfrm rot="-5400000">
            <a:off x="2660650" y="4616450"/>
            <a:ext cx="1201738" cy="638175"/>
            <a:chOff x="3078" y="1622"/>
            <a:chExt cx="1062" cy="402"/>
          </a:xfrm>
        </p:grpSpPr>
        <p:sp>
          <p:nvSpPr>
            <p:cNvPr id="22577" name="Line 57"/>
            <p:cNvSpPr/>
            <p:nvPr/>
          </p:nvSpPr>
          <p:spPr>
            <a:xfrm rot="5400000">
              <a:off x="2923" y="1864"/>
              <a:ext cx="310" cy="0"/>
            </a:xfrm>
            <a:prstGeom prst="line">
              <a:avLst/>
            </a:prstGeom>
            <a:ln w="9525" cap="flat" cmpd="sng">
              <a:solidFill>
                <a:srgbClr val="990000"/>
              </a:solidFill>
              <a:prstDash val="solid"/>
              <a:headEnd type="none" w="med" len="med"/>
              <a:tailEnd type="none" w="med" len="med"/>
            </a:ln>
          </p:spPr>
        </p:sp>
        <p:sp>
          <p:nvSpPr>
            <p:cNvPr id="22578" name="Line 58"/>
            <p:cNvSpPr/>
            <p:nvPr/>
          </p:nvSpPr>
          <p:spPr>
            <a:xfrm rot="5400000">
              <a:off x="3977" y="1861"/>
              <a:ext cx="325" cy="0"/>
            </a:xfrm>
            <a:prstGeom prst="line">
              <a:avLst/>
            </a:prstGeom>
            <a:ln w="9525" cap="flat" cmpd="sng">
              <a:solidFill>
                <a:srgbClr val="990000"/>
              </a:solidFill>
              <a:prstDash val="solid"/>
              <a:headEnd type="none" w="med" len="med"/>
              <a:tailEnd type="none" w="med" len="med"/>
            </a:ln>
          </p:spPr>
        </p:sp>
        <p:sp>
          <p:nvSpPr>
            <p:cNvPr id="22579" name="Line 59"/>
            <p:cNvSpPr/>
            <p:nvPr/>
          </p:nvSpPr>
          <p:spPr>
            <a:xfrm rot="5400000">
              <a:off x="3606" y="1384"/>
              <a:ext cx="0" cy="1057"/>
            </a:xfrm>
            <a:prstGeom prst="line">
              <a:avLst/>
            </a:prstGeom>
            <a:ln w="9525" cap="flat" cmpd="sng">
              <a:solidFill>
                <a:srgbClr val="990000"/>
              </a:solidFill>
              <a:prstDash val="solid"/>
              <a:headEnd type="triangle" w="sm" len="lg"/>
              <a:tailEnd type="triangle" w="sm" len="lg"/>
            </a:ln>
          </p:spPr>
        </p:sp>
        <p:sp>
          <p:nvSpPr>
            <p:cNvPr id="22580" name="Text Box 60"/>
            <p:cNvSpPr txBox="1"/>
            <p:nvPr/>
          </p:nvSpPr>
          <p:spPr>
            <a:xfrm>
              <a:off x="3342" y="1622"/>
              <a:ext cx="542" cy="289"/>
            </a:xfrm>
            <a:prstGeom prst="rect">
              <a:avLst/>
            </a:prstGeom>
            <a:noFill/>
            <a:ln w="9525">
              <a:noFill/>
            </a:ln>
          </p:spPr>
          <p:txBody>
            <a:bodyPr>
              <a:spAutoFit/>
            </a:bodyPr>
            <a:lstStyle/>
            <a:p>
              <a:r>
                <a:rPr lang="en-US" altLang="zh-CN" dirty="0">
                  <a:solidFill>
                    <a:srgbClr val="990000"/>
                  </a:solidFill>
                  <a:latin typeface="Comic Sans MS" panose="030F0702030302020204" pitchFamily="66" charset="0"/>
                </a:rPr>
                <a:t>y</a:t>
              </a:r>
              <a:r>
                <a:rPr lang="en-US" altLang="zh-CN" i="0" baseline="-25000" dirty="0">
                  <a:solidFill>
                    <a:srgbClr val="990000"/>
                  </a:solidFill>
                  <a:latin typeface="Comic Sans MS" panose="030F0702030302020204" pitchFamily="66" charset="0"/>
                </a:rPr>
                <a:t>1</a:t>
              </a:r>
            </a:p>
          </p:txBody>
        </p:sp>
      </p:grpSp>
      <p:sp>
        <p:nvSpPr>
          <p:cNvPr id="345156" name="Line 68"/>
          <p:cNvSpPr/>
          <p:nvPr/>
        </p:nvSpPr>
        <p:spPr>
          <a:xfrm flipV="1">
            <a:off x="1909763" y="4322763"/>
            <a:ext cx="1171575" cy="0"/>
          </a:xfrm>
          <a:prstGeom prst="line">
            <a:avLst/>
          </a:prstGeom>
          <a:ln w="38100" cap="flat" cmpd="sng">
            <a:solidFill>
              <a:schemeClr val="tx1"/>
            </a:solidFill>
            <a:prstDash val="solid"/>
            <a:headEnd type="none" w="med" len="med"/>
            <a:tailEnd type="none" w="med" len="med"/>
          </a:ln>
        </p:spPr>
      </p:sp>
      <p:sp>
        <p:nvSpPr>
          <p:cNvPr id="345157" name="Line 69"/>
          <p:cNvSpPr/>
          <p:nvPr/>
        </p:nvSpPr>
        <p:spPr>
          <a:xfrm flipV="1">
            <a:off x="1900238" y="5519738"/>
            <a:ext cx="1171575" cy="0"/>
          </a:xfrm>
          <a:prstGeom prst="line">
            <a:avLst/>
          </a:prstGeom>
          <a:ln w="38100" cap="flat" cmpd="sng">
            <a:solidFill>
              <a:schemeClr val="tx1"/>
            </a:solidFill>
            <a:prstDash val="solid"/>
            <a:headEnd type="none" w="med" len="med"/>
            <a:tailEnd type="none" w="med" len="med"/>
          </a:ln>
        </p:spPr>
      </p:sp>
      <p:sp>
        <p:nvSpPr>
          <p:cNvPr id="345158" name="Rectangle 70"/>
          <p:cNvSpPr/>
          <p:nvPr/>
        </p:nvSpPr>
        <p:spPr>
          <a:xfrm>
            <a:off x="1897063" y="4343400"/>
            <a:ext cx="1190625" cy="1155700"/>
          </a:xfrm>
          <a:prstGeom prst="rect">
            <a:avLst/>
          </a:prstGeom>
          <a:solidFill>
            <a:schemeClr val="bg1"/>
          </a:solidFill>
          <a:ln w="4826" cap="flat" cmpd="sng">
            <a:solidFill>
              <a:schemeClr val="bg1"/>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grpSp>
        <p:nvGrpSpPr>
          <p:cNvPr id="7" name="Group 36"/>
          <p:cNvGrpSpPr/>
          <p:nvPr/>
        </p:nvGrpSpPr>
        <p:grpSpPr>
          <a:xfrm>
            <a:off x="1838325" y="4946650"/>
            <a:ext cx="1281113" cy="42863"/>
            <a:chOff x="1158" y="3112"/>
            <a:chExt cx="779" cy="0"/>
          </a:xfrm>
        </p:grpSpPr>
        <p:sp>
          <p:nvSpPr>
            <p:cNvPr id="22574" name="Line 37"/>
            <p:cNvSpPr/>
            <p:nvPr/>
          </p:nvSpPr>
          <p:spPr>
            <a:xfrm>
              <a:off x="1158" y="3112"/>
              <a:ext cx="333" cy="0"/>
            </a:xfrm>
            <a:prstGeom prst="line">
              <a:avLst/>
            </a:prstGeom>
            <a:ln w="12700" cap="flat" cmpd="sng">
              <a:solidFill>
                <a:schemeClr val="tx1"/>
              </a:solidFill>
              <a:prstDash val="solid"/>
              <a:headEnd type="none" w="med" len="med"/>
              <a:tailEnd type="none" w="med" len="med"/>
            </a:ln>
          </p:spPr>
        </p:sp>
        <p:sp>
          <p:nvSpPr>
            <p:cNvPr id="22575" name="Line 38"/>
            <p:cNvSpPr/>
            <p:nvPr/>
          </p:nvSpPr>
          <p:spPr>
            <a:xfrm>
              <a:off x="1518" y="3112"/>
              <a:ext cx="51" cy="0"/>
            </a:xfrm>
            <a:prstGeom prst="line">
              <a:avLst/>
            </a:prstGeom>
            <a:ln w="12700" cap="flat" cmpd="sng">
              <a:solidFill>
                <a:schemeClr val="tx1"/>
              </a:solidFill>
              <a:prstDash val="solid"/>
              <a:headEnd type="none" w="med" len="med"/>
              <a:tailEnd type="none" w="med" len="med"/>
            </a:ln>
          </p:spPr>
        </p:sp>
        <p:sp>
          <p:nvSpPr>
            <p:cNvPr id="22576" name="Line 39"/>
            <p:cNvSpPr/>
            <p:nvPr/>
          </p:nvSpPr>
          <p:spPr>
            <a:xfrm>
              <a:off x="1604" y="3112"/>
              <a:ext cx="333" cy="0"/>
            </a:xfrm>
            <a:prstGeom prst="line">
              <a:avLst/>
            </a:prstGeom>
            <a:ln w="12700" cap="flat" cmpd="sng">
              <a:solidFill>
                <a:schemeClr val="tx1"/>
              </a:solidFill>
              <a:prstDash val="solid"/>
              <a:headEnd type="none" w="med" len="med"/>
              <a:tailEnd type="none" w="med" len="med"/>
            </a:ln>
          </p:spPr>
        </p:sp>
      </p:grpSp>
      <p:sp>
        <p:nvSpPr>
          <p:cNvPr id="345159" name="Line 71"/>
          <p:cNvSpPr/>
          <p:nvPr/>
        </p:nvSpPr>
        <p:spPr>
          <a:xfrm flipV="1">
            <a:off x="1057275" y="4451350"/>
            <a:ext cx="2841625" cy="0"/>
          </a:xfrm>
          <a:prstGeom prst="line">
            <a:avLst/>
          </a:prstGeom>
          <a:ln w="25400" cap="flat" cmpd="sng">
            <a:solidFill>
              <a:srgbClr val="333333"/>
            </a:solidFill>
            <a:prstDash val="solid"/>
            <a:headEnd type="none" w="med" len="med"/>
            <a:tailEnd type="none" w="med" len="med"/>
          </a:ln>
        </p:spPr>
      </p:sp>
      <p:sp>
        <p:nvSpPr>
          <p:cNvPr id="345160" name="Line 72"/>
          <p:cNvSpPr/>
          <p:nvPr/>
        </p:nvSpPr>
        <p:spPr>
          <a:xfrm flipV="1">
            <a:off x="1036638" y="5403850"/>
            <a:ext cx="2878137" cy="0"/>
          </a:xfrm>
          <a:prstGeom prst="line">
            <a:avLst/>
          </a:prstGeom>
          <a:ln w="25400" cap="flat" cmpd="sng">
            <a:solidFill>
              <a:srgbClr val="333333"/>
            </a:solidFill>
            <a:prstDash val="solid"/>
            <a:headEnd type="none" w="med" len="med"/>
            <a:tailEnd type="none" w="med" len="med"/>
          </a:ln>
        </p:spPr>
      </p:sp>
      <p:sp>
        <p:nvSpPr>
          <p:cNvPr id="345161" name="Line 73"/>
          <p:cNvSpPr/>
          <p:nvPr/>
        </p:nvSpPr>
        <p:spPr>
          <a:xfrm>
            <a:off x="1914525" y="4283075"/>
            <a:ext cx="0" cy="1285875"/>
          </a:xfrm>
          <a:prstGeom prst="line">
            <a:avLst/>
          </a:prstGeom>
          <a:ln w="19050" cap="flat" cmpd="sng">
            <a:solidFill>
              <a:schemeClr val="tx1"/>
            </a:solidFill>
            <a:prstDash val="lgDash"/>
            <a:headEnd type="none" w="med" len="med"/>
            <a:tailEnd type="none" w="med" len="med"/>
          </a:ln>
        </p:spPr>
      </p:sp>
      <p:sp>
        <p:nvSpPr>
          <p:cNvPr id="345162" name="Line 74"/>
          <p:cNvSpPr/>
          <p:nvPr/>
        </p:nvSpPr>
        <p:spPr>
          <a:xfrm>
            <a:off x="3073400" y="4265613"/>
            <a:ext cx="0" cy="1285875"/>
          </a:xfrm>
          <a:prstGeom prst="line">
            <a:avLst/>
          </a:prstGeom>
          <a:ln w="19050" cap="flat" cmpd="sng">
            <a:solidFill>
              <a:schemeClr val="tx1"/>
            </a:solidFill>
            <a:prstDash val="lgDash"/>
            <a:headEnd type="none" w="med" len="med"/>
            <a:tailEnd type="none" w="med" len="med"/>
          </a:ln>
        </p:spPr>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iterate type="wd">
                                    <p:tmPct val="10000"/>
                                  </p:iterate>
                                  <p:childTnLst>
                                    <p:set>
                                      <p:cBhvr>
                                        <p:cTn id="6" dur="1" fill="hold">
                                          <p:stCondLst>
                                            <p:cond delay="0"/>
                                          </p:stCondLst>
                                        </p:cTn>
                                        <p:tgtEl>
                                          <p:spTgt spid="345091"/>
                                        </p:tgtEl>
                                        <p:attrNameLst>
                                          <p:attrName>style.visibility</p:attrName>
                                        </p:attrNameLst>
                                      </p:cBhvr>
                                      <p:to>
                                        <p:strVal val="visible"/>
                                      </p:to>
                                    </p:set>
                                    <p:animEffect transition="in" filter="wipe(left)">
                                      <p:cBhvr>
                                        <p:cTn id="7" dur="500"/>
                                        <p:tgtEl>
                                          <p:spTgt spid="34509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45093"/>
                                        </p:tgtEl>
                                        <p:attrNameLst>
                                          <p:attrName>style.visibility</p:attrName>
                                        </p:attrNameLst>
                                      </p:cBhvr>
                                      <p:to>
                                        <p:strVal val="visible"/>
                                      </p:to>
                                    </p:set>
                                    <p:animEffect transition="in" filter="dissolve">
                                      <p:cBhvr>
                                        <p:cTn id="12" dur="500"/>
                                        <p:tgtEl>
                                          <p:spTgt spid="345093"/>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nodeType="clickEffect">
                                  <p:stCondLst>
                                    <p:cond delay="0"/>
                                  </p:stCondLst>
                                  <p:childTnLst>
                                    <p:set>
                                      <p:cBhvr>
                                        <p:cTn id="16" dur="1" fill="hold">
                                          <p:stCondLst>
                                            <p:cond delay="0"/>
                                          </p:stCondLst>
                                        </p:cTn>
                                        <p:tgtEl>
                                          <p:spTgt spid="345092"/>
                                        </p:tgtEl>
                                        <p:attrNameLst>
                                          <p:attrName>style.visibility</p:attrName>
                                        </p:attrNameLst>
                                      </p:cBhvr>
                                      <p:to>
                                        <p:strVal val="visible"/>
                                      </p:to>
                                    </p:set>
                                    <p:animEffect transition="in" filter="strips(downRight)">
                                      <p:cBhvr>
                                        <p:cTn id="17" dur="500"/>
                                        <p:tgtEl>
                                          <p:spTgt spid="345092"/>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45108"/>
                                        </p:tgtEl>
                                        <p:attrNameLst>
                                          <p:attrName>style.visibility</p:attrName>
                                        </p:attrNameLst>
                                      </p:cBhvr>
                                      <p:to>
                                        <p:strVal val="visible"/>
                                      </p:to>
                                    </p:set>
                                    <p:animEffect transition="in" filter="dissolve">
                                      <p:cBhvr>
                                        <p:cTn id="22" dur="500"/>
                                        <p:tgtEl>
                                          <p:spTgt spid="34510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45094"/>
                                        </p:tgtEl>
                                        <p:attrNameLst>
                                          <p:attrName>style.visibility</p:attrName>
                                        </p:attrNameLst>
                                      </p:cBhvr>
                                      <p:to>
                                        <p:strVal val="visible"/>
                                      </p:to>
                                    </p:set>
                                    <p:animEffect transition="in" filter="wipe(left)">
                                      <p:cBhvr>
                                        <p:cTn id="27" dur="500"/>
                                        <p:tgtEl>
                                          <p:spTgt spid="345094"/>
                                        </p:tgtEl>
                                      </p:cBhvr>
                                    </p:animEffect>
                                  </p:childTnLst>
                                </p:cTn>
                              </p:par>
                            </p:childTnLst>
                          </p:cTn>
                        </p:par>
                        <p:par>
                          <p:cTn id="28" fill="hold">
                            <p:stCondLst>
                              <p:cond delay="500"/>
                            </p:stCondLst>
                            <p:childTnLst>
                              <p:par>
                                <p:cTn id="29" presetID="22" presetClass="entr" presetSubtype="1" fill="hold" nodeType="afterEffect">
                                  <p:stCondLst>
                                    <p:cond delay="0"/>
                                  </p:stCondLst>
                                  <p:childTnLst>
                                    <p:set>
                                      <p:cBhvr>
                                        <p:cTn id="30" dur="1" fill="hold">
                                          <p:stCondLst>
                                            <p:cond delay="0"/>
                                          </p:stCondLst>
                                        </p:cTn>
                                        <p:tgtEl>
                                          <p:spTgt spid="345116"/>
                                        </p:tgtEl>
                                        <p:attrNameLst>
                                          <p:attrName>style.visibility</p:attrName>
                                        </p:attrNameLst>
                                      </p:cBhvr>
                                      <p:to>
                                        <p:strVal val="visible"/>
                                      </p:to>
                                    </p:set>
                                    <p:animEffect transition="in" filter="wipe(up)">
                                      <p:cBhvr>
                                        <p:cTn id="31" dur="500"/>
                                        <p:tgtEl>
                                          <p:spTgt spid="345116"/>
                                        </p:tgtEl>
                                      </p:cBhvr>
                                    </p:animEffect>
                                  </p:childTnLst>
                                </p:cTn>
                              </p:par>
                            </p:childTnLst>
                          </p:cTn>
                        </p:par>
                        <p:par>
                          <p:cTn id="32" fill="hold">
                            <p:stCondLst>
                              <p:cond delay="1000"/>
                            </p:stCondLst>
                            <p:childTnLst>
                              <p:par>
                                <p:cTn id="33" presetID="22" presetClass="entr" presetSubtype="8" fill="hold" nodeType="afterEffect">
                                  <p:stCondLst>
                                    <p:cond delay="0"/>
                                  </p:stCondLst>
                                  <p:childTnLst>
                                    <p:set>
                                      <p:cBhvr>
                                        <p:cTn id="34" dur="1" fill="hold">
                                          <p:stCondLst>
                                            <p:cond delay="0"/>
                                          </p:stCondLst>
                                        </p:cTn>
                                        <p:tgtEl>
                                          <p:spTgt spid="345095"/>
                                        </p:tgtEl>
                                        <p:attrNameLst>
                                          <p:attrName>style.visibility</p:attrName>
                                        </p:attrNameLst>
                                      </p:cBhvr>
                                      <p:to>
                                        <p:strVal val="visible"/>
                                      </p:to>
                                    </p:set>
                                    <p:animEffect transition="in" filter="wipe(left)">
                                      <p:cBhvr>
                                        <p:cTn id="35" dur="500"/>
                                        <p:tgtEl>
                                          <p:spTgt spid="345095"/>
                                        </p:tgtEl>
                                      </p:cBhvr>
                                    </p:animEffect>
                                  </p:childTnLst>
                                </p:cTn>
                              </p:par>
                            </p:childTnLst>
                          </p:cTn>
                        </p:par>
                        <p:par>
                          <p:cTn id="36" fill="hold">
                            <p:stCondLst>
                              <p:cond delay="1500"/>
                            </p:stCondLst>
                            <p:childTnLst>
                              <p:par>
                                <p:cTn id="37" presetID="22" presetClass="entr" presetSubtype="4" fill="hold" nodeType="afterEffect">
                                  <p:stCondLst>
                                    <p:cond delay="0"/>
                                  </p:stCondLst>
                                  <p:childTnLst>
                                    <p:set>
                                      <p:cBhvr>
                                        <p:cTn id="38" dur="1" fill="hold">
                                          <p:stCondLst>
                                            <p:cond delay="0"/>
                                          </p:stCondLst>
                                        </p:cTn>
                                        <p:tgtEl>
                                          <p:spTgt spid="345096"/>
                                        </p:tgtEl>
                                        <p:attrNameLst>
                                          <p:attrName>style.visibility</p:attrName>
                                        </p:attrNameLst>
                                      </p:cBhvr>
                                      <p:to>
                                        <p:strVal val="visible"/>
                                      </p:to>
                                    </p:set>
                                    <p:animEffect transition="in" filter="wipe(down)">
                                      <p:cBhvr>
                                        <p:cTn id="39" dur="500"/>
                                        <p:tgtEl>
                                          <p:spTgt spid="345096"/>
                                        </p:tgtEl>
                                      </p:cBhvr>
                                    </p:animEffect>
                                  </p:childTnLst>
                                </p:cTn>
                              </p:par>
                            </p:childTnLst>
                          </p:cTn>
                        </p:par>
                        <p:par>
                          <p:cTn id="40" fill="hold">
                            <p:stCondLst>
                              <p:cond delay="2000"/>
                            </p:stCondLst>
                            <p:childTnLst>
                              <p:par>
                                <p:cTn id="41" presetID="22" presetClass="entr" presetSubtype="4" fill="hold" grpId="0" nodeType="afterEffect">
                                  <p:stCondLst>
                                    <p:cond delay="0"/>
                                  </p:stCondLst>
                                  <p:childTnLst>
                                    <p:set>
                                      <p:cBhvr>
                                        <p:cTn id="42" dur="1" fill="hold">
                                          <p:stCondLst>
                                            <p:cond delay="0"/>
                                          </p:stCondLst>
                                        </p:cTn>
                                        <p:tgtEl>
                                          <p:spTgt spid="345115"/>
                                        </p:tgtEl>
                                        <p:attrNameLst>
                                          <p:attrName>style.visibility</p:attrName>
                                        </p:attrNameLst>
                                      </p:cBhvr>
                                      <p:to>
                                        <p:strVal val="visible"/>
                                      </p:to>
                                    </p:set>
                                    <p:animEffect transition="in" filter="wipe(down)">
                                      <p:cBhvr>
                                        <p:cTn id="43" dur="500"/>
                                        <p:tgtEl>
                                          <p:spTgt spid="345115"/>
                                        </p:tgtEl>
                                      </p:cBhvr>
                                    </p:animEffect>
                                  </p:childTnLst>
                                </p:cTn>
                              </p:par>
                            </p:childTnLst>
                          </p:cTn>
                        </p:par>
                        <p:par>
                          <p:cTn id="44" fill="hold">
                            <p:stCondLst>
                              <p:cond delay="2500"/>
                            </p:stCondLst>
                            <p:childTnLst>
                              <p:par>
                                <p:cTn id="45" presetID="22" presetClass="entr" presetSubtype="1" fill="hold" nodeType="after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wipe(up)">
                                      <p:cBhvr>
                                        <p:cTn id="47" dur="500"/>
                                        <p:tgtEl>
                                          <p:spTgt spid="4"/>
                                        </p:tgtEl>
                                      </p:cBhvr>
                                    </p:animEffect>
                                  </p:childTnLst>
                                </p:cTn>
                              </p:par>
                            </p:childTnLst>
                          </p:cTn>
                        </p:par>
                        <p:par>
                          <p:cTn id="48" fill="hold">
                            <p:stCondLst>
                              <p:cond delay="3000"/>
                            </p:stCondLst>
                            <p:childTnLst>
                              <p:par>
                                <p:cTn id="49" presetID="22" presetClass="entr" presetSubtype="1" fill="hold" nodeType="afterEffect">
                                  <p:stCondLst>
                                    <p:cond delay="0"/>
                                  </p:stCondLst>
                                  <p:childTnLst>
                                    <p:set>
                                      <p:cBhvr>
                                        <p:cTn id="50" dur="1" fill="hold">
                                          <p:stCondLst>
                                            <p:cond delay="0"/>
                                          </p:stCondLst>
                                        </p:cTn>
                                        <p:tgtEl>
                                          <p:spTgt spid="345117"/>
                                        </p:tgtEl>
                                        <p:attrNameLst>
                                          <p:attrName>style.visibility</p:attrName>
                                        </p:attrNameLst>
                                      </p:cBhvr>
                                      <p:to>
                                        <p:strVal val="visible"/>
                                      </p:to>
                                    </p:set>
                                    <p:animEffect transition="in" filter="wipe(up)">
                                      <p:cBhvr>
                                        <p:cTn id="51" dur="500"/>
                                        <p:tgtEl>
                                          <p:spTgt spid="345117"/>
                                        </p:tgtEl>
                                      </p:cBhvr>
                                    </p:animEffect>
                                  </p:childTnLst>
                                </p:cTn>
                              </p:par>
                            </p:childTnLst>
                          </p:cTn>
                        </p:par>
                        <p:par>
                          <p:cTn id="52" fill="hold">
                            <p:stCondLst>
                              <p:cond delay="3500"/>
                            </p:stCondLst>
                            <p:childTnLst>
                              <p:par>
                                <p:cTn id="53" presetID="22" presetClass="entr" presetSubtype="1" fill="hold" nodeType="afterEffect">
                                  <p:stCondLst>
                                    <p:cond delay="0"/>
                                  </p:stCondLst>
                                  <p:childTnLst>
                                    <p:set>
                                      <p:cBhvr>
                                        <p:cTn id="54" dur="1" fill="hold">
                                          <p:stCondLst>
                                            <p:cond delay="0"/>
                                          </p:stCondLst>
                                        </p:cTn>
                                        <p:tgtEl>
                                          <p:spTgt spid="345119"/>
                                        </p:tgtEl>
                                        <p:attrNameLst>
                                          <p:attrName>style.visibility</p:attrName>
                                        </p:attrNameLst>
                                      </p:cBhvr>
                                      <p:to>
                                        <p:strVal val="visible"/>
                                      </p:to>
                                    </p:set>
                                    <p:animEffect transition="in" filter="wipe(up)">
                                      <p:cBhvr>
                                        <p:cTn id="55" dur="500"/>
                                        <p:tgtEl>
                                          <p:spTgt spid="345119"/>
                                        </p:tgtEl>
                                      </p:cBhvr>
                                    </p:animEffect>
                                  </p:childTnLst>
                                </p:cTn>
                              </p:par>
                            </p:childTnLst>
                          </p:cTn>
                        </p:par>
                        <p:par>
                          <p:cTn id="56" fill="hold">
                            <p:stCondLst>
                              <p:cond delay="4000"/>
                            </p:stCondLst>
                            <p:childTnLst>
                              <p:par>
                                <p:cTn id="57" presetID="22" presetClass="entr" presetSubtype="8" fill="hold" nodeType="afterEffect">
                                  <p:stCondLst>
                                    <p:cond delay="0"/>
                                  </p:stCondLst>
                                  <p:childTnLst>
                                    <p:set>
                                      <p:cBhvr>
                                        <p:cTn id="58" dur="1" fill="hold">
                                          <p:stCondLst>
                                            <p:cond delay="0"/>
                                          </p:stCondLst>
                                        </p:cTn>
                                        <p:tgtEl>
                                          <p:spTgt spid="3"/>
                                        </p:tgtEl>
                                        <p:attrNameLst>
                                          <p:attrName>style.visibility</p:attrName>
                                        </p:attrNameLst>
                                      </p:cBhvr>
                                      <p:to>
                                        <p:strVal val="visible"/>
                                      </p:to>
                                    </p:set>
                                    <p:animEffect transition="in" filter="wipe(left)">
                                      <p:cBhvr>
                                        <p:cTn id="59" dur="500"/>
                                        <p:tgtEl>
                                          <p:spTgt spid="3"/>
                                        </p:tgtEl>
                                      </p:cBhvr>
                                    </p:animEffect>
                                  </p:childTnLst>
                                </p:cTn>
                              </p:par>
                            </p:childTnLst>
                          </p:cTn>
                        </p:par>
                        <p:par>
                          <p:cTn id="60" fill="hold">
                            <p:stCondLst>
                              <p:cond delay="4500"/>
                            </p:stCondLst>
                            <p:childTnLst>
                              <p:par>
                                <p:cTn id="61" presetID="22" presetClass="entr" presetSubtype="1" fill="hold" nodeType="afterEffect">
                                  <p:stCondLst>
                                    <p:cond delay="0"/>
                                  </p:stCondLst>
                                  <p:childTnLst>
                                    <p:set>
                                      <p:cBhvr>
                                        <p:cTn id="62" dur="1" fill="hold">
                                          <p:stCondLst>
                                            <p:cond delay="0"/>
                                          </p:stCondLst>
                                        </p:cTn>
                                        <p:tgtEl>
                                          <p:spTgt spid="2"/>
                                        </p:tgtEl>
                                        <p:attrNameLst>
                                          <p:attrName>style.visibility</p:attrName>
                                        </p:attrNameLst>
                                      </p:cBhvr>
                                      <p:to>
                                        <p:strVal val="visible"/>
                                      </p:to>
                                    </p:set>
                                    <p:animEffect transition="in" filter="wipe(up)">
                                      <p:cBhvr>
                                        <p:cTn id="63" dur="500"/>
                                        <p:tgtEl>
                                          <p:spTgt spid="2"/>
                                        </p:tgtEl>
                                      </p:cBhvr>
                                    </p:animEffect>
                                  </p:childTnLst>
                                </p:cTn>
                              </p:par>
                            </p:childTnLst>
                          </p:cTn>
                        </p:par>
                        <p:par>
                          <p:cTn id="64" fill="hold">
                            <p:stCondLst>
                              <p:cond delay="5000"/>
                            </p:stCondLst>
                            <p:childTnLst>
                              <p:par>
                                <p:cTn id="65" presetID="22" presetClass="entr" presetSubtype="1" fill="hold" nodeType="afterEffect">
                                  <p:stCondLst>
                                    <p:cond delay="0"/>
                                  </p:stCondLst>
                                  <p:childTnLst>
                                    <p:set>
                                      <p:cBhvr>
                                        <p:cTn id="66" dur="1" fill="hold">
                                          <p:stCondLst>
                                            <p:cond delay="0"/>
                                          </p:stCondLst>
                                        </p:cTn>
                                        <p:tgtEl>
                                          <p:spTgt spid="345120"/>
                                        </p:tgtEl>
                                        <p:attrNameLst>
                                          <p:attrName>style.visibility</p:attrName>
                                        </p:attrNameLst>
                                      </p:cBhvr>
                                      <p:to>
                                        <p:strVal val="visible"/>
                                      </p:to>
                                    </p:set>
                                    <p:animEffect transition="in" filter="wipe(up)">
                                      <p:cBhvr>
                                        <p:cTn id="67" dur="500"/>
                                        <p:tgtEl>
                                          <p:spTgt spid="345120"/>
                                        </p:tgtEl>
                                      </p:cBhvr>
                                    </p:animEffect>
                                  </p:childTnLst>
                                </p:cTn>
                              </p:par>
                            </p:childTnLst>
                          </p:cTn>
                        </p:par>
                        <p:par>
                          <p:cTn id="68" fill="hold">
                            <p:stCondLst>
                              <p:cond delay="5500"/>
                            </p:stCondLst>
                            <p:childTnLst>
                              <p:par>
                                <p:cTn id="69" presetID="22" presetClass="entr" presetSubtype="2" fill="hold" nodeType="afterEffect">
                                  <p:stCondLst>
                                    <p:cond delay="0"/>
                                  </p:stCondLst>
                                  <p:childTnLst>
                                    <p:set>
                                      <p:cBhvr>
                                        <p:cTn id="70" dur="1" fill="hold">
                                          <p:stCondLst>
                                            <p:cond delay="0"/>
                                          </p:stCondLst>
                                        </p:cTn>
                                        <p:tgtEl>
                                          <p:spTgt spid="345122"/>
                                        </p:tgtEl>
                                        <p:attrNameLst>
                                          <p:attrName>style.visibility</p:attrName>
                                        </p:attrNameLst>
                                      </p:cBhvr>
                                      <p:to>
                                        <p:strVal val="visible"/>
                                      </p:to>
                                    </p:set>
                                    <p:animEffect transition="in" filter="wipe(right)">
                                      <p:cBhvr>
                                        <p:cTn id="71" dur="500"/>
                                        <p:tgtEl>
                                          <p:spTgt spid="345122"/>
                                        </p:tgtEl>
                                      </p:cBhvr>
                                    </p:animEffect>
                                  </p:childTnLst>
                                </p:cTn>
                              </p:par>
                            </p:childTnLst>
                          </p:cTn>
                        </p:par>
                        <p:par>
                          <p:cTn id="72" fill="hold">
                            <p:stCondLst>
                              <p:cond delay="6000"/>
                            </p:stCondLst>
                            <p:childTnLst>
                              <p:par>
                                <p:cTn id="73" presetID="22" presetClass="entr" presetSubtype="4" fill="hold" nodeType="afterEffect">
                                  <p:stCondLst>
                                    <p:cond delay="0"/>
                                  </p:stCondLst>
                                  <p:childTnLst>
                                    <p:set>
                                      <p:cBhvr>
                                        <p:cTn id="74" dur="1" fill="hold">
                                          <p:stCondLst>
                                            <p:cond delay="0"/>
                                          </p:stCondLst>
                                        </p:cTn>
                                        <p:tgtEl>
                                          <p:spTgt spid="345121"/>
                                        </p:tgtEl>
                                        <p:attrNameLst>
                                          <p:attrName>style.visibility</p:attrName>
                                        </p:attrNameLst>
                                      </p:cBhvr>
                                      <p:to>
                                        <p:strVal val="visible"/>
                                      </p:to>
                                    </p:set>
                                    <p:animEffect transition="in" filter="wipe(down)">
                                      <p:cBhvr>
                                        <p:cTn id="75" dur="500"/>
                                        <p:tgtEl>
                                          <p:spTgt spid="345121"/>
                                        </p:tgtEl>
                                      </p:cBhvr>
                                    </p:animEffect>
                                  </p:childTnLst>
                                </p:cTn>
                              </p:par>
                            </p:childTnLst>
                          </p:cTn>
                        </p:par>
                        <p:par>
                          <p:cTn id="76" fill="hold">
                            <p:stCondLst>
                              <p:cond delay="6500"/>
                            </p:stCondLst>
                            <p:childTnLst>
                              <p:par>
                                <p:cTn id="77" presetID="22" presetClass="entr" presetSubtype="8" fill="hold" nodeType="afterEffect">
                                  <p:stCondLst>
                                    <p:cond delay="0"/>
                                  </p:stCondLst>
                                  <p:childTnLst>
                                    <p:set>
                                      <p:cBhvr>
                                        <p:cTn id="78" dur="1" fill="hold">
                                          <p:stCondLst>
                                            <p:cond delay="0"/>
                                          </p:stCondLst>
                                        </p:cTn>
                                        <p:tgtEl>
                                          <p:spTgt spid="345123"/>
                                        </p:tgtEl>
                                        <p:attrNameLst>
                                          <p:attrName>style.visibility</p:attrName>
                                        </p:attrNameLst>
                                      </p:cBhvr>
                                      <p:to>
                                        <p:strVal val="visible"/>
                                      </p:to>
                                    </p:set>
                                    <p:animEffect transition="in" filter="wipe(left)">
                                      <p:cBhvr>
                                        <p:cTn id="79" dur="500"/>
                                        <p:tgtEl>
                                          <p:spTgt spid="345123"/>
                                        </p:tgtEl>
                                      </p:cBhvr>
                                    </p:animEffect>
                                  </p:childTnLst>
                                </p:cTn>
                              </p:par>
                            </p:childTnLst>
                          </p:cTn>
                        </p:par>
                        <p:par>
                          <p:cTn id="80" fill="hold">
                            <p:stCondLst>
                              <p:cond delay="7000"/>
                            </p:stCondLst>
                            <p:childTnLst>
                              <p:par>
                                <p:cTn id="81" presetID="9" presetClass="entr" presetSubtype="0" fill="hold" grpId="0" nodeType="afterEffect">
                                  <p:stCondLst>
                                    <p:cond delay="0"/>
                                  </p:stCondLst>
                                  <p:childTnLst>
                                    <p:set>
                                      <p:cBhvr>
                                        <p:cTn id="82" dur="1" fill="hold">
                                          <p:stCondLst>
                                            <p:cond delay="0"/>
                                          </p:stCondLst>
                                        </p:cTn>
                                        <p:tgtEl>
                                          <p:spTgt spid="345118"/>
                                        </p:tgtEl>
                                        <p:attrNameLst>
                                          <p:attrName>style.visibility</p:attrName>
                                        </p:attrNameLst>
                                      </p:cBhvr>
                                      <p:to>
                                        <p:strVal val="visible"/>
                                      </p:to>
                                    </p:set>
                                    <p:animEffect transition="in" filter="dissolve">
                                      <p:cBhvr>
                                        <p:cTn id="83" dur="500"/>
                                        <p:tgtEl>
                                          <p:spTgt spid="345118"/>
                                        </p:tgtEl>
                                      </p:cBhvr>
                                    </p:animEffect>
                                  </p:childTnLst>
                                </p:cTn>
                              </p:par>
                            </p:childTnLst>
                          </p:cTn>
                        </p:par>
                        <p:par>
                          <p:cTn id="84" fill="hold">
                            <p:stCondLst>
                              <p:cond delay="7500"/>
                            </p:stCondLst>
                            <p:childTnLst>
                              <p:par>
                                <p:cTn id="85" presetID="22" presetClass="entr" presetSubtype="8" fill="hold" nodeType="afterEffect">
                                  <p:stCondLst>
                                    <p:cond delay="0"/>
                                  </p:stCondLst>
                                  <p:childTnLst>
                                    <p:set>
                                      <p:cBhvr>
                                        <p:cTn id="86" dur="1" fill="hold">
                                          <p:stCondLst>
                                            <p:cond delay="0"/>
                                          </p:stCondLst>
                                        </p:cTn>
                                        <p:tgtEl>
                                          <p:spTgt spid="7"/>
                                        </p:tgtEl>
                                        <p:attrNameLst>
                                          <p:attrName>style.visibility</p:attrName>
                                        </p:attrNameLst>
                                      </p:cBhvr>
                                      <p:to>
                                        <p:strVal val="visible"/>
                                      </p:to>
                                    </p:set>
                                    <p:animEffect transition="in" filter="wipe(left)">
                                      <p:cBhvr>
                                        <p:cTn id="87" dur="500"/>
                                        <p:tgtEl>
                                          <p:spTgt spid="7"/>
                                        </p:tgtEl>
                                      </p:cBhvr>
                                    </p:animEffect>
                                  </p:childTnLst>
                                </p:cTn>
                              </p:par>
                            </p:childTnLst>
                          </p:cTn>
                        </p:par>
                      </p:childTnLst>
                    </p:cTn>
                  </p:par>
                  <p:par>
                    <p:cTn id="88" fill="hold">
                      <p:stCondLst>
                        <p:cond delay="indefinite"/>
                      </p:stCondLst>
                      <p:childTnLst>
                        <p:par>
                          <p:cTn id="89" fill="hold">
                            <p:stCondLst>
                              <p:cond delay="0"/>
                            </p:stCondLst>
                            <p:childTnLst>
                              <p:par>
                                <p:cTn id="90" presetID="9" presetClass="entr" presetSubtype="0" fill="hold" nodeType="clickEffect">
                                  <p:stCondLst>
                                    <p:cond delay="0"/>
                                  </p:stCondLst>
                                  <p:childTnLst>
                                    <p:set>
                                      <p:cBhvr>
                                        <p:cTn id="91" dur="1" fill="hold">
                                          <p:stCondLst>
                                            <p:cond delay="0"/>
                                          </p:stCondLst>
                                        </p:cTn>
                                        <p:tgtEl>
                                          <p:spTgt spid="345132"/>
                                        </p:tgtEl>
                                        <p:attrNameLst>
                                          <p:attrName>style.visibility</p:attrName>
                                        </p:attrNameLst>
                                      </p:cBhvr>
                                      <p:to>
                                        <p:strVal val="visible"/>
                                      </p:to>
                                    </p:set>
                                    <p:animEffect transition="in" filter="dissolve">
                                      <p:cBhvr>
                                        <p:cTn id="92" dur="500"/>
                                        <p:tgtEl>
                                          <p:spTgt spid="345132"/>
                                        </p:tgtEl>
                                      </p:cBhvr>
                                    </p:animEffect>
                                  </p:childTnLst>
                                </p:cTn>
                              </p:par>
                            </p:childTnLst>
                          </p:cTn>
                        </p:par>
                      </p:childTnLst>
                    </p:cTn>
                  </p:par>
                  <p:par>
                    <p:cTn id="93" fill="hold">
                      <p:stCondLst>
                        <p:cond delay="indefinite"/>
                      </p:stCondLst>
                      <p:childTnLst>
                        <p:par>
                          <p:cTn id="94" fill="hold">
                            <p:stCondLst>
                              <p:cond delay="0"/>
                            </p:stCondLst>
                            <p:childTnLst>
                              <p:par>
                                <p:cTn id="95" presetID="6" presetClass="entr" presetSubtype="16" fill="hold" grpId="0" nodeType="clickEffect">
                                  <p:stCondLst>
                                    <p:cond delay="0"/>
                                  </p:stCondLst>
                                  <p:childTnLst>
                                    <p:set>
                                      <p:cBhvr>
                                        <p:cTn id="96" dur="1" fill="hold">
                                          <p:stCondLst>
                                            <p:cond delay="0"/>
                                          </p:stCondLst>
                                        </p:cTn>
                                        <p:tgtEl>
                                          <p:spTgt spid="345107"/>
                                        </p:tgtEl>
                                        <p:attrNameLst>
                                          <p:attrName>style.visibility</p:attrName>
                                        </p:attrNameLst>
                                      </p:cBhvr>
                                      <p:to>
                                        <p:strVal val="visible"/>
                                      </p:to>
                                    </p:set>
                                    <p:animEffect transition="in" filter="circle(in)">
                                      <p:cBhvr>
                                        <p:cTn id="97" dur="500"/>
                                        <p:tgtEl>
                                          <p:spTgt spid="345107"/>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1" fill="hold" nodeType="clickEffect">
                                  <p:stCondLst>
                                    <p:cond delay="0"/>
                                  </p:stCondLst>
                                  <p:childTnLst>
                                    <p:set>
                                      <p:cBhvr>
                                        <p:cTn id="101" dur="1" fill="hold">
                                          <p:stCondLst>
                                            <p:cond delay="0"/>
                                          </p:stCondLst>
                                        </p:cTn>
                                        <p:tgtEl>
                                          <p:spTgt spid="345109"/>
                                        </p:tgtEl>
                                        <p:attrNameLst>
                                          <p:attrName>style.visibility</p:attrName>
                                        </p:attrNameLst>
                                      </p:cBhvr>
                                      <p:to>
                                        <p:strVal val="visible"/>
                                      </p:to>
                                    </p:set>
                                    <p:animEffect transition="in" filter="wipe(up)">
                                      <p:cBhvr>
                                        <p:cTn id="102" dur="500"/>
                                        <p:tgtEl>
                                          <p:spTgt spid="345109"/>
                                        </p:tgtEl>
                                      </p:cBhvr>
                                    </p:animEffect>
                                  </p:childTnLst>
                                </p:cTn>
                              </p:par>
                            </p:childTnLst>
                          </p:cTn>
                        </p:par>
                        <p:par>
                          <p:cTn id="103" fill="hold">
                            <p:stCondLst>
                              <p:cond delay="500"/>
                            </p:stCondLst>
                            <p:childTnLst>
                              <p:par>
                                <p:cTn id="104" presetID="22" presetClass="entr" presetSubtype="8" fill="hold" nodeType="afterEffect">
                                  <p:stCondLst>
                                    <p:cond delay="0"/>
                                  </p:stCondLst>
                                  <p:childTnLst>
                                    <p:set>
                                      <p:cBhvr>
                                        <p:cTn id="105" dur="1" fill="hold">
                                          <p:stCondLst>
                                            <p:cond delay="0"/>
                                          </p:stCondLst>
                                        </p:cTn>
                                        <p:tgtEl>
                                          <p:spTgt spid="345110"/>
                                        </p:tgtEl>
                                        <p:attrNameLst>
                                          <p:attrName>style.visibility</p:attrName>
                                        </p:attrNameLst>
                                      </p:cBhvr>
                                      <p:to>
                                        <p:strVal val="visible"/>
                                      </p:to>
                                    </p:set>
                                    <p:animEffect transition="in" filter="wipe(left)">
                                      <p:cBhvr>
                                        <p:cTn id="106" dur="500"/>
                                        <p:tgtEl>
                                          <p:spTgt spid="345110"/>
                                        </p:tgtEl>
                                      </p:cBhvr>
                                    </p:animEffect>
                                  </p:childTnLst>
                                </p:cTn>
                              </p:par>
                            </p:childTnLst>
                          </p:cTn>
                        </p:par>
                        <p:par>
                          <p:cTn id="107" fill="hold">
                            <p:stCondLst>
                              <p:cond delay="1000"/>
                            </p:stCondLst>
                            <p:childTnLst>
                              <p:par>
                                <p:cTn id="108" presetID="22" presetClass="entr" presetSubtype="8" fill="hold" grpId="0" nodeType="afterEffect">
                                  <p:stCondLst>
                                    <p:cond delay="0"/>
                                  </p:stCondLst>
                                  <p:childTnLst>
                                    <p:set>
                                      <p:cBhvr>
                                        <p:cTn id="109" dur="1" fill="hold">
                                          <p:stCondLst>
                                            <p:cond delay="0"/>
                                          </p:stCondLst>
                                        </p:cTn>
                                        <p:tgtEl>
                                          <p:spTgt spid="345111"/>
                                        </p:tgtEl>
                                        <p:attrNameLst>
                                          <p:attrName>style.visibility</p:attrName>
                                        </p:attrNameLst>
                                      </p:cBhvr>
                                      <p:to>
                                        <p:strVal val="visible"/>
                                      </p:to>
                                    </p:set>
                                    <p:animEffect transition="in" filter="wipe(left)">
                                      <p:cBhvr>
                                        <p:cTn id="110" dur="500"/>
                                        <p:tgtEl>
                                          <p:spTgt spid="345111"/>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4" fill="hold" nodeType="clickEffect">
                                  <p:stCondLst>
                                    <p:cond delay="0"/>
                                  </p:stCondLst>
                                  <p:childTnLst>
                                    <p:set>
                                      <p:cBhvr>
                                        <p:cTn id="114" dur="1" fill="hold">
                                          <p:stCondLst>
                                            <p:cond delay="0"/>
                                          </p:stCondLst>
                                        </p:cTn>
                                        <p:tgtEl>
                                          <p:spTgt spid="345112"/>
                                        </p:tgtEl>
                                        <p:attrNameLst>
                                          <p:attrName>style.visibility</p:attrName>
                                        </p:attrNameLst>
                                      </p:cBhvr>
                                      <p:to>
                                        <p:strVal val="visible"/>
                                      </p:to>
                                    </p:set>
                                    <p:animEffect transition="in" filter="wipe(down)">
                                      <p:cBhvr>
                                        <p:cTn id="115" dur="500"/>
                                        <p:tgtEl>
                                          <p:spTgt spid="345112"/>
                                        </p:tgtEl>
                                      </p:cBhvr>
                                    </p:animEffect>
                                  </p:childTnLst>
                                </p:cTn>
                              </p:par>
                            </p:childTnLst>
                          </p:cTn>
                        </p:par>
                        <p:par>
                          <p:cTn id="116" fill="hold">
                            <p:stCondLst>
                              <p:cond delay="500"/>
                            </p:stCondLst>
                            <p:childTnLst>
                              <p:par>
                                <p:cTn id="117" presetID="22" presetClass="entr" presetSubtype="2" fill="hold" nodeType="afterEffect">
                                  <p:stCondLst>
                                    <p:cond delay="0"/>
                                  </p:stCondLst>
                                  <p:childTnLst>
                                    <p:set>
                                      <p:cBhvr>
                                        <p:cTn id="118" dur="1" fill="hold">
                                          <p:stCondLst>
                                            <p:cond delay="0"/>
                                          </p:stCondLst>
                                        </p:cTn>
                                        <p:tgtEl>
                                          <p:spTgt spid="345113"/>
                                        </p:tgtEl>
                                        <p:attrNameLst>
                                          <p:attrName>style.visibility</p:attrName>
                                        </p:attrNameLst>
                                      </p:cBhvr>
                                      <p:to>
                                        <p:strVal val="visible"/>
                                      </p:to>
                                    </p:set>
                                    <p:animEffect transition="in" filter="wipe(right)">
                                      <p:cBhvr>
                                        <p:cTn id="119" dur="500"/>
                                        <p:tgtEl>
                                          <p:spTgt spid="345113"/>
                                        </p:tgtEl>
                                      </p:cBhvr>
                                    </p:animEffect>
                                  </p:childTnLst>
                                </p:cTn>
                              </p:par>
                            </p:childTnLst>
                          </p:cTn>
                        </p:par>
                        <p:par>
                          <p:cTn id="120" fill="hold">
                            <p:stCondLst>
                              <p:cond delay="1000"/>
                            </p:stCondLst>
                            <p:childTnLst>
                              <p:par>
                                <p:cTn id="121" presetID="22" presetClass="entr" presetSubtype="8" fill="hold" grpId="0" nodeType="afterEffect">
                                  <p:stCondLst>
                                    <p:cond delay="0"/>
                                  </p:stCondLst>
                                  <p:childTnLst>
                                    <p:set>
                                      <p:cBhvr>
                                        <p:cTn id="122" dur="1" fill="hold">
                                          <p:stCondLst>
                                            <p:cond delay="0"/>
                                          </p:stCondLst>
                                        </p:cTn>
                                        <p:tgtEl>
                                          <p:spTgt spid="345114"/>
                                        </p:tgtEl>
                                        <p:attrNameLst>
                                          <p:attrName>style.visibility</p:attrName>
                                        </p:attrNameLst>
                                      </p:cBhvr>
                                      <p:to>
                                        <p:strVal val="visible"/>
                                      </p:to>
                                    </p:set>
                                    <p:animEffect transition="in" filter="wipe(left)">
                                      <p:cBhvr>
                                        <p:cTn id="123" dur="500"/>
                                        <p:tgtEl>
                                          <p:spTgt spid="345114"/>
                                        </p:tgtEl>
                                      </p:cBhvr>
                                    </p:animEffect>
                                  </p:childTnLst>
                                </p:cTn>
                              </p:par>
                            </p:childTnLst>
                          </p:cTn>
                        </p:par>
                      </p:childTnLst>
                    </p:cTn>
                  </p:par>
                  <p:par>
                    <p:cTn id="124" fill="hold">
                      <p:stCondLst>
                        <p:cond delay="indefinite"/>
                      </p:stCondLst>
                      <p:childTnLst>
                        <p:par>
                          <p:cTn id="125" fill="hold">
                            <p:stCondLst>
                              <p:cond delay="0"/>
                            </p:stCondLst>
                            <p:childTnLst>
                              <p:par>
                                <p:cTn id="126" presetID="22" presetClass="entr" presetSubtype="8" fill="hold" nodeType="clickEffect">
                                  <p:stCondLst>
                                    <p:cond delay="0"/>
                                  </p:stCondLst>
                                  <p:childTnLst>
                                    <p:set>
                                      <p:cBhvr>
                                        <p:cTn id="127" dur="1" fill="hold">
                                          <p:stCondLst>
                                            <p:cond delay="0"/>
                                          </p:stCondLst>
                                        </p:cTn>
                                        <p:tgtEl>
                                          <p:spTgt spid="345134"/>
                                        </p:tgtEl>
                                        <p:attrNameLst>
                                          <p:attrName>style.visibility</p:attrName>
                                        </p:attrNameLst>
                                      </p:cBhvr>
                                      <p:to>
                                        <p:strVal val="visible"/>
                                      </p:to>
                                    </p:set>
                                    <p:animEffect transition="in" filter="wipe(left)">
                                      <p:cBhvr>
                                        <p:cTn id="128" dur="500"/>
                                        <p:tgtEl>
                                          <p:spTgt spid="345134"/>
                                        </p:tgtEl>
                                      </p:cBhvr>
                                    </p:animEffect>
                                  </p:childTnLst>
                                </p:cTn>
                              </p:par>
                            </p:childTnLst>
                          </p:cTn>
                        </p:par>
                        <p:par>
                          <p:cTn id="129" fill="hold">
                            <p:stCondLst>
                              <p:cond delay="500"/>
                            </p:stCondLst>
                            <p:childTnLst>
                              <p:par>
                                <p:cTn id="130" presetID="22" presetClass="entr" presetSubtype="8" fill="hold" nodeType="afterEffect">
                                  <p:stCondLst>
                                    <p:cond delay="0"/>
                                  </p:stCondLst>
                                  <p:childTnLst>
                                    <p:set>
                                      <p:cBhvr>
                                        <p:cTn id="131" dur="1" fill="hold">
                                          <p:stCondLst>
                                            <p:cond delay="0"/>
                                          </p:stCondLst>
                                        </p:cTn>
                                        <p:tgtEl>
                                          <p:spTgt spid="345135"/>
                                        </p:tgtEl>
                                        <p:attrNameLst>
                                          <p:attrName>style.visibility</p:attrName>
                                        </p:attrNameLst>
                                      </p:cBhvr>
                                      <p:to>
                                        <p:strVal val="visible"/>
                                      </p:to>
                                    </p:set>
                                    <p:animEffect transition="in" filter="wipe(left)">
                                      <p:cBhvr>
                                        <p:cTn id="132" dur="500"/>
                                        <p:tgtEl>
                                          <p:spTgt spid="345135"/>
                                        </p:tgtEl>
                                      </p:cBhvr>
                                    </p:animEffect>
                                  </p:childTnLst>
                                </p:cTn>
                              </p:par>
                            </p:childTnLst>
                          </p:cTn>
                        </p:par>
                        <p:par>
                          <p:cTn id="133" fill="hold">
                            <p:stCondLst>
                              <p:cond delay="1000"/>
                            </p:stCondLst>
                            <p:childTnLst>
                              <p:par>
                                <p:cTn id="134" presetID="22" presetClass="entr" presetSubtype="4" fill="hold" grpId="0" nodeType="afterEffect">
                                  <p:stCondLst>
                                    <p:cond delay="0"/>
                                  </p:stCondLst>
                                  <p:childTnLst>
                                    <p:set>
                                      <p:cBhvr>
                                        <p:cTn id="135" dur="1" fill="hold">
                                          <p:stCondLst>
                                            <p:cond delay="0"/>
                                          </p:stCondLst>
                                        </p:cTn>
                                        <p:tgtEl>
                                          <p:spTgt spid="345137"/>
                                        </p:tgtEl>
                                        <p:attrNameLst>
                                          <p:attrName>style.visibility</p:attrName>
                                        </p:attrNameLst>
                                      </p:cBhvr>
                                      <p:to>
                                        <p:strVal val="visible"/>
                                      </p:to>
                                    </p:set>
                                    <p:animEffect transition="in" filter="wipe(down)">
                                      <p:cBhvr>
                                        <p:cTn id="136" dur="500"/>
                                        <p:tgtEl>
                                          <p:spTgt spid="345137"/>
                                        </p:tgtEl>
                                      </p:cBhvr>
                                    </p:animEffect>
                                  </p:childTnLst>
                                </p:cTn>
                              </p:par>
                            </p:childTnLst>
                          </p:cTn>
                        </p:par>
                        <p:par>
                          <p:cTn id="137" fill="hold">
                            <p:stCondLst>
                              <p:cond delay="1500"/>
                            </p:stCondLst>
                            <p:childTnLst>
                              <p:par>
                                <p:cTn id="138" presetID="22" presetClass="entr" presetSubtype="1" fill="hold" nodeType="afterEffect">
                                  <p:stCondLst>
                                    <p:cond delay="0"/>
                                  </p:stCondLst>
                                  <p:childTnLst>
                                    <p:set>
                                      <p:cBhvr>
                                        <p:cTn id="139" dur="1" fill="hold">
                                          <p:stCondLst>
                                            <p:cond delay="0"/>
                                          </p:stCondLst>
                                        </p:cTn>
                                        <p:tgtEl>
                                          <p:spTgt spid="5"/>
                                        </p:tgtEl>
                                        <p:attrNameLst>
                                          <p:attrName>style.visibility</p:attrName>
                                        </p:attrNameLst>
                                      </p:cBhvr>
                                      <p:to>
                                        <p:strVal val="visible"/>
                                      </p:to>
                                    </p:set>
                                    <p:animEffect transition="in" filter="wipe(up)">
                                      <p:cBhvr>
                                        <p:cTn id="140" dur="500"/>
                                        <p:tgtEl>
                                          <p:spTgt spid="5"/>
                                        </p:tgtEl>
                                      </p:cBhvr>
                                    </p:animEffect>
                                  </p:childTnLst>
                                </p:cTn>
                              </p:par>
                            </p:childTnLst>
                          </p:cTn>
                        </p:par>
                        <p:par>
                          <p:cTn id="141" fill="hold">
                            <p:stCondLst>
                              <p:cond delay="2000"/>
                            </p:stCondLst>
                            <p:childTnLst>
                              <p:par>
                                <p:cTn id="142" presetID="22" presetClass="entr" presetSubtype="1" fill="hold" nodeType="afterEffect">
                                  <p:stCondLst>
                                    <p:cond delay="0"/>
                                  </p:stCondLst>
                                  <p:childTnLst>
                                    <p:set>
                                      <p:cBhvr>
                                        <p:cTn id="143" dur="1" fill="hold">
                                          <p:stCondLst>
                                            <p:cond delay="0"/>
                                          </p:stCondLst>
                                        </p:cTn>
                                        <p:tgtEl>
                                          <p:spTgt spid="6"/>
                                        </p:tgtEl>
                                        <p:attrNameLst>
                                          <p:attrName>style.visibility</p:attrName>
                                        </p:attrNameLst>
                                      </p:cBhvr>
                                      <p:to>
                                        <p:strVal val="visible"/>
                                      </p:to>
                                    </p:set>
                                    <p:animEffect transition="in" filter="wipe(up)">
                                      <p:cBhvr>
                                        <p:cTn id="144" dur="500"/>
                                        <p:tgtEl>
                                          <p:spTgt spid="6"/>
                                        </p:tgtEl>
                                      </p:cBhvr>
                                    </p:animEffect>
                                  </p:childTnLst>
                                </p:cTn>
                              </p:par>
                            </p:childTnLst>
                          </p:cTn>
                        </p:par>
                        <p:par>
                          <p:cTn id="145" fill="hold">
                            <p:stCondLst>
                              <p:cond delay="2500"/>
                            </p:stCondLst>
                            <p:childTnLst>
                              <p:par>
                                <p:cTn id="146" presetID="22" presetClass="entr" presetSubtype="2" fill="hold" nodeType="afterEffect">
                                  <p:stCondLst>
                                    <p:cond delay="0"/>
                                  </p:stCondLst>
                                  <p:childTnLst>
                                    <p:set>
                                      <p:cBhvr>
                                        <p:cTn id="147" dur="1" fill="hold">
                                          <p:stCondLst>
                                            <p:cond delay="0"/>
                                          </p:stCondLst>
                                        </p:cTn>
                                        <p:tgtEl>
                                          <p:spTgt spid="345156"/>
                                        </p:tgtEl>
                                        <p:attrNameLst>
                                          <p:attrName>style.visibility</p:attrName>
                                        </p:attrNameLst>
                                      </p:cBhvr>
                                      <p:to>
                                        <p:strVal val="visible"/>
                                      </p:to>
                                    </p:set>
                                    <p:animEffect transition="in" filter="wipe(right)">
                                      <p:cBhvr>
                                        <p:cTn id="148" dur="500"/>
                                        <p:tgtEl>
                                          <p:spTgt spid="345156"/>
                                        </p:tgtEl>
                                      </p:cBhvr>
                                    </p:animEffect>
                                  </p:childTnLst>
                                </p:cTn>
                              </p:par>
                              <p:par>
                                <p:cTn id="149" presetID="22" presetClass="entr" presetSubtype="2" fill="hold" nodeType="withEffect">
                                  <p:stCondLst>
                                    <p:cond delay="0"/>
                                  </p:stCondLst>
                                  <p:childTnLst>
                                    <p:set>
                                      <p:cBhvr>
                                        <p:cTn id="150" dur="1" fill="hold">
                                          <p:stCondLst>
                                            <p:cond delay="0"/>
                                          </p:stCondLst>
                                        </p:cTn>
                                        <p:tgtEl>
                                          <p:spTgt spid="345157"/>
                                        </p:tgtEl>
                                        <p:attrNameLst>
                                          <p:attrName>style.visibility</p:attrName>
                                        </p:attrNameLst>
                                      </p:cBhvr>
                                      <p:to>
                                        <p:strVal val="visible"/>
                                      </p:to>
                                    </p:set>
                                    <p:animEffect transition="in" filter="wipe(right)">
                                      <p:cBhvr>
                                        <p:cTn id="151" dur="500"/>
                                        <p:tgtEl>
                                          <p:spTgt spid="345157"/>
                                        </p:tgtEl>
                                      </p:cBhvr>
                                    </p:animEffect>
                                  </p:childTnLst>
                                </p:cTn>
                              </p:par>
                            </p:childTnLst>
                          </p:cTn>
                        </p:par>
                        <p:par>
                          <p:cTn id="152" fill="hold">
                            <p:stCondLst>
                              <p:cond delay="3000"/>
                            </p:stCondLst>
                            <p:childTnLst>
                              <p:par>
                                <p:cTn id="153" presetID="9" presetClass="entr" presetSubtype="0" fill="hold" grpId="0" nodeType="afterEffect">
                                  <p:stCondLst>
                                    <p:cond delay="0"/>
                                  </p:stCondLst>
                                  <p:childTnLst>
                                    <p:set>
                                      <p:cBhvr>
                                        <p:cTn id="154" dur="1" fill="hold">
                                          <p:stCondLst>
                                            <p:cond delay="0"/>
                                          </p:stCondLst>
                                        </p:cTn>
                                        <p:tgtEl>
                                          <p:spTgt spid="345158"/>
                                        </p:tgtEl>
                                        <p:attrNameLst>
                                          <p:attrName>style.visibility</p:attrName>
                                        </p:attrNameLst>
                                      </p:cBhvr>
                                      <p:to>
                                        <p:strVal val="visible"/>
                                      </p:to>
                                    </p:set>
                                    <p:animEffect transition="in" filter="dissolve">
                                      <p:cBhvr>
                                        <p:cTn id="155" dur="500"/>
                                        <p:tgtEl>
                                          <p:spTgt spid="345158"/>
                                        </p:tgtEl>
                                      </p:cBhvr>
                                    </p:animEffect>
                                  </p:childTnLst>
                                </p:cTn>
                              </p:par>
                            </p:childTnLst>
                          </p:cTn>
                        </p:par>
                        <p:par>
                          <p:cTn id="156" fill="hold">
                            <p:stCondLst>
                              <p:cond delay="3500"/>
                            </p:stCondLst>
                            <p:childTnLst>
                              <p:par>
                                <p:cTn id="157" presetID="22" presetClass="entr" presetSubtype="2" fill="hold" nodeType="afterEffect">
                                  <p:stCondLst>
                                    <p:cond delay="0"/>
                                  </p:stCondLst>
                                  <p:childTnLst>
                                    <p:set>
                                      <p:cBhvr>
                                        <p:cTn id="158" dur="1" fill="hold">
                                          <p:stCondLst>
                                            <p:cond delay="0"/>
                                          </p:stCondLst>
                                        </p:cTn>
                                        <p:tgtEl>
                                          <p:spTgt spid="345159"/>
                                        </p:tgtEl>
                                        <p:attrNameLst>
                                          <p:attrName>style.visibility</p:attrName>
                                        </p:attrNameLst>
                                      </p:cBhvr>
                                      <p:to>
                                        <p:strVal val="visible"/>
                                      </p:to>
                                    </p:set>
                                    <p:animEffect transition="in" filter="wipe(right)">
                                      <p:cBhvr>
                                        <p:cTn id="159" dur="500"/>
                                        <p:tgtEl>
                                          <p:spTgt spid="345159"/>
                                        </p:tgtEl>
                                      </p:cBhvr>
                                    </p:animEffect>
                                  </p:childTnLst>
                                </p:cTn>
                              </p:par>
                              <p:par>
                                <p:cTn id="160" presetID="22" presetClass="entr" presetSubtype="2" fill="hold" nodeType="withEffect">
                                  <p:stCondLst>
                                    <p:cond delay="0"/>
                                  </p:stCondLst>
                                  <p:childTnLst>
                                    <p:set>
                                      <p:cBhvr>
                                        <p:cTn id="161" dur="1" fill="hold">
                                          <p:stCondLst>
                                            <p:cond delay="0"/>
                                          </p:stCondLst>
                                        </p:cTn>
                                        <p:tgtEl>
                                          <p:spTgt spid="345160"/>
                                        </p:tgtEl>
                                        <p:attrNameLst>
                                          <p:attrName>style.visibility</p:attrName>
                                        </p:attrNameLst>
                                      </p:cBhvr>
                                      <p:to>
                                        <p:strVal val="visible"/>
                                      </p:to>
                                    </p:set>
                                    <p:animEffect transition="in" filter="wipe(right)">
                                      <p:cBhvr>
                                        <p:cTn id="162" dur="500"/>
                                        <p:tgtEl>
                                          <p:spTgt spid="345160"/>
                                        </p:tgtEl>
                                      </p:cBhvr>
                                    </p:animEffect>
                                  </p:childTnLst>
                                </p:cTn>
                              </p:par>
                            </p:childTnLst>
                          </p:cTn>
                        </p:par>
                      </p:childTnLst>
                    </p:cTn>
                  </p:par>
                  <p:par>
                    <p:cTn id="163" fill="hold">
                      <p:stCondLst>
                        <p:cond delay="indefinite"/>
                      </p:stCondLst>
                      <p:childTnLst>
                        <p:par>
                          <p:cTn id="164" fill="hold">
                            <p:stCondLst>
                              <p:cond delay="0"/>
                            </p:stCondLst>
                            <p:childTnLst>
                              <p:par>
                                <p:cTn id="165" presetID="22" presetClass="entr" presetSubtype="4" fill="hold" nodeType="clickEffect">
                                  <p:stCondLst>
                                    <p:cond delay="0"/>
                                  </p:stCondLst>
                                  <p:childTnLst>
                                    <p:set>
                                      <p:cBhvr>
                                        <p:cTn id="166" dur="1" fill="hold">
                                          <p:stCondLst>
                                            <p:cond delay="0"/>
                                          </p:stCondLst>
                                        </p:cTn>
                                        <p:tgtEl>
                                          <p:spTgt spid="345162"/>
                                        </p:tgtEl>
                                        <p:attrNameLst>
                                          <p:attrName>style.visibility</p:attrName>
                                        </p:attrNameLst>
                                      </p:cBhvr>
                                      <p:to>
                                        <p:strVal val="visible"/>
                                      </p:to>
                                    </p:set>
                                    <p:animEffect transition="in" filter="wipe(down)">
                                      <p:cBhvr>
                                        <p:cTn id="167" dur="500"/>
                                        <p:tgtEl>
                                          <p:spTgt spid="345162"/>
                                        </p:tgtEl>
                                      </p:cBhvr>
                                    </p:animEffect>
                                  </p:childTnLst>
                                </p:cTn>
                              </p:par>
                              <p:par>
                                <p:cTn id="168" presetID="22" presetClass="entr" presetSubtype="4" fill="hold" nodeType="withEffect">
                                  <p:stCondLst>
                                    <p:cond delay="0"/>
                                  </p:stCondLst>
                                  <p:childTnLst>
                                    <p:set>
                                      <p:cBhvr>
                                        <p:cTn id="169" dur="1" fill="hold">
                                          <p:stCondLst>
                                            <p:cond delay="0"/>
                                          </p:stCondLst>
                                        </p:cTn>
                                        <p:tgtEl>
                                          <p:spTgt spid="345161"/>
                                        </p:tgtEl>
                                        <p:attrNameLst>
                                          <p:attrName>style.visibility</p:attrName>
                                        </p:attrNameLst>
                                      </p:cBhvr>
                                      <p:to>
                                        <p:strVal val="visible"/>
                                      </p:to>
                                    </p:set>
                                    <p:animEffect transition="in" filter="wipe(down)">
                                      <p:cBhvr>
                                        <p:cTn id="170" dur="500"/>
                                        <p:tgtEl>
                                          <p:spTgt spid="3451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5091" grpId="0"/>
      <p:bldP spid="345115" grpId="0" animBg="1"/>
      <p:bldP spid="345118" grpId="0" animBg="1"/>
      <p:bldP spid="345107" grpId="0" animBg="1"/>
      <p:bldP spid="345114" grpId="0"/>
      <p:bldP spid="345111" grpId="0"/>
      <p:bldP spid="345137" grpId="0" animBg="1"/>
      <p:bldP spid="34515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日期占位符 1"/>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1E482CCD-A4EF-4B28-8C4D-294217F159F3}"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15:55:42</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12" name="灯片编号占位符 3"/>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5pPr>
          </a:lstStyle>
          <a:p>
            <a:pPr lvl="0" algn="r" eaLnBrk="1" hangingPunct="1"/>
            <a:fld id="{9A0DB2DC-4C9A-4742-B13C-FB6460FD3503}" type="slidenum">
              <a:rPr lang="en-US" altLang="zh-CN" sz="1400" b="0" i="0" dirty="0">
                <a:solidFill>
                  <a:schemeClr val="tx1"/>
                </a:solidFill>
                <a:latin typeface="Times New Roman" panose="02020603050405020304" pitchFamily="18" charset="0"/>
              </a:rPr>
              <a:t>19</a:t>
            </a:fld>
            <a:endParaRPr lang="en-US" altLang="zh-CN" sz="1400" b="0" i="0" dirty="0">
              <a:solidFill>
                <a:schemeClr val="tx1"/>
              </a:solidFill>
              <a:latin typeface="Times New Roman" panose="02020603050405020304" pitchFamily="18" charset="0"/>
            </a:endParaRPr>
          </a:p>
        </p:txBody>
      </p:sp>
      <p:pic>
        <p:nvPicPr>
          <p:cNvPr id="23557" name="Picture 34"/>
          <p:cNvPicPr>
            <a:picLocks noChangeAspect="1"/>
          </p:cNvPicPr>
          <p:nvPr/>
        </p:nvPicPr>
        <p:blipFill>
          <a:blip r:embed="rId2"/>
          <a:stretch>
            <a:fillRect/>
          </a:stretch>
        </p:blipFill>
        <p:spPr>
          <a:xfrm>
            <a:off x="784225" y="695325"/>
            <a:ext cx="7042150" cy="5949950"/>
          </a:xfrm>
          <a:prstGeom prst="rect">
            <a:avLst/>
          </a:prstGeom>
          <a:noFill/>
          <a:ln w="4763">
            <a:noFill/>
          </a:ln>
        </p:spPr>
      </p:pic>
      <p:sp>
        <p:nvSpPr>
          <p:cNvPr id="23558" name="Rectangle 32"/>
          <p:cNvSpPr/>
          <p:nvPr/>
        </p:nvSpPr>
        <p:spPr>
          <a:xfrm>
            <a:off x="-139700" y="0"/>
            <a:ext cx="9339263" cy="404813"/>
          </a:xfrm>
          <a:prstGeom prst="rect">
            <a:avLst/>
          </a:prstGeom>
          <a:noFill/>
          <a:ln w="9525">
            <a:noFill/>
          </a:ln>
        </p:spPr>
        <p:txBody>
          <a:bodyPr/>
          <a:lstStyle/>
          <a:p>
            <a:pPr algn="l">
              <a:lnSpc>
                <a:spcPct val="90000"/>
              </a:lnSpc>
              <a:buNone/>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7.2.2 </a:t>
            </a:r>
            <a:r>
              <a:rPr lang="zh-CN" altLang="en-US" i="0" dirty="0">
                <a:solidFill>
                  <a:srgbClr val="000066"/>
                </a:solidFill>
                <a:latin typeface="仿宋_GB2312" pitchFamily="49" charset="-122"/>
                <a:ea typeface="仿宋_GB2312" pitchFamily="49" charset="-122"/>
              </a:rPr>
              <a:t>组合体的组合形式及投影特征</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基本形体被切割、开槽与穿孔</a:t>
            </a:r>
            <a:endParaRPr lang="zh-CN" altLang="en-US" sz="1800" i="0" dirty="0">
              <a:solidFill>
                <a:srgbClr val="FF3300"/>
              </a:solidFill>
              <a:latin typeface="仿宋_GB2312" pitchFamily="49" charset="-122"/>
              <a:ea typeface="仿宋_GB2312" pitchFamily="49" charset="-122"/>
            </a:endParaRPr>
          </a:p>
        </p:txBody>
      </p:sp>
      <p:pic>
        <p:nvPicPr>
          <p:cNvPr id="23559" name="Picture 33"/>
          <p:cNvPicPr>
            <a:picLocks noChangeAspect="1"/>
          </p:cNvPicPr>
          <p:nvPr/>
        </p:nvPicPr>
        <p:blipFill>
          <a:blip r:embed="rId3"/>
          <a:stretch>
            <a:fillRect/>
          </a:stretch>
        </p:blipFill>
        <p:spPr>
          <a:xfrm>
            <a:off x="5087938" y="3863975"/>
            <a:ext cx="3619500" cy="2616200"/>
          </a:xfrm>
          <a:prstGeom prst="rect">
            <a:avLst/>
          </a:prstGeom>
          <a:noFill/>
          <a:ln w="4763">
            <a:noFill/>
          </a:ln>
        </p:spPr>
      </p:pic>
      <p:pic>
        <p:nvPicPr>
          <p:cNvPr id="346149" name="Picture 37"/>
          <p:cNvPicPr>
            <a:picLocks noChangeAspect="1"/>
          </p:cNvPicPr>
          <p:nvPr/>
        </p:nvPicPr>
        <p:blipFill>
          <a:blip r:embed="rId4"/>
          <a:stretch>
            <a:fillRect/>
          </a:stretch>
        </p:blipFill>
        <p:spPr>
          <a:xfrm>
            <a:off x="869950" y="736600"/>
            <a:ext cx="6842125" cy="5930900"/>
          </a:xfrm>
          <a:prstGeom prst="rect">
            <a:avLst/>
          </a:prstGeom>
          <a:noFill/>
          <a:ln w="4763">
            <a:noFill/>
          </a:ln>
        </p:spPr>
      </p:pic>
      <p:pic>
        <p:nvPicPr>
          <p:cNvPr id="346147" name="Picture 35"/>
          <p:cNvPicPr>
            <a:picLocks noChangeAspect="1"/>
          </p:cNvPicPr>
          <p:nvPr/>
        </p:nvPicPr>
        <p:blipFill>
          <a:blip r:embed="rId5"/>
          <a:stretch>
            <a:fillRect/>
          </a:stretch>
        </p:blipFill>
        <p:spPr>
          <a:xfrm>
            <a:off x="5049838" y="3863975"/>
            <a:ext cx="3694112" cy="2679700"/>
          </a:xfrm>
          <a:prstGeom prst="rect">
            <a:avLst/>
          </a:prstGeom>
          <a:noFill/>
          <a:ln w="4763">
            <a:noFill/>
          </a:ln>
        </p:spPr>
      </p:pic>
      <p:pic>
        <p:nvPicPr>
          <p:cNvPr id="346151" name="Picture 39"/>
          <p:cNvPicPr>
            <a:picLocks noChangeAspect="1"/>
          </p:cNvPicPr>
          <p:nvPr/>
        </p:nvPicPr>
        <p:blipFill>
          <a:blip r:embed="rId6"/>
          <a:stretch>
            <a:fillRect/>
          </a:stretch>
        </p:blipFill>
        <p:spPr>
          <a:xfrm>
            <a:off x="906463" y="758825"/>
            <a:ext cx="6877050" cy="5880100"/>
          </a:xfrm>
          <a:prstGeom prst="rect">
            <a:avLst/>
          </a:prstGeom>
          <a:noFill/>
          <a:ln w="4763">
            <a:noFill/>
          </a:ln>
        </p:spPr>
      </p:pic>
      <p:pic>
        <p:nvPicPr>
          <p:cNvPr id="346150" name="Picture 38"/>
          <p:cNvPicPr>
            <a:picLocks noChangeAspect="1"/>
          </p:cNvPicPr>
          <p:nvPr/>
        </p:nvPicPr>
        <p:blipFill>
          <a:blip r:embed="rId7"/>
          <a:stretch>
            <a:fillRect/>
          </a:stretch>
        </p:blipFill>
        <p:spPr>
          <a:xfrm>
            <a:off x="5054600" y="3863975"/>
            <a:ext cx="3684588" cy="2676525"/>
          </a:xfrm>
          <a:prstGeom prst="rect">
            <a:avLst/>
          </a:prstGeom>
          <a:noFill/>
          <a:ln w="4763">
            <a:noFill/>
          </a:ln>
        </p:spPr>
      </p:pic>
      <p:sp>
        <p:nvSpPr>
          <p:cNvPr id="346152" name="Rectangle 40"/>
          <p:cNvSpPr>
            <a:spLocks noChangeArrowheads="1"/>
          </p:cNvSpPr>
          <p:nvPr/>
        </p:nvSpPr>
        <p:spPr bwMode="auto">
          <a:xfrm>
            <a:off x="347663" y="342900"/>
            <a:ext cx="4540250" cy="457200"/>
          </a:xfrm>
          <a:prstGeom prst="rect">
            <a:avLst/>
          </a:prstGeom>
          <a:noFill/>
          <a:ln w="4763">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defRPr/>
            </a:pPr>
            <a:r>
              <a:rPr kumimoji="1" lang="zh-CN" altLang="en-US" sz="2400" b="1" i="0" u="none" strike="noStrike" kern="1200" cap="none" spc="0" normalizeH="0" baseline="0" noProof="0" smtClean="0">
                <a:ln>
                  <a:noFill/>
                </a:ln>
                <a:solidFill>
                  <a:schemeClr val="accent2"/>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平面立体被</a:t>
            </a:r>
            <a:r>
              <a:rPr kumimoji="1" lang="zh-CN" altLang="en-US" sz="2400" b="1" i="0" u="none" strike="noStrike" kern="1200" cap="none" spc="0" normalizeH="0" baseline="0" noProof="0" smtClean="0">
                <a:ln>
                  <a:noFill/>
                </a:ln>
                <a:solidFill>
                  <a:srgbClr val="FF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切割</a:t>
            </a:r>
            <a:r>
              <a:rPr kumimoji="1" lang="zh-CN" altLang="en-US" sz="2400" b="1" i="0" u="none" strike="noStrike" kern="1200" cap="none" spc="0" normalizeH="0" baseline="0" noProof="0" smtClean="0">
                <a:ln>
                  <a:noFill/>
                </a:ln>
                <a:solidFill>
                  <a:schemeClr val="accent2"/>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t>
            </a:r>
            <a:r>
              <a:rPr kumimoji="1" lang="zh-CN" altLang="en-US" sz="2400" b="1" i="0" u="none" strike="noStrike" kern="1200" cap="none" spc="0" normalizeH="0" baseline="0" noProof="0" smtClean="0">
                <a:ln>
                  <a:noFill/>
                </a:ln>
                <a:solidFill>
                  <a:srgbClr val="FF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开槽</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46147"/>
                                        </p:tgtEl>
                                        <p:attrNameLst>
                                          <p:attrName>style.visibility</p:attrName>
                                        </p:attrNameLst>
                                      </p:cBhvr>
                                      <p:to>
                                        <p:strVal val="visible"/>
                                      </p:to>
                                    </p:set>
                                    <p:animEffect transition="in" filter="dissolve">
                                      <p:cBhvr>
                                        <p:cTn id="7" dur="500"/>
                                        <p:tgtEl>
                                          <p:spTgt spid="346147"/>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nodeType="clickEffect">
                                  <p:stCondLst>
                                    <p:cond delay="0"/>
                                  </p:stCondLst>
                                  <p:childTnLst>
                                    <p:set>
                                      <p:cBhvr>
                                        <p:cTn id="11" dur="1" fill="hold">
                                          <p:stCondLst>
                                            <p:cond delay="0"/>
                                          </p:stCondLst>
                                        </p:cTn>
                                        <p:tgtEl>
                                          <p:spTgt spid="346149"/>
                                        </p:tgtEl>
                                        <p:attrNameLst>
                                          <p:attrName>style.visibility</p:attrName>
                                        </p:attrNameLst>
                                      </p:cBhvr>
                                      <p:to>
                                        <p:strVal val="visible"/>
                                      </p:to>
                                    </p:set>
                                    <p:animEffect transition="in" filter="box(out)">
                                      <p:cBhvr>
                                        <p:cTn id="12" dur="500"/>
                                        <p:tgtEl>
                                          <p:spTgt spid="346149"/>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46150"/>
                                        </p:tgtEl>
                                        <p:attrNameLst>
                                          <p:attrName>style.visibility</p:attrName>
                                        </p:attrNameLst>
                                      </p:cBhvr>
                                      <p:to>
                                        <p:strVal val="visible"/>
                                      </p:to>
                                    </p:set>
                                    <p:animEffect transition="in" filter="dissolve">
                                      <p:cBhvr>
                                        <p:cTn id="17" dur="500"/>
                                        <p:tgtEl>
                                          <p:spTgt spid="34615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46151"/>
                                        </p:tgtEl>
                                        <p:attrNameLst>
                                          <p:attrName>style.visibility</p:attrName>
                                        </p:attrNameLst>
                                      </p:cBhvr>
                                      <p:to>
                                        <p:strVal val="visible"/>
                                      </p:to>
                                    </p:set>
                                    <p:animEffect transition="in" filter="wipe(left)">
                                      <p:cBhvr>
                                        <p:cTn id="22" dur="500"/>
                                        <p:tgtEl>
                                          <p:spTgt spid="346151"/>
                                        </p:tgtEl>
                                      </p:cBhvr>
                                    </p:animEffect>
                                  </p:childTnLst>
                                </p:cTn>
                              </p:par>
                              <p:par>
                                <p:cTn id="23" presetID="22" presetClass="entr" presetSubtype="8" fill="hold" grpId="0" nodeType="withEffect">
                                  <p:stCondLst>
                                    <p:cond delay="0"/>
                                  </p:stCondLst>
                                  <p:iterate type="wd">
                                    <p:tmPct val="10000"/>
                                  </p:iterate>
                                  <p:childTnLst>
                                    <p:set>
                                      <p:cBhvr>
                                        <p:cTn id="24" dur="1" fill="hold">
                                          <p:stCondLst>
                                            <p:cond delay="0"/>
                                          </p:stCondLst>
                                        </p:cTn>
                                        <p:tgtEl>
                                          <p:spTgt spid="346152"/>
                                        </p:tgtEl>
                                        <p:attrNameLst>
                                          <p:attrName>style.visibility</p:attrName>
                                        </p:attrNameLst>
                                      </p:cBhvr>
                                      <p:to>
                                        <p:strVal val="visible"/>
                                      </p:to>
                                    </p:set>
                                    <p:animEffect transition="in" filter="wipe(left)">
                                      <p:cBhvr>
                                        <p:cTn id="25" dur="500"/>
                                        <p:tgtEl>
                                          <p:spTgt spid="3461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615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日期占位符 1"/>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42F9606E-D629-4E0A-8048-BB7BBA9FEB21}"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15:55:42</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6" name="灯片编号占位符 3"/>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5pPr>
          </a:lstStyle>
          <a:p>
            <a:pPr lvl="0" algn="r" eaLnBrk="1" hangingPunct="1"/>
            <a:fld id="{9A0DB2DC-4C9A-4742-B13C-FB6460FD3503}" type="slidenum">
              <a:rPr lang="en-US" altLang="zh-CN" sz="1400" b="0" i="0" dirty="0">
                <a:solidFill>
                  <a:schemeClr val="tx1"/>
                </a:solidFill>
                <a:latin typeface="Times New Roman" panose="02020603050405020304" pitchFamily="18" charset="0"/>
              </a:rPr>
              <a:t>2</a:t>
            </a:fld>
            <a:endParaRPr lang="en-US" altLang="zh-CN" sz="1400" b="0" i="0" dirty="0">
              <a:solidFill>
                <a:schemeClr val="tx1"/>
              </a:solidFill>
              <a:latin typeface="Times New Roman" panose="02020603050405020304" pitchFamily="18" charset="0"/>
            </a:endParaRPr>
          </a:p>
        </p:txBody>
      </p:sp>
      <p:pic>
        <p:nvPicPr>
          <p:cNvPr id="137647" name="Picture 431"/>
          <p:cNvPicPr>
            <a:picLocks noChangeAspect="1"/>
          </p:cNvPicPr>
          <p:nvPr/>
        </p:nvPicPr>
        <p:blipFill>
          <a:blip r:embed="rId2"/>
          <a:stretch>
            <a:fillRect/>
          </a:stretch>
        </p:blipFill>
        <p:spPr>
          <a:xfrm>
            <a:off x="3140075" y="2425700"/>
            <a:ext cx="2935288" cy="2097088"/>
          </a:xfrm>
          <a:prstGeom prst="rect">
            <a:avLst/>
          </a:prstGeom>
          <a:noFill/>
          <a:ln w="4763">
            <a:noFill/>
          </a:ln>
        </p:spPr>
      </p:pic>
      <p:sp>
        <p:nvSpPr>
          <p:cNvPr id="137270" name="AutoShape 54"/>
          <p:cNvSpPr/>
          <p:nvPr/>
        </p:nvSpPr>
        <p:spPr>
          <a:xfrm rot="4869448">
            <a:off x="5605463" y="5395913"/>
            <a:ext cx="1100137" cy="1157287"/>
          </a:xfrm>
          <a:custGeom>
            <a:avLst/>
            <a:gdLst>
              <a:gd name="txL" fmla="*/ 3163 w 21600"/>
              <a:gd name="txT" fmla="*/ 3163 h 21600"/>
              <a:gd name="txR" fmla="*/ 18437 w 21600"/>
              <a:gd name="txB" fmla="*/ 18437 h 21600"/>
            </a:gdLst>
            <a:ahLst/>
            <a:cxnLst>
              <a:cxn ang="0">
                <a:pos x="643173" y="8305"/>
              </a:cxn>
              <a:cxn ang="0">
                <a:pos x="162525" y="269391"/>
              </a:cxn>
              <a:cxn ang="0">
                <a:pos x="621577" y="140375"/>
              </a:cxn>
              <a:cxn ang="0">
                <a:pos x="1205108" y="358813"/>
              </a:cxn>
              <a:cxn ang="0">
                <a:pos x="1074620" y="624774"/>
              </a:cxn>
              <a:cxn ang="0">
                <a:pos x="821741" y="487454"/>
              </a:cxn>
            </a:cxnLst>
            <a:rect l="txL" t="txT" r="txR" b="txB"/>
            <a:pathLst>
              <a:path w="21600" h="21600">
                <a:moveTo>
                  <a:pt x="18706" y="8278"/>
                </a:moveTo>
                <a:cubicBezTo>
                  <a:pt x="17608" y="4837"/>
                  <a:pt x="14411" y="2501"/>
                  <a:pt x="10800" y="2501"/>
                </a:cubicBezTo>
                <a:cubicBezTo>
                  <a:pt x="8203" y="2500"/>
                  <a:pt x="5757" y="3716"/>
                  <a:pt x="4187" y="5784"/>
                </a:cubicBezTo>
                <a:lnTo>
                  <a:pt x="2195" y="4273"/>
                </a:lnTo>
                <a:cubicBezTo>
                  <a:pt x="4237" y="1581"/>
                  <a:pt x="7421" y="-1"/>
                  <a:pt x="10800" y="0"/>
                </a:cubicBezTo>
                <a:cubicBezTo>
                  <a:pt x="15500" y="0"/>
                  <a:pt x="19660" y="3040"/>
                  <a:pt x="21089" y="7518"/>
                </a:cubicBezTo>
                <a:lnTo>
                  <a:pt x="23661" y="6697"/>
                </a:lnTo>
                <a:lnTo>
                  <a:pt x="21099" y="11661"/>
                </a:lnTo>
                <a:lnTo>
                  <a:pt x="16134" y="9098"/>
                </a:lnTo>
                <a:lnTo>
                  <a:pt x="18706" y="8278"/>
                </a:lnTo>
                <a:close/>
              </a:path>
            </a:pathLst>
          </a:custGeom>
          <a:solidFill>
            <a:srgbClr val="CC3300">
              <a:alpha val="100000"/>
            </a:srgbClr>
          </a:solidFill>
          <a:ln w="4826" cap="flat" cmpd="sng">
            <a:solidFill>
              <a:srgbClr val="FF3300">
                <a:alpha val="100000"/>
              </a:srgbClr>
            </a:solidFill>
            <a:prstDash val="solid"/>
            <a:miter lim="800000"/>
            <a:headEnd type="none" w="med" len="med"/>
            <a:tailEnd type="none" w="med" len="med"/>
          </a:ln>
        </p:spPr>
        <p:txBody>
          <a:bodyPr/>
          <a:lstStyle/>
          <a:p>
            <a:endParaRPr lang="zh-CN" altLang="en-US"/>
          </a:p>
        </p:txBody>
      </p:sp>
      <p:sp>
        <p:nvSpPr>
          <p:cNvPr id="137502" name="AutoShape 286"/>
          <p:cNvSpPr/>
          <p:nvPr/>
        </p:nvSpPr>
        <p:spPr>
          <a:xfrm rot="-1435851" flipV="1">
            <a:off x="6829425" y="2520950"/>
            <a:ext cx="1554163" cy="1193800"/>
          </a:xfrm>
          <a:custGeom>
            <a:avLst/>
            <a:gdLst>
              <a:gd name="txL" fmla="*/ 3163 w 21600"/>
              <a:gd name="txT" fmla="*/ 3163 h 21600"/>
              <a:gd name="txR" fmla="*/ 18437 w 21600"/>
              <a:gd name="txB" fmla="*/ 18437 h 21600"/>
            </a:gdLst>
            <a:ahLst/>
            <a:cxnLst>
              <a:cxn ang="0">
                <a:pos x="1000420" y="25147"/>
              </a:cxn>
              <a:cxn ang="0">
                <a:pos x="345585" y="186089"/>
              </a:cxn>
              <a:cxn ang="0">
                <a:pos x="948687" y="157571"/>
              </a:cxn>
              <a:cxn ang="0">
                <a:pos x="1702456" y="370133"/>
              </a:cxn>
              <a:cxn ang="0">
                <a:pos x="1518115" y="644486"/>
              </a:cxn>
              <a:cxn ang="0">
                <a:pos x="1160873" y="502833"/>
              </a:cxn>
            </a:cxnLst>
            <a:rect l="txL" t="txT" r="txR" b="txB"/>
            <a:pathLst>
              <a:path w="21600" h="21600">
                <a:moveTo>
                  <a:pt x="18706" y="8278"/>
                </a:moveTo>
                <a:cubicBezTo>
                  <a:pt x="17608" y="4837"/>
                  <a:pt x="14411" y="2501"/>
                  <a:pt x="10800" y="2501"/>
                </a:cubicBezTo>
                <a:cubicBezTo>
                  <a:pt x="8903" y="2500"/>
                  <a:pt x="7064" y="3150"/>
                  <a:pt x="5588" y="4341"/>
                </a:cubicBezTo>
                <a:lnTo>
                  <a:pt x="4018" y="2394"/>
                </a:lnTo>
                <a:cubicBezTo>
                  <a:pt x="5938" y="845"/>
                  <a:pt x="8332" y="-1"/>
                  <a:pt x="10800" y="0"/>
                </a:cubicBezTo>
                <a:cubicBezTo>
                  <a:pt x="15500" y="0"/>
                  <a:pt x="19660" y="3040"/>
                  <a:pt x="21089" y="7518"/>
                </a:cubicBezTo>
                <a:lnTo>
                  <a:pt x="23661" y="6697"/>
                </a:lnTo>
                <a:lnTo>
                  <a:pt x="21099" y="11661"/>
                </a:lnTo>
                <a:lnTo>
                  <a:pt x="16134" y="9098"/>
                </a:lnTo>
                <a:lnTo>
                  <a:pt x="18706" y="8278"/>
                </a:lnTo>
                <a:close/>
              </a:path>
            </a:pathLst>
          </a:custGeom>
          <a:solidFill>
            <a:srgbClr val="CC3300">
              <a:alpha val="100000"/>
            </a:srgbClr>
          </a:solidFill>
          <a:ln w="4826" cap="flat" cmpd="sng">
            <a:solidFill>
              <a:srgbClr val="FF3300">
                <a:alpha val="100000"/>
              </a:srgbClr>
            </a:solidFill>
            <a:prstDash val="solid"/>
            <a:miter lim="800000"/>
            <a:headEnd type="none" w="med" len="med"/>
            <a:tailEnd type="none" w="med" len="med"/>
          </a:ln>
        </p:spPr>
        <p:txBody>
          <a:bodyPr/>
          <a:lstStyle/>
          <a:p>
            <a:endParaRPr lang="zh-CN" altLang="en-US"/>
          </a:p>
        </p:txBody>
      </p:sp>
      <p:sp>
        <p:nvSpPr>
          <p:cNvPr id="5128" name="Rectangle 378"/>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7.1.1 </a:t>
            </a:r>
            <a:r>
              <a:rPr lang="zh-CN" altLang="en-US" i="0" dirty="0">
                <a:solidFill>
                  <a:srgbClr val="000066"/>
                </a:solidFill>
                <a:latin typeface="仿宋_GB2312" pitchFamily="49" charset="-122"/>
                <a:ea typeface="仿宋_GB2312" pitchFamily="49" charset="-122"/>
              </a:rPr>
              <a:t>三视图的形成</a:t>
            </a:r>
          </a:p>
        </p:txBody>
      </p:sp>
      <p:grpSp>
        <p:nvGrpSpPr>
          <p:cNvPr id="2" name="Group 514"/>
          <p:cNvGrpSpPr/>
          <p:nvPr/>
        </p:nvGrpSpPr>
        <p:grpSpPr>
          <a:xfrm>
            <a:off x="976313" y="528638"/>
            <a:ext cx="6804025" cy="5695950"/>
            <a:chOff x="615" y="333"/>
            <a:chExt cx="4286" cy="3588"/>
          </a:xfrm>
        </p:grpSpPr>
        <p:sp>
          <p:nvSpPr>
            <p:cNvPr id="5181" name="Line 437"/>
            <p:cNvSpPr/>
            <p:nvPr/>
          </p:nvSpPr>
          <p:spPr>
            <a:xfrm flipH="1">
              <a:off x="871" y="2560"/>
              <a:ext cx="1684" cy="597"/>
            </a:xfrm>
            <a:prstGeom prst="line">
              <a:avLst/>
            </a:prstGeom>
            <a:ln w="4763" cap="flat" cmpd="sng">
              <a:solidFill>
                <a:schemeClr val="tx1"/>
              </a:solidFill>
              <a:prstDash val="solid"/>
              <a:headEnd type="none" w="med" len="med"/>
              <a:tailEnd type="none" w="med" len="med"/>
            </a:ln>
          </p:spPr>
        </p:sp>
        <p:grpSp>
          <p:nvGrpSpPr>
            <p:cNvPr id="5182" name="Group 512"/>
            <p:cNvGrpSpPr/>
            <p:nvPr/>
          </p:nvGrpSpPr>
          <p:grpSpPr>
            <a:xfrm>
              <a:off x="615" y="333"/>
              <a:ext cx="4286" cy="3588"/>
              <a:chOff x="615" y="333"/>
              <a:chExt cx="4286" cy="3588"/>
            </a:xfrm>
          </p:grpSpPr>
          <p:sp>
            <p:nvSpPr>
              <p:cNvPr id="5183" name="Line 432"/>
              <p:cNvSpPr/>
              <p:nvPr/>
            </p:nvSpPr>
            <p:spPr>
              <a:xfrm>
                <a:off x="2796" y="601"/>
                <a:ext cx="1876" cy="755"/>
              </a:xfrm>
              <a:prstGeom prst="line">
                <a:avLst/>
              </a:prstGeom>
              <a:ln w="4763" cap="flat" cmpd="sng">
                <a:solidFill>
                  <a:schemeClr val="tx1"/>
                </a:solidFill>
                <a:prstDash val="solid"/>
                <a:headEnd type="none" w="med" len="med"/>
                <a:tailEnd type="none" w="med" len="med"/>
              </a:ln>
            </p:spPr>
          </p:sp>
          <p:sp>
            <p:nvSpPr>
              <p:cNvPr id="5184" name="Line 433"/>
              <p:cNvSpPr/>
              <p:nvPr/>
            </p:nvSpPr>
            <p:spPr>
              <a:xfrm>
                <a:off x="2779" y="599"/>
                <a:ext cx="0" cy="1083"/>
              </a:xfrm>
              <a:prstGeom prst="line">
                <a:avLst/>
              </a:prstGeom>
              <a:ln w="4763" cap="flat" cmpd="sng">
                <a:solidFill>
                  <a:schemeClr val="tx1"/>
                </a:solidFill>
                <a:prstDash val="solid"/>
                <a:headEnd type="none" w="med" len="med"/>
                <a:tailEnd type="none" w="med" len="med"/>
              </a:ln>
            </p:spPr>
          </p:sp>
          <p:sp>
            <p:nvSpPr>
              <p:cNvPr id="5185" name="Line 434"/>
              <p:cNvSpPr/>
              <p:nvPr/>
            </p:nvSpPr>
            <p:spPr>
              <a:xfrm>
                <a:off x="4671" y="1356"/>
                <a:ext cx="0" cy="1909"/>
              </a:xfrm>
              <a:prstGeom prst="line">
                <a:avLst/>
              </a:prstGeom>
              <a:ln w="4763" cap="flat" cmpd="sng">
                <a:solidFill>
                  <a:schemeClr val="tx1"/>
                </a:solidFill>
                <a:prstDash val="solid"/>
                <a:headEnd type="none" w="med" len="med"/>
                <a:tailEnd type="none" w="med" len="med"/>
              </a:ln>
            </p:spPr>
          </p:sp>
          <p:sp>
            <p:nvSpPr>
              <p:cNvPr id="5186" name="Line 435"/>
              <p:cNvSpPr/>
              <p:nvPr/>
            </p:nvSpPr>
            <p:spPr>
              <a:xfrm>
                <a:off x="3568" y="2806"/>
                <a:ext cx="1103" cy="444"/>
              </a:xfrm>
              <a:prstGeom prst="line">
                <a:avLst/>
              </a:prstGeom>
              <a:ln w="4763" cap="flat" cmpd="sng">
                <a:solidFill>
                  <a:schemeClr val="tx1"/>
                </a:solidFill>
                <a:prstDash val="solid"/>
                <a:headEnd type="none" w="med" len="med"/>
                <a:tailEnd type="none" w="med" len="med"/>
              </a:ln>
            </p:spPr>
          </p:sp>
          <p:sp>
            <p:nvSpPr>
              <p:cNvPr id="5187" name="Line 436"/>
              <p:cNvSpPr/>
              <p:nvPr/>
            </p:nvSpPr>
            <p:spPr>
              <a:xfrm flipH="1">
                <a:off x="871" y="599"/>
                <a:ext cx="1900" cy="674"/>
              </a:xfrm>
              <a:prstGeom prst="line">
                <a:avLst/>
              </a:prstGeom>
              <a:ln w="4763" cap="flat" cmpd="sng">
                <a:solidFill>
                  <a:schemeClr val="tx1"/>
                </a:solidFill>
                <a:prstDash val="solid"/>
                <a:headEnd type="none" w="med" len="med"/>
                <a:tailEnd type="none" w="med" len="med"/>
              </a:ln>
            </p:spPr>
          </p:sp>
          <p:sp>
            <p:nvSpPr>
              <p:cNvPr id="5188" name="Line 438"/>
              <p:cNvSpPr/>
              <p:nvPr/>
            </p:nvSpPr>
            <p:spPr>
              <a:xfrm>
                <a:off x="876" y="1264"/>
                <a:ext cx="0" cy="1901"/>
              </a:xfrm>
              <a:prstGeom prst="line">
                <a:avLst/>
              </a:prstGeom>
              <a:ln w="4763" cap="flat" cmpd="sng">
                <a:solidFill>
                  <a:schemeClr val="tx1"/>
                </a:solidFill>
                <a:prstDash val="solid"/>
                <a:headEnd type="none" w="med" len="med"/>
                <a:tailEnd type="none" w="med" len="med"/>
              </a:ln>
            </p:spPr>
          </p:sp>
          <p:sp>
            <p:nvSpPr>
              <p:cNvPr id="5189" name="Line 439"/>
              <p:cNvSpPr/>
              <p:nvPr/>
            </p:nvSpPr>
            <p:spPr>
              <a:xfrm flipH="1">
                <a:off x="2761" y="3245"/>
                <a:ext cx="1906" cy="676"/>
              </a:xfrm>
              <a:prstGeom prst="line">
                <a:avLst/>
              </a:prstGeom>
              <a:ln w="4763" cap="flat" cmpd="sng">
                <a:solidFill>
                  <a:schemeClr val="tx1"/>
                </a:solidFill>
                <a:prstDash val="solid"/>
                <a:headEnd type="none" w="med" len="med"/>
                <a:tailEnd type="none" w="med" len="med"/>
              </a:ln>
            </p:spPr>
          </p:sp>
          <p:sp>
            <p:nvSpPr>
              <p:cNvPr id="5190" name="Line 440"/>
              <p:cNvSpPr/>
              <p:nvPr/>
            </p:nvSpPr>
            <p:spPr>
              <a:xfrm>
                <a:off x="866" y="3148"/>
                <a:ext cx="1919" cy="770"/>
              </a:xfrm>
              <a:prstGeom prst="line">
                <a:avLst/>
              </a:prstGeom>
              <a:ln w="4763" cap="flat" cmpd="sng">
                <a:solidFill>
                  <a:schemeClr val="tx1"/>
                </a:solidFill>
                <a:prstDash val="solid"/>
                <a:headEnd type="none" w="med" len="med"/>
                <a:tailEnd type="none" w="med" len="med"/>
              </a:ln>
            </p:spPr>
          </p:sp>
          <p:sp>
            <p:nvSpPr>
              <p:cNvPr id="5191" name="Text Box 442"/>
              <p:cNvSpPr txBox="1"/>
              <p:nvPr/>
            </p:nvSpPr>
            <p:spPr>
              <a:xfrm>
                <a:off x="921" y="1249"/>
                <a:ext cx="244" cy="288"/>
              </a:xfrm>
              <a:prstGeom prst="rect">
                <a:avLst/>
              </a:prstGeom>
              <a:noFill/>
              <a:ln w="4763">
                <a:noFill/>
              </a:ln>
            </p:spPr>
            <p:txBody>
              <a:bodyPr wrap="none">
                <a:spAutoFit/>
              </a:bodyPr>
              <a:lstStyle/>
              <a:p>
                <a:r>
                  <a:rPr lang="en-US" altLang="zh-CN" dirty="0">
                    <a:solidFill>
                      <a:schemeClr val="tx1"/>
                    </a:solidFill>
                    <a:latin typeface="Times New Roman" panose="02020603050405020304" pitchFamily="18" charset="0"/>
                    <a:ea typeface="Dotum" pitchFamily="34" charset="-127"/>
                  </a:rPr>
                  <a:t>V</a:t>
                </a:r>
              </a:p>
            </p:txBody>
          </p:sp>
          <p:sp>
            <p:nvSpPr>
              <p:cNvPr id="5192" name="Text Box 443"/>
              <p:cNvSpPr txBox="1"/>
              <p:nvPr/>
            </p:nvSpPr>
            <p:spPr>
              <a:xfrm>
                <a:off x="2670" y="3568"/>
                <a:ext cx="265" cy="288"/>
              </a:xfrm>
              <a:prstGeom prst="rect">
                <a:avLst/>
              </a:prstGeom>
              <a:noFill/>
              <a:ln w="4763">
                <a:noFill/>
              </a:ln>
            </p:spPr>
            <p:txBody>
              <a:bodyPr wrap="none">
                <a:spAutoFit/>
              </a:bodyPr>
              <a:lstStyle/>
              <a:p>
                <a:r>
                  <a:rPr lang="en-US" altLang="zh-CN" dirty="0">
                    <a:solidFill>
                      <a:schemeClr val="tx1"/>
                    </a:solidFill>
                    <a:latin typeface="Times New Roman" panose="02020603050405020304" pitchFamily="18" charset="0"/>
                    <a:ea typeface="Dotum" pitchFamily="34" charset="-127"/>
                  </a:rPr>
                  <a:t>H</a:t>
                </a:r>
              </a:p>
            </p:txBody>
          </p:sp>
          <p:sp>
            <p:nvSpPr>
              <p:cNvPr id="5193" name="Text Box 444"/>
              <p:cNvSpPr txBox="1"/>
              <p:nvPr/>
            </p:nvSpPr>
            <p:spPr>
              <a:xfrm>
                <a:off x="4354" y="1337"/>
                <a:ext cx="287" cy="288"/>
              </a:xfrm>
              <a:prstGeom prst="rect">
                <a:avLst/>
              </a:prstGeom>
              <a:noFill/>
              <a:ln w="4763">
                <a:noFill/>
              </a:ln>
            </p:spPr>
            <p:txBody>
              <a:bodyPr wrap="none">
                <a:spAutoFit/>
              </a:bodyPr>
              <a:lstStyle/>
              <a:p>
                <a:r>
                  <a:rPr lang="en-US" altLang="zh-CN" dirty="0">
                    <a:solidFill>
                      <a:schemeClr val="tx1"/>
                    </a:solidFill>
                    <a:latin typeface="Times New Roman" panose="02020603050405020304" pitchFamily="18" charset="0"/>
                    <a:ea typeface="Dotum" pitchFamily="34" charset="-127"/>
                  </a:rPr>
                  <a:t>W</a:t>
                </a:r>
              </a:p>
            </p:txBody>
          </p:sp>
          <p:sp>
            <p:nvSpPr>
              <p:cNvPr id="137661" name="Text Box 445"/>
              <p:cNvSpPr txBox="1">
                <a:spLocks noChangeArrowheads="1"/>
              </p:cNvSpPr>
              <p:nvPr/>
            </p:nvSpPr>
            <p:spPr bwMode="auto">
              <a:xfrm>
                <a:off x="615" y="3000"/>
                <a:ext cx="244" cy="288"/>
              </a:xfrm>
              <a:prstGeom prst="rect">
                <a:avLst/>
              </a:prstGeom>
              <a:noFill/>
              <a:ln w="4763">
                <a:noFill/>
                <a:miter lim="800000"/>
              </a:ln>
              <a:effectLst/>
            </p:spPr>
            <p:txBody>
              <a:bodyPr wrap="none">
                <a:spAutoFit/>
              </a:bodyPr>
              <a:lstStyle/>
              <a:p>
                <a:r>
                  <a:rPr lang="en-US" altLang="zh-CN" dirty="0">
                    <a:solidFill>
                      <a:schemeClr val="tx1"/>
                    </a:solidFill>
                    <a:effectLst>
                      <a:outerShdw blurRad="38100" dist="38100" dir="2700000">
                        <a:srgbClr val="C0C0C0"/>
                      </a:outerShdw>
                    </a:effectLst>
                    <a:latin typeface="Times New Roman" panose="02020603050405020304" pitchFamily="18" charset="0"/>
                    <a:ea typeface="Dotum" pitchFamily="34" charset="-127"/>
                  </a:rPr>
                  <a:t>X</a:t>
                </a:r>
              </a:p>
            </p:txBody>
          </p:sp>
          <p:sp>
            <p:nvSpPr>
              <p:cNvPr id="137662" name="Text Box 446"/>
              <p:cNvSpPr txBox="1">
                <a:spLocks noChangeArrowheads="1"/>
              </p:cNvSpPr>
              <p:nvPr/>
            </p:nvSpPr>
            <p:spPr bwMode="auto">
              <a:xfrm>
                <a:off x="4668" y="3106"/>
                <a:ext cx="233" cy="288"/>
              </a:xfrm>
              <a:prstGeom prst="rect">
                <a:avLst/>
              </a:prstGeom>
              <a:noFill/>
              <a:ln w="4763">
                <a:noFill/>
                <a:miter lim="800000"/>
              </a:ln>
              <a:effectLst/>
            </p:spPr>
            <p:txBody>
              <a:bodyPr wrap="none">
                <a:spAutoFit/>
              </a:bodyPr>
              <a:lstStyle/>
              <a:p>
                <a:r>
                  <a:rPr lang="en-US" altLang="zh-CN" dirty="0">
                    <a:solidFill>
                      <a:schemeClr val="tx1"/>
                    </a:solidFill>
                    <a:effectLst>
                      <a:outerShdw blurRad="38100" dist="38100" dir="2700000">
                        <a:srgbClr val="C0C0C0"/>
                      </a:outerShdw>
                    </a:effectLst>
                    <a:latin typeface="Times New Roman" panose="02020603050405020304" pitchFamily="18" charset="0"/>
                    <a:ea typeface="Dotum" pitchFamily="34" charset="-127"/>
                  </a:rPr>
                  <a:t>Y</a:t>
                </a:r>
              </a:p>
            </p:txBody>
          </p:sp>
          <p:sp>
            <p:nvSpPr>
              <p:cNvPr id="137663" name="Text Box 447"/>
              <p:cNvSpPr txBox="1">
                <a:spLocks noChangeArrowheads="1"/>
              </p:cNvSpPr>
              <p:nvPr/>
            </p:nvSpPr>
            <p:spPr bwMode="auto">
              <a:xfrm>
                <a:off x="2677" y="333"/>
                <a:ext cx="233" cy="288"/>
              </a:xfrm>
              <a:prstGeom prst="rect">
                <a:avLst/>
              </a:prstGeom>
              <a:noFill/>
              <a:ln w="4763">
                <a:noFill/>
                <a:miter lim="800000"/>
              </a:ln>
              <a:effectLst/>
            </p:spPr>
            <p:txBody>
              <a:bodyPr wrap="none">
                <a:spAutoFit/>
              </a:bodyPr>
              <a:lstStyle/>
              <a:p>
                <a:r>
                  <a:rPr lang="en-US" altLang="zh-CN" dirty="0">
                    <a:solidFill>
                      <a:schemeClr val="tx1"/>
                    </a:solidFill>
                    <a:effectLst>
                      <a:outerShdw blurRad="38100" dist="38100" dir="2700000">
                        <a:srgbClr val="C0C0C0"/>
                      </a:outerShdw>
                    </a:effectLst>
                    <a:latin typeface="Times New Roman" panose="02020603050405020304" pitchFamily="18" charset="0"/>
                    <a:ea typeface="Dotum" pitchFamily="34" charset="-127"/>
                  </a:rPr>
                  <a:t>Z</a:t>
                </a:r>
              </a:p>
            </p:txBody>
          </p:sp>
        </p:grpSp>
      </p:grpSp>
      <p:sp>
        <p:nvSpPr>
          <p:cNvPr id="137676" name="Line 460"/>
          <p:cNvSpPr/>
          <p:nvPr/>
        </p:nvSpPr>
        <p:spPr>
          <a:xfrm>
            <a:off x="2328863" y="2365375"/>
            <a:ext cx="1454150" cy="587375"/>
          </a:xfrm>
          <a:prstGeom prst="line">
            <a:avLst/>
          </a:prstGeom>
          <a:ln w="4763" cap="flat" cmpd="sng">
            <a:solidFill>
              <a:schemeClr val="tx1"/>
            </a:solidFill>
            <a:prstDash val="solid"/>
            <a:headEnd type="none" w="med" len="med"/>
            <a:tailEnd type="none" w="med" len="med"/>
          </a:ln>
        </p:spPr>
      </p:sp>
      <p:sp>
        <p:nvSpPr>
          <p:cNvPr id="137677" name="Line 461"/>
          <p:cNvSpPr/>
          <p:nvPr/>
        </p:nvSpPr>
        <p:spPr>
          <a:xfrm>
            <a:off x="1797050" y="3079750"/>
            <a:ext cx="1504950" cy="606425"/>
          </a:xfrm>
          <a:prstGeom prst="line">
            <a:avLst/>
          </a:prstGeom>
          <a:ln w="4763" cap="flat" cmpd="sng">
            <a:solidFill>
              <a:schemeClr val="tx1"/>
            </a:solidFill>
            <a:prstDash val="solid"/>
            <a:headEnd type="none" w="med" len="med"/>
            <a:tailEnd type="none" w="med" len="med"/>
          </a:ln>
        </p:spPr>
      </p:sp>
      <p:sp>
        <p:nvSpPr>
          <p:cNvPr id="137678" name="Line 462"/>
          <p:cNvSpPr/>
          <p:nvPr/>
        </p:nvSpPr>
        <p:spPr>
          <a:xfrm>
            <a:off x="1795463" y="3503613"/>
            <a:ext cx="1500187" cy="603250"/>
          </a:xfrm>
          <a:prstGeom prst="line">
            <a:avLst/>
          </a:prstGeom>
          <a:ln w="4763" cap="flat" cmpd="sng">
            <a:solidFill>
              <a:schemeClr val="tx1"/>
            </a:solidFill>
            <a:prstDash val="solid"/>
            <a:headEnd type="none" w="med" len="med"/>
            <a:tailEnd type="none" w="med" len="med"/>
          </a:ln>
        </p:spPr>
      </p:sp>
      <p:sp>
        <p:nvSpPr>
          <p:cNvPr id="137679" name="Line 463"/>
          <p:cNvSpPr/>
          <p:nvPr/>
        </p:nvSpPr>
        <p:spPr>
          <a:xfrm>
            <a:off x="3624263" y="1895475"/>
            <a:ext cx="1538287" cy="620713"/>
          </a:xfrm>
          <a:prstGeom prst="line">
            <a:avLst/>
          </a:prstGeom>
          <a:ln w="4763" cap="flat" cmpd="sng">
            <a:solidFill>
              <a:schemeClr val="tx1"/>
            </a:solidFill>
            <a:prstDash val="solid"/>
            <a:headEnd type="none" w="med" len="med"/>
            <a:tailEnd type="none" w="med" len="med"/>
          </a:ln>
        </p:spPr>
      </p:sp>
      <p:sp>
        <p:nvSpPr>
          <p:cNvPr id="137680" name="Line 464"/>
          <p:cNvSpPr/>
          <p:nvPr/>
        </p:nvSpPr>
        <p:spPr>
          <a:xfrm flipH="1">
            <a:off x="2324100" y="1905000"/>
            <a:ext cx="1312863" cy="465138"/>
          </a:xfrm>
          <a:prstGeom prst="line">
            <a:avLst/>
          </a:prstGeom>
          <a:ln w="57150" cap="flat" cmpd="sng">
            <a:solidFill>
              <a:schemeClr val="tx1"/>
            </a:solidFill>
            <a:prstDash val="solid"/>
            <a:headEnd type="none" w="med" len="med"/>
            <a:tailEnd type="none" w="med" len="med"/>
          </a:ln>
        </p:spPr>
      </p:sp>
      <p:sp>
        <p:nvSpPr>
          <p:cNvPr id="137681" name="Line 465"/>
          <p:cNvSpPr/>
          <p:nvPr/>
        </p:nvSpPr>
        <p:spPr>
          <a:xfrm>
            <a:off x="1797050" y="3071813"/>
            <a:ext cx="0" cy="454025"/>
          </a:xfrm>
          <a:prstGeom prst="line">
            <a:avLst/>
          </a:prstGeom>
          <a:ln w="57150" cap="flat" cmpd="sng">
            <a:solidFill>
              <a:schemeClr val="tx1"/>
            </a:solidFill>
            <a:prstDash val="solid"/>
            <a:headEnd type="none" w="med" len="med"/>
            <a:tailEnd type="none" w="med" len="med"/>
          </a:ln>
        </p:spPr>
      </p:sp>
      <p:sp>
        <p:nvSpPr>
          <p:cNvPr id="137682" name="Line 466"/>
          <p:cNvSpPr/>
          <p:nvPr/>
        </p:nvSpPr>
        <p:spPr>
          <a:xfrm flipH="1">
            <a:off x="1792288" y="2341563"/>
            <a:ext cx="563562" cy="738187"/>
          </a:xfrm>
          <a:prstGeom prst="line">
            <a:avLst/>
          </a:prstGeom>
          <a:ln w="57150" cap="flat" cmpd="sng">
            <a:solidFill>
              <a:schemeClr val="tx1"/>
            </a:solidFill>
            <a:prstDash val="solid"/>
            <a:headEnd type="none" w="med" len="med"/>
            <a:tailEnd type="none" w="med" len="med"/>
          </a:ln>
        </p:spPr>
      </p:sp>
      <p:sp>
        <p:nvSpPr>
          <p:cNvPr id="137683" name="Line 467"/>
          <p:cNvSpPr/>
          <p:nvPr/>
        </p:nvSpPr>
        <p:spPr>
          <a:xfrm flipH="1">
            <a:off x="1792288" y="2851150"/>
            <a:ext cx="1833562" cy="650875"/>
          </a:xfrm>
          <a:prstGeom prst="line">
            <a:avLst/>
          </a:prstGeom>
          <a:ln w="57150" cap="flat" cmpd="sng">
            <a:solidFill>
              <a:schemeClr val="tx1"/>
            </a:solidFill>
            <a:prstDash val="solid"/>
            <a:headEnd type="none" w="med" len="med"/>
            <a:tailEnd type="none" w="med" len="med"/>
          </a:ln>
        </p:spPr>
      </p:sp>
      <p:sp>
        <p:nvSpPr>
          <p:cNvPr id="137684" name="Line 468"/>
          <p:cNvSpPr/>
          <p:nvPr/>
        </p:nvSpPr>
        <p:spPr>
          <a:xfrm>
            <a:off x="3627438" y="1898650"/>
            <a:ext cx="0" cy="1101725"/>
          </a:xfrm>
          <a:prstGeom prst="line">
            <a:avLst/>
          </a:prstGeom>
          <a:ln w="57150" cap="flat" cmpd="sng">
            <a:solidFill>
              <a:schemeClr val="tx1"/>
            </a:solidFill>
            <a:prstDash val="solid"/>
            <a:headEnd type="none" w="med" len="med"/>
            <a:tailEnd type="none" w="med" len="med"/>
          </a:ln>
        </p:spPr>
      </p:sp>
      <p:sp>
        <p:nvSpPr>
          <p:cNvPr id="137685" name="Line 469"/>
          <p:cNvSpPr/>
          <p:nvPr/>
        </p:nvSpPr>
        <p:spPr>
          <a:xfrm>
            <a:off x="2732088" y="3168650"/>
            <a:ext cx="0" cy="371475"/>
          </a:xfrm>
          <a:prstGeom prst="line">
            <a:avLst/>
          </a:prstGeom>
          <a:ln w="57150" cap="flat" cmpd="sng">
            <a:solidFill>
              <a:schemeClr val="tx1"/>
            </a:solidFill>
            <a:prstDash val="solid"/>
            <a:headEnd type="none" w="med" len="med"/>
            <a:tailEnd type="none" w="med" len="med"/>
          </a:ln>
        </p:spPr>
      </p:sp>
      <p:sp>
        <p:nvSpPr>
          <p:cNvPr id="137686" name="Line 470"/>
          <p:cNvSpPr/>
          <p:nvPr/>
        </p:nvSpPr>
        <p:spPr>
          <a:xfrm>
            <a:off x="2736850" y="3517900"/>
            <a:ext cx="417513" cy="168275"/>
          </a:xfrm>
          <a:prstGeom prst="line">
            <a:avLst/>
          </a:prstGeom>
          <a:ln w="4763" cap="flat" cmpd="sng">
            <a:solidFill>
              <a:schemeClr val="tx1"/>
            </a:solidFill>
            <a:prstDash val="solid"/>
            <a:headEnd type="none" w="med" len="med"/>
            <a:tailEnd type="none" w="med" len="med"/>
          </a:ln>
        </p:spPr>
      </p:sp>
      <p:sp>
        <p:nvSpPr>
          <p:cNvPr id="137687" name="Line 471"/>
          <p:cNvSpPr/>
          <p:nvPr/>
        </p:nvSpPr>
        <p:spPr>
          <a:xfrm>
            <a:off x="2732088" y="3168650"/>
            <a:ext cx="590550" cy="238125"/>
          </a:xfrm>
          <a:prstGeom prst="line">
            <a:avLst/>
          </a:prstGeom>
          <a:ln w="4763" cap="flat" cmpd="sng">
            <a:solidFill>
              <a:schemeClr val="tx1"/>
            </a:solidFill>
            <a:prstDash val="solid"/>
            <a:headEnd type="none" w="med" len="med"/>
            <a:tailEnd type="none" w="med" len="med"/>
          </a:ln>
        </p:spPr>
      </p:sp>
      <p:sp>
        <p:nvSpPr>
          <p:cNvPr id="137688" name="Line 472"/>
          <p:cNvSpPr/>
          <p:nvPr/>
        </p:nvSpPr>
        <p:spPr>
          <a:xfrm flipH="1">
            <a:off x="2738438" y="3270250"/>
            <a:ext cx="692150" cy="246063"/>
          </a:xfrm>
          <a:prstGeom prst="line">
            <a:avLst/>
          </a:prstGeom>
          <a:ln w="57150" cap="flat" cmpd="sng">
            <a:solidFill>
              <a:schemeClr val="tx1"/>
            </a:solidFill>
            <a:prstDash val="solid"/>
            <a:headEnd type="none" w="med" len="med"/>
            <a:tailEnd type="none" w="med" len="med"/>
          </a:ln>
        </p:spPr>
      </p:sp>
      <p:sp>
        <p:nvSpPr>
          <p:cNvPr id="137689" name="Line 473"/>
          <p:cNvSpPr/>
          <p:nvPr/>
        </p:nvSpPr>
        <p:spPr>
          <a:xfrm>
            <a:off x="3197225" y="2840038"/>
            <a:ext cx="0" cy="606425"/>
          </a:xfrm>
          <a:prstGeom prst="line">
            <a:avLst/>
          </a:prstGeom>
          <a:ln w="12700" cap="flat" cmpd="sng">
            <a:solidFill>
              <a:schemeClr val="tx1"/>
            </a:solidFill>
            <a:prstDash val="lgDashDot"/>
            <a:headEnd type="none" w="med" len="med"/>
            <a:tailEnd type="none" w="med" len="med"/>
          </a:ln>
        </p:spPr>
      </p:sp>
      <p:sp>
        <p:nvSpPr>
          <p:cNvPr id="137690" name="Line 474"/>
          <p:cNvSpPr/>
          <p:nvPr/>
        </p:nvSpPr>
        <p:spPr>
          <a:xfrm>
            <a:off x="2994025" y="3074988"/>
            <a:ext cx="0" cy="346075"/>
          </a:xfrm>
          <a:prstGeom prst="line">
            <a:avLst/>
          </a:prstGeom>
          <a:ln w="12700" cap="flat" cmpd="sng">
            <a:solidFill>
              <a:schemeClr val="tx1"/>
            </a:solidFill>
            <a:prstDash val="dash"/>
            <a:headEnd type="none" w="med" len="med"/>
            <a:tailEnd type="none" w="med" len="med"/>
          </a:ln>
        </p:spPr>
      </p:sp>
      <p:sp>
        <p:nvSpPr>
          <p:cNvPr id="137691" name="Line 475"/>
          <p:cNvSpPr/>
          <p:nvPr/>
        </p:nvSpPr>
        <p:spPr>
          <a:xfrm>
            <a:off x="3402013" y="2924175"/>
            <a:ext cx="0" cy="346075"/>
          </a:xfrm>
          <a:prstGeom prst="line">
            <a:avLst/>
          </a:prstGeom>
          <a:ln w="12700" cap="flat" cmpd="sng">
            <a:solidFill>
              <a:schemeClr val="tx1"/>
            </a:solidFill>
            <a:prstDash val="dash"/>
            <a:headEnd type="none" w="med" len="med"/>
            <a:tailEnd type="none" w="med" len="med"/>
          </a:ln>
        </p:spPr>
      </p:sp>
      <p:sp>
        <p:nvSpPr>
          <p:cNvPr id="137692" name="Line 476"/>
          <p:cNvSpPr/>
          <p:nvPr/>
        </p:nvSpPr>
        <p:spPr>
          <a:xfrm>
            <a:off x="3881438" y="3976688"/>
            <a:ext cx="450850" cy="182562"/>
          </a:xfrm>
          <a:prstGeom prst="line">
            <a:avLst/>
          </a:prstGeom>
          <a:ln w="4763" cap="flat" cmpd="sng">
            <a:solidFill>
              <a:schemeClr val="tx1"/>
            </a:solidFill>
            <a:prstDash val="solid"/>
            <a:headEnd type="none" w="med" len="med"/>
            <a:tailEnd type="none" w="med" len="med"/>
          </a:ln>
        </p:spPr>
      </p:sp>
      <p:sp>
        <p:nvSpPr>
          <p:cNvPr id="137693" name="Line 477"/>
          <p:cNvSpPr/>
          <p:nvPr/>
        </p:nvSpPr>
        <p:spPr>
          <a:xfrm>
            <a:off x="3163888" y="3706813"/>
            <a:ext cx="0" cy="1660525"/>
          </a:xfrm>
          <a:prstGeom prst="line">
            <a:avLst/>
          </a:prstGeom>
          <a:ln w="4763" cap="flat" cmpd="sng">
            <a:solidFill>
              <a:schemeClr val="tx1"/>
            </a:solidFill>
            <a:prstDash val="solid"/>
            <a:headEnd type="none" w="med" len="med"/>
            <a:tailEnd type="none" w="med" len="med"/>
          </a:ln>
        </p:spPr>
      </p:sp>
      <p:sp>
        <p:nvSpPr>
          <p:cNvPr id="137694" name="Line 478"/>
          <p:cNvSpPr/>
          <p:nvPr/>
        </p:nvSpPr>
        <p:spPr>
          <a:xfrm>
            <a:off x="3419475" y="4038600"/>
            <a:ext cx="0" cy="1452563"/>
          </a:xfrm>
          <a:prstGeom prst="line">
            <a:avLst/>
          </a:prstGeom>
          <a:ln w="4763" cap="flat" cmpd="sng">
            <a:solidFill>
              <a:schemeClr val="tx1"/>
            </a:solidFill>
            <a:prstDash val="solid"/>
            <a:headEnd type="none" w="med" len="med"/>
            <a:tailEnd type="none" w="med" len="med"/>
          </a:ln>
        </p:spPr>
      </p:sp>
      <p:sp>
        <p:nvSpPr>
          <p:cNvPr id="137695" name="Line 479"/>
          <p:cNvSpPr/>
          <p:nvPr/>
        </p:nvSpPr>
        <p:spPr>
          <a:xfrm>
            <a:off x="4087813" y="3975100"/>
            <a:ext cx="0" cy="1082675"/>
          </a:xfrm>
          <a:prstGeom prst="line">
            <a:avLst/>
          </a:prstGeom>
          <a:ln w="4763" cap="flat" cmpd="sng">
            <a:solidFill>
              <a:schemeClr val="tx1"/>
            </a:solidFill>
            <a:prstDash val="solid"/>
            <a:headEnd type="none" w="med" len="med"/>
            <a:tailEnd type="none" w="med" len="med"/>
          </a:ln>
        </p:spPr>
      </p:sp>
      <p:sp>
        <p:nvSpPr>
          <p:cNvPr id="137696" name="Line 480"/>
          <p:cNvSpPr/>
          <p:nvPr/>
        </p:nvSpPr>
        <p:spPr>
          <a:xfrm>
            <a:off x="4999038" y="4421188"/>
            <a:ext cx="0" cy="336550"/>
          </a:xfrm>
          <a:prstGeom prst="line">
            <a:avLst/>
          </a:prstGeom>
          <a:ln w="4763" cap="flat" cmpd="sng">
            <a:solidFill>
              <a:schemeClr val="tx1"/>
            </a:solidFill>
            <a:prstDash val="solid"/>
            <a:headEnd type="none" w="med" len="med"/>
            <a:tailEnd type="none" w="med" len="med"/>
          </a:ln>
        </p:spPr>
      </p:sp>
      <p:sp>
        <p:nvSpPr>
          <p:cNvPr id="137697" name="Line 481"/>
          <p:cNvSpPr/>
          <p:nvPr/>
        </p:nvSpPr>
        <p:spPr>
          <a:xfrm flipH="1">
            <a:off x="3171825" y="4722813"/>
            <a:ext cx="1833563" cy="650875"/>
          </a:xfrm>
          <a:prstGeom prst="line">
            <a:avLst/>
          </a:prstGeom>
          <a:ln w="57150" cap="flat" cmpd="sng">
            <a:solidFill>
              <a:schemeClr val="tx1"/>
            </a:solidFill>
            <a:prstDash val="solid"/>
            <a:headEnd type="none" w="med" len="med"/>
            <a:tailEnd type="none" w="med" len="med"/>
          </a:ln>
        </p:spPr>
      </p:sp>
      <p:sp>
        <p:nvSpPr>
          <p:cNvPr id="137698" name="Line 482"/>
          <p:cNvSpPr/>
          <p:nvPr/>
        </p:nvSpPr>
        <p:spPr>
          <a:xfrm>
            <a:off x="5786438" y="4073525"/>
            <a:ext cx="0" cy="1387475"/>
          </a:xfrm>
          <a:prstGeom prst="line">
            <a:avLst/>
          </a:prstGeom>
          <a:ln w="4763" cap="flat" cmpd="sng">
            <a:solidFill>
              <a:schemeClr val="tx1"/>
            </a:solidFill>
            <a:prstDash val="solid"/>
            <a:headEnd type="none" w="med" len="med"/>
            <a:tailEnd type="none" w="med" len="med"/>
          </a:ln>
        </p:spPr>
      </p:sp>
      <p:sp>
        <p:nvSpPr>
          <p:cNvPr id="137699" name="Line 483"/>
          <p:cNvSpPr/>
          <p:nvPr/>
        </p:nvSpPr>
        <p:spPr>
          <a:xfrm>
            <a:off x="4991100" y="4725988"/>
            <a:ext cx="911225" cy="368300"/>
          </a:xfrm>
          <a:prstGeom prst="line">
            <a:avLst/>
          </a:prstGeom>
          <a:ln w="57150" cap="flat" cmpd="sng">
            <a:solidFill>
              <a:schemeClr val="tx1"/>
            </a:solidFill>
            <a:prstDash val="solid"/>
            <a:headEnd type="none" w="med" len="med"/>
            <a:tailEnd type="none" w="med" len="med"/>
          </a:ln>
        </p:spPr>
      </p:sp>
      <p:sp>
        <p:nvSpPr>
          <p:cNvPr id="137700" name="Line 484"/>
          <p:cNvSpPr/>
          <p:nvPr/>
        </p:nvSpPr>
        <p:spPr>
          <a:xfrm flipH="1">
            <a:off x="3414713" y="4838700"/>
            <a:ext cx="1846262" cy="655638"/>
          </a:xfrm>
          <a:prstGeom prst="line">
            <a:avLst/>
          </a:prstGeom>
          <a:ln w="57150" cap="flat" cmpd="sng">
            <a:solidFill>
              <a:schemeClr val="tx1"/>
            </a:solidFill>
            <a:prstDash val="solid"/>
            <a:headEnd type="none" w="med" len="med"/>
            <a:tailEnd type="none" w="med" len="med"/>
          </a:ln>
        </p:spPr>
      </p:sp>
      <p:sp>
        <p:nvSpPr>
          <p:cNvPr id="137702" name="Line 486"/>
          <p:cNvSpPr/>
          <p:nvPr/>
        </p:nvSpPr>
        <p:spPr>
          <a:xfrm>
            <a:off x="3157538" y="5362575"/>
            <a:ext cx="273050" cy="127000"/>
          </a:xfrm>
          <a:prstGeom prst="line">
            <a:avLst/>
          </a:prstGeom>
          <a:ln w="57150" cap="flat" cmpd="sng">
            <a:solidFill>
              <a:schemeClr val="tx1"/>
            </a:solidFill>
            <a:prstDash val="solid"/>
            <a:headEnd type="none" w="med" len="med"/>
            <a:tailEnd type="none" w="med" len="med"/>
          </a:ln>
        </p:spPr>
      </p:sp>
      <p:sp>
        <p:nvSpPr>
          <p:cNvPr id="137703" name="Line 487"/>
          <p:cNvSpPr/>
          <p:nvPr/>
        </p:nvSpPr>
        <p:spPr>
          <a:xfrm>
            <a:off x="3743325" y="5164138"/>
            <a:ext cx="254000" cy="117475"/>
          </a:xfrm>
          <a:prstGeom prst="line">
            <a:avLst/>
          </a:prstGeom>
          <a:ln w="57150" cap="flat" cmpd="sng">
            <a:solidFill>
              <a:schemeClr val="tx1"/>
            </a:solidFill>
            <a:prstDash val="solid"/>
            <a:headEnd type="none" w="med" len="med"/>
            <a:tailEnd type="none" w="med" len="med"/>
          </a:ln>
        </p:spPr>
      </p:sp>
      <p:sp>
        <p:nvSpPr>
          <p:cNvPr id="137704" name="Line 488"/>
          <p:cNvSpPr/>
          <p:nvPr/>
        </p:nvSpPr>
        <p:spPr>
          <a:xfrm>
            <a:off x="4325938" y="5159375"/>
            <a:ext cx="644525" cy="260350"/>
          </a:xfrm>
          <a:prstGeom prst="line">
            <a:avLst/>
          </a:prstGeom>
          <a:ln w="57150" cap="flat" cmpd="sng">
            <a:solidFill>
              <a:schemeClr val="tx1"/>
            </a:solidFill>
            <a:prstDash val="solid"/>
            <a:headEnd type="none" w="med" len="med"/>
            <a:tailEnd type="none" w="med" len="med"/>
          </a:ln>
        </p:spPr>
      </p:sp>
      <p:sp>
        <p:nvSpPr>
          <p:cNvPr id="137705" name="Arc 489"/>
          <p:cNvSpPr/>
          <p:nvPr/>
        </p:nvSpPr>
        <p:spPr>
          <a:xfrm>
            <a:off x="4848225" y="5091113"/>
            <a:ext cx="1106488" cy="381000"/>
          </a:xfrm>
          <a:custGeom>
            <a:avLst/>
            <a:gdLst>
              <a:gd name="txL" fmla="*/ 0 w 38634"/>
              <a:gd name="txT" fmla="*/ 0 h 30698"/>
              <a:gd name="txR" fmla="*/ 38634 w 38634"/>
              <a:gd name="txB" fmla="*/ 30698 h 30698"/>
            </a:gdLst>
            <a:ahLst/>
            <a:cxnLst>
              <a:cxn ang="0">
                <a:pos x="1048921" y="0"/>
              </a:cxn>
              <a:cxn ang="0">
                <a:pos x="0" y="277751"/>
              </a:cxn>
              <a:cxn ang="0">
                <a:pos x="487858" y="112917"/>
              </a:cxn>
            </a:cxnLst>
            <a:rect l="txL" t="txT" r="txR" b="txB"/>
            <a:pathLst>
              <a:path w="38634" h="30698" fill="none">
                <a:moveTo>
                  <a:pt x="36624" y="-1"/>
                </a:moveTo>
                <a:cubicBezTo>
                  <a:pt x="37948" y="2850"/>
                  <a:pt x="38634" y="5955"/>
                  <a:pt x="38634" y="9098"/>
                </a:cubicBezTo>
                <a:cubicBezTo>
                  <a:pt x="38634" y="21027"/>
                  <a:pt x="28963" y="30698"/>
                  <a:pt x="17034" y="30698"/>
                </a:cubicBezTo>
                <a:cubicBezTo>
                  <a:pt x="10377" y="30698"/>
                  <a:pt x="4092" y="27628"/>
                  <a:pt x="-1" y="22379"/>
                </a:cubicBezTo>
              </a:path>
              <a:path w="38634" h="30698" stroke="0">
                <a:moveTo>
                  <a:pt x="36624" y="-1"/>
                </a:moveTo>
                <a:cubicBezTo>
                  <a:pt x="37948" y="2850"/>
                  <a:pt x="38634" y="5955"/>
                  <a:pt x="38634" y="9098"/>
                </a:cubicBezTo>
                <a:cubicBezTo>
                  <a:pt x="38634" y="21027"/>
                  <a:pt x="28963" y="30698"/>
                  <a:pt x="17034" y="30698"/>
                </a:cubicBezTo>
                <a:cubicBezTo>
                  <a:pt x="10377" y="30698"/>
                  <a:pt x="4092" y="27628"/>
                  <a:pt x="-1" y="22379"/>
                </a:cubicBezTo>
                <a:lnTo>
                  <a:pt x="17034" y="9098"/>
                </a:lnTo>
                <a:close/>
              </a:path>
            </a:pathLst>
          </a:custGeom>
          <a:noFill/>
          <a:ln w="57150" cap="flat" cmpd="sng">
            <a:solidFill>
              <a:schemeClr val="tx1">
                <a:alpha val="100000"/>
              </a:schemeClr>
            </a:solidFill>
            <a:prstDash val="solid"/>
            <a:round/>
            <a:headEnd type="none" w="med" len="med"/>
            <a:tailEnd type="none" w="med" len="med"/>
          </a:ln>
        </p:spPr>
        <p:txBody>
          <a:bodyPr/>
          <a:lstStyle/>
          <a:p>
            <a:endParaRPr lang="zh-CN" altLang="en-US"/>
          </a:p>
        </p:txBody>
      </p:sp>
      <p:sp>
        <p:nvSpPr>
          <p:cNvPr id="137706" name="Line 490"/>
          <p:cNvSpPr/>
          <p:nvPr/>
        </p:nvSpPr>
        <p:spPr>
          <a:xfrm flipV="1">
            <a:off x="4668838" y="4994275"/>
            <a:ext cx="1454150" cy="527050"/>
          </a:xfrm>
          <a:prstGeom prst="line">
            <a:avLst/>
          </a:prstGeom>
          <a:ln w="12700" cap="flat" cmpd="sng">
            <a:solidFill>
              <a:schemeClr val="tx1"/>
            </a:solidFill>
            <a:prstDash val="lgDashDot"/>
            <a:headEnd type="none" w="med" len="med"/>
            <a:tailEnd type="none" w="med" len="med"/>
          </a:ln>
        </p:spPr>
      </p:sp>
      <p:sp>
        <p:nvSpPr>
          <p:cNvPr id="137707" name="Line 491"/>
          <p:cNvSpPr/>
          <p:nvPr/>
        </p:nvSpPr>
        <p:spPr>
          <a:xfrm>
            <a:off x="4987925" y="5091113"/>
            <a:ext cx="1147763" cy="463550"/>
          </a:xfrm>
          <a:prstGeom prst="line">
            <a:avLst/>
          </a:prstGeom>
          <a:ln w="12700" cap="flat" cmpd="sng">
            <a:solidFill>
              <a:schemeClr val="tx1"/>
            </a:solidFill>
            <a:prstDash val="lgDashDot"/>
            <a:headEnd type="none" w="med" len="med"/>
            <a:tailEnd type="none" w="med" len="med"/>
          </a:ln>
        </p:spPr>
      </p:sp>
      <p:sp>
        <p:nvSpPr>
          <p:cNvPr id="137708" name="Oval 492"/>
          <p:cNvSpPr/>
          <p:nvPr/>
        </p:nvSpPr>
        <p:spPr>
          <a:xfrm rot="-170704">
            <a:off x="5118100" y="5089525"/>
            <a:ext cx="525463" cy="271463"/>
          </a:xfrm>
          <a:prstGeom prst="ellipse">
            <a:avLst/>
          </a:prstGeom>
          <a:noFill/>
          <a:ln w="57150" cap="flat" cmpd="sng">
            <a:solidFill>
              <a:schemeClr val="tx1"/>
            </a:solidFill>
            <a:prstDash val="solid"/>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137709" name="Line 493"/>
          <p:cNvSpPr/>
          <p:nvPr/>
        </p:nvSpPr>
        <p:spPr>
          <a:xfrm>
            <a:off x="4087813" y="5045075"/>
            <a:ext cx="254000" cy="117475"/>
          </a:xfrm>
          <a:prstGeom prst="line">
            <a:avLst/>
          </a:prstGeom>
          <a:ln w="12700" cap="flat" cmpd="sng">
            <a:solidFill>
              <a:schemeClr val="tx1"/>
            </a:solidFill>
            <a:prstDash val="dash"/>
            <a:headEnd type="none" w="med" len="med"/>
            <a:tailEnd type="none" w="med" len="med"/>
          </a:ln>
        </p:spPr>
      </p:sp>
      <p:sp>
        <p:nvSpPr>
          <p:cNvPr id="137710" name="Line 494"/>
          <p:cNvSpPr/>
          <p:nvPr/>
        </p:nvSpPr>
        <p:spPr>
          <a:xfrm>
            <a:off x="5876925" y="4411663"/>
            <a:ext cx="0" cy="669925"/>
          </a:xfrm>
          <a:prstGeom prst="line">
            <a:avLst/>
          </a:prstGeom>
          <a:ln w="4763" cap="flat" cmpd="sng">
            <a:solidFill>
              <a:schemeClr val="tx1"/>
            </a:solidFill>
            <a:prstDash val="solid"/>
            <a:headEnd type="none" w="med" len="med"/>
            <a:tailEnd type="none" w="med" len="med"/>
          </a:ln>
        </p:spPr>
      </p:sp>
      <p:sp>
        <p:nvSpPr>
          <p:cNvPr id="137711" name="Line 495"/>
          <p:cNvSpPr/>
          <p:nvPr/>
        </p:nvSpPr>
        <p:spPr>
          <a:xfrm flipH="1">
            <a:off x="4779963" y="2225675"/>
            <a:ext cx="881062" cy="312738"/>
          </a:xfrm>
          <a:prstGeom prst="line">
            <a:avLst/>
          </a:prstGeom>
          <a:ln w="4763" cap="flat" cmpd="sng">
            <a:solidFill>
              <a:schemeClr val="tx1"/>
            </a:solidFill>
            <a:prstDash val="solid"/>
            <a:headEnd type="none" w="med" len="med"/>
            <a:tailEnd type="none" w="med" len="med"/>
          </a:ln>
        </p:spPr>
      </p:sp>
      <p:sp>
        <p:nvSpPr>
          <p:cNvPr id="137712" name="Line 496"/>
          <p:cNvSpPr/>
          <p:nvPr/>
        </p:nvSpPr>
        <p:spPr>
          <a:xfrm flipH="1">
            <a:off x="4984750" y="2338388"/>
            <a:ext cx="893763" cy="317500"/>
          </a:xfrm>
          <a:prstGeom prst="line">
            <a:avLst/>
          </a:prstGeom>
          <a:ln w="4763" cap="flat" cmpd="sng">
            <a:solidFill>
              <a:schemeClr val="tx1"/>
            </a:solidFill>
            <a:prstDash val="solid"/>
            <a:headEnd type="none" w="med" len="med"/>
            <a:tailEnd type="none" w="med" len="med"/>
          </a:ln>
        </p:spPr>
      </p:sp>
      <p:sp>
        <p:nvSpPr>
          <p:cNvPr id="137713" name="Line 497"/>
          <p:cNvSpPr/>
          <p:nvPr/>
        </p:nvSpPr>
        <p:spPr>
          <a:xfrm flipH="1">
            <a:off x="4811713" y="3270250"/>
            <a:ext cx="1055687" cy="374650"/>
          </a:xfrm>
          <a:prstGeom prst="line">
            <a:avLst/>
          </a:prstGeom>
          <a:ln w="4763" cap="flat" cmpd="sng">
            <a:solidFill>
              <a:schemeClr val="tx1"/>
            </a:solidFill>
            <a:prstDash val="solid"/>
            <a:headEnd type="none" w="med" len="med"/>
            <a:tailEnd type="none" w="med" len="med"/>
          </a:ln>
        </p:spPr>
      </p:sp>
      <p:sp>
        <p:nvSpPr>
          <p:cNvPr id="137714" name="Line 498"/>
          <p:cNvSpPr/>
          <p:nvPr/>
        </p:nvSpPr>
        <p:spPr>
          <a:xfrm flipH="1">
            <a:off x="5468938" y="3495675"/>
            <a:ext cx="200025" cy="71438"/>
          </a:xfrm>
          <a:prstGeom prst="line">
            <a:avLst/>
          </a:prstGeom>
          <a:ln w="4763" cap="flat" cmpd="sng">
            <a:solidFill>
              <a:schemeClr val="tx1"/>
            </a:solidFill>
            <a:prstDash val="solid"/>
            <a:headEnd type="none" w="med" len="med"/>
            <a:tailEnd type="none" w="med" len="med"/>
          </a:ln>
        </p:spPr>
      </p:sp>
      <p:sp>
        <p:nvSpPr>
          <p:cNvPr id="137715" name="Line 499"/>
          <p:cNvSpPr/>
          <p:nvPr/>
        </p:nvSpPr>
        <p:spPr>
          <a:xfrm>
            <a:off x="5645150" y="2220913"/>
            <a:ext cx="0" cy="1282700"/>
          </a:xfrm>
          <a:prstGeom prst="line">
            <a:avLst/>
          </a:prstGeom>
          <a:ln w="57150" cap="flat" cmpd="sng">
            <a:solidFill>
              <a:schemeClr val="tx1"/>
            </a:solidFill>
            <a:prstDash val="solid"/>
            <a:headEnd type="none" w="med" len="med"/>
            <a:tailEnd type="none" w="med" len="med"/>
          </a:ln>
        </p:spPr>
      </p:sp>
      <p:sp>
        <p:nvSpPr>
          <p:cNvPr id="137716" name="Line 500"/>
          <p:cNvSpPr/>
          <p:nvPr/>
        </p:nvSpPr>
        <p:spPr>
          <a:xfrm>
            <a:off x="5622925" y="2220913"/>
            <a:ext cx="273050" cy="109537"/>
          </a:xfrm>
          <a:prstGeom prst="line">
            <a:avLst/>
          </a:prstGeom>
          <a:ln w="57150" cap="flat" cmpd="sng">
            <a:solidFill>
              <a:schemeClr val="tx1"/>
            </a:solidFill>
            <a:prstDash val="solid"/>
            <a:headEnd type="none" w="med" len="med"/>
            <a:tailEnd type="none" w="med" len="med"/>
          </a:ln>
        </p:spPr>
      </p:sp>
      <p:sp>
        <p:nvSpPr>
          <p:cNvPr id="137717" name="Line 501"/>
          <p:cNvSpPr/>
          <p:nvPr/>
        </p:nvSpPr>
        <p:spPr>
          <a:xfrm>
            <a:off x="5891213" y="2314575"/>
            <a:ext cx="0" cy="1282700"/>
          </a:xfrm>
          <a:prstGeom prst="line">
            <a:avLst/>
          </a:prstGeom>
          <a:ln w="57150" cap="flat" cmpd="sng">
            <a:solidFill>
              <a:schemeClr val="tx1"/>
            </a:solidFill>
            <a:prstDash val="solid"/>
            <a:headEnd type="none" w="med" len="med"/>
            <a:tailEnd type="none" w="med" len="med"/>
          </a:ln>
        </p:spPr>
      </p:sp>
      <p:sp>
        <p:nvSpPr>
          <p:cNvPr id="137718" name="Line 502"/>
          <p:cNvSpPr/>
          <p:nvPr/>
        </p:nvSpPr>
        <p:spPr>
          <a:xfrm>
            <a:off x="5621338" y="3152775"/>
            <a:ext cx="1270000" cy="501650"/>
          </a:xfrm>
          <a:prstGeom prst="line">
            <a:avLst/>
          </a:prstGeom>
          <a:ln w="57150" cap="flat" cmpd="sng">
            <a:solidFill>
              <a:schemeClr val="tx1"/>
            </a:solidFill>
            <a:prstDash val="solid"/>
            <a:headEnd type="none" w="med" len="med"/>
            <a:tailEnd type="none" w="med" len="med"/>
          </a:ln>
        </p:spPr>
      </p:sp>
      <p:sp>
        <p:nvSpPr>
          <p:cNvPr id="137719" name="Line 503"/>
          <p:cNvSpPr/>
          <p:nvPr/>
        </p:nvSpPr>
        <p:spPr>
          <a:xfrm>
            <a:off x="5619750" y="2760663"/>
            <a:ext cx="273050" cy="109537"/>
          </a:xfrm>
          <a:prstGeom prst="line">
            <a:avLst/>
          </a:prstGeom>
          <a:ln w="57150" cap="flat" cmpd="sng">
            <a:solidFill>
              <a:schemeClr val="tx1"/>
            </a:solidFill>
            <a:prstDash val="solid"/>
            <a:headEnd type="none" w="med" len="med"/>
            <a:tailEnd type="none" w="med" len="med"/>
          </a:ln>
        </p:spPr>
      </p:sp>
      <p:sp>
        <p:nvSpPr>
          <p:cNvPr id="137720" name="Line 504"/>
          <p:cNvSpPr/>
          <p:nvPr/>
        </p:nvSpPr>
        <p:spPr>
          <a:xfrm flipH="1">
            <a:off x="3402013" y="2865438"/>
            <a:ext cx="2462212" cy="874712"/>
          </a:xfrm>
          <a:prstGeom prst="line">
            <a:avLst/>
          </a:prstGeom>
          <a:ln w="4763" cap="flat" cmpd="sng">
            <a:solidFill>
              <a:schemeClr val="tx1"/>
            </a:solidFill>
            <a:prstDash val="solid"/>
            <a:headEnd type="none" w="med" len="med"/>
            <a:tailEnd type="none" w="med" len="med"/>
          </a:ln>
        </p:spPr>
      </p:sp>
      <p:sp>
        <p:nvSpPr>
          <p:cNvPr id="137721" name="Line 505"/>
          <p:cNvSpPr/>
          <p:nvPr/>
        </p:nvSpPr>
        <p:spPr>
          <a:xfrm>
            <a:off x="5638800" y="3494088"/>
            <a:ext cx="1263650" cy="506412"/>
          </a:xfrm>
          <a:prstGeom prst="line">
            <a:avLst/>
          </a:prstGeom>
          <a:ln w="57150" cap="flat" cmpd="sng">
            <a:solidFill>
              <a:schemeClr val="tx1"/>
            </a:solidFill>
            <a:prstDash val="solid"/>
            <a:headEnd type="none" w="med" len="med"/>
            <a:tailEnd type="none" w="med" len="med"/>
          </a:ln>
        </p:spPr>
      </p:sp>
      <p:sp>
        <p:nvSpPr>
          <p:cNvPr id="137722" name="Line 506"/>
          <p:cNvSpPr/>
          <p:nvPr/>
        </p:nvSpPr>
        <p:spPr>
          <a:xfrm flipH="1">
            <a:off x="5781675" y="3644900"/>
            <a:ext cx="1109663" cy="436563"/>
          </a:xfrm>
          <a:prstGeom prst="line">
            <a:avLst/>
          </a:prstGeom>
          <a:ln w="4763" cap="flat" cmpd="sng">
            <a:solidFill>
              <a:schemeClr val="tx1"/>
            </a:solidFill>
            <a:prstDash val="solid"/>
            <a:headEnd type="none" w="med" len="med"/>
            <a:tailEnd type="none" w="med" len="med"/>
          </a:ln>
        </p:spPr>
      </p:sp>
      <p:sp>
        <p:nvSpPr>
          <p:cNvPr id="137723" name="Line 507"/>
          <p:cNvSpPr/>
          <p:nvPr/>
        </p:nvSpPr>
        <p:spPr>
          <a:xfrm>
            <a:off x="6880225" y="3636963"/>
            <a:ext cx="0" cy="339725"/>
          </a:xfrm>
          <a:prstGeom prst="line">
            <a:avLst/>
          </a:prstGeom>
          <a:ln w="57150" cap="flat" cmpd="sng">
            <a:solidFill>
              <a:schemeClr val="tx1"/>
            </a:solidFill>
            <a:prstDash val="solid"/>
            <a:headEnd type="none" w="med" len="med"/>
            <a:tailEnd type="none" w="med" len="med"/>
          </a:ln>
        </p:spPr>
      </p:sp>
      <p:sp>
        <p:nvSpPr>
          <p:cNvPr id="137724" name="Line 508"/>
          <p:cNvSpPr/>
          <p:nvPr/>
        </p:nvSpPr>
        <p:spPr>
          <a:xfrm flipH="1">
            <a:off x="5780088" y="3986213"/>
            <a:ext cx="1109662" cy="436562"/>
          </a:xfrm>
          <a:prstGeom prst="line">
            <a:avLst/>
          </a:prstGeom>
          <a:ln w="4763" cap="flat" cmpd="sng">
            <a:solidFill>
              <a:schemeClr val="tx1"/>
            </a:solidFill>
            <a:prstDash val="solid"/>
            <a:headEnd type="none" w="med" len="med"/>
            <a:tailEnd type="none" w="med" len="med"/>
          </a:ln>
        </p:spPr>
      </p:sp>
      <p:sp>
        <p:nvSpPr>
          <p:cNvPr id="137725" name="Line 509"/>
          <p:cNvSpPr/>
          <p:nvPr/>
        </p:nvSpPr>
        <p:spPr>
          <a:xfrm>
            <a:off x="6462713" y="3324225"/>
            <a:ext cx="0" cy="606425"/>
          </a:xfrm>
          <a:prstGeom prst="line">
            <a:avLst/>
          </a:prstGeom>
          <a:ln w="12700" cap="flat" cmpd="sng">
            <a:solidFill>
              <a:schemeClr val="tx1"/>
            </a:solidFill>
            <a:prstDash val="lgDashDot"/>
            <a:headEnd type="none" w="med" len="med"/>
            <a:tailEnd type="none" w="med" len="med"/>
          </a:ln>
        </p:spPr>
      </p:sp>
      <p:sp>
        <p:nvSpPr>
          <p:cNvPr id="137726" name="Line 510"/>
          <p:cNvSpPr/>
          <p:nvPr/>
        </p:nvSpPr>
        <p:spPr>
          <a:xfrm>
            <a:off x="6288088" y="3416300"/>
            <a:ext cx="0" cy="346075"/>
          </a:xfrm>
          <a:prstGeom prst="line">
            <a:avLst/>
          </a:prstGeom>
          <a:ln w="12700" cap="flat" cmpd="sng">
            <a:solidFill>
              <a:schemeClr val="tx1"/>
            </a:solidFill>
            <a:prstDash val="dash"/>
            <a:headEnd type="none" w="med" len="med"/>
            <a:tailEnd type="none" w="med" len="med"/>
          </a:ln>
        </p:spPr>
      </p:sp>
      <p:sp>
        <p:nvSpPr>
          <p:cNvPr id="137727" name="Line 511"/>
          <p:cNvSpPr/>
          <p:nvPr/>
        </p:nvSpPr>
        <p:spPr>
          <a:xfrm>
            <a:off x="6667500" y="3560763"/>
            <a:ext cx="0" cy="346075"/>
          </a:xfrm>
          <a:prstGeom prst="line">
            <a:avLst/>
          </a:prstGeom>
          <a:ln w="12700" cap="flat" cmpd="sng">
            <a:solidFill>
              <a:schemeClr val="tx1"/>
            </a:solidFill>
            <a:prstDash val="dash"/>
            <a:headEnd type="none" w="med" len="med"/>
            <a:tailEnd type="none" w="med" len="med"/>
          </a:ln>
        </p:spPr>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137647"/>
                                        </p:tgtEl>
                                        <p:attrNameLst>
                                          <p:attrName>style.visibility</p:attrName>
                                        </p:attrNameLst>
                                      </p:cBhvr>
                                      <p:to>
                                        <p:strVal val="visible"/>
                                      </p:to>
                                    </p:set>
                                    <p:animEffect transition="in" filter="dissolve">
                                      <p:cBhvr>
                                        <p:cTn id="7" dur="500"/>
                                        <p:tgtEl>
                                          <p:spTgt spid="137647"/>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ox(out)">
                                      <p:cBhvr>
                                        <p:cTn id="12" dur="1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37679"/>
                                        </p:tgtEl>
                                        <p:attrNameLst>
                                          <p:attrName>style.visibility</p:attrName>
                                        </p:attrNameLst>
                                      </p:cBhvr>
                                      <p:to>
                                        <p:strVal val="visible"/>
                                      </p:to>
                                    </p:set>
                                    <p:animEffect transition="in" filter="wipe(down)">
                                      <p:cBhvr>
                                        <p:cTn id="17" dur="500"/>
                                        <p:tgtEl>
                                          <p:spTgt spid="137679"/>
                                        </p:tgtEl>
                                      </p:cBhvr>
                                    </p:animEffect>
                                  </p:childTnLst>
                                </p:cTn>
                              </p:par>
                              <p:par>
                                <p:cTn id="18" presetID="22" presetClass="entr" presetSubtype="4" fill="hold" nodeType="withEffect">
                                  <p:stCondLst>
                                    <p:cond delay="0"/>
                                  </p:stCondLst>
                                  <p:childTnLst>
                                    <p:set>
                                      <p:cBhvr>
                                        <p:cTn id="19" dur="1" fill="hold">
                                          <p:stCondLst>
                                            <p:cond delay="0"/>
                                          </p:stCondLst>
                                        </p:cTn>
                                        <p:tgtEl>
                                          <p:spTgt spid="137676"/>
                                        </p:tgtEl>
                                        <p:attrNameLst>
                                          <p:attrName>style.visibility</p:attrName>
                                        </p:attrNameLst>
                                      </p:cBhvr>
                                      <p:to>
                                        <p:strVal val="visible"/>
                                      </p:to>
                                    </p:set>
                                    <p:animEffect transition="in" filter="wipe(down)">
                                      <p:cBhvr>
                                        <p:cTn id="20" dur="500"/>
                                        <p:tgtEl>
                                          <p:spTgt spid="137676"/>
                                        </p:tgtEl>
                                      </p:cBhvr>
                                    </p:animEffect>
                                  </p:childTnLst>
                                </p:cTn>
                              </p:par>
                              <p:par>
                                <p:cTn id="21" presetID="22" presetClass="entr" presetSubtype="4" fill="hold" nodeType="withEffect">
                                  <p:stCondLst>
                                    <p:cond delay="0"/>
                                  </p:stCondLst>
                                  <p:childTnLst>
                                    <p:set>
                                      <p:cBhvr>
                                        <p:cTn id="22" dur="1" fill="hold">
                                          <p:stCondLst>
                                            <p:cond delay="0"/>
                                          </p:stCondLst>
                                        </p:cTn>
                                        <p:tgtEl>
                                          <p:spTgt spid="137677"/>
                                        </p:tgtEl>
                                        <p:attrNameLst>
                                          <p:attrName>style.visibility</p:attrName>
                                        </p:attrNameLst>
                                      </p:cBhvr>
                                      <p:to>
                                        <p:strVal val="visible"/>
                                      </p:to>
                                    </p:set>
                                    <p:animEffect transition="in" filter="wipe(down)">
                                      <p:cBhvr>
                                        <p:cTn id="23" dur="500"/>
                                        <p:tgtEl>
                                          <p:spTgt spid="137677"/>
                                        </p:tgtEl>
                                      </p:cBhvr>
                                    </p:animEffect>
                                  </p:childTnLst>
                                </p:cTn>
                              </p:par>
                              <p:par>
                                <p:cTn id="24" presetID="22" presetClass="entr" presetSubtype="4" fill="hold" nodeType="withEffect">
                                  <p:stCondLst>
                                    <p:cond delay="0"/>
                                  </p:stCondLst>
                                  <p:childTnLst>
                                    <p:set>
                                      <p:cBhvr>
                                        <p:cTn id="25" dur="1" fill="hold">
                                          <p:stCondLst>
                                            <p:cond delay="0"/>
                                          </p:stCondLst>
                                        </p:cTn>
                                        <p:tgtEl>
                                          <p:spTgt spid="137678"/>
                                        </p:tgtEl>
                                        <p:attrNameLst>
                                          <p:attrName>style.visibility</p:attrName>
                                        </p:attrNameLst>
                                      </p:cBhvr>
                                      <p:to>
                                        <p:strVal val="visible"/>
                                      </p:to>
                                    </p:set>
                                    <p:animEffect transition="in" filter="wipe(down)">
                                      <p:cBhvr>
                                        <p:cTn id="26" dur="500"/>
                                        <p:tgtEl>
                                          <p:spTgt spid="137678"/>
                                        </p:tgtEl>
                                      </p:cBhvr>
                                    </p:animEffect>
                                  </p:childTnLst>
                                </p:cTn>
                              </p:par>
                              <p:par>
                                <p:cTn id="27" presetID="22" presetClass="entr" presetSubtype="2" fill="hold" nodeType="withEffect">
                                  <p:stCondLst>
                                    <p:cond delay="0"/>
                                  </p:stCondLst>
                                  <p:childTnLst>
                                    <p:set>
                                      <p:cBhvr>
                                        <p:cTn id="28" dur="1" fill="hold">
                                          <p:stCondLst>
                                            <p:cond delay="0"/>
                                          </p:stCondLst>
                                        </p:cTn>
                                        <p:tgtEl>
                                          <p:spTgt spid="137692"/>
                                        </p:tgtEl>
                                        <p:attrNameLst>
                                          <p:attrName>style.visibility</p:attrName>
                                        </p:attrNameLst>
                                      </p:cBhvr>
                                      <p:to>
                                        <p:strVal val="visible"/>
                                      </p:to>
                                    </p:set>
                                    <p:animEffect transition="in" filter="wipe(right)">
                                      <p:cBhvr>
                                        <p:cTn id="29" dur="500"/>
                                        <p:tgtEl>
                                          <p:spTgt spid="137692"/>
                                        </p:tgtEl>
                                      </p:cBhvr>
                                    </p:animEffect>
                                  </p:childTnLst>
                                </p:cTn>
                              </p:par>
                              <p:par>
                                <p:cTn id="30" presetID="22" presetClass="entr" presetSubtype="4" fill="hold" nodeType="withEffect">
                                  <p:stCondLst>
                                    <p:cond delay="0"/>
                                  </p:stCondLst>
                                  <p:childTnLst>
                                    <p:set>
                                      <p:cBhvr>
                                        <p:cTn id="31" dur="1" fill="hold">
                                          <p:stCondLst>
                                            <p:cond delay="0"/>
                                          </p:stCondLst>
                                        </p:cTn>
                                        <p:tgtEl>
                                          <p:spTgt spid="137686"/>
                                        </p:tgtEl>
                                        <p:attrNameLst>
                                          <p:attrName>style.visibility</p:attrName>
                                        </p:attrNameLst>
                                      </p:cBhvr>
                                      <p:to>
                                        <p:strVal val="visible"/>
                                      </p:to>
                                    </p:set>
                                    <p:animEffect transition="in" filter="wipe(down)">
                                      <p:cBhvr>
                                        <p:cTn id="32" dur="500"/>
                                        <p:tgtEl>
                                          <p:spTgt spid="137686"/>
                                        </p:tgtEl>
                                      </p:cBhvr>
                                    </p:animEffect>
                                  </p:childTnLst>
                                </p:cTn>
                              </p:par>
                              <p:par>
                                <p:cTn id="33" presetID="22" presetClass="entr" presetSubtype="2" fill="hold" nodeType="withEffect">
                                  <p:stCondLst>
                                    <p:cond delay="0"/>
                                  </p:stCondLst>
                                  <p:childTnLst>
                                    <p:set>
                                      <p:cBhvr>
                                        <p:cTn id="34" dur="1" fill="hold">
                                          <p:stCondLst>
                                            <p:cond delay="0"/>
                                          </p:stCondLst>
                                        </p:cTn>
                                        <p:tgtEl>
                                          <p:spTgt spid="137687"/>
                                        </p:tgtEl>
                                        <p:attrNameLst>
                                          <p:attrName>style.visibility</p:attrName>
                                        </p:attrNameLst>
                                      </p:cBhvr>
                                      <p:to>
                                        <p:strVal val="visible"/>
                                      </p:to>
                                    </p:set>
                                    <p:animEffect transition="in" filter="wipe(right)">
                                      <p:cBhvr>
                                        <p:cTn id="35" dur="500"/>
                                        <p:tgtEl>
                                          <p:spTgt spid="137687"/>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nodeType="clickEffect">
                                  <p:stCondLst>
                                    <p:cond delay="0"/>
                                  </p:stCondLst>
                                  <p:childTnLst>
                                    <p:set>
                                      <p:cBhvr>
                                        <p:cTn id="39" dur="1" fill="hold">
                                          <p:stCondLst>
                                            <p:cond delay="0"/>
                                          </p:stCondLst>
                                        </p:cTn>
                                        <p:tgtEl>
                                          <p:spTgt spid="137682"/>
                                        </p:tgtEl>
                                        <p:attrNameLst>
                                          <p:attrName>style.visibility</p:attrName>
                                        </p:attrNameLst>
                                      </p:cBhvr>
                                      <p:to>
                                        <p:strVal val="visible"/>
                                      </p:to>
                                    </p:set>
                                    <p:animEffect transition="in" filter="wipe(up)">
                                      <p:cBhvr>
                                        <p:cTn id="40" dur="500"/>
                                        <p:tgtEl>
                                          <p:spTgt spid="137682"/>
                                        </p:tgtEl>
                                      </p:cBhvr>
                                    </p:animEffect>
                                  </p:childTnLst>
                                </p:cTn>
                              </p:par>
                              <p:par>
                                <p:cTn id="41" presetID="22" presetClass="entr" presetSubtype="1" fill="hold" nodeType="withEffect">
                                  <p:stCondLst>
                                    <p:cond delay="0"/>
                                  </p:stCondLst>
                                  <p:childTnLst>
                                    <p:set>
                                      <p:cBhvr>
                                        <p:cTn id="42" dur="1" fill="hold">
                                          <p:stCondLst>
                                            <p:cond delay="0"/>
                                          </p:stCondLst>
                                        </p:cTn>
                                        <p:tgtEl>
                                          <p:spTgt spid="137681"/>
                                        </p:tgtEl>
                                        <p:attrNameLst>
                                          <p:attrName>style.visibility</p:attrName>
                                        </p:attrNameLst>
                                      </p:cBhvr>
                                      <p:to>
                                        <p:strVal val="visible"/>
                                      </p:to>
                                    </p:set>
                                    <p:animEffect transition="in" filter="wipe(up)">
                                      <p:cBhvr>
                                        <p:cTn id="43" dur="500"/>
                                        <p:tgtEl>
                                          <p:spTgt spid="137681"/>
                                        </p:tgtEl>
                                      </p:cBhvr>
                                    </p:animEffect>
                                  </p:childTnLst>
                                </p:cTn>
                              </p:par>
                              <p:par>
                                <p:cTn id="44" presetID="22" presetClass="entr" presetSubtype="1" fill="hold" nodeType="withEffect">
                                  <p:stCondLst>
                                    <p:cond delay="0"/>
                                  </p:stCondLst>
                                  <p:childTnLst>
                                    <p:set>
                                      <p:cBhvr>
                                        <p:cTn id="45" dur="1" fill="hold">
                                          <p:stCondLst>
                                            <p:cond delay="0"/>
                                          </p:stCondLst>
                                        </p:cTn>
                                        <p:tgtEl>
                                          <p:spTgt spid="137683"/>
                                        </p:tgtEl>
                                        <p:attrNameLst>
                                          <p:attrName>style.visibility</p:attrName>
                                        </p:attrNameLst>
                                      </p:cBhvr>
                                      <p:to>
                                        <p:strVal val="visible"/>
                                      </p:to>
                                    </p:set>
                                    <p:animEffect transition="in" filter="wipe(up)">
                                      <p:cBhvr>
                                        <p:cTn id="46" dur="500"/>
                                        <p:tgtEl>
                                          <p:spTgt spid="137683"/>
                                        </p:tgtEl>
                                      </p:cBhvr>
                                    </p:animEffect>
                                  </p:childTnLst>
                                </p:cTn>
                              </p:par>
                              <p:par>
                                <p:cTn id="47" presetID="22" presetClass="entr" presetSubtype="1" fill="hold" nodeType="withEffect">
                                  <p:stCondLst>
                                    <p:cond delay="0"/>
                                  </p:stCondLst>
                                  <p:childTnLst>
                                    <p:set>
                                      <p:cBhvr>
                                        <p:cTn id="48" dur="1" fill="hold">
                                          <p:stCondLst>
                                            <p:cond delay="0"/>
                                          </p:stCondLst>
                                        </p:cTn>
                                        <p:tgtEl>
                                          <p:spTgt spid="137680"/>
                                        </p:tgtEl>
                                        <p:attrNameLst>
                                          <p:attrName>style.visibility</p:attrName>
                                        </p:attrNameLst>
                                      </p:cBhvr>
                                      <p:to>
                                        <p:strVal val="visible"/>
                                      </p:to>
                                    </p:set>
                                    <p:animEffect transition="in" filter="wipe(up)">
                                      <p:cBhvr>
                                        <p:cTn id="49" dur="500"/>
                                        <p:tgtEl>
                                          <p:spTgt spid="137680"/>
                                        </p:tgtEl>
                                      </p:cBhvr>
                                    </p:animEffect>
                                  </p:childTnLst>
                                </p:cTn>
                              </p:par>
                              <p:par>
                                <p:cTn id="50" presetID="22" presetClass="entr" presetSubtype="1" fill="hold" nodeType="withEffect">
                                  <p:stCondLst>
                                    <p:cond delay="0"/>
                                  </p:stCondLst>
                                  <p:childTnLst>
                                    <p:set>
                                      <p:cBhvr>
                                        <p:cTn id="51" dur="1" fill="hold">
                                          <p:stCondLst>
                                            <p:cond delay="0"/>
                                          </p:stCondLst>
                                        </p:cTn>
                                        <p:tgtEl>
                                          <p:spTgt spid="137684"/>
                                        </p:tgtEl>
                                        <p:attrNameLst>
                                          <p:attrName>style.visibility</p:attrName>
                                        </p:attrNameLst>
                                      </p:cBhvr>
                                      <p:to>
                                        <p:strVal val="visible"/>
                                      </p:to>
                                    </p:set>
                                    <p:animEffect transition="in" filter="wipe(up)">
                                      <p:cBhvr>
                                        <p:cTn id="52" dur="500"/>
                                        <p:tgtEl>
                                          <p:spTgt spid="137684"/>
                                        </p:tgtEl>
                                      </p:cBhvr>
                                    </p:animEffect>
                                  </p:childTnLst>
                                </p:cTn>
                              </p:par>
                              <p:par>
                                <p:cTn id="53" presetID="22" presetClass="entr" presetSubtype="1" fill="hold" nodeType="withEffect">
                                  <p:stCondLst>
                                    <p:cond delay="0"/>
                                  </p:stCondLst>
                                  <p:childTnLst>
                                    <p:set>
                                      <p:cBhvr>
                                        <p:cTn id="54" dur="1" fill="hold">
                                          <p:stCondLst>
                                            <p:cond delay="0"/>
                                          </p:stCondLst>
                                        </p:cTn>
                                        <p:tgtEl>
                                          <p:spTgt spid="137685"/>
                                        </p:tgtEl>
                                        <p:attrNameLst>
                                          <p:attrName>style.visibility</p:attrName>
                                        </p:attrNameLst>
                                      </p:cBhvr>
                                      <p:to>
                                        <p:strVal val="visible"/>
                                      </p:to>
                                    </p:set>
                                    <p:animEffect transition="in" filter="wipe(up)">
                                      <p:cBhvr>
                                        <p:cTn id="55" dur="500"/>
                                        <p:tgtEl>
                                          <p:spTgt spid="137685"/>
                                        </p:tgtEl>
                                      </p:cBhvr>
                                    </p:animEffect>
                                  </p:childTnLst>
                                </p:cTn>
                              </p:par>
                              <p:par>
                                <p:cTn id="56" presetID="22" presetClass="entr" presetSubtype="1" fill="hold" nodeType="withEffect">
                                  <p:stCondLst>
                                    <p:cond delay="0"/>
                                  </p:stCondLst>
                                  <p:childTnLst>
                                    <p:set>
                                      <p:cBhvr>
                                        <p:cTn id="57" dur="1" fill="hold">
                                          <p:stCondLst>
                                            <p:cond delay="0"/>
                                          </p:stCondLst>
                                        </p:cTn>
                                        <p:tgtEl>
                                          <p:spTgt spid="137688"/>
                                        </p:tgtEl>
                                        <p:attrNameLst>
                                          <p:attrName>style.visibility</p:attrName>
                                        </p:attrNameLst>
                                      </p:cBhvr>
                                      <p:to>
                                        <p:strVal val="visible"/>
                                      </p:to>
                                    </p:set>
                                    <p:animEffect transition="in" filter="wipe(up)">
                                      <p:cBhvr>
                                        <p:cTn id="58" dur="500"/>
                                        <p:tgtEl>
                                          <p:spTgt spid="137688"/>
                                        </p:tgtEl>
                                      </p:cBhvr>
                                    </p:animEffect>
                                  </p:childTnLst>
                                </p:cTn>
                              </p:par>
                              <p:par>
                                <p:cTn id="59" presetID="22" presetClass="entr" presetSubtype="1" fill="hold" nodeType="withEffect">
                                  <p:stCondLst>
                                    <p:cond delay="0"/>
                                  </p:stCondLst>
                                  <p:childTnLst>
                                    <p:set>
                                      <p:cBhvr>
                                        <p:cTn id="60" dur="1" fill="hold">
                                          <p:stCondLst>
                                            <p:cond delay="0"/>
                                          </p:stCondLst>
                                        </p:cTn>
                                        <p:tgtEl>
                                          <p:spTgt spid="137690"/>
                                        </p:tgtEl>
                                        <p:attrNameLst>
                                          <p:attrName>style.visibility</p:attrName>
                                        </p:attrNameLst>
                                      </p:cBhvr>
                                      <p:to>
                                        <p:strVal val="visible"/>
                                      </p:to>
                                    </p:set>
                                    <p:animEffect transition="in" filter="wipe(up)">
                                      <p:cBhvr>
                                        <p:cTn id="61" dur="500"/>
                                        <p:tgtEl>
                                          <p:spTgt spid="137690"/>
                                        </p:tgtEl>
                                      </p:cBhvr>
                                    </p:animEffect>
                                  </p:childTnLst>
                                </p:cTn>
                              </p:par>
                              <p:par>
                                <p:cTn id="62" presetID="22" presetClass="entr" presetSubtype="1" fill="hold" nodeType="withEffect">
                                  <p:stCondLst>
                                    <p:cond delay="0"/>
                                  </p:stCondLst>
                                  <p:childTnLst>
                                    <p:set>
                                      <p:cBhvr>
                                        <p:cTn id="63" dur="1" fill="hold">
                                          <p:stCondLst>
                                            <p:cond delay="0"/>
                                          </p:stCondLst>
                                        </p:cTn>
                                        <p:tgtEl>
                                          <p:spTgt spid="137689"/>
                                        </p:tgtEl>
                                        <p:attrNameLst>
                                          <p:attrName>style.visibility</p:attrName>
                                        </p:attrNameLst>
                                      </p:cBhvr>
                                      <p:to>
                                        <p:strVal val="visible"/>
                                      </p:to>
                                    </p:set>
                                    <p:animEffect transition="in" filter="wipe(up)">
                                      <p:cBhvr>
                                        <p:cTn id="64" dur="500"/>
                                        <p:tgtEl>
                                          <p:spTgt spid="137689"/>
                                        </p:tgtEl>
                                      </p:cBhvr>
                                    </p:animEffect>
                                  </p:childTnLst>
                                </p:cTn>
                              </p:par>
                              <p:par>
                                <p:cTn id="65" presetID="22" presetClass="entr" presetSubtype="1" fill="hold" nodeType="withEffect">
                                  <p:stCondLst>
                                    <p:cond delay="0"/>
                                  </p:stCondLst>
                                  <p:childTnLst>
                                    <p:set>
                                      <p:cBhvr>
                                        <p:cTn id="66" dur="1" fill="hold">
                                          <p:stCondLst>
                                            <p:cond delay="0"/>
                                          </p:stCondLst>
                                        </p:cTn>
                                        <p:tgtEl>
                                          <p:spTgt spid="137691"/>
                                        </p:tgtEl>
                                        <p:attrNameLst>
                                          <p:attrName>style.visibility</p:attrName>
                                        </p:attrNameLst>
                                      </p:cBhvr>
                                      <p:to>
                                        <p:strVal val="visible"/>
                                      </p:to>
                                    </p:set>
                                    <p:animEffect transition="in" filter="wipe(up)">
                                      <p:cBhvr>
                                        <p:cTn id="67" dur="500"/>
                                        <p:tgtEl>
                                          <p:spTgt spid="137691"/>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1" fill="hold" nodeType="clickEffect">
                                  <p:stCondLst>
                                    <p:cond delay="0"/>
                                  </p:stCondLst>
                                  <p:childTnLst>
                                    <p:set>
                                      <p:cBhvr>
                                        <p:cTn id="71" dur="1" fill="hold">
                                          <p:stCondLst>
                                            <p:cond delay="0"/>
                                          </p:stCondLst>
                                        </p:cTn>
                                        <p:tgtEl>
                                          <p:spTgt spid="137693"/>
                                        </p:tgtEl>
                                        <p:attrNameLst>
                                          <p:attrName>style.visibility</p:attrName>
                                        </p:attrNameLst>
                                      </p:cBhvr>
                                      <p:to>
                                        <p:strVal val="visible"/>
                                      </p:to>
                                    </p:set>
                                    <p:animEffect transition="in" filter="wipe(up)">
                                      <p:cBhvr>
                                        <p:cTn id="72" dur="500"/>
                                        <p:tgtEl>
                                          <p:spTgt spid="137693"/>
                                        </p:tgtEl>
                                      </p:cBhvr>
                                    </p:animEffect>
                                  </p:childTnLst>
                                </p:cTn>
                              </p:par>
                              <p:par>
                                <p:cTn id="73" presetID="22" presetClass="entr" presetSubtype="1" fill="hold" nodeType="withEffect">
                                  <p:stCondLst>
                                    <p:cond delay="0"/>
                                  </p:stCondLst>
                                  <p:childTnLst>
                                    <p:set>
                                      <p:cBhvr>
                                        <p:cTn id="74" dur="1" fill="hold">
                                          <p:stCondLst>
                                            <p:cond delay="0"/>
                                          </p:stCondLst>
                                        </p:cTn>
                                        <p:tgtEl>
                                          <p:spTgt spid="137694"/>
                                        </p:tgtEl>
                                        <p:attrNameLst>
                                          <p:attrName>style.visibility</p:attrName>
                                        </p:attrNameLst>
                                      </p:cBhvr>
                                      <p:to>
                                        <p:strVal val="visible"/>
                                      </p:to>
                                    </p:set>
                                    <p:animEffect transition="in" filter="wipe(up)">
                                      <p:cBhvr>
                                        <p:cTn id="75" dur="500"/>
                                        <p:tgtEl>
                                          <p:spTgt spid="137694"/>
                                        </p:tgtEl>
                                      </p:cBhvr>
                                    </p:animEffect>
                                  </p:childTnLst>
                                </p:cTn>
                              </p:par>
                              <p:par>
                                <p:cTn id="76" presetID="22" presetClass="entr" presetSubtype="1" fill="hold" nodeType="withEffect">
                                  <p:stCondLst>
                                    <p:cond delay="0"/>
                                  </p:stCondLst>
                                  <p:childTnLst>
                                    <p:set>
                                      <p:cBhvr>
                                        <p:cTn id="77" dur="1" fill="hold">
                                          <p:stCondLst>
                                            <p:cond delay="0"/>
                                          </p:stCondLst>
                                        </p:cTn>
                                        <p:tgtEl>
                                          <p:spTgt spid="137695"/>
                                        </p:tgtEl>
                                        <p:attrNameLst>
                                          <p:attrName>style.visibility</p:attrName>
                                        </p:attrNameLst>
                                      </p:cBhvr>
                                      <p:to>
                                        <p:strVal val="visible"/>
                                      </p:to>
                                    </p:set>
                                    <p:animEffect transition="in" filter="wipe(up)">
                                      <p:cBhvr>
                                        <p:cTn id="78" dur="500"/>
                                        <p:tgtEl>
                                          <p:spTgt spid="137695"/>
                                        </p:tgtEl>
                                      </p:cBhvr>
                                    </p:animEffect>
                                  </p:childTnLst>
                                </p:cTn>
                              </p:par>
                              <p:par>
                                <p:cTn id="79" presetID="22" presetClass="entr" presetSubtype="1" fill="hold" nodeType="withEffect">
                                  <p:stCondLst>
                                    <p:cond delay="0"/>
                                  </p:stCondLst>
                                  <p:childTnLst>
                                    <p:set>
                                      <p:cBhvr>
                                        <p:cTn id="80" dur="1" fill="hold">
                                          <p:stCondLst>
                                            <p:cond delay="0"/>
                                          </p:stCondLst>
                                        </p:cTn>
                                        <p:tgtEl>
                                          <p:spTgt spid="137696"/>
                                        </p:tgtEl>
                                        <p:attrNameLst>
                                          <p:attrName>style.visibility</p:attrName>
                                        </p:attrNameLst>
                                      </p:cBhvr>
                                      <p:to>
                                        <p:strVal val="visible"/>
                                      </p:to>
                                    </p:set>
                                    <p:animEffect transition="in" filter="wipe(up)">
                                      <p:cBhvr>
                                        <p:cTn id="81" dur="500"/>
                                        <p:tgtEl>
                                          <p:spTgt spid="137696"/>
                                        </p:tgtEl>
                                      </p:cBhvr>
                                    </p:animEffect>
                                  </p:childTnLst>
                                </p:cTn>
                              </p:par>
                              <p:par>
                                <p:cTn id="82" presetID="22" presetClass="entr" presetSubtype="1" fill="hold" nodeType="withEffect">
                                  <p:stCondLst>
                                    <p:cond delay="0"/>
                                  </p:stCondLst>
                                  <p:childTnLst>
                                    <p:set>
                                      <p:cBhvr>
                                        <p:cTn id="83" dur="1" fill="hold">
                                          <p:stCondLst>
                                            <p:cond delay="0"/>
                                          </p:stCondLst>
                                        </p:cTn>
                                        <p:tgtEl>
                                          <p:spTgt spid="137710"/>
                                        </p:tgtEl>
                                        <p:attrNameLst>
                                          <p:attrName>style.visibility</p:attrName>
                                        </p:attrNameLst>
                                      </p:cBhvr>
                                      <p:to>
                                        <p:strVal val="visible"/>
                                      </p:to>
                                    </p:set>
                                    <p:animEffect transition="in" filter="wipe(up)">
                                      <p:cBhvr>
                                        <p:cTn id="84" dur="500"/>
                                        <p:tgtEl>
                                          <p:spTgt spid="137710"/>
                                        </p:tgtEl>
                                      </p:cBhvr>
                                    </p:animEffect>
                                  </p:childTnLst>
                                </p:cTn>
                              </p:par>
                              <p:par>
                                <p:cTn id="85" presetID="22" presetClass="entr" presetSubtype="1" fill="hold" nodeType="withEffect">
                                  <p:stCondLst>
                                    <p:cond delay="0"/>
                                  </p:stCondLst>
                                  <p:childTnLst>
                                    <p:set>
                                      <p:cBhvr>
                                        <p:cTn id="86" dur="1" fill="hold">
                                          <p:stCondLst>
                                            <p:cond delay="0"/>
                                          </p:stCondLst>
                                        </p:cTn>
                                        <p:tgtEl>
                                          <p:spTgt spid="137698"/>
                                        </p:tgtEl>
                                        <p:attrNameLst>
                                          <p:attrName>style.visibility</p:attrName>
                                        </p:attrNameLst>
                                      </p:cBhvr>
                                      <p:to>
                                        <p:strVal val="visible"/>
                                      </p:to>
                                    </p:set>
                                    <p:animEffect transition="in" filter="wipe(up)">
                                      <p:cBhvr>
                                        <p:cTn id="87" dur="500"/>
                                        <p:tgtEl>
                                          <p:spTgt spid="137698"/>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4" fill="hold" nodeType="clickEffect">
                                  <p:stCondLst>
                                    <p:cond delay="0"/>
                                  </p:stCondLst>
                                  <p:childTnLst>
                                    <p:set>
                                      <p:cBhvr>
                                        <p:cTn id="91" dur="1" fill="hold">
                                          <p:stCondLst>
                                            <p:cond delay="0"/>
                                          </p:stCondLst>
                                        </p:cTn>
                                        <p:tgtEl>
                                          <p:spTgt spid="137697"/>
                                        </p:tgtEl>
                                        <p:attrNameLst>
                                          <p:attrName>style.visibility</p:attrName>
                                        </p:attrNameLst>
                                      </p:cBhvr>
                                      <p:to>
                                        <p:strVal val="visible"/>
                                      </p:to>
                                    </p:set>
                                    <p:animEffect transition="in" filter="wipe(down)">
                                      <p:cBhvr>
                                        <p:cTn id="92" dur="500"/>
                                        <p:tgtEl>
                                          <p:spTgt spid="137697"/>
                                        </p:tgtEl>
                                      </p:cBhvr>
                                    </p:animEffect>
                                  </p:childTnLst>
                                </p:cTn>
                              </p:par>
                              <p:par>
                                <p:cTn id="93" presetID="22" presetClass="entr" presetSubtype="4" fill="hold" nodeType="withEffect">
                                  <p:stCondLst>
                                    <p:cond delay="0"/>
                                  </p:stCondLst>
                                  <p:childTnLst>
                                    <p:set>
                                      <p:cBhvr>
                                        <p:cTn id="94" dur="1" fill="hold">
                                          <p:stCondLst>
                                            <p:cond delay="0"/>
                                          </p:stCondLst>
                                        </p:cTn>
                                        <p:tgtEl>
                                          <p:spTgt spid="137699"/>
                                        </p:tgtEl>
                                        <p:attrNameLst>
                                          <p:attrName>style.visibility</p:attrName>
                                        </p:attrNameLst>
                                      </p:cBhvr>
                                      <p:to>
                                        <p:strVal val="visible"/>
                                      </p:to>
                                    </p:set>
                                    <p:animEffect transition="in" filter="wipe(down)">
                                      <p:cBhvr>
                                        <p:cTn id="95" dur="500"/>
                                        <p:tgtEl>
                                          <p:spTgt spid="137699"/>
                                        </p:tgtEl>
                                      </p:cBhvr>
                                    </p:animEffect>
                                  </p:childTnLst>
                                </p:cTn>
                              </p:par>
                              <p:par>
                                <p:cTn id="96" presetID="22" presetClass="entr" presetSubtype="4" fill="hold" nodeType="withEffect">
                                  <p:stCondLst>
                                    <p:cond delay="0"/>
                                  </p:stCondLst>
                                  <p:childTnLst>
                                    <p:set>
                                      <p:cBhvr>
                                        <p:cTn id="97" dur="1" fill="hold">
                                          <p:stCondLst>
                                            <p:cond delay="0"/>
                                          </p:stCondLst>
                                        </p:cTn>
                                        <p:tgtEl>
                                          <p:spTgt spid="137700"/>
                                        </p:tgtEl>
                                        <p:attrNameLst>
                                          <p:attrName>style.visibility</p:attrName>
                                        </p:attrNameLst>
                                      </p:cBhvr>
                                      <p:to>
                                        <p:strVal val="visible"/>
                                      </p:to>
                                    </p:set>
                                    <p:animEffect transition="in" filter="wipe(down)">
                                      <p:cBhvr>
                                        <p:cTn id="98" dur="500"/>
                                        <p:tgtEl>
                                          <p:spTgt spid="137700"/>
                                        </p:tgtEl>
                                      </p:cBhvr>
                                    </p:animEffect>
                                  </p:childTnLst>
                                </p:cTn>
                              </p:par>
                              <p:par>
                                <p:cTn id="99" presetID="22" presetClass="entr" presetSubtype="4" fill="hold" nodeType="withEffect">
                                  <p:stCondLst>
                                    <p:cond delay="0"/>
                                  </p:stCondLst>
                                  <p:childTnLst>
                                    <p:set>
                                      <p:cBhvr>
                                        <p:cTn id="100" dur="1" fill="hold">
                                          <p:stCondLst>
                                            <p:cond delay="0"/>
                                          </p:stCondLst>
                                        </p:cTn>
                                        <p:tgtEl>
                                          <p:spTgt spid="137702"/>
                                        </p:tgtEl>
                                        <p:attrNameLst>
                                          <p:attrName>style.visibility</p:attrName>
                                        </p:attrNameLst>
                                      </p:cBhvr>
                                      <p:to>
                                        <p:strVal val="visible"/>
                                      </p:to>
                                    </p:set>
                                    <p:animEffect transition="in" filter="wipe(down)">
                                      <p:cBhvr>
                                        <p:cTn id="101" dur="500"/>
                                        <p:tgtEl>
                                          <p:spTgt spid="137702"/>
                                        </p:tgtEl>
                                      </p:cBhvr>
                                    </p:animEffect>
                                  </p:childTnLst>
                                </p:cTn>
                              </p:par>
                              <p:par>
                                <p:cTn id="102" presetID="22" presetClass="entr" presetSubtype="4" fill="hold" nodeType="withEffect">
                                  <p:stCondLst>
                                    <p:cond delay="0"/>
                                  </p:stCondLst>
                                  <p:childTnLst>
                                    <p:set>
                                      <p:cBhvr>
                                        <p:cTn id="103" dur="1" fill="hold">
                                          <p:stCondLst>
                                            <p:cond delay="0"/>
                                          </p:stCondLst>
                                        </p:cTn>
                                        <p:tgtEl>
                                          <p:spTgt spid="137703"/>
                                        </p:tgtEl>
                                        <p:attrNameLst>
                                          <p:attrName>style.visibility</p:attrName>
                                        </p:attrNameLst>
                                      </p:cBhvr>
                                      <p:to>
                                        <p:strVal val="visible"/>
                                      </p:to>
                                    </p:set>
                                    <p:animEffect transition="in" filter="wipe(down)">
                                      <p:cBhvr>
                                        <p:cTn id="104" dur="500"/>
                                        <p:tgtEl>
                                          <p:spTgt spid="137703"/>
                                        </p:tgtEl>
                                      </p:cBhvr>
                                    </p:animEffect>
                                  </p:childTnLst>
                                </p:cTn>
                              </p:par>
                              <p:par>
                                <p:cTn id="105" presetID="22" presetClass="entr" presetSubtype="4" fill="hold" nodeType="withEffect">
                                  <p:stCondLst>
                                    <p:cond delay="0"/>
                                  </p:stCondLst>
                                  <p:childTnLst>
                                    <p:set>
                                      <p:cBhvr>
                                        <p:cTn id="106" dur="1" fill="hold">
                                          <p:stCondLst>
                                            <p:cond delay="0"/>
                                          </p:stCondLst>
                                        </p:cTn>
                                        <p:tgtEl>
                                          <p:spTgt spid="137704"/>
                                        </p:tgtEl>
                                        <p:attrNameLst>
                                          <p:attrName>style.visibility</p:attrName>
                                        </p:attrNameLst>
                                      </p:cBhvr>
                                      <p:to>
                                        <p:strVal val="visible"/>
                                      </p:to>
                                    </p:set>
                                    <p:animEffect transition="in" filter="wipe(down)">
                                      <p:cBhvr>
                                        <p:cTn id="107" dur="500"/>
                                        <p:tgtEl>
                                          <p:spTgt spid="137704"/>
                                        </p:tgtEl>
                                      </p:cBhvr>
                                    </p:animEffect>
                                  </p:childTnLst>
                                </p:cTn>
                              </p:par>
                              <p:par>
                                <p:cTn id="108" presetID="22" presetClass="entr" presetSubtype="4" fill="hold" nodeType="withEffect">
                                  <p:stCondLst>
                                    <p:cond delay="0"/>
                                  </p:stCondLst>
                                  <p:childTnLst>
                                    <p:set>
                                      <p:cBhvr>
                                        <p:cTn id="109" dur="1" fill="hold">
                                          <p:stCondLst>
                                            <p:cond delay="0"/>
                                          </p:stCondLst>
                                        </p:cTn>
                                        <p:tgtEl>
                                          <p:spTgt spid="137705"/>
                                        </p:tgtEl>
                                        <p:attrNameLst>
                                          <p:attrName>style.visibility</p:attrName>
                                        </p:attrNameLst>
                                      </p:cBhvr>
                                      <p:to>
                                        <p:strVal val="visible"/>
                                      </p:to>
                                    </p:set>
                                    <p:animEffect transition="in" filter="wipe(down)">
                                      <p:cBhvr>
                                        <p:cTn id="110" dur="500"/>
                                        <p:tgtEl>
                                          <p:spTgt spid="137705"/>
                                        </p:tgtEl>
                                      </p:cBhvr>
                                    </p:animEffect>
                                  </p:childTnLst>
                                </p:cTn>
                              </p:par>
                              <p:par>
                                <p:cTn id="111" presetID="22" presetClass="entr" presetSubtype="4" fill="hold" nodeType="withEffect">
                                  <p:stCondLst>
                                    <p:cond delay="0"/>
                                  </p:stCondLst>
                                  <p:childTnLst>
                                    <p:set>
                                      <p:cBhvr>
                                        <p:cTn id="112" dur="1" fill="hold">
                                          <p:stCondLst>
                                            <p:cond delay="0"/>
                                          </p:stCondLst>
                                        </p:cTn>
                                        <p:tgtEl>
                                          <p:spTgt spid="137706"/>
                                        </p:tgtEl>
                                        <p:attrNameLst>
                                          <p:attrName>style.visibility</p:attrName>
                                        </p:attrNameLst>
                                      </p:cBhvr>
                                      <p:to>
                                        <p:strVal val="visible"/>
                                      </p:to>
                                    </p:set>
                                    <p:animEffect transition="in" filter="wipe(down)">
                                      <p:cBhvr>
                                        <p:cTn id="113" dur="500"/>
                                        <p:tgtEl>
                                          <p:spTgt spid="137706"/>
                                        </p:tgtEl>
                                      </p:cBhvr>
                                    </p:animEffect>
                                  </p:childTnLst>
                                </p:cTn>
                              </p:par>
                              <p:par>
                                <p:cTn id="114" presetID="22" presetClass="entr" presetSubtype="4" fill="hold" nodeType="withEffect">
                                  <p:stCondLst>
                                    <p:cond delay="0"/>
                                  </p:stCondLst>
                                  <p:childTnLst>
                                    <p:set>
                                      <p:cBhvr>
                                        <p:cTn id="115" dur="1" fill="hold">
                                          <p:stCondLst>
                                            <p:cond delay="0"/>
                                          </p:stCondLst>
                                        </p:cTn>
                                        <p:tgtEl>
                                          <p:spTgt spid="137707"/>
                                        </p:tgtEl>
                                        <p:attrNameLst>
                                          <p:attrName>style.visibility</p:attrName>
                                        </p:attrNameLst>
                                      </p:cBhvr>
                                      <p:to>
                                        <p:strVal val="visible"/>
                                      </p:to>
                                    </p:set>
                                    <p:animEffect transition="in" filter="wipe(down)">
                                      <p:cBhvr>
                                        <p:cTn id="116" dur="500"/>
                                        <p:tgtEl>
                                          <p:spTgt spid="137707"/>
                                        </p:tgtEl>
                                      </p:cBhvr>
                                    </p:animEffect>
                                  </p:childTnLst>
                                </p:cTn>
                              </p:par>
                              <p:par>
                                <p:cTn id="117" presetID="22" presetClass="entr" presetSubtype="4" fill="hold" grpId="0" nodeType="withEffect">
                                  <p:stCondLst>
                                    <p:cond delay="0"/>
                                  </p:stCondLst>
                                  <p:childTnLst>
                                    <p:set>
                                      <p:cBhvr>
                                        <p:cTn id="118" dur="1" fill="hold">
                                          <p:stCondLst>
                                            <p:cond delay="0"/>
                                          </p:stCondLst>
                                        </p:cTn>
                                        <p:tgtEl>
                                          <p:spTgt spid="137708"/>
                                        </p:tgtEl>
                                        <p:attrNameLst>
                                          <p:attrName>style.visibility</p:attrName>
                                        </p:attrNameLst>
                                      </p:cBhvr>
                                      <p:to>
                                        <p:strVal val="visible"/>
                                      </p:to>
                                    </p:set>
                                    <p:animEffect transition="in" filter="wipe(down)">
                                      <p:cBhvr>
                                        <p:cTn id="119" dur="500"/>
                                        <p:tgtEl>
                                          <p:spTgt spid="137708"/>
                                        </p:tgtEl>
                                      </p:cBhvr>
                                    </p:animEffect>
                                  </p:childTnLst>
                                </p:cTn>
                              </p:par>
                              <p:par>
                                <p:cTn id="120" presetID="22" presetClass="entr" presetSubtype="4" fill="hold" nodeType="withEffect">
                                  <p:stCondLst>
                                    <p:cond delay="0"/>
                                  </p:stCondLst>
                                  <p:childTnLst>
                                    <p:set>
                                      <p:cBhvr>
                                        <p:cTn id="121" dur="1" fill="hold">
                                          <p:stCondLst>
                                            <p:cond delay="0"/>
                                          </p:stCondLst>
                                        </p:cTn>
                                        <p:tgtEl>
                                          <p:spTgt spid="137709"/>
                                        </p:tgtEl>
                                        <p:attrNameLst>
                                          <p:attrName>style.visibility</p:attrName>
                                        </p:attrNameLst>
                                      </p:cBhvr>
                                      <p:to>
                                        <p:strVal val="visible"/>
                                      </p:to>
                                    </p:set>
                                    <p:animEffect transition="in" filter="wipe(down)">
                                      <p:cBhvr>
                                        <p:cTn id="122" dur="500"/>
                                        <p:tgtEl>
                                          <p:spTgt spid="137709"/>
                                        </p:tgtEl>
                                      </p:cBhvr>
                                    </p:animEffect>
                                  </p:childTnLst>
                                </p:cTn>
                              </p:par>
                            </p:childTnLst>
                          </p:cTn>
                        </p:par>
                      </p:childTnLst>
                    </p:cTn>
                  </p:par>
                  <p:par>
                    <p:cTn id="123" fill="hold">
                      <p:stCondLst>
                        <p:cond delay="indefinite"/>
                      </p:stCondLst>
                      <p:childTnLst>
                        <p:par>
                          <p:cTn id="124" fill="hold">
                            <p:stCondLst>
                              <p:cond delay="0"/>
                            </p:stCondLst>
                            <p:childTnLst>
                              <p:par>
                                <p:cTn id="125" presetID="22" presetClass="entr" presetSubtype="8" fill="hold" nodeType="clickEffect">
                                  <p:stCondLst>
                                    <p:cond delay="0"/>
                                  </p:stCondLst>
                                  <p:childTnLst>
                                    <p:set>
                                      <p:cBhvr>
                                        <p:cTn id="126" dur="1" fill="hold">
                                          <p:stCondLst>
                                            <p:cond delay="0"/>
                                          </p:stCondLst>
                                        </p:cTn>
                                        <p:tgtEl>
                                          <p:spTgt spid="137711"/>
                                        </p:tgtEl>
                                        <p:attrNameLst>
                                          <p:attrName>style.visibility</p:attrName>
                                        </p:attrNameLst>
                                      </p:cBhvr>
                                      <p:to>
                                        <p:strVal val="visible"/>
                                      </p:to>
                                    </p:set>
                                    <p:animEffect transition="in" filter="wipe(left)">
                                      <p:cBhvr>
                                        <p:cTn id="127" dur="500"/>
                                        <p:tgtEl>
                                          <p:spTgt spid="137711"/>
                                        </p:tgtEl>
                                      </p:cBhvr>
                                    </p:animEffect>
                                  </p:childTnLst>
                                </p:cTn>
                              </p:par>
                              <p:par>
                                <p:cTn id="128" presetID="22" presetClass="entr" presetSubtype="8" fill="hold" nodeType="withEffect">
                                  <p:stCondLst>
                                    <p:cond delay="0"/>
                                  </p:stCondLst>
                                  <p:childTnLst>
                                    <p:set>
                                      <p:cBhvr>
                                        <p:cTn id="129" dur="1" fill="hold">
                                          <p:stCondLst>
                                            <p:cond delay="0"/>
                                          </p:stCondLst>
                                        </p:cTn>
                                        <p:tgtEl>
                                          <p:spTgt spid="137712"/>
                                        </p:tgtEl>
                                        <p:attrNameLst>
                                          <p:attrName>style.visibility</p:attrName>
                                        </p:attrNameLst>
                                      </p:cBhvr>
                                      <p:to>
                                        <p:strVal val="visible"/>
                                      </p:to>
                                    </p:set>
                                    <p:animEffect transition="in" filter="wipe(left)">
                                      <p:cBhvr>
                                        <p:cTn id="130" dur="500"/>
                                        <p:tgtEl>
                                          <p:spTgt spid="137712"/>
                                        </p:tgtEl>
                                      </p:cBhvr>
                                    </p:animEffect>
                                  </p:childTnLst>
                                </p:cTn>
                              </p:par>
                              <p:par>
                                <p:cTn id="131" presetID="22" presetClass="entr" presetSubtype="8" fill="hold" nodeType="withEffect">
                                  <p:stCondLst>
                                    <p:cond delay="0"/>
                                  </p:stCondLst>
                                  <p:childTnLst>
                                    <p:set>
                                      <p:cBhvr>
                                        <p:cTn id="132" dur="1" fill="hold">
                                          <p:stCondLst>
                                            <p:cond delay="0"/>
                                          </p:stCondLst>
                                        </p:cTn>
                                        <p:tgtEl>
                                          <p:spTgt spid="137720"/>
                                        </p:tgtEl>
                                        <p:attrNameLst>
                                          <p:attrName>style.visibility</p:attrName>
                                        </p:attrNameLst>
                                      </p:cBhvr>
                                      <p:to>
                                        <p:strVal val="visible"/>
                                      </p:to>
                                    </p:set>
                                    <p:animEffect transition="in" filter="wipe(left)">
                                      <p:cBhvr>
                                        <p:cTn id="133" dur="500"/>
                                        <p:tgtEl>
                                          <p:spTgt spid="137720"/>
                                        </p:tgtEl>
                                      </p:cBhvr>
                                    </p:animEffect>
                                  </p:childTnLst>
                                </p:cTn>
                              </p:par>
                              <p:par>
                                <p:cTn id="134" presetID="22" presetClass="entr" presetSubtype="8" fill="hold" nodeType="withEffect">
                                  <p:stCondLst>
                                    <p:cond delay="0"/>
                                  </p:stCondLst>
                                  <p:childTnLst>
                                    <p:set>
                                      <p:cBhvr>
                                        <p:cTn id="135" dur="1" fill="hold">
                                          <p:stCondLst>
                                            <p:cond delay="0"/>
                                          </p:stCondLst>
                                        </p:cTn>
                                        <p:tgtEl>
                                          <p:spTgt spid="137713"/>
                                        </p:tgtEl>
                                        <p:attrNameLst>
                                          <p:attrName>style.visibility</p:attrName>
                                        </p:attrNameLst>
                                      </p:cBhvr>
                                      <p:to>
                                        <p:strVal val="visible"/>
                                      </p:to>
                                    </p:set>
                                    <p:animEffect transition="in" filter="wipe(left)">
                                      <p:cBhvr>
                                        <p:cTn id="136" dur="500"/>
                                        <p:tgtEl>
                                          <p:spTgt spid="137713"/>
                                        </p:tgtEl>
                                      </p:cBhvr>
                                    </p:animEffect>
                                  </p:childTnLst>
                                </p:cTn>
                              </p:par>
                              <p:par>
                                <p:cTn id="137" presetID="22" presetClass="entr" presetSubtype="8" fill="hold" nodeType="withEffect">
                                  <p:stCondLst>
                                    <p:cond delay="0"/>
                                  </p:stCondLst>
                                  <p:childTnLst>
                                    <p:set>
                                      <p:cBhvr>
                                        <p:cTn id="138" dur="1" fill="hold">
                                          <p:stCondLst>
                                            <p:cond delay="0"/>
                                          </p:stCondLst>
                                        </p:cTn>
                                        <p:tgtEl>
                                          <p:spTgt spid="137714"/>
                                        </p:tgtEl>
                                        <p:attrNameLst>
                                          <p:attrName>style.visibility</p:attrName>
                                        </p:attrNameLst>
                                      </p:cBhvr>
                                      <p:to>
                                        <p:strVal val="visible"/>
                                      </p:to>
                                    </p:set>
                                    <p:animEffect transition="in" filter="wipe(left)">
                                      <p:cBhvr>
                                        <p:cTn id="139" dur="500"/>
                                        <p:tgtEl>
                                          <p:spTgt spid="137714"/>
                                        </p:tgtEl>
                                      </p:cBhvr>
                                    </p:animEffect>
                                  </p:childTnLst>
                                </p:cTn>
                              </p:par>
                              <p:par>
                                <p:cTn id="140" presetID="22" presetClass="entr" presetSubtype="8" fill="hold" nodeType="withEffect">
                                  <p:stCondLst>
                                    <p:cond delay="0"/>
                                  </p:stCondLst>
                                  <p:childTnLst>
                                    <p:set>
                                      <p:cBhvr>
                                        <p:cTn id="141" dur="1" fill="hold">
                                          <p:stCondLst>
                                            <p:cond delay="0"/>
                                          </p:stCondLst>
                                        </p:cTn>
                                        <p:tgtEl>
                                          <p:spTgt spid="137722"/>
                                        </p:tgtEl>
                                        <p:attrNameLst>
                                          <p:attrName>style.visibility</p:attrName>
                                        </p:attrNameLst>
                                      </p:cBhvr>
                                      <p:to>
                                        <p:strVal val="visible"/>
                                      </p:to>
                                    </p:set>
                                    <p:animEffect transition="in" filter="wipe(left)">
                                      <p:cBhvr>
                                        <p:cTn id="142" dur="500"/>
                                        <p:tgtEl>
                                          <p:spTgt spid="137722"/>
                                        </p:tgtEl>
                                      </p:cBhvr>
                                    </p:animEffect>
                                  </p:childTnLst>
                                </p:cTn>
                              </p:par>
                              <p:par>
                                <p:cTn id="143" presetID="22" presetClass="entr" presetSubtype="8" fill="hold" nodeType="withEffect">
                                  <p:stCondLst>
                                    <p:cond delay="0"/>
                                  </p:stCondLst>
                                  <p:childTnLst>
                                    <p:set>
                                      <p:cBhvr>
                                        <p:cTn id="144" dur="1" fill="hold">
                                          <p:stCondLst>
                                            <p:cond delay="0"/>
                                          </p:stCondLst>
                                        </p:cTn>
                                        <p:tgtEl>
                                          <p:spTgt spid="137724"/>
                                        </p:tgtEl>
                                        <p:attrNameLst>
                                          <p:attrName>style.visibility</p:attrName>
                                        </p:attrNameLst>
                                      </p:cBhvr>
                                      <p:to>
                                        <p:strVal val="visible"/>
                                      </p:to>
                                    </p:set>
                                    <p:animEffect transition="in" filter="wipe(left)">
                                      <p:cBhvr>
                                        <p:cTn id="145" dur="500"/>
                                        <p:tgtEl>
                                          <p:spTgt spid="137724"/>
                                        </p:tgtEl>
                                      </p:cBhvr>
                                    </p:animEffect>
                                  </p:childTnLst>
                                </p:cTn>
                              </p:par>
                            </p:childTnLst>
                          </p:cTn>
                        </p:par>
                      </p:childTnLst>
                    </p:cTn>
                  </p:par>
                  <p:par>
                    <p:cTn id="146" fill="hold">
                      <p:stCondLst>
                        <p:cond delay="indefinite"/>
                      </p:stCondLst>
                      <p:childTnLst>
                        <p:par>
                          <p:cTn id="147" fill="hold">
                            <p:stCondLst>
                              <p:cond delay="0"/>
                            </p:stCondLst>
                            <p:childTnLst>
                              <p:par>
                                <p:cTn id="148" presetID="22" presetClass="entr" presetSubtype="1" fill="hold" nodeType="clickEffect">
                                  <p:stCondLst>
                                    <p:cond delay="0"/>
                                  </p:stCondLst>
                                  <p:childTnLst>
                                    <p:set>
                                      <p:cBhvr>
                                        <p:cTn id="149" dur="1" fill="hold">
                                          <p:stCondLst>
                                            <p:cond delay="0"/>
                                          </p:stCondLst>
                                        </p:cTn>
                                        <p:tgtEl>
                                          <p:spTgt spid="137715"/>
                                        </p:tgtEl>
                                        <p:attrNameLst>
                                          <p:attrName>style.visibility</p:attrName>
                                        </p:attrNameLst>
                                      </p:cBhvr>
                                      <p:to>
                                        <p:strVal val="visible"/>
                                      </p:to>
                                    </p:set>
                                    <p:animEffect transition="in" filter="wipe(up)">
                                      <p:cBhvr>
                                        <p:cTn id="150" dur="500"/>
                                        <p:tgtEl>
                                          <p:spTgt spid="137715"/>
                                        </p:tgtEl>
                                      </p:cBhvr>
                                    </p:animEffect>
                                  </p:childTnLst>
                                </p:cTn>
                              </p:par>
                              <p:par>
                                <p:cTn id="151" presetID="22" presetClass="entr" presetSubtype="1" fill="hold" nodeType="withEffect">
                                  <p:stCondLst>
                                    <p:cond delay="0"/>
                                  </p:stCondLst>
                                  <p:childTnLst>
                                    <p:set>
                                      <p:cBhvr>
                                        <p:cTn id="152" dur="1" fill="hold">
                                          <p:stCondLst>
                                            <p:cond delay="0"/>
                                          </p:stCondLst>
                                        </p:cTn>
                                        <p:tgtEl>
                                          <p:spTgt spid="137716"/>
                                        </p:tgtEl>
                                        <p:attrNameLst>
                                          <p:attrName>style.visibility</p:attrName>
                                        </p:attrNameLst>
                                      </p:cBhvr>
                                      <p:to>
                                        <p:strVal val="visible"/>
                                      </p:to>
                                    </p:set>
                                    <p:animEffect transition="in" filter="wipe(up)">
                                      <p:cBhvr>
                                        <p:cTn id="153" dur="500"/>
                                        <p:tgtEl>
                                          <p:spTgt spid="137716"/>
                                        </p:tgtEl>
                                      </p:cBhvr>
                                    </p:animEffect>
                                  </p:childTnLst>
                                </p:cTn>
                              </p:par>
                              <p:par>
                                <p:cTn id="154" presetID="22" presetClass="entr" presetSubtype="1" fill="hold" nodeType="withEffect">
                                  <p:stCondLst>
                                    <p:cond delay="0"/>
                                  </p:stCondLst>
                                  <p:childTnLst>
                                    <p:set>
                                      <p:cBhvr>
                                        <p:cTn id="155" dur="1" fill="hold">
                                          <p:stCondLst>
                                            <p:cond delay="0"/>
                                          </p:stCondLst>
                                        </p:cTn>
                                        <p:tgtEl>
                                          <p:spTgt spid="137717"/>
                                        </p:tgtEl>
                                        <p:attrNameLst>
                                          <p:attrName>style.visibility</p:attrName>
                                        </p:attrNameLst>
                                      </p:cBhvr>
                                      <p:to>
                                        <p:strVal val="visible"/>
                                      </p:to>
                                    </p:set>
                                    <p:animEffect transition="in" filter="wipe(up)">
                                      <p:cBhvr>
                                        <p:cTn id="156" dur="500"/>
                                        <p:tgtEl>
                                          <p:spTgt spid="137717"/>
                                        </p:tgtEl>
                                      </p:cBhvr>
                                    </p:animEffect>
                                  </p:childTnLst>
                                </p:cTn>
                              </p:par>
                              <p:par>
                                <p:cTn id="157" presetID="22" presetClass="entr" presetSubtype="1" fill="hold" nodeType="withEffect">
                                  <p:stCondLst>
                                    <p:cond delay="0"/>
                                  </p:stCondLst>
                                  <p:childTnLst>
                                    <p:set>
                                      <p:cBhvr>
                                        <p:cTn id="158" dur="1" fill="hold">
                                          <p:stCondLst>
                                            <p:cond delay="0"/>
                                          </p:stCondLst>
                                        </p:cTn>
                                        <p:tgtEl>
                                          <p:spTgt spid="137718"/>
                                        </p:tgtEl>
                                        <p:attrNameLst>
                                          <p:attrName>style.visibility</p:attrName>
                                        </p:attrNameLst>
                                      </p:cBhvr>
                                      <p:to>
                                        <p:strVal val="visible"/>
                                      </p:to>
                                    </p:set>
                                    <p:animEffect transition="in" filter="wipe(up)">
                                      <p:cBhvr>
                                        <p:cTn id="159" dur="500"/>
                                        <p:tgtEl>
                                          <p:spTgt spid="137718"/>
                                        </p:tgtEl>
                                      </p:cBhvr>
                                    </p:animEffect>
                                  </p:childTnLst>
                                </p:cTn>
                              </p:par>
                              <p:par>
                                <p:cTn id="160" presetID="22" presetClass="entr" presetSubtype="1" fill="hold" nodeType="withEffect">
                                  <p:stCondLst>
                                    <p:cond delay="0"/>
                                  </p:stCondLst>
                                  <p:childTnLst>
                                    <p:set>
                                      <p:cBhvr>
                                        <p:cTn id="161" dur="1" fill="hold">
                                          <p:stCondLst>
                                            <p:cond delay="0"/>
                                          </p:stCondLst>
                                        </p:cTn>
                                        <p:tgtEl>
                                          <p:spTgt spid="137719"/>
                                        </p:tgtEl>
                                        <p:attrNameLst>
                                          <p:attrName>style.visibility</p:attrName>
                                        </p:attrNameLst>
                                      </p:cBhvr>
                                      <p:to>
                                        <p:strVal val="visible"/>
                                      </p:to>
                                    </p:set>
                                    <p:animEffect transition="in" filter="wipe(up)">
                                      <p:cBhvr>
                                        <p:cTn id="162" dur="500"/>
                                        <p:tgtEl>
                                          <p:spTgt spid="137719"/>
                                        </p:tgtEl>
                                      </p:cBhvr>
                                    </p:animEffect>
                                  </p:childTnLst>
                                </p:cTn>
                              </p:par>
                              <p:par>
                                <p:cTn id="163" presetID="22" presetClass="entr" presetSubtype="1" fill="hold" nodeType="withEffect">
                                  <p:stCondLst>
                                    <p:cond delay="0"/>
                                  </p:stCondLst>
                                  <p:childTnLst>
                                    <p:set>
                                      <p:cBhvr>
                                        <p:cTn id="164" dur="1" fill="hold">
                                          <p:stCondLst>
                                            <p:cond delay="0"/>
                                          </p:stCondLst>
                                        </p:cTn>
                                        <p:tgtEl>
                                          <p:spTgt spid="137721"/>
                                        </p:tgtEl>
                                        <p:attrNameLst>
                                          <p:attrName>style.visibility</p:attrName>
                                        </p:attrNameLst>
                                      </p:cBhvr>
                                      <p:to>
                                        <p:strVal val="visible"/>
                                      </p:to>
                                    </p:set>
                                    <p:animEffect transition="in" filter="wipe(up)">
                                      <p:cBhvr>
                                        <p:cTn id="165" dur="500"/>
                                        <p:tgtEl>
                                          <p:spTgt spid="137721"/>
                                        </p:tgtEl>
                                      </p:cBhvr>
                                    </p:animEffect>
                                  </p:childTnLst>
                                </p:cTn>
                              </p:par>
                              <p:par>
                                <p:cTn id="166" presetID="22" presetClass="entr" presetSubtype="1" fill="hold" nodeType="withEffect">
                                  <p:stCondLst>
                                    <p:cond delay="0"/>
                                  </p:stCondLst>
                                  <p:childTnLst>
                                    <p:set>
                                      <p:cBhvr>
                                        <p:cTn id="167" dur="1" fill="hold">
                                          <p:stCondLst>
                                            <p:cond delay="0"/>
                                          </p:stCondLst>
                                        </p:cTn>
                                        <p:tgtEl>
                                          <p:spTgt spid="137723"/>
                                        </p:tgtEl>
                                        <p:attrNameLst>
                                          <p:attrName>style.visibility</p:attrName>
                                        </p:attrNameLst>
                                      </p:cBhvr>
                                      <p:to>
                                        <p:strVal val="visible"/>
                                      </p:to>
                                    </p:set>
                                    <p:animEffect transition="in" filter="wipe(up)">
                                      <p:cBhvr>
                                        <p:cTn id="168" dur="500"/>
                                        <p:tgtEl>
                                          <p:spTgt spid="137723"/>
                                        </p:tgtEl>
                                      </p:cBhvr>
                                    </p:animEffect>
                                  </p:childTnLst>
                                </p:cTn>
                              </p:par>
                              <p:par>
                                <p:cTn id="169" presetID="22" presetClass="entr" presetSubtype="1" fill="hold" nodeType="withEffect">
                                  <p:stCondLst>
                                    <p:cond delay="0"/>
                                  </p:stCondLst>
                                  <p:childTnLst>
                                    <p:set>
                                      <p:cBhvr>
                                        <p:cTn id="170" dur="1" fill="hold">
                                          <p:stCondLst>
                                            <p:cond delay="0"/>
                                          </p:stCondLst>
                                        </p:cTn>
                                        <p:tgtEl>
                                          <p:spTgt spid="137725"/>
                                        </p:tgtEl>
                                        <p:attrNameLst>
                                          <p:attrName>style.visibility</p:attrName>
                                        </p:attrNameLst>
                                      </p:cBhvr>
                                      <p:to>
                                        <p:strVal val="visible"/>
                                      </p:to>
                                    </p:set>
                                    <p:animEffect transition="in" filter="wipe(up)">
                                      <p:cBhvr>
                                        <p:cTn id="171" dur="500"/>
                                        <p:tgtEl>
                                          <p:spTgt spid="137725"/>
                                        </p:tgtEl>
                                      </p:cBhvr>
                                    </p:animEffect>
                                  </p:childTnLst>
                                </p:cTn>
                              </p:par>
                              <p:par>
                                <p:cTn id="172" presetID="22" presetClass="entr" presetSubtype="1" fill="hold" nodeType="withEffect">
                                  <p:stCondLst>
                                    <p:cond delay="0"/>
                                  </p:stCondLst>
                                  <p:childTnLst>
                                    <p:set>
                                      <p:cBhvr>
                                        <p:cTn id="173" dur="1" fill="hold">
                                          <p:stCondLst>
                                            <p:cond delay="0"/>
                                          </p:stCondLst>
                                        </p:cTn>
                                        <p:tgtEl>
                                          <p:spTgt spid="137726"/>
                                        </p:tgtEl>
                                        <p:attrNameLst>
                                          <p:attrName>style.visibility</p:attrName>
                                        </p:attrNameLst>
                                      </p:cBhvr>
                                      <p:to>
                                        <p:strVal val="visible"/>
                                      </p:to>
                                    </p:set>
                                    <p:animEffect transition="in" filter="wipe(up)">
                                      <p:cBhvr>
                                        <p:cTn id="174" dur="500"/>
                                        <p:tgtEl>
                                          <p:spTgt spid="137726"/>
                                        </p:tgtEl>
                                      </p:cBhvr>
                                    </p:animEffect>
                                  </p:childTnLst>
                                </p:cTn>
                              </p:par>
                              <p:par>
                                <p:cTn id="175" presetID="22" presetClass="entr" presetSubtype="1" fill="hold" nodeType="withEffect">
                                  <p:stCondLst>
                                    <p:cond delay="0"/>
                                  </p:stCondLst>
                                  <p:childTnLst>
                                    <p:set>
                                      <p:cBhvr>
                                        <p:cTn id="176" dur="1" fill="hold">
                                          <p:stCondLst>
                                            <p:cond delay="0"/>
                                          </p:stCondLst>
                                        </p:cTn>
                                        <p:tgtEl>
                                          <p:spTgt spid="137727"/>
                                        </p:tgtEl>
                                        <p:attrNameLst>
                                          <p:attrName>style.visibility</p:attrName>
                                        </p:attrNameLst>
                                      </p:cBhvr>
                                      <p:to>
                                        <p:strVal val="visible"/>
                                      </p:to>
                                    </p:set>
                                    <p:animEffect transition="in" filter="wipe(up)">
                                      <p:cBhvr>
                                        <p:cTn id="177" dur="500"/>
                                        <p:tgtEl>
                                          <p:spTgt spid="137727"/>
                                        </p:tgtEl>
                                      </p:cBhvr>
                                    </p:animEffect>
                                  </p:childTnLst>
                                </p:cTn>
                              </p:par>
                            </p:childTnLst>
                          </p:cTn>
                        </p:par>
                      </p:childTnLst>
                    </p:cTn>
                  </p:par>
                  <p:par>
                    <p:cTn id="178" fill="hold">
                      <p:stCondLst>
                        <p:cond delay="indefinite"/>
                      </p:stCondLst>
                      <p:childTnLst>
                        <p:par>
                          <p:cTn id="179" fill="hold">
                            <p:stCondLst>
                              <p:cond delay="0"/>
                            </p:stCondLst>
                            <p:childTnLst>
                              <p:par>
                                <p:cTn id="180" presetID="22" presetClass="entr" presetSubtype="1" fill="hold" nodeType="clickEffect">
                                  <p:stCondLst>
                                    <p:cond delay="0"/>
                                  </p:stCondLst>
                                  <p:childTnLst>
                                    <p:set>
                                      <p:cBhvr>
                                        <p:cTn id="181" dur="1" fill="hold">
                                          <p:stCondLst>
                                            <p:cond delay="0"/>
                                          </p:stCondLst>
                                        </p:cTn>
                                        <p:tgtEl>
                                          <p:spTgt spid="137270"/>
                                        </p:tgtEl>
                                        <p:attrNameLst>
                                          <p:attrName>style.visibility</p:attrName>
                                        </p:attrNameLst>
                                      </p:cBhvr>
                                      <p:to>
                                        <p:strVal val="visible"/>
                                      </p:to>
                                    </p:set>
                                    <p:animEffect transition="in" filter="wipe(up)">
                                      <p:cBhvr>
                                        <p:cTn id="182" dur="500"/>
                                        <p:tgtEl>
                                          <p:spTgt spid="137270"/>
                                        </p:tgtEl>
                                      </p:cBhvr>
                                    </p:animEffect>
                                  </p:childTnLst>
                                </p:cTn>
                              </p:par>
                            </p:childTnLst>
                          </p:cTn>
                        </p:par>
                      </p:childTnLst>
                    </p:cTn>
                  </p:par>
                  <p:par>
                    <p:cTn id="183" fill="hold">
                      <p:stCondLst>
                        <p:cond delay="indefinite"/>
                      </p:stCondLst>
                      <p:childTnLst>
                        <p:par>
                          <p:cTn id="184" fill="hold">
                            <p:stCondLst>
                              <p:cond delay="0"/>
                            </p:stCondLst>
                            <p:childTnLst>
                              <p:par>
                                <p:cTn id="185" presetID="22" presetClass="entr" presetSubtype="8" fill="hold" nodeType="clickEffect">
                                  <p:stCondLst>
                                    <p:cond delay="0"/>
                                  </p:stCondLst>
                                  <p:childTnLst>
                                    <p:set>
                                      <p:cBhvr>
                                        <p:cTn id="186" dur="1" fill="hold">
                                          <p:stCondLst>
                                            <p:cond delay="0"/>
                                          </p:stCondLst>
                                        </p:cTn>
                                        <p:tgtEl>
                                          <p:spTgt spid="137502"/>
                                        </p:tgtEl>
                                        <p:attrNameLst>
                                          <p:attrName>style.visibility</p:attrName>
                                        </p:attrNameLst>
                                      </p:cBhvr>
                                      <p:to>
                                        <p:strVal val="visible"/>
                                      </p:to>
                                    </p:set>
                                    <p:animEffect transition="in" filter="wipe(left)">
                                      <p:cBhvr>
                                        <p:cTn id="187" dur="500"/>
                                        <p:tgtEl>
                                          <p:spTgt spid="1375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70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21FBC163-A1BF-4CD6-8BD9-12AF94C1D642}"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15:55:42</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6"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5pPr>
          </a:lstStyle>
          <a:p>
            <a:pPr lvl="0" algn="r" eaLnBrk="1" hangingPunct="1"/>
            <a:fld id="{9A0DB2DC-4C9A-4742-B13C-FB6460FD3503}" type="slidenum">
              <a:rPr lang="en-US" altLang="zh-CN" sz="1400" b="0" i="0" dirty="0">
                <a:solidFill>
                  <a:schemeClr val="tx1"/>
                </a:solidFill>
                <a:latin typeface="Times New Roman" panose="02020603050405020304" pitchFamily="18" charset="0"/>
              </a:rPr>
              <a:t>20</a:t>
            </a:fld>
            <a:endParaRPr lang="en-US" altLang="zh-CN" sz="1400" b="0" i="0" dirty="0">
              <a:solidFill>
                <a:schemeClr val="tx1"/>
              </a:solidFill>
              <a:latin typeface="Times New Roman" panose="02020603050405020304" pitchFamily="18" charset="0"/>
            </a:endParaRPr>
          </a:p>
        </p:txBody>
      </p:sp>
      <p:pic>
        <p:nvPicPr>
          <p:cNvPr id="347219" name="Picture 83"/>
          <p:cNvPicPr>
            <a:picLocks noChangeAspect="1"/>
          </p:cNvPicPr>
          <p:nvPr/>
        </p:nvPicPr>
        <p:blipFill>
          <a:blip r:embed="rId2"/>
          <a:stretch>
            <a:fillRect/>
          </a:stretch>
        </p:blipFill>
        <p:spPr>
          <a:xfrm>
            <a:off x="1306513" y="782638"/>
            <a:ext cx="5534025" cy="5759450"/>
          </a:xfrm>
          <a:prstGeom prst="rect">
            <a:avLst/>
          </a:prstGeom>
          <a:noFill/>
          <a:ln w="4763">
            <a:noFill/>
          </a:ln>
        </p:spPr>
      </p:pic>
      <p:sp>
        <p:nvSpPr>
          <p:cNvPr id="24582" name="Rectangle 2"/>
          <p:cNvSpPr/>
          <p:nvPr/>
        </p:nvSpPr>
        <p:spPr>
          <a:xfrm>
            <a:off x="-139700" y="0"/>
            <a:ext cx="9339263" cy="404813"/>
          </a:xfrm>
          <a:prstGeom prst="rect">
            <a:avLst/>
          </a:prstGeom>
          <a:noFill/>
          <a:ln w="9525">
            <a:noFill/>
          </a:ln>
        </p:spPr>
        <p:txBody>
          <a:bodyPr/>
          <a:lstStyle/>
          <a:p>
            <a:pPr algn="l">
              <a:lnSpc>
                <a:spcPct val="90000"/>
              </a:lnSpc>
              <a:buNone/>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7.2.2 </a:t>
            </a:r>
            <a:r>
              <a:rPr lang="zh-CN" altLang="en-US" i="0" dirty="0">
                <a:solidFill>
                  <a:srgbClr val="000066"/>
                </a:solidFill>
                <a:latin typeface="仿宋_GB2312" pitchFamily="49" charset="-122"/>
                <a:ea typeface="仿宋_GB2312" pitchFamily="49" charset="-122"/>
              </a:rPr>
              <a:t>组合体的组合形式及投影特征</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基本形体被切割、开槽与穿孔</a:t>
            </a:r>
            <a:endParaRPr lang="zh-CN" altLang="en-US" sz="1800" i="0" dirty="0">
              <a:solidFill>
                <a:srgbClr val="FF3300"/>
              </a:solidFill>
              <a:latin typeface="仿宋_GB2312" pitchFamily="49" charset="-122"/>
              <a:ea typeface="仿宋_GB2312" pitchFamily="49" charset="-122"/>
            </a:endParaRPr>
          </a:p>
        </p:txBody>
      </p:sp>
      <p:sp>
        <p:nvSpPr>
          <p:cNvPr id="347139" name="Rectangle 3"/>
          <p:cNvSpPr>
            <a:spLocks noChangeArrowheads="1"/>
          </p:cNvSpPr>
          <p:nvPr/>
        </p:nvSpPr>
        <p:spPr bwMode="auto">
          <a:xfrm>
            <a:off x="423863" y="457200"/>
            <a:ext cx="7780338" cy="457200"/>
          </a:xfrm>
          <a:prstGeom prst="rect">
            <a:avLst/>
          </a:prstGeom>
          <a:noFill/>
          <a:ln w="4763">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defRPr/>
            </a:pPr>
            <a:r>
              <a:rPr kumimoji="1" lang="zh-CN" altLang="en-US" sz="2400" b="1" i="0" u="none" strike="noStrike" kern="1200" cap="none" spc="0" normalizeH="0" baseline="0" noProof="0" dirty="0" smtClean="0">
                <a:ln>
                  <a:noFill/>
                </a:ln>
                <a:solidFill>
                  <a:schemeClr val="accent2"/>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圆柱体被切割、开槽和穿孔</a:t>
            </a:r>
            <a:r>
              <a:rPr kumimoji="1" lang="en-US" altLang="zh-CN" sz="2400" b="1"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t>
            </a:r>
            <a:r>
              <a:rPr kumimoji="1" lang="zh-CN" altLang="en-US" sz="2400" b="1"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切割</a:t>
            </a:r>
          </a:p>
        </p:txBody>
      </p:sp>
      <p:pic>
        <p:nvPicPr>
          <p:cNvPr id="347220" name="Picture 84"/>
          <p:cNvPicPr>
            <a:picLocks noChangeAspect="1"/>
          </p:cNvPicPr>
          <p:nvPr/>
        </p:nvPicPr>
        <p:blipFill>
          <a:blip r:embed="rId3"/>
          <a:stretch>
            <a:fillRect/>
          </a:stretch>
        </p:blipFill>
        <p:spPr>
          <a:xfrm>
            <a:off x="6457950" y="3756025"/>
            <a:ext cx="2114550" cy="3030538"/>
          </a:xfrm>
          <a:prstGeom prst="rect">
            <a:avLst/>
          </a:prstGeom>
          <a:noFill/>
          <a:ln w="4763">
            <a:noFill/>
          </a:ln>
        </p:spPr>
      </p:pic>
      <p:pic>
        <p:nvPicPr>
          <p:cNvPr id="347221" name="Picture 85"/>
          <p:cNvPicPr>
            <a:picLocks noChangeAspect="1"/>
          </p:cNvPicPr>
          <p:nvPr/>
        </p:nvPicPr>
        <p:blipFill>
          <a:blip r:embed="rId4"/>
          <a:stretch>
            <a:fillRect/>
          </a:stretch>
        </p:blipFill>
        <p:spPr>
          <a:xfrm>
            <a:off x="6491288" y="3803650"/>
            <a:ext cx="2047875" cy="3006725"/>
          </a:xfrm>
          <a:prstGeom prst="rect">
            <a:avLst/>
          </a:prstGeom>
          <a:noFill/>
          <a:ln w="4763">
            <a:noFill/>
          </a:ln>
        </p:spPr>
      </p:pic>
      <p:sp>
        <p:nvSpPr>
          <p:cNvPr id="347222" name="AutoShape 86"/>
          <p:cNvSpPr/>
          <p:nvPr/>
        </p:nvSpPr>
        <p:spPr>
          <a:xfrm>
            <a:off x="6719888" y="1736725"/>
            <a:ext cx="2168525" cy="1946275"/>
          </a:xfrm>
          <a:prstGeom prst="irregularSeal1">
            <a:avLst/>
          </a:prstGeom>
          <a:solidFill>
            <a:srgbClr val="CCFFFF"/>
          </a:solidFill>
          <a:ln w="4826" cap="flat" cmpd="sng">
            <a:solidFill>
              <a:schemeClr val="tx1"/>
            </a:solidFill>
            <a:prstDash val="solid"/>
            <a:miter/>
            <a:headEnd type="none" w="med" len="med"/>
            <a:tailEnd type="none" w="med" len="med"/>
          </a:ln>
        </p:spPr>
        <p:txBody>
          <a:bodyPr wrap="none" anchor="ctr" anchorCtr="0"/>
          <a:lstStyle/>
          <a:p>
            <a:r>
              <a:rPr lang="zh-CN" altLang="en-US" sz="4000" i="0" dirty="0">
                <a:solidFill>
                  <a:srgbClr val="FF0000"/>
                </a:solidFill>
                <a:latin typeface="Times New Roman" panose="02020603050405020304" pitchFamily="18" charset="0"/>
                <a:ea typeface="黑体" panose="02010609060101010101" pitchFamily="2" charset="-122"/>
              </a:rPr>
              <a:t>切割</a:t>
            </a:r>
          </a:p>
        </p:txBody>
      </p:sp>
      <p:sp>
        <p:nvSpPr>
          <p:cNvPr id="347223" name="Line 87"/>
          <p:cNvSpPr/>
          <p:nvPr/>
        </p:nvSpPr>
        <p:spPr>
          <a:xfrm>
            <a:off x="1550988" y="1966913"/>
            <a:ext cx="554037" cy="0"/>
          </a:xfrm>
          <a:prstGeom prst="line">
            <a:avLst/>
          </a:prstGeom>
          <a:ln w="28575" cap="flat" cmpd="sng">
            <a:solidFill>
              <a:schemeClr val="tx1"/>
            </a:solidFill>
            <a:prstDash val="solid"/>
            <a:headEnd type="none" w="med" len="med"/>
            <a:tailEnd type="none" w="med" len="med"/>
          </a:ln>
        </p:spPr>
      </p:sp>
      <p:sp>
        <p:nvSpPr>
          <p:cNvPr id="347225" name="Line 89"/>
          <p:cNvSpPr/>
          <p:nvPr/>
        </p:nvSpPr>
        <p:spPr>
          <a:xfrm flipV="1">
            <a:off x="2090738" y="992188"/>
            <a:ext cx="0" cy="966787"/>
          </a:xfrm>
          <a:prstGeom prst="line">
            <a:avLst/>
          </a:prstGeom>
          <a:ln w="28575" cap="flat" cmpd="sng">
            <a:solidFill>
              <a:schemeClr val="tx1"/>
            </a:solidFill>
            <a:prstDash val="solid"/>
            <a:headEnd type="none" w="med" len="med"/>
            <a:tailEnd type="none" w="med" len="med"/>
          </a:ln>
        </p:spPr>
      </p:sp>
      <p:sp>
        <p:nvSpPr>
          <p:cNvPr id="347227" name="Line 91"/>
          <p:cNvSpPr/>
          <p:nvPr/>
        </p:nvSpPr>
        <p:spPr>
          <a:xfrm>
            <a:off x="3162300" y="1973263"/>
            <a:ext cx="554038" cy="0"/>
          </a:xfrm>
          <a:prstGeom prst="line">
            <a:avLst/>
          </a:prstGeom>
          <a:ln w="28575" cap="flat" cmpd="sng">
            <a:solidFill>
              <a:schemeClr val="tx1"/>
            </a:solidFill>
            <a:prstDash val="solid"/>
            <a:headEnd type="none" w="med" len="med"/>
            <a:tailEnd type="none" w="med" len="med"/>
          </a:ln>
        </p:spPr>
      </p:sp>
      <p:sp>
        <p:nvSpPr>
          <p:cNvPr id="347228" name="Line 92"/>
          <p:cNvSpPr/>
          <p:nvPr/>
        </p:nvSpPr>
        <p:spPr>
          <a:xfrm flipV="1">
            <a:off x="3175000" y="993775"/>
            <a:ext cx="0" cy="966788"/>
          </a:xfrm>
          <a:prstGeom prst="line">
            <a:avLst/>
          </a:prstGeom>
          <a:ln w="28575" cap="flat" cmpd="sng">
            <a:solidFill>
              <a:schemeClr val="tx1"/>
            </a:solidFill>
            <a:prstDash val="solid"/>
            <a:headEnd type="none" w="med" len="med"/>
            <a:tailEnd type="none" w="med" len="med"/>
          </a:ln>
        </p:spPr>
      </p:sp>
      <p:sp>
        <p:nvSpPr>
          <p:cNvPr id="347229" name="Rectangle 93"/>
          <p:cNvSpPr/>
          <p:nvPr/>
        </p:nvSpPr>
        <p:spPr>
          <a:xfrm>
            <a:off x="1479550" y="965200"/>
            <a:ext cx="596900" cy="987425"/>
          </a:xfrm>
          <a:prstGeom prst="rect">
            <a:avLst/>
          </a:prstGeom>
          <a:solidFill>
            <a:schemeClr val="bg1"/>
          </a:solidFill>
          <a:ln w="4826">
            <a:noFill/>
          </a:ln>
        </p:spPr>
        <p:txBody>
          <a:bodyPr wrap="none" anchor="ctr" anchorCtr="0"/>
          <a:lstStyle/>
          <a:p>
            <a:endParaRPr lang="en-US" altLang="x-none" dirty="0">
              <a:latin typeface="Comic Sans MS" panose="030F0702030302020204" pitchFamily="66" charset="0"/>
            </a:endParaRPr>
          </a:p>
        </p:txBody>
      </p:sp>
      <p:sp>
        <p:nvSpPr>
          <p:cNvPr id="347230" name="Rectangle 94"/>
          <p:cNvSpPr/>
          <p:nvPr/>
        </p:nvSpPr>
        <p:spPr>
          <a:xfrm>
            <a:off x="3201988" y="969963"/>
            <a:ext cx="565150" cy="987425"/>
          </a:xfrm>
          <a:prstGeom prst="rect">
            <a:avLst/>
          </a:prstGeom>
          <a:solidFill>
            <a:schemeClr val="bg1"/>
          </a:solidFill>
          <a:ln w="4826">
            <a:noFill/>
          </a:ln>
        </p:spPr>
        <p:txBody>
          <a:bodyPr wrap="none" anchor="ctr" anchorCtr="0"/>
          <a:lstStyle/>
          <a:p>
            <a:endParaRPr lang="en-US" altLang="x-none" dirty="0">
              <a:latin typeface="Comic Sans MS" panose="030F0702030302020204" pitchFamily="66" charset="0"/>
            </a:endParaRPr>
          </a:p>
        </p:txBody>
      </p:sp>
      <p:sp>
        <p:nvSpPr>
          <p:cNvPr id="347231" name="Line 95"/>
          <p:cNvSpPr/>
          <p:nvPr/>
        </p:nvSpPr>
        <p:spPr>
          <a:xfrm>
            <a:off x="2090738" y="1546225"/>
            <a:ext cx="0" cy="4806950"/>
          </a:xfrm>
          <a:prstGeom prst="line">
            <a:avLst/>
          </a:prstGeom>
          <a:ln w="4763" cap="flat" cmpd="sng">
            <a:solidFill>
              <a:srgbClr val="FF0000"/>
            </a:solidFill>
            <a:prstDash val="solid"/>
            <a:headEnd type="none" w="med" len="med"/>
            <a:tailEnd type="none" w="med" len="med"/>
          </a:ln>
        </p:spPr>
      </p:sp>
      <p:sp>
        <p:nvSpPr>
          <p:cNvPr id="347232" name="Line 96"/>
          <p:cNvSpPr/>
          <p:nvPr/>
        </p:nvSpPr>
        <p:spPr>
          <a:xfrm>
            <a:off x="3184525" y="1546225"/>
            <a:ext cx="0" cy="4806950"/>
          </a:xfrm>
          <a:prstGeom prst="line">
            <a:avLst/>
          </a:prstGeom>
          <a:ln w="4763" cap="flat" cmpd="sng">
            <a:solidFill>
              <a:srgbClr val="FF0000"/>
            </a:solidFill>
            <a:prstDash val="solid"/>
            <a:headEnd type="none" w="med" len="med"/>
            <a:tailEnd type="none" w="med" len="med"/>
          </a:ln>
        </p:spPr>
      </p:sp>
      <p:sp>
        <p:nvSpPr>
          <p:cNvPr id="347233" name="Line 97"/>
          <p:cNvSpPr/>
          <p:nvPr/>
        </p:nvSpPr>
        <p:spPr>
          <a:xfrm>
            <a:off x="2090738" y="4349750"/>
            <a:ext cx="0" cy="431800"/>
          </a:xfrm>
          <a:prstGeom prst="line">
            <a:avLst/>
          </a:prstGeom>
          <a:ln w="28575" cap="flat" cmpd="sng">
            <a:solidFill>
              <a:schemeClr val="tx1"/>
            </a:solidFill>
            <a:prstDash val="solid"/>
            <a:headEnd type="none" w="med" len="med"/>
            <a:tailEnd type="none" w="med" len="med"/>
          </a:ln>
        </p:spPr>
      </p:sp>
      <p:sp>
        <p:nvSpPr>
          <p:cNvPr id="347234" name="Line 98"/>
          <p:cNvSpPr/>
          <p:nvPr/>
        </p:nvSpPr>
        <p:spPr>
          <a:xfrm>
            <a:off x="2100263" y="5768975"/>
            <a:ext cx="0" cy="431800"/>
          </a:xfrm>
          <a:prstGeom prst="line">
            <a:avLst/>
          </a:prstGeom>
          <a:ln w="28575" cap="flat" cmpd="sng">
            <a:solidFill>
              <a:schemeClr val="tx1"/>
            </a:solidFill>
            <a:prstDash val="solid"/>
            <a:headEnd type="none" w="med" len="med"/>
            <a:tailEnd type="none" w="med" len="med"/>
          </a:ln>
        </p:spPr>
      </p:sp>
      <p:sp>
        <p:nvSpPr>
          <p:cNvPr id="347235" name="Line 99"/>
          <p:cNvSpPr/>
          <p:nvPr/>
        </p:nvSpPr>
        <p:spPr>
          <a:xfrm>
            <a:off x="3179763" y="5764213"/>
            <a:ext cx="0" cy="431800"/>
          </a:xfrm>
          <a:prstGeom prst="line">
            <a:avLst/>
          </a:prstGeom>
          <a:ln w="28575" cap="flat" cmpd="sng">
            <a:solidFill>
              <a:schemeClr val="tx1"/>
            </a:solidFill>
            <a:prstDash val="solid"/>
            <a:headEnd type="none" w="med" len="med"/>
            <a:tailEnd type="none" w="med" len="med"/>
          </a:ln>
        </p:spPr>
      </p:sp>
      <p:sp>
        <p:nvSpPr>
          <p:cNvPr id="347236" name="Line 100"/>
          <p:cNvSpPr/>
          <p:nvPr/>
        </p:nvSpPr>
        <p:spPr>
          <a:xfrm>
            <a:off x="3181350" y="4343400"/>
            <a:ext cx="0" cy="431800"/>
          </a:xfrm>
          <a:prstGeom prst="line">
            <a:avLst/>
          </a:prstGeom>
          <a:ln w="28575" cap="flat" cmpd="sng">
            <a:solidFill>
              <a:schemeClr val="tx1"/>
            </a:solidFill>
            <a:prstDash val="solid"/>
            <a:headEnd type="none" w="med" len="med"/>
            <a:tailEnd type="none" w="med" len="med"/>
          </a:ln>
        </p:spPr>
      </p:sp>
      <p:sp>
        <p:nvSpPr>
          <p:cNvPr id="347237" name="Line 101"/>
          <p:cNvSpPr/>
          <p:nvPr/>
        </p:nvSpPr>
        <p:spPr>
          <a:xfrm flipH="1" flipV="1">
            <a:off x="6448425" y="4537075"/>
            <a:ext cx="341313" cy="82550"/>
          </a:xfrm>
          <a:prstGeom prst="line">
            <a:avLst/>
          </a:prstGeom>
          <a:ln w="4826" cap="flat" cmpd="sng">
            <a:solidFill>
              <a:schemeClr val="tx1"/>
            </a:solidFill>
            <a:prstDash val="solid"/>
            <a:headEnd type="oval" w="med" len="med"/>
            <a:tailEnd type="none" w="lg" len="med"/>
          </a:ln>
        </p:spPr>
      </p:sp>
      <p:sp>
        <p:nvSpPr>
          <p:cNvPr id="347238" name="Line 102"/>
          <p:cNvSpPr/>
          <p:nvPr/>
        </p:nvSpPr>
        <p:spPr>
          <a:xfrm>
            <a:off x="5310188" y="4537075"/>
            <a:ext cx="1136650" cy="0"/>
          </a:xfrm>
          <a:prstGeom prst="line">
            <a:avLst/>
          </a:prstGeom>
          <a:ln w="4826" cap="flat" cmpd="sng">
            <a:solidFill>
              <a:schemeClr val="tx1"/>
            </a:solidFill>
            <a:prstDash val="solid"/>
            <a:headEnd type="none" w="med" len="med"/>
            <a:tailEnd type="none" w="med" len="med"/>
          </a:ln>
        </p:spPr>
      </p:sp>
      <p:sp>
        <p:nvSpPr>
          <p:cNvPr id="347239" name="Text Box 103"/>
          <p:cNvSpPr txBox="1"/>
          <p:nvPr/>
        </p:nvSpPr>
        <p:spPr>
          <a:xfrm>
            <a:off x="5251450" y="4117975"/>
            <a:ext cx="1370013" cy="457200"/>
          </a:xfrm>
          <a:prstGeom prst="rect">
            <a:avLst/>
          </a:prstGeom>
          <a:noFill/>
          <a:ln w="4763">
            <a:noFill/>
          </a:ln>
        </p:spPr>
        <p:txBody>
          <a:bodyPr>
            <a:spAutoFit/>
          </a:bodyPr>
          <a:lstStyle/>
          <a:p>
            <a:pPr>
              <a:spcBef>
                <a:spcPct val="50000"/>
              </a:spcBef>
            </a:pPr>
            <a:r>
              <a:rPr lang="zh-CN" altLang="en-US" i="0" dirty="0">
                <a:solidFill>
                  <a:schemeClr val="tx1"/>
                </a:solidFill>
                <a:latin typeface="Times New Roman" panose="02020603050405020304" pitchFamily="18" charset="0"/>
              </a:rPr>
              <a:t>侧平面</a:t>
            </a:r>
            <a:r>
              <a:rPr lang="en-US" altLang="zh-CN" dirty="0">
                <a:solidFill>
                  <a:schemeClr val="tx1"/>
                </a:solidFill>
                <a:latin typeface="Times New Roman" panose="02020603050405020304" pitchFamily="18" charset="0"/>
              </a:rPr>
              <a:t>R</a:t>
            </a:r>
          </a:p>
        </p:txBody>
      </p:sp>
      <p:sp>
        <p:nvSpPr>
          <p:cNvPr id="347240" name="Line 104"/>
          <p:cNvSpPr/>
          <p:nvPr/>
        </p:nvSpPr>
        <p:spPr>
          <a:xfrm>
            <a:off x="4959350" y="5576888"/>
            <a:ext cx="1214438" cy="0"/>
          </a:xfrm>
          <a:prstGeom prst="line">
            <a:avLst/>
          </a:prstGeom>
          <a:ln w="4826" cap="flat" cmpd="sng">
            <a:solidFill>
              <a:schemeClr val="tx1"/>
            </a:solidFill>
            <a:prstDash val="solid"/>
            <a:headEnd type="none" w="med" len="med"/>
            <a:tailEnd type="none" w="med" len="med"/>
          </a:ln>
        </p:spPr>
      </p:sp>
      <p:sp>
        <p:nvSpPr>
          <p:cNvPr id="347241" name="Text Box 105"/>
          <p:cNvSpPr txBox="1"/>
          <p:nvPr/>
        </p:nvSpPr>
        <p:spPr>
          <a:xfrm>
            <a:off x="4964113" y="5132388"/>
            <a:ext cx="1382712" cy="457200"/>
          </a:xfrm>
          <a:prstGeom prst="rect">
            <a:avLst/>
          </a:prstGeom>
          <a:noFill/>
          <a:ln w="4763">
            <a:noFill/>
          </a:ln>
        </p:spPr>
        <p:txBody>
          <a:bodyPr>
            <a:spAutoFit/>
          </a:bodyPr>
          <a:lstStyle/>
          <a:p>
            <a:pPr>
              <a:spcBef>
                <a:spcPct val="50000"/>
              </a:spcBef>
            </a:pPr>
            <a:r>
              <a:rPr lang="zh-CN" altLang="en-US" i="0" dirty="0">
                <a:solidFill>
                  <a:schemeClr val="tx1"/>
                </a:solidFill>
                <a:latin typeface="Times New Roman" panose="02020603050405020304" pitchFamily="18" charset="0"/>
              </a:rPr>
              <a:t>水平面</a:t>
            </a:r>
            <a:r>
              <a:rPr lang="en-US" altLang="zh-CN" dirty="0">
                <a:solidFill>
                  <a:schemeClr val="tx1"/>
                </a:solidFill>
                <a:latin typeface="Times New Roman" panose="02020603050405020304" pitchFamily="18" charset="0"/>
              </a:rPr>
              <a:t>Q</a:t>
            </a:r>
          </a:p>
        </p:txBody>
      </p:sp>
      <p:sp>
        <p:nvSpPr>
          <p:cNvPr id="347242" name="Line 106"/>
          <p:cNvSpPr/>
          <p:nvPr/>
        </p:nvSpPr>
        <p:spPr>
          <a:xfrm flipH="1">
            <a:off x="6189663" y="5133975"/>
            <a:ext cx="561975" cy="444500"/>
          </a:xfrm>
          <a:prstGeom prst="line">
            <a:avLst/>
          </a:prstGeom>
          <a:ln w="4826" cap="flat" cmpd="sng">
            <a:solidFill>
              <a:schemeClr val="tx1"/>
            </a:solidFill>
            <a:prstDash val="solid"/>
            <a:headEnd type="oval" w="med" len="med"/>
            <a:tailEnd type="none" w="lg" len="med"/>
          </a:ln>
        </p:spPr>
      </p:sp>
      <p:sp>
        <p:nvSpPr>
          <p:cNvPr id="347243" name="Line 107"/>
          <p:cNvSpPr/>
          <p:nvPr/>
        </p:nvSpPr>
        <p:spPr>
          <a:xfrm>
            <a:off x="1044575" y="1974850"/>
            <a:ext cx="6221413" cy="0"/>
          </a:xfrm>
          <a:prstGeom prst="line">
            <a:avLst/>
          </a:prstGeom>
          <a:ln w="4763" cap="flat" cmpd="sng">
            <a:solidFill>
              <a:srgbClr val="FF0000"/>
            </a:solidFill>
            <a:prstDash val="solid"/>
            <a:headEnd type="none" w="med" len="med"/>
            <a:tailEnd type="none" w="med" len="med"/>
          </a:ln>
        </p:spPr>
      </p:sp>
      <p:grpSp>
        <p:nvGrpSpPr>
          <p:cNvPr id="2" name="Group 136"/>
          <p:cNvGrpSpPr/>
          <p:nvPr/>
        </p:nvGrpSpPr>
        <p:grpSpPr>
          <a:xfrm>
            <a:off x="450850" y="4352925"/>
            <a:ext cx="1646238" cy="1862138"/>
            <a:chOff x="284" y="2742"/>
            <a:chExt cx="1037" cy="1173"/>
          </a:xfrm>
        </p:grpSpPr>
        <p:sp>
          <p:nvSpPr>
            <p:cNvPr id="24629" name="Line 109"/>
            <p:cNvSpPr/>
            <p:nvPr/>
          </p:nvSpPr>
          <p:spPr>
            <a:xfrm>
              <a:off x="500" y="3915"/>
              <a:ext cx="784" cy="0"/>
            </a:xfrm>
            <a:prstGeom prst="line">
              <a:avLst/>
            </a:prstGeom>
            <a:ln w="9525" cap="flat" cmpd="sng">
              <a:solidFill>
                <a:srgbClr val="990000"/>
              </a:solidFill>
              <a:prstDash val="solid"/>
              <a:headEnd type="none" w="med" len="med"/>
              <a:tailEnd type="none" w="med" len="med"/>
            </a:ln>
          </p:spPr>
        </p:sp>
        <p:sp>
          <p:nvSpPr>
            <p:cNvPr id="24630" name="Line 110"/>
            <p:cNvSpPr/>
            <p:nvPr/>
          </p:nvSpPr>
          <p:spPr>
            <a:xfrm>
              <a:off x="471" y="2742"/>
              <a:ext cx="850" cy="0"/>
            </a:xfrm>
            <a:prstGeom prst="line">
              <a:avLst/>
            </a:prstGeom>
            <a:ln w="9525" cap="flat" cmpd="sng">
              <a:solidFill>
                <a:srgbClr val="990000"/>
              </a:solidFill>
              <a:prstDash val="solid"/>
              <a:headEnd type="none" w="med" len="med"/>
              <a:tailEnd type="none" w="med" len="med"/>
            </a:ln>
          </p:spPr>
        </p:sp>
        <p:sp>
          <p:nvSpPr>
            <p:cNvPr id="24631" name="Line 111"/>
            <p:cNvSpPr/>
            <p:nvPr/>
          </p:nvSpPr>
          <p:spPr>
            <a:xfrm>
              <a:off x="564" y="2755"/>
              <a:ext cx="0" cy="1159"/>
            </a:xfrm>
            <a:prstGeom prst="line">
              <a:avLst/>
            </a:prstGeom>
            <a:ln w="9525" cap="flat" cmpd="sng">
              <a:solidFill>
                <a:srgbClr val="990000"/>
              </a:solidFill>
              <a:prstDash val="solid"/>
              <a:headEnd type="triangle" w="sm" len="lg"/>
              <a:tailEnd type="triangle" w="sm" len="lg"/>
            </a:ln>
          </p:spPr>
        </p:sp>
        <p:sp>
          <p:nvSpPr>
            <p:cNvPr id="24632" name="Text Box 112"/>
            <p:cNvSpPr txBox="1"/>
            <p:nvPr/>
          </p:nvSpPr>
          <p:spPr>
            <a:xfrm rot="-5400000">
              <a:off x="131" y="3187"/>
              <a:ext cx="594" cy="288"/>
            </a:xfrm>
            <a:prstGeom prst="rect">
              <a:avLst/>
            </a:prstGeom>
            <a:noFill/>
            <a:ln w="9525">
              <a:noFill/>
            </a:ln>
          </p:spPr>
          <p:txBody>
            <a:bodyPr>
              <a:spAutoFit/>
            </a:bodyPr>
            <a:lstStyle/>
            <a:p>
              <a:r>
                <a:rPr lang="en-US" altLang="zh-CN" dirty="0">
                  <a:solidFill>
                    <a:srgbClr val="990000"/>
                  </a:solidFill>
                  <a:latin typeface="Comic Sans MS" panose="030F0702030302020204" pitchFamily="66" charset="0"/>
                </a:rPr>
                <a:t>y</a:t>
              </a:r>
            </a:p>
          </p:txBody>
        </p:sp>
      </p:grpSp>
      <p:grpSp>
        <p:nvGrpSpPr>
          <p:cNvPr id="3" name="Group 135"/>
          <p:cNvGrpSpPr/>
          <p:nvPr/>
        </p:nvGrpSpPr>
        <p:grpSpPr>
          <a:xfrm>
            <a:off x="1055688" y="4792663"/>
            <a:ext cx="1033462" cy="973137"/>
            <a:chOff x="665" y="3019"/>
            <a:chExt cx="651" cy="613"/>
          </a:xfrm>
        </p:grpSpPr>
        <p:sp>
          <p:nvSpPr>
            <p:cNvPr id="24625" name="Line 114"/>
            <p:cNvSpPr/>
            <p:nvPr/>
          </p:nvSpPr>
          <p:spPr>
            <a:xfrm rot="10800000">
              <a:off x="892" y="3019"/>
              <a:ext cx="414" cy="0"/>
            </a:xfrm>
            <a:prstGeom prst="line">
              <a:avLst/>
            </a:prstGeom>
            <a:ln w="9525" cap="flat" cmpd="sng">
              <a:solidFill>
                <a:srgbClr val="990000"/>
              </a:solidFill>
              <a:prstDash val="solid"/>
              <a:headEnd type="none" w="med" len="med"/>
              <a:tailEnd type="none" w="med" len="med"/>
            </a:ln>
          </p:spPr>
        </p:sp>
        <p:sp>
          <p:nvSpPr>
            <p:cNvPr id="24626" name="Line 115"/>
            <p:cNvSpPr/>
            <p:nvPr/>
          </p:nvSpPr>
          <p:spPr>
            <a:xfrm rot="10800000">
              <a:off x="901" y="3632"/>
              <a:ext cx="415" cy="0"/>
            </a:xfrm>
            <a:prstGeom prst="line">
              <a:avLst/>
            </a:prstGeom>
            <a:ln w="9525" cap="flat" cmpd="sng">
              <a:solidFill>
                <a:srgbClr val="990000"/>
              </a:solidFill>
              <a:prstDash val="solid"/>
              <a:headEnd type="none" w="med" len="med"/>
              <a:tailEnd type="none" w="med" len="med"/>
            </a:ln>
          </p:spPr>
        </p:sp>
        <p:sp>
          <p:nvSpPr>
            <p:cNvPr id="24627" name="Line 116"/>
            <p:cNvSpPr/>
            <p:nvPr/>
          </p:nvSpPr>
          <p:spPr>
            <a:xfrm rot="10800000">
              <a:off x="957" y="3019"/>
              <a:ext cx="0" cy="610"/>
            </a:xfrm>
            <a:prstGeom prst="line">
              <a:avLst/>
            </a:prstGeom>
            <a:ln w="9525" cap="flat" cmpd="sng">
              <a:solidFill>
                <a:srgbClr val="990000"/>
              </a:solidFill>
              <a:prstDash val="solid"/>
              <a:headEnd type="triangle" w="sm" len="lg"/>
              <a:tailEnd type="triangle" w="sm" len="lg"/>
            </a:ln>
          </p:spPr>
        </p:sp>
        <p:sp>
          <p:nvSpPr>
            <p:cNvPr id="24628" name="Text Box 117"/>
            <p:cNvSpPr txBox="1"/>
            <p:nvPr/>
          </p:nvSpPr>
          <p:spPr>
            <a:xfrm rot="-5400000">
              <a:off x="653" y="3186"/>
              <a:ext cx="312" cy="288"/>
            </a:xfrm>
            <a:prstGeom prst="rect">
              <a:avLst/>
            </a:prstGeom>
            <a:noFill/>
            <a:ln w="9525">
              <a:noFill/>
            </a:ln>
          </p:spPr>
          <p:txBody>
            <a:bodyPr>
              <a:spAutoFit/>
            </a:bodyPr>
            <a:lstStyle/>
            <a:p>
              <a:r>
                <a:rPr lang="en-US" altLang="zh-CN" dirty="0">
                  <a:solidFill>
                    <a:srgbClr val="990000"/>
                  </a:solidFill>
                  <a:latin typeface="Comic Sans MS" panose="030F0702030302020204" pitchFamily="66" charset="0"/>
                </a:rPr>
                <a:t>y</a:t>
              </a:r>
              <a:r>
                <a:rPr lang="en-US" altLang="zh-CN" i="0" baseline="-25000" dirty="0">
                  <a:solidFill>
                    <a:srgbClr val="990000"/>
                  </a:solidFill>
                  <a:latin typeface="Comic Sans MS" panose="030F0702030302020204" pitchFamily="66" charset="0"/>
                </a:rPr>
                <a:t>1</a:t>
              </a:r>
            </a:p>
          </p:txBody>
        </p:sp>
      </p:grpSp>
      <p:grpSp>
        <p:nvGrpSpPr>
          <p:cNvPr id="4" name="Group 118"/>
          <p:cNvGrpSpPr/>
          <p:nvPr/>
        </p:nvGrpSpPr>
        <p:grpSpPr>
          <a:xfrm rot="5400000">
            <a:off x="4883150" y="1638300"/>
            <a:ext cx="1268413" cy="1862138"/>
            <a:chOff x="1873" y="2566"/>
            <a:chExt cx="974" cy="1070"/>
          </a:xfrm>
        </p:grpSpPr>
        <p:sp>
          <p:nvSpPr>
            <p:cNvPr id="24621" name="Line 119"/>
            <p:cNvSpPr/>
            <p:nvPr/>
          </p:nvSpPr>
          <p:spPr>
            <a:xfrm rot="10800000">
              <a:off x="1915" y="2566"/>
              <a:ext cx="899" cy="0"/>
            </a:xfrm>
            <a:prstGeom prst="line">
              <a:avLst/>
            </a:prstGeom>
            <a:ln w="9525" cap="flat" cmpd="sng">
              <a:solidFill>
                <a:srgbClr val="990000"/>
              </a:solidFill>
              <a:prstDash val="solid"/>
              <a:headEnd type="none" w="med" len="med"/>
              <a:tailEnd type="none" w="med" len="med"/>
            </a:ln>
          </p:spPr>
        </p:sp>
        <p:sp>
          <p:nvSpPr>
            <p:cNvPr id="24622" name="Line 120"/>
            <p:cNvSpPr/>
            <p:nvPr/>
          </p:nvSpPr>
          <p:spPr>
            <a:xfrm rot="10800000">
              <a:off x="1873" y="3636"/>
              <a:ext cx="974" cy="0"/>
            </a:xfrm>
            <a:prstGeom prst="line">
              <a:avLst/>
            </a:prstGeom>
            <a:ln w="9525" cap="flat" cmpd="sng">
              <a:solidFill>
                <a:srgbClr val="990000"/>
              </a:solidFill>
              <a:prstDash val="solid"/>
              <a:headEnd type="none" w="med" len="med"/>
              <a:tailEnd type="none" w="med" len="med"/>
            </a:ln>
          </p:spPr>
        </p:sp>
        <p:sp>
          <p:nvSpPr>
            <p:cNvPr id="24623" name="Line 121"/>
            <p:cNvSpPr/>
            <p:nvPr/>
          </p:nvSpPr>
          <p:spPr>
            <a:xfrm rot="10800000">
              <a:off x="2741" y="2566"/>
              <a:ext cx="0" cy="1057"/>
            </a:xfrm>
            <a:prstGeom prst="line">
              <a:avLst/>
            </a:prstGeom>
            <a:ln w="9525" cap="flat" cmpd="sng">
              <a:solidFill>
                <a:srgbClr val="990000"/>
              </a:solidFill>
              <a:prstDash val="solid"/>
              <a:headEnd type="triangle" w="sm" len="lg"/>
              <a:tailEnd type="triangle" w="sm" len="lg"/>
            </a:ln>
          </p:spPr>
        </p:sp>
        <p:sp>
          <p:nvSpPr>
            <p:cNvPr id="24624" name="Text Box 122"/>
            <p:cNvSpPr txBox="1"/>
            <p:nvPr/>
          </p:nvSpPr>
          <p:spPr>
            <a:xfrm rot="-5400000">
              <a:off x="2323" y="2923"/>
              <a:ext cx="542" cy="351"/>
            </a:xfrm>
            <a:prstGeom prst="rect">
              <a:avLst/>
            </a:prstGeom>
            <a:noFill/>
            <a:ln w="9525">
              <a:noFill/>
            </a:ln>
          </p:spPr>
          <p:txBody>
            <a:bodyPr>
              <a:spAutoFit/>
            </a:bodyPr>
            <a:lstStyle/>
            <a:p>
              <a:r>
                <a:rPr lang="en-US" altLang="zh-CN" dirty="0">
                  <a:solidFill>
                    <a:srgbClr val="990000"/>
                  </a:solidFill>
                  <a:latin typeface="Comic Sans MS" panose="030F0702030302020204" pitchFamily="66" charset="0"/>
                </a:rPr>
                <a:t>y</a:t>
              </a:r>
            </a:p>
          </p:txBody>
        </p:sp>
      </p:grpSp>
      <p:grpSp>
        <p:nvGrpSpPr>
          <p:cNvPr id="5" name="Group 123"/>
          <p:cNvGrpSpPr/>
          <p:nvPr/>
        </p:nvGrpSpPr>
        <p:grpSpPr>
          <a:xfrm>
            <a:off x="5030788" y="1851025"/>
            <a:ext cx="973137" cy="636588"/>
            <a:chOff x="3078" y="1623"/>
            <a:chExt cx="1062" cy="401"/>
          </a:xfrm>
        </p:grpSpPr>
        <p:sp>
          <p:nvSpPr>
            <p:cNvPr id="24617" name="Line 124"/>
            <p:cNvSpPr/>
            <p:nvPr/>
          </p:nvSpPr>
          <p:spPr>
            <a:xfrm rot="5400000">
              <a:off x="2923" y="1864"/>
              <a:ext cx="310" cy="0"/>
            </a:xfrm>
            <a:prstGeom prst="line">
              <a:avLst/>
            </a:prstGeom>
            <a:ln w="9525" cap="flat" cmpd="sng">
              <a:solidFill>
                <a:srgbClr val="990000"/>
              </a:solidFill>
              <a:prstDash val="solid"/>
              <a:headEnd type="none" w="med" len="med"/>
              <a:tailEnd type="none" w="med" len="med"/>
            </a:ln>
          </p:spPr>
        </p:sp>
        <p:sp>
          <p:nvSpPr>
            <p:cNvPr id="24618" name="Line 125"/>
            <p:cNvSpPr/>
            <p:nvPr/>
          </p:nvSpPr>
          <p:spPr>
            <a:xfrm rot="5400000">
              <a:off x="3977" y="1861"/>
              <a:ext cx="325" cy="0"/>
            </a:xfrm>
            <a:prstGeom prst="line">
              <a:avLst/>
            </a:prstGeom>
            <a:ln w="9525" cap="flat" cmpd="sng">
              <a:solidFill>
                <a:srgbClr val="990000"/>
              </a:solidFill>
              <a:prstDash val="solid"/>
              <a:headEnd type="none" w="med" len="med"/>
              <a:tailEnd type="none" w="med" len="med"/>
            </a:ln>
          </p:spPr>
        </p:sp>
        <p:sp>
          <p:nvSpPr>
            <p:cNvPr id="24619" name="Line 126"/>
            <p:cNvSpPr/>
            <p:nvPr/>
          </p:nvSpPr>
          <p:spPr>
            <a:xfrm rot="5400000">
              <a:off x="3606" y="1384"/>
              <a:ext cx="0" cy="1057"/>
            </a:xfrm>
            <a:prstGeom prst="line">
              <a:avLst/>
            </a:prstGeom>
            <a:ln w="9525" cap="flat" cmpd="sng">
              <a:solidFill>
                <a:srgbClr val="990000"/>
              </a:solidFill>
              <a:prstDash val="solid"/>
              <a:headEnd type="triangle" w="sm" len="lg"/>
              <a:tailEnd type="triangle" w="sm" len="lg"/>
            </a:ln>
          </p:spPr>
        </p:sp>
        <p:sp>
          <p:nvSpPr>
            <p:cNvPr id="24620" name="Text Box 127"/>
            <p:cNvSpPr txBox="1"/>
            <p:nvPr/>
          </p:nvSpPr>
          <p:spPr>
            <a:xfrm>
              <a:off x="3347" y="1623"/>
              <a:ext cx="540" cy="288"/>
            </a:xfrm>
            <a:prstGeom prst="rect">
              <a:avLst/>
            </a:prstGeom>
            <a:noFill/>
            <a:ln w="9525">
              <a:noFill/>
            </a:ln>
          </p:spPr>
          <p:txBody>
            <a:bodyPr>
              <a:spAutoFit/>
            </a:bodyPr>
            <a:lstStyle/>
            <a:p>
              <a:r>
                <a:rPr lang="en-US" altLang="zh-CN" dirty="0">
                  <a:solidFill>
                    <a:srgbClr val="990000"/>
                  </a:solidFill>
                  <a:latin typeface="Comic Sans MS" panose="030F0702030302020204" pitchFamily="66" charset="0"/>
                </a:rPr>
                <a:t>y</a:t>
              </a:r>
              <a:r>
                <a:rPr lang="en-US" altLang="zh-CN" i="0" baseline="-25000" dirty="0">
                  <a:solidFill>
                    <a:srgbClr val="990000"/>
                  </a:solidFill>
                  <a:latin typeface="Comic Sans MS" panose="030F0702030302020204" pitchFamily="66" charset="0"/>
                </a:rPr>
                <a:t>1</a:t>
              </a:r>
            </a:p>
          </p:txBody>
        </p:sp>
      </p:grpSp>
      <p:sp>
        <p:nvSpPr>
          <p:cNvPr id="347266" name="Line 130"/>
          <p:cNvSpPr/>
          <p:nvPr/>
        </p:nvSpPr>
        <p:spPr>
          <a:xfrm>
            <a:off x="4583113" y="1976438"/>
            <a:ext cx="1868487" cy="0"/>
          </a:xfrm>
          <a:prstGeom prst="line">
            <a:avLst/>
          </a:prstGeom>
          <a:ln w="28575" cap="flat" cmpd="sng">
            <a:solidFill>
              <a:schemeClr val="tx1"/>
            </a:solidFill>
            <a:prstDash val="solid"/>
            <a:headEnd type="none" w="med" len="med"/>
            <a:tailEnd type="none" w="med" len="med"/>
          </a:ln>
        </p:spPr>
      </p:sp>
      <p:sp>
        <p:nvSpPr>
          <p:cNvPr id="347267" name="Line 131"/>
          <p:cNvSpPr/>
          <p:nvPr/>
        </p:nvSpPr>
        <p:spPr>
          <a:xfrm flipV="1">
            <a:off x="4591050" y="990600"/>
            <a:ext cx="0" cy="981075"/>
          </a:xfrm>
          <a:prstGeom prst="line">
            <a:avLst/>
          </a:prstGeom>
          <a:ln w="28575" cap="flat" cmpd="sng">
            <a:solidFill>
              <a:schemeClr val="tx1"/>
            </a:solidFill>
            <a:prstDash val="solid"/>
            <a:headEnd type="none" w="med" len="med"/>
            <a:tailEnd type="none" w="med" len="med"/>
          </a:ln>
        </p:spPr>
      </p:sp>
      <p:sp>
        <p:nvSpPr>
          <p:cNvPr id="347268" name="Line 132"/>
          <p:cNvSpPr/>
          <p:nvPr/>
        </p:nvSpPr>
        <p:spPr>
          <a:xfrm flipV="1">
            <a:off x="5032375" y="993775"/>
            <a:ext cx="0" cy="981075"/>
          </a:xfrm>
          <a:prstGeom prst="line">
            <a:avLst/>
          </a:prstGeom>
          <a:ln w="28575" cap="flat" cmpd="sng">
            <a:solidFill>
              <a:schemeClr val="tx1"/>
            </a:solidFill>
            <a:prstDash val="solid"/>
            <a:headEnd type="none" w="med" len="med"/>
            <a:tailEnd type="none" w="med" len="med"/>
          </a:ln>
        </p:spPr>
      </p:sp>
      <p:sp>
        <p:nvSpPr>
          <p:cNvPr id="347269" name="Line 133"/>
          <p:cNvSpPr/>
          <p:nvPr/>
        </p:nvSpPr>
        <p:spPr>
          <a:xfrm flipV="1">
            <a:off x="6003925" y="989013"/>
            <a:ext cx="0" cy="981075"/>
          </a:xfrm>
          <a:prstGeom prst="line">
            <a:avLst/>
          </a:prstGeom>
          <a:ln w="28575" cap="flat" cmpd="sng">
            <a:solidFill>
              <a:schemeClr val="tx1"/>
            </a:solidFill>
            <a:prstDash val="solid"/>
            <a:headEnd type="none" w="med" len="med"/>
            <a:tailEnd type="none" w="med" len="med"/>
          </a:ln>
        </p:spPr>
      </p:sp>
      <p:sp>
        <p:nvSpPr>
          <p:cNvPr id="347270" name="Line 134"/>
          <p:cNvSpPr/>
          <p:nvPr/>
        </p:nvSpPr>
        <p:spPr>
          <a:xfrm flipV="1">
            <a:off x="6440488" y="992188"/>
            <a:ext cx="0" cy="981075"/>
          </a:xfrm>
          <a:prstGeom prst="line">
            <a:avLst/>
          </a:prstGeom>
          <a:ln w="28575" cap="flat" cmpd="sng">
            <a:solidFill>
              <a:schemeClr val="tx1"/>
            </a:solidFill>
            <a:prstDash val="solid"/>
            <a:headEnd type="none" w="med" len="med"/>
            <a:tailEnd type="none" w="med" len="med"/>
          </a:ln>
        </p:spPr>
      </p:sp>
      <p:pic>
        <p:nvPicPr>
          <p:cNvPr id="347273" name="Picture 137" descr="059"/>
          <p:cNvPicPr>
            <a:picLocks noChangeAspect="1"/>
          </p:cNvPicPr>
          <p:nvPr/>
        </p:nvPicPr>
        <p:blipFill>
          <a:blip r:embed="rId5"/>
          <a:stretch>
            <a:fillRect/>
          </a:stretch>
        </p:blipFill>
        <p:spPr>
          <a:xfrm>
            <a:off x="3646488" y="5951538"/>
            <a:ext cx="549275" cy="593725"/>
          </a:xfrm>
          <a:prstGeom prst="rect">
            <a:avLst/>
          </a:prstGeom>
          <a:noFill/>
          <a:ln w="9525">
            <a:noFill/>
          </a:ln>
        </p:spPr>
      </p:pic>
      <p:sp>
        <p:nvSpPr>
          <p:cNvPr id="347274" name="Rectangle 138"/>
          <p:cNvSpPr>
            <a:spLocks noChangeArrowheads="1"/>
          </p:cNvSpPr>
          <p:nvPr/>
        </p:nvSpPr>
        <p:spPr bwMode="auto">
          <a:xfrm>
            <a:off x="4311650" y="5934075"/>
            <a:ext cx="2024063" cy="631825"/>
          </a:xfrm>
          <a:prstGeom prst="rect">
            <a:avLst/>
          </a:prstGeom>
          <a:noFill/>
          <a:ln w="9525">
            <a:noFill/>
            <a:miter lim="800000"/>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立体旋装</a:t>
            </a:r>
            <a:r>
              <a:rPr kumimoji="0" lang="en-US" altLang="zh-CN" sz="24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90</a:t>
            </a:r>
            <a:r>
              <a:rPr kumimoji="0" lang="en-US" altLang="zh-CN" sz="24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zh-CN" altLang="en-US" sz="24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怎么表达？</a:t>
            </a:r>
            <a:endParaRPr kumimoji="1" lang="zh-CN" altLang="en-US" sz="24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iterate type="wd">
                                    <p:tmPct val="10000"/>
                                  </p:iterate>
                                  <p:childTnLst>
                                    <p:set>
                                      <p:cBhvr>
                                        <p:cTn id="6" dur="1" fill="hold">
                                          <p:stCondLst>
                                            <p:cond delay="0"/>
                                          </p:stCondLst>
                                        </p:cTn>
                                        <p:tgtEl>
                                          <p:spTgt spid="347139"/>
                                        </p:tgtEl>
                                        <p:attrNameLst>
                                          <p:attrName>style.visibility</p:attrName>
                                        </p:attrNameLst>
                                      </p:cBhvr>
                                      <p:to>
                                        <p:strVal val="visible"/>
                                      </p:to>
                                    </p:set>
                                    <p:animEffect transition="in" filter="wipe(left)">
                                      <p:cBhvr>
                                        <p:cTn id="7" dur="500"/>
                                        <p:tgtEl>
                                          <p:spTgt spid="347139"/>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47220"/>
                                        </p:tgtEl>
                                        <p:attrNameLst>
                                          <p:attrName>style.visibility</p:attrName>
                                        </p:attrNameLst>
                                      </p:cBhvr>
                                      <p:to>
                                        <p:strVal val="visible"/>
                                      </p:to>
                                    </p:set>
                                    <p:animEffect transition="in" filter="dissolve">
                                      <p:cBhvr>
                                        <p:cTn id="12" dur="500"/>
                                        <p:tgtEl>
                                          <p:spTgt spid="347220"/>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47219"/>
                                        </p:tgtEl>
                                        <p:attrNameLst>
                                          <p:attrName>style.visibility</p:attrName>
                                        </p:attrNameLst>
                                      </p:cBhvr>
                                      <p:to>
                                        <p:strVal val="visible"/>
                                      </p:to>
                                    </p:set>
                                    <p:animEffect transition="in" filter="dissolve">
                                      <p:cBhvr>
                                        <p:cTn id="17" dur="500"/>
                                        <p:tgtEl>
                                          <p:spTgt spid="347219"/>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47221"/>
                                        </p:tgtEl>
                                        <p:attrNameLst>
                                          <p:attrName>style.visibility</p:attrName>
                                        </p:attrNameLst>
                                      </p:cBhvr>
                                      <p:to>
                                        <p:strVal val="visible"/>
                                      </p:to>
                                    </p:set>
                                    <p:animEffect transition="in" filter="dissolve">
                                      <p:cBhvr>
                                        <p:cTn id="22" dur="500"/>
                                        <p:tgtEl>
                                          <p:spTgt spid="347221"/>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347222"/>
                                        </p:tgtEl>
                                        <p:attrNameLst>
                                          <p:attrName>style.visibility</p:attrName>
                                        </p:attrNameLst>
                                      </p:cBhvr>
                                      <p:to>
                                        <p:strVal val="visible"/>
                                      </p:to>
                                    </p:set>
                                    <p:animEffect transition="in" filter="circle(in)">
                                      <p:cBhvr>
                                        <p:cTn id="27" dur="500"/>
                                        <p:tgtEl>
                                          <p:spTgt spid="34722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47223"/>
                                        </p:tgtEl>
                                        <p:attrNameLst>
                                          <p:attrName>style.visibility</p:attrName>
                                        </p:attrNameLst>
                                      </p:cBhvr>
                                      <p:to>
                                        <p:strVal val="visible"/>
                                      </p:to>
                                    </p:set>
                                    <p:animEffect transition="in" filter="wipe(left)">
                                      <p:cBhvr>
                                        <p:cTn id="32" dur="500"/>
                                        <p:tgtEl>
                                          <p:spTgt spid="347223"/>
                                        </p:tgtEl>
                                      </p:cBhvr>
                                    </p:animEffect>
                                  </p:childTnLst>
                                </p:cTn>
                              </p:par>
                            </p:childTnLst>
                          </p:cTn>
                        </p:par>
                        <p:par>
                          <p:cTn id="33" fill="hold">
                            <p:stCondLst>
                              <p:cond delay="500"/>
                            </p:stCondLst>
                            <p:childTnLst>
                              <p:par>
                                <p:cTn id="34" presetID="22" presetClass="entr" presetSubtype="4" fill="hold" nodeType="afterEffect">
                                  <p:stCondLst>
                                    <p:cond delay="0"/>
                                  </p:stCondLst>
                                  <p:childTnLst>
                                    <p:set>
                                      <p:cBhvr>
                                        <p:cTn id="35" dur="1" fill="hold">
                                          <p:stCondLst>
                                            <p:cond delay="0"/>
                                          </p:stCondLst>
                                        </p:cTn>
                                        <p:tgtEl>
                                          <p:spTgt spid="347225"/>
                                        </p:tgtEl>
                                        <p:attrNameLst>
                                          <p:attrName>style.visibility</p:attrName>
                                        </p:attrNameLst>
                                      </p:cBhvr>
                                      <p:to>
                                        <p:strVal val="visible"/>
                                      </p:to>
                                    </p:set>
                                    <p:animEffect transition="in" filter="wipe(down)">
                                      <p:cBhvr>
                                        <p:cTn id="36" dur="500"/>
                                        <p:tgtEl>
                                          <p:spTgt spid="347225"/>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2" fill="hold" nodeType="clickEffect">
                                  <p:stCondLst>
                                    <p:cond delay="0"/>
                                  </p:stCondLst>
                                  <p:childTnLst>
                                    <p:set>
                                      <p:cBhvr>
                                        <p:cTn id="40" dur="1" fill="hold">
                                          <p:stCondLst>
                                            <p:cond delay="0"/>
                                          </p:stCondLst>
                                        </p:cTn>
                                        <p:tgtEl>
                                          <p:spTgt spid="347227"/>
                                        </p:tgtEl>
                                        <p:attrNameLst>
                                          <p:attrName>style.visibility</p:attrName>
                                        </p:attrNameLst>
                                      </p:cBhvr>
                                      <p:to>
                                        <p:strVal val="visible"/>
                                      </p:to>
                                    </p:set>
                                    <p:animEffect transition="in" filter="wipe(right)">
                                      <p:cBhvr>
                                        <p:cTn id="41" dur="500"/>
                                        <p:tgtEl>
                                          <p:spTgt spid="347227"/>
                                        </p:tgtEl>
                                      </p:cBhvr>
                                    </p:animEffect>
                                  </p:childTnLst>
                                </p:cTn>
                              </p:par>
                            </p:childTnLst>
                          </p:cTn>
                        </p:par>
                        <p:par>
                          <p:cTn id="42" fill="hold">
                            <p:stCondLst>
                              <p:cond delay="500"/>
                            </p:stCondLst>
                            <p:childTnLst>
                              <p:par>
                                <p:cTn id="43" presetID="22" presetClass="entr" presetSubtype="4" fill="hold" nodeType="afterEffect">
                                  <p:stCondLst>
                                    <p:cond delay="0"/>
                                  </p:stCondLst>
                                  <p:childTnLst>
                                    <p:set>
                                      <p:cBhvr>
                                        <p:cTn id="44" dur="1" fill="hold">
                                          <p:stCondLst>
                                            <p:cond delay="0"/>
                                          </p:stCondLst>
                                        </p:cTn>
                                        <p:tgtEl>
                                          <p:spTgt spid="347228"/>
                                        </p:tgtEl>
                                        <p:attrNameLst>
                                          <p:attrName>style.visibility</p:attrName>
                                        </p:attrNameLst>
                                      </p:cBhvr>
                                      <p:to>
                                        <p:strVal val="visible"/>
                                      </p:to>
                                    </p:set>
                                    <p:animEffect transition="in" filter="wipe(down)">
                                      <p:cBhvr>
                                        <p:cTn id="45" dur="500"/>
                                        <p:tgtEl>
                                          <p:spTgt spid="347228"/>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grpId="0" nodeType="clickEffect">
                                  <p:stCondLst>
                                    <p:cond delay="0"/>
                                  </p:stCondLst>
                                  <p:childTnLst>
                                    <p:set>
                                      <p:cBhvr>
                                        <p:cTn id="49" dur="1" fill="hold">
                                          <p:stCondLst>
                                            <p:cond delay="0"/>
                                          </p:stCondLst>
                                        </p:cTn>
                                        <p:tgtEl>
                                          <p:spTgt spid="347229"/>
                                        </p:tgtEl>
                                        <p:attrNameLst>
                                          <p:attrName>style.visibility</p:attrName>
                                        </p:attrNameLst>
                                      </p:cBhvr>
                                      <p:to>
                                        <p:strVal val="visible"/>
                                      </p:to>
                                    </p:set>
                                    <p:animEffect transition="in" filter="wipe(down)">
                                      <p:cBhvr>
                                        <p:cTn id="50" dur="500"/>
                                        <p:tgtEl>
                                          <p:spTgt spid="347229"/>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347230"/>
                                        </p:tgtEl>
                                        <p:attrNameLst>
                                          <p:attrName>style.visibility</p:attrName>
                                        </p:attrNameLst>
                                      </p:cBhvr>
                                      <p:to>
                                        <p:strVal val="visible"/>
                                      </p:to>
                                    </p:set>
                                    <p:animEffect transition="in" filter="wipe(down)">
                                      <p:cBhvr>
                                        <p:cTn id="53" dur="500"/>
                                        <p:tgtEl>
                                          <p:spTgt spid="347230"/>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1" fill="hold" nodeType="clickEffect">
                                  <p:stCondLst>
                                    <p:cond delay="0"/>
                                  </p:stCondLst>
                                  <p:childTnLst>
                                    <p:set>
                                      <p:cBhvr>
                                        <p:cTn id="57" dur="1" fill="hold">
                                          <p:stCondLst>
                                            <p:cond delay="0"/>
                                          </p:stCondLst>
                                        </p:cTn>
                                        <p:tgtEl>
                                          <p:spTgt spid="347242"/>
                                        </p:tgtEl>
                                        <p:attrNameLst>
                                          <p:attrName>style.visibility</p:attrName>
                                        </p:attrNameLst>
                                      </p:cBhvr>
                                      <p:to>
                                        <p:strVal val="visible"/>
                                      </p:to>
                                    </p:set>
                                    <p:animEffect transition="in" filter="wipe(up)">
                                      <p:cBhvr>
                                        <p:cTn id="58" dur="500"/>
                                        <p:tgtEl>
                                          <p:spTgt spid="347242"/>
                                        </p:tgtEl>
                                      </p:cBhvr>
                                    </p:animEffect>
                                  </p:childTnLst>
                                </p:cTn>
                              </p:par>
                            </p:childTnLst>
                          </p:cTn>
                        </p:par>
                        <p:par>
                          <p:cTn id="59" fill="hold">
                            <p:stCondLst>
                              <p:cond delay="500"/>
                            </p:stCondLst>
                            <p:childTnLst>
                              <p:par>
                                <p:cTn id="60" presetID="22" presetClass="entr" presetSubtype="2" fill="hold" nodeType="afterEffect">
                                  <p:stCondLst>
                                    <p:cond delay="0"/>
                                  </p:stCondLst>
                                  <p:childTnLst>
                                    <p:set>
                                      <p:cBhvr>
                                        <p:cTn id="61" dur="1" fill="hold">
                                          <p:stCondLst>
                                            <p:cond delay="0"/>
                                          </p:stCondLst>
                                        </p:cTn>
                                        <p:tgtEl>
                                          <p:spTgt spid="347240"/>
                                        </p:tgtEl>
                                        <p:attrNameLst>
                                          <p:attrName>style.visibility</p:attrName>
                                        </p:attrNameLst>
                                      </p:cBhvr>
                                      <p:to>
                                        <p:strVal val="visible"/>
                                      </p:to>
                                    </p:set>
                                    <p:animEffect transition="in" filter="wipe(right)">
                                      <p:cBhvr>
                                        <p:cTn id="62" dur="500"/>
                                        <p:tgtEl>
                                          <p:spTgt spid="347240"/>
                                        </p:tgtEl>
                                      </p:cBhvr>
                                    </p:animEffect>
                                  </p:childTnLst>
                                </p:cTn>
                              </p:par>
                            </p:childTnLst>
                          </p:cTn>
                        </p:par>
                        <p:par>
                          <p:cTn id="63" fill="hold">
                            <p:stCondLst>
                              <p:cond delay="1000"/>
                            </p:stCondLst>
                            <p:childTnLst>
                              <p:par>
                                <p:cTn id="64" presetID="22" presetClass="entr" presetSubtype="8" fill="hold" grpId="0" nodeType="afterEffect">
                                  <p:stCondLst>
                                    <p:cond delay="0"/>
                                  </p:stCondLst>
                                  <p:childTnLst>
                                    <p:set>
                                      <p:cBhvr>
                                        <p:cTn id="65" dur="1" fill="hold">
                                          <p:stCondLst>
                                            <p:cond delay="0"/>
                                          </p:stCondLst>
                                        </p:cTn>
                                        <p:tgtEl>
                                          <p:spTgt spid="347241"/>
                                        </p:tgtEl>
                                        <p:attrNameLst>
                                          <p:attrName>style.visibility</p:attrName>
                                        </p:attrNameLst>
                                      </p:cBhvr>
                                      <p:to>
                                        <p:strVal val="visible"/>
                                      </p:to>
                                    </p:set>
                                    <p:animEffect transition="in" filter="wipe(left)">
                                      <p:cBhvr>
                                        <p:cTn id="66" dur="500"/>
                                        <p:tgtEl>
                                          <p:spTgt spid="347241"/>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4" fill="hold" nodeType="clickEffect">
                                  <p:stCondLst>
                                    <p:cond delay="0"/>
                                  </p:stCondLst>
                                  <p:childTnLst>
                                    <p:set>
                                      <p:cBhvr>
                                        <p:cTn id="70" dur="1" fill="hold">
                                          <p:stCondLst>
                                            <p:cond delay="0"/>
                                          </p:stCondLst>
                                        </p:cTn>
                                        <p:tgtEl>
                                          <p:spTgt spid="347237"/>
                                        </p:tgtEl>
                                        <p:attrNameLst>
                                          <p:attrName>style.visibility</p:attrName>
                                        </p:attrNameLst>
                                      </p:cBhvr>
                                      <p:to>
                                        <p:strVal val="visible"/>
                                      </p:to>
                                    </p:set>
                                    <p:animEffect transition="in" filter="wipe(down)">
                                      <p:cBhvr>
                                        <p:cTn id="71" dur="500"/>
                                        <p:tgtEl>
                                          <p:spTgt spid="347237"/>
                                        </p:tgtEl>
                                      </p:cBhvr>
                                    </p:animEffect>
                                  </p:childTnLst>
                                </p:cTn>
                              </p:par>
                            </p:childTnLst>
                          </p:cTn>
                        </p:par>
                        <p:par>
                          <p:cTn id="72" fill="hold">
                            <p:stCondLst>
                              <p:cond delay="500"/>
                            </p:stCondLst>
                            <p:childTnLst>
                              <p:par>
                                <p:cTn id="73" presetID="22" presetClass="entr" presetSubtype="2" fill="hold" nodeType="afterEffect">
                                  <p:stCondLst>
                                    <p:cond delay="0"/>
                                  </p:stCondLst>
                                  <p:childTnLst>
                                    <p:set>
                                      <p:cBhvr>
                                        <p:cTn id="74" dur="1" fill="hold">
                                          <p:stCondLst>
                                            <p:cond delay="0"/>
                                          </p:stCondLst>
                                        </p:cTn>
                                        <p:tgtEl>
                                          <p:spTgt spid="347238"/>
                                        </p:tgtEl>
                                        <p:attrNameLst>
                                          <p:attrName>style.visibility</p:attrName>
                                        </p:attrNameLst>
                                      </p:cBhvr>
                                      <p:to>
                                        <p:strVal val="visible"/>
                                      </p:to>
                                    </p:set>
                                    <p:animEffect transition="in" filter="wipe(right)">
                                      <p:cBhvr>
                                        <p:cTn id="75" dur="500"/>
                                        <p:tgtEl>
                                          <p:spTgt spid="347238"/>
                                        </p:tgtEl>
                                      </p:cBhvr>
                                    </p:animEffect>
                                  </p:childTnLst>
                                </p:cTn>
                              </p:par>
                            </p:childTnLst>
                          </p:cTn>
                        </p:par>
                        <p:par>
                          <p:cTn id="76" fill="hold">
                            <p:stCondLst>
                              <p:cond delay="1000"/>
                            </p:stCondLst>
                            <p:childTnLst>
                              <p:par>
                                <p:cTn id="77" presetID="22" presetClass="entr" presetSubtype="8" fill="hold" grpId="0" nodeType="afterEffect">
                                  <p:stCondLst>
                                    <p:cond delay="0"/>
                                  </p:stCondLst>
                                  <p:childTnLst>
                                    <p:set>
                                      <p:cBhvr>
                                        <p:cTn id="78" dur="1" fill="hold">
                                          <p:stCondLst>
                                            <p:cond delay="0"/>
                                          </p:stCondLst>
                                        </p:cTn>
                                        <p:tgtEl>
                                          <p:spTgt spid="347239"/>
                                        </p:tgtEl>
                                        <p:attrNameLst>
                                          <p:attrName>style.visibility</p:attrName>
                                        </p:attrNameLst>
                                      </p:cBhvr>
                                      <p:to>
                                        <p:strVal val="visible"/>
                                      </p:to>
                                    </p:set>
                                    <p:animEffect transition="in" filter="wipe(left)">
                                      <p:cBhvr>
                                        <p:cTn id="79" dur="500"/>
                                        <p:tgtEl>
                                          <p:spTgt spid="347239"/>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1" fill="hold" nodeType="clickEffect">
                                  <p:stCondLst>
                                    <p:cond delay="0"/>
                                  </p:stCondLst>
                                  <p:childTnLst>
                                    <p:set>
                                      <p:cBhvr>
                                        <p:cTn id="83" dur="1" fill="hold">
                                          <p:stCondLst>
                                            <p:cond delay="0"/>
                                          </p:stCondLst>
                                        </p:cTn>
                                        <p:tgtEl>
                                          <p:spTgt spid="347231"/>
                                        </p:tgtEl>
                                        <p:attrNameLst>
                                          <p:attrName>style.visibility</p:attrName>
                                        </p:attrNameLst>
                                      </p:cBhvr>
                                      <p:to>
                                        <p:strVal val="visible"/>
                                      </p:to>
                                    </p:set>
                                    <p:animEffect transition="in" filter="wipe(up)">
                                      <p:cBhvr>
                                        <p:cTn id="84" dur="500"/>
                                        <p:tgtEl>
                                          <p:spTgt spid="347231"/>
                                        </p:tgtEl>
                                      </p:cBhvr>
                                    </p:animEffect>
                                  </p:childTnLst>
                                </p:cTn>
                              </p:par>
                              <p:par>
                                <p:cTn id="85" presetID="22" presetClass="entr" presetSubtype="1" fill="hold" nodeType="withEffect">
                                  <p:stCondLst>
                                    <p:cond delay="0"/>
                                  </p:stCondLst>
                                  <p:childTnLst>
                                    <p:set>
                                      <p:cBhvr>
                                        <p:cTn id="86" dur="1" fill="hold">
                                          <p:stCondLst>
                                            <p:cond delay="0"/>
                                          </p:stCondLst>
                                        </p:cTn>
                                        <p:tgtEl>
                                          <p:spTgt spid="347232"/>
                                        </p:tgtEl>
                                        <p:attrNameLst>
                                          <p:attrName>style.visibility</p:attrName>
                                        </p:attrNameLst>
                                      </p:cBhvr>
                                      <p:to>
                                        <p:strVal val="visible"/>
                                      </p:to>
                                    </p:set>
                                    <p:animEffect transition="in" filter="wipe(up)">
                                      <p:cBhvr>
                                        <p:cTn id="87" dur="500"/>
                                        <p:tgtEl>
                                          <p:spTgt spid="347232"/>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4" fill="hold" nodeType="clickEffect">
                                  <p:stCondLst>
                                    <p:cond delay="0"/>
                                  </p:stCondLst>
                                  <p:childTnLst>
                                    <p:set>
                                      <p:cBhvr>
                                        <p:cTn id="91" dur="1" fill="hold">
                                          <p:stCondLst>
                                            <p:cond delay="0"/>
                                          </p:stCondLst>
                                        </p:cTn>
                                        <p:tgtEl>
                                          <p:spTgt spid="347233"/>
                                        </p:tgtEl>
                                        <p:attrNameLst>
                                          <p:attrName>style.visibility</p:attrName>
                                        </p:attrNameLst>
                                      </p:cBhvr>
                                      <p:to>
                                        <p:strVal val="visible"/>
                                      </p:to>
                                    </p:set>
                                    <p:animEffect transition="in" filter="wipe(down)">
                                      <p:cBhvr>
                                        <p:cTn id="92" dur="500"/>
                                        <p:tgtEl>
                                          <p:spTgt spid="347233"/>
                                        </p:tgtEl>
                                      </p:cBhvr>
                                    </p:animEffect>
                                  </p:childTnLst>
                                </p:cTn>
                              </p:par>
                              <p:par>
                                <p:cTn id="93" presetID="22" presetClass="entr" presetSubtype="4" fill="hold" nodeType="withEffect">
                                  <p:stCondLst>
                                    <p:cond delay="0"/>
                                  </p:stCondLst>
                                  <p:childTnLst>
                                    <p:set>
                                      <p:cBhvr>
                                        <p:cTn id="94" dur="1" fill="hold">
                                          <p:stCondLst>
                                            <p:cond delay="0"/>
                                          </p:stCondLst>
                                        </p:cTn>
                                        <p:tgtEl>
                                          <p:spTgt spid="347234"/>
                                        </p:tgtEl>
                                        <p:attrNameLst>
                                          <p:attrName>style.visibility</p:attrName>
                                        </p:attrNameLst>
                                      </p:cBhvr>
                                      <p:to>
                                        <p:strVal val="visible"/>
                                      </p:to>
                                    </p:set>
                                    <p:animEffect transition="in" filter="wipe(down)">
                                      <p:cBhvr>
                                        <p:cTn id="95" dur="500"/>
                                        <p:tgtEl>
                                          <p:spTgt spid="347234"/>
                                        </p:tgtEl>
                                      </p:cBhvr>
                                    </p:animEffect>
                                  </p:childTnLst>
                                </p:cTn>
                              </p:par>
                              <p:par>
                                <p:cTn id="96" presetID="22" presetClass="entr" presetSubtype="4" fill="hold" nodeType="withEffect">
                                  <p:stCondLst>
                                    <p:cond delay="0"/>
                                  </p:stCondLst>
                                  <p:childTnLst>
                                    <p:set>
                                      <p:cBhvr>
                                        <p:cTn id="97" dur="1" fill="hold">
                                          <p:stCondLst>
                                            <p:cond delay="0"/>
                                          </p:stCondLst>
                                        </p:cTn>
                                        <p:tgtEl>
                                          <p:spTgt spid="347236"/>
                                        </p:tgtEl>
                                        <p:attrNameLst>
                                          <p:attrName>style.visibility</p:attrName>
                                        </p:attrNameLst>
                                      </p:cBhvr>
                                      <p:to>
                                        <p:strVal val="visible"/>
                                      </p:to>
                                    </p:set>
                                    <p:animEffect transition="in" filter="wipe(down)">
                                      <p:cBhvr>
                                        <p:cTn id="98" dur="500"/>
                                        <p:tgtEl>
                                          <p:spTgt spid="347236"/>
                                        </p:tgtEl>
                                      </p:cBhvr>
                                    </p:animEffect>
                                  </p:childTnLst>
                                </p:cTn>
                              </p:par>
                              <p:par>
                                <p:cTn id="99" presetID="22" presetClass="entr" presetSubtype="4" fill="hold" nodeType="withEffect">
                                  <p:stCondLst>
                                    <p:cond delay="0"/>
                                  </p:stCondLst>
                                  <p:childTnLst>
                                    <p:set>
                                      <p:cBhvr>
                                        <p:cTn id="100" dur="1" fill="hold">
                                          <p:stCondLst>
                                            <p:cond delay="0"/>
                                          </p:stCondLst>
                                        </p:cTn>
                                        <p:tgtEl>
                                          <p:spTgt spid="347235"/>
                                        </p:tgtEl>
                                        <p:attrNameLst>
                                          <p:attrName>style.visibility</p:attrName>
                                        </p:attrNameLst>
                                      </p:cBhvr>
                                      <p:to>
                                        <p:strVal val="visible"/>
                                      </p:to>
                                    </p:set>
                                    <p:animEffect transition="in" filter="wipe(down)">
                                      <p:cBhvr>
                                        <p:cTn id="101" dur="500"/>
                                        <p:tgtEl>
                                          <p:spTgt spid="347235"/>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8" fill="hold" nodeType="clickEffect">
                                  <p:stCondLst>
                                    <p:cond delay="0"/>
                                  </p:stCondLst>
                                  <p:childTnLst>
                                    <p:set>
                                      <p:cBhvr>
                                        <p:cTn id="105" dur="1" fill="hold">
                                          <p:stCondLst>
                                            <p:cond delay="0"/>
                                          </p:stCondLst>
                                        </p:cTn>
                                        <p:tgtEl>
                                          <p:spTgt spid="347243"/>
                                        </p:tgtEl>
                                        <p:attrNameLst>
                                          <p:attrName>style.visibility</p:attrName>
                                        </p:attrNameLst>
                                      </p:cBhvr>
                                      <p:to>
                                        <p:strVal val="visible"/>
                                      </p:to>
                                    </p:set>
                                    <p:animEffect transition="in" filter="wipe(left)">
                                      <p:cBhvr>
                                        <p:cTn id="106" dur="500"/>
                                        <p:tgtEl>
                                          <p:spTgt spid="347243"/>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2" fill="hold" nodeType="clickEffect">
                                  <p:stCondLst>
                                    <p:cond delay="0"/>
                                  </p:stCondLst>
                                  <p:childTnLst>
                                    <p:set>
                                      <p:cBhvr>
                                        <p:cTn id="110" dur="1" fill="hold">
                                          <p:stCondLst>
                                            <p:cond delay="0"/>
                                          </p:stCondLst>
                                        </p:cTn>
                                        <p:tgtEl>
                                          <p:spTgt spid="2"/>
                                        </p:tgtEl>
                                        <p:attrNameLst>
                                          <p:attrName>style.visibility</p:attrName>
                                        </p:attrNameLst>
                                      </p:cBhvr>
                                      <p:to>
                                        <p:strVal val="visible"/>
                                      </p:to>
                                    </p:set>
                                    <p:animEffect transition="in" filter="wipe(right)">
                                      <p:cBhvr>
                                        <p:cTn id="111" dur="500"/>
                                        <p:tgtEl>
                                          <p:spTgt spid="2"/>
                                        </p:tgtEl>
                                      </p:cBhvr>
                                    </p:animEffect>
                                  </p:childTnLst>
                                </p:cTn>
                              </p:par>
                              <p:par>
                                <p:cTn id="112" presetID="22" presetClass="entr" presetSubtype="2" fill="hold" nodeType="withEffect">
                                  <p:stCondLst>
                                    <p:cond delay="0"/>
                                  </p:stCondLst>
                                  <p:childTnLst>
                                    <p:set>
                                      <p:cBhvr>
                                        <p:cTn id="113" dur="1" fill="hold">
                                          <p:stCondLst>
                                            <p:cond delay="0"/>
                                          </p:stCondLst>
                                        </p:cTn>
                                        <p:tgtEl>
                                          <p:spTgt spid="3"/>
                                        </p:tgtEl>
                                        <p:attrNameLst>
                                          <p:attrName>style.visibility</p:attrName>
                                        </p:attrNameLst>
                                      </p:cBhvr>
                                      <p:to>
                                        <p:strVal val="visible"/>
                                      </p:to>
                                    </p:set>
                                    <p:animEffect transition="in" filter="wipe(right)">
                                      <p:cBhvr>
                                        <p:cTn id="114" dur="500"/>
                                        <p:tgtEl>
                                          <p:spTgt spid="3"/>
                                        </p:tgtEl>
                                      </p:cBhvr>
                                    </p:animEffect>
                                  </p:childTnLst>
                                </p:cTn>
                              </p:par>
                            </p:childTnLst>
                          </p:cTn>
                        </p:par>
                      </p:childTnLst>
                    </p:cTn>
                  </p:par>
                  <p:par>
                    <p:cTn id="115" fill="hold">
                      <p:stCondLst>
                        <p:cond delay="indefinite"/>
                      </p:stCondLst>
                      <p:childTnLst>
                        <p:par>
                          <p:cTn id="116" fill="hold">
                            <p:stCondLst>
                              <p:cond delay="0"/>
                            </p:stCondLst>
                            <p:childTnLst>
                              <p:par>
                                <p:cTn id="117" presetID="22" presetClass="entr" presetSubtype="1" fill="hold" nodeType="clickEffect">
                                  <p:stCondLst>
                                    <p:cond delay="0"/>
                                  </p:stCondLst>
                                  <p:childTnLst>
                                    <p:set>
                                      <p:cBhvr>
                                        <p:cTn id="118" dur="1" fill="hold">
                                          <p:stCondLst>
                                            <p:cond delay="0"/>
                                          </p:stCondLst>
                                        </p:cTn>
                                        <p:tgtEl>
                                          <p:spTgt spid="4"/>
                                        </p:tgtEl>
                                        <p:attrNameLst>
                                          <p:attrName>style.visibility</p:attrName>
                                        </p:attrNameLst>
                                      </p:cBhvr>
                                      <p:to>
                                        <p:strVal val="visible"/>
                                      </p:to>
                                    </p:set>
                                    <p:animEffect transition="in" filter="wipe(up)">
                                      <p:cBhvr>
                                        <p:cTn id="119" dur="500"/>
                                        <p:tgtEl>
                                          <p:spTgt spid="4"/>
                                        </p:tgtEl>
                                      </p:cBhvr>
                                    </p:animEffect>
                                  </p:childTnLst>
                                </p:cTn>
                              </p:par>
                            </p:childTnLst>
                          </p:cTn>
                        </p:par>
                        <p:par>
                          <p:cTn id="120" fill="hold">
                            <p:stCondLst>
                              <p:cond delay="500"/>
                            </p:stCondLst>
                            <p:childTnLst>
                              <p:par>
                                <p:cTn id="121" presetID="22" presetClass="entr" presetSubtype="1" fill="hold" nodeType="afterEffect">
                                  <p:stCondLst>
                                    <p:cond delay="0"/>
                                  </p:stCondLst>
                                  <p:childTnLst>
                                    <p:set>
                                      <p:cBhvr>
                                        <p:cTn id="122" dur="1" fill="hold">
                                          <p:stCondLst>
                                            <p:cond delay="0"/>
                                          </p:stCondLst>
                                        </p:cTn>
                                        <p:tgtEl>
                                          <p:spTgt spid="5"/>
                                        </p:tgtEl>
                                        <p:attrNameLst>
                                          <p:attrName>style.visibility</p:attrName>
                                        </p:attrNameLst>
                                      </p:cBhvr>
                                      <p:to>
                                        <p:strVal val="visible"/>
                                      </p:to>
                                    </p:set>
                                    <p:animEffect transition="in" filter="wipe(up)">
                                      <p:cBhvr>
                                        <p:cTn id="123" dur="500"/>
                                        <p:tgtEl>
                                          <p:spTgt spid="5"/>
                                        </p:tgtEl>
                                      </p:cBhvr>
                                    </p:animEffect>
                                  </p:childTnLst>
                                </p:cTn>
                              </p:par>
                            </p:childTnLst>
                          </p:cTn>
                        </p:par>
                      </p:childTnLst>
                    </p:cTn>
                  </p:par>
                  <p:par>
                    <p:cTn id="124" fill="hold">
                      <p:stCondLst>
                        <p:cond delay="indefinite"/>
                      </p:stCondLst>
                      <p:childTnLst>
                        <p:par>
                          <p:cTn id="125" fill="hold">
                            <p:stCondLst>
                              <p:cond delay="0"/>
                            </p:stCondLst>
                            <p:childTnLst>
                              <p:par>
                                <p:cTn id="126" presetID="22" presetClass="entr" presetSubtype="8" fill="hold" nodeType="clickEffect">
                                  <p:stCondLst>
                                    <p:cond delay="0"/>
                                  </p:stCondLst>
                                  <p:childTnLst>
                                    <p:set>
                                      <p:cBhvr>
                                        <p:cTn id="127" dur="1" fill="hold">
                                          <p:stCondLst>
                                            <p:cond delay="0"/>
                                          </p:stCondLst>
                                        </p:cTn>
                                        <p:tgtEl>
                                          <p:spTgt spid="347266"/>
                                        </p:tgtEl>
                                        <p:attrNameLst>
                                          <p:attrName>style.visibility</p:attrName>
                                        </p:attrNameLst>
                                      </p:cBhvr>
                                      <p:to>
                                        <p:strVal val="visible"/>
                                      </p:to>
                                    </p:set>
                                    <p:animEffect transition="in" filter="wipe(left)">
                                      <p:cBhvr>
                                        <p:cTn id="128" dur="500"/>
                                        <p:tgtEl>
                                          <p:spTgt spid="347266"/>
                                        </p:tgtEl>
                                      </p:cBhvr>
                                    </p:animEffect>
                                  </p:childTnLst>
                                </p:cTn>
                              </p:par>
                              <p:par>
                                <p:cTn id="129" presetID="22" presetClass="entr" presetSubtype="4" fill="hold" nodeType="withEffect">
                                  <p:stCondLst>
                                    <p:cond delay="0"/>
                                  </p:stCondLst>
                                  <p:childTnLst>
                                    <p:set>
                                      <p:cBhvr>
                                        <p:cTn id="130" dur="1" fill="hold">
                                          <p:stCondLst>
                                            <p:cond delay="0"/>
                                          </p:stCondLst>
                                        </p:cTn>
                                        <p:tgtEl>
                                          <p:spTgt spid="347267"/>
                                        </p:tgtEl>
                                        <p:attrNameLst>
                                          <p:attrName>style.visibility</p:attrName>
                                        </p:attrNameLst>
                                      </p:cBhvr>
                                      <p:to>
                                        <p:strVal val="visible"/>
                                      </p:to>
                                    </p:set>
                                    <p:animEffect transition="in" filter="wipe(down)">
                                      <p:cBhvr>
                                        <p:cTn id="131" dur="500"/>
                                        <p:tgtEl>
                                          <p:spTgt spid="347267"/>
                                        </p:tgtEl>
                                      </p:cBhvr>
                                    </p:animEffect>
                                  </p:childTnLst>
                                </p:cTn>
                              </p:par>
                              <p:par>
                                <p:cTn id="132" presetID="22" presetClass="entr" presetSubtype="4" fill="hold" nodeType="withEffect">
                                  <p:stCondLst>
                                    <p:cond delay="0"/>
                                  </p:stCondLst>
                                  <p:childTnLst>
                                    <p:set>
                                      <p:cBhvr>
                                        <p:cTn id="133" dur="1" fill="hold">
                                          <p:stCondLst>
                                            <p:cond delay="0"/>
                                          </p:stCondLst>
                                        </p:cTn>
                                        <p:tgtEl>
                                          <p:spTgt spid="347268"/>
                                        </p:tgtEl>
                                        <p:attrNameLst>
                                          <p:attrName>style.visibility</p:attrName>
                                        </p:attrNameLst>
                                      </p:cBhvr>
                                      <p:to>
                                        <p:strVal val="visible"/>
                                      </p:to>
                                    </p:set>
                                    <p:animEffect transition="in" filter="wipe(down)">
                                      <p:cBhvr>
                                        <p:cTn id="134" dur="500"/>
                                        <p:tgtEl>
                                          <p:spTgt spid="347268"/>
                                        </p:tgtEl>
                                      </p:cBhvr>
                                    </p:animEffect>
                                  </p:childTnLst>
                                </p:cTn>
                              </p:par>
                              <p:par>
                                <p:cTn id="135" presetID="22" presetClass="entr" presetSubtype="4" fill="hold" nodeType="withEffect">
                                  <p:stCondLst>
                                    <p:cond delay="0"/>
                                  </p:stCondLst>
                                  <p:childTnLst>
                                    <p:set>
                                      <p:cBhvr>
                                        <p:cTn id="136" dur="1" fill="hold">
                                          <p:stCondLst>
                                            <p:cond delay="0"/>
                                          </p:stCondLst>
                                        </p:cTn>
                                        <p:tgtEl>
                                          <p:spTgt spid="347269"/>
                                        </p:tgtEl>
                                        <p:attrNameLst>
                                          <p:attrName>style.visibility</p:attrName>
                                        </p:attrNameLst>
                                      </p:cBhvr>
                                      <p:to>
                                        <p:strVal val="visible"/>
                                      </p:to>
                                    </p:set>
                                    <p:animEffect transition="in" filter="wipe(down)">
                                      <p:cBhvr>
                                        <p:cTn id="137" dur="500"/>
                                        <p:tgtEl>
                                          <p:spTgt spid="347269"/>
                                        </p:tgtEl>
                                      </p:cBhvr>
                                    </p:animEffect>
                                  </p:childTnLst>
                                </p:cTn>
                              </p:par>
                              <p:par>
                                <p:cTn id="138" presetID="22" presetClass="entr" presetSubtype="4" fill="hold" nodeType="withEffect">
                                  <p:stCondLst>
                                    <p:cond delay="0"/>
                                  </p:stCondLst>
                                  <p:childTnLst>
                                    <p:set>
                                      <p:cBhvr>
                                        <p:cTn id="139" dur="1" fill="hold">
                                          <p:stCondLst>
                                            <p:cond delay="0"/>
                                          </p:stCondLst>
                                        </p:cTn>
                                        <p:tgtEl>
                                          <p:spTgt spid="347270"/>
                                        </p:tgtEl>
                                        <p:attrNameLst>
                                          <p:attrName>style.visibility</p:attrName>
                                        </p:attrNameLst>
                                      </p:cBhvr>
                                      <p:to>
                                        <p:strVal val="visible"/>
                                      </p:to>
                                    </p:set>
                                    <p:animEffect transition="in" filter="wipe(down)">
                                      <p:cBhvr>
                                        <p:cTn id="140" dur="500"/>
                                        <p:tgtEl>
                                          <p:spTgt spid="347270"/>
                                        </p:tgtEl>
                                      </p:cBhvr>
                                    </p:animEffect>
                                  </p:childTnLst>
                                </p:cTn>
                              </p:par>
                            </p:childTnLst>
                          </p:cTn>
                        </p:par>
                      </p:childTnLst>
                    </p:cTn>
                  </p:par>
                  <p:par>
                    <p:cTn id="141" fill="hold">
                      <p:stCondLst>
                        <p:cond delay="indefinite"/>
                      </p:stCondLst>
                      <p:childTnLst>
                        <p:par>
                          <p:cTn id="142" fill="hold">
                            <p:stCondLst>
                              <p:cond delay="0"/>
                            </p:stCondLst>
                            <p:childTnLst>
                              <p:par>
                                <p:cTn id="143" presetID="2" presetClass="entr" presetSubtype="8" fill="hold" nodeType="clickEffect">
                                  <p:stCondLst>
                                    <p:cond delay="0"/>
                                  </p:stCondLst>
                                  <p:childTnLst>
                                    <p:set>
                                      <p:cBhvr>
                                        <p:cTn id="144" dur="1" fill="hold">
                                          <p:stCondLst>
                                            <p:cond delay="0"/>
                                          </p:stCondLst>
                                        </p:cTn>
                                        <p:tgtEl>
                                          <p:spTgt spid="347273"/>
                                        </p:tgtEl>
                                        <p:attrNameLst>
                                          <p:attrName>style.visibility</p:attrName>
                                        </p:attrNameLst>
                                      </p:cBhvr>
                                      <p:to>
                                        <p:strVal val="visible"/>
                                      </p:to>
                                    </p:set>
                                    <p:anim calcmode="lin" valueType="num">
                                      <p:cBhvr additive="base">
                                        <p:cTn id="145" dur="500" fill="hold"/>
                                        <p:tgtEl>
                                          <p:spTgt spid="347273"/>
                                        </p:tgtEl>
                                        <p:attrNameLst>
                                          <p:attrName>ppt_x</p:attrName>
                                        </p:attrNameLst>
                                      </p:cBhvr>
                                      <p:tavLst>
                                        <p:tav tm="0">
                                          <p:val>
                                            <p:strVal val="0-#ppt_w/2"/>
                                          </p:val>
                                        </p:tav>
                                        <p:tav tm="100000">
                                          <p:val>
                                            <p:strVal val="#ppt_x"/>
                                          </p:val>
                                        </p:tav>
                                      </p:tavLst>
                                    </p:anim>
                                    <p:anim calcmode="lin" valueType="num">
                                      <p:cBhvr additive="base">
                                        <p:cTn id="146" dur="500" fill="hold"/>
                                        <p:tgtEl>
                                          <p:spTgt spid="347273"/>
                                        </p:tgtEl>
                                        <p:attrNameLst>
                                          <p:attrName>ppt_y</p:attrName>
                                        </p:attrNameLst>
                                      </p:cBhvr>
                                      <p:tavLst>
                                        <p:tav tm="0">
                                          <p:val>
                                            <p:strVal val="#ppt_y"/>
                                          </p:val>
                                        </p:tav>
                                        <p:tav tm="100000">
                                          <p:val>
                                            <p:strVal val="#ppt_y"/>
                                          </p:val>
                                        </p:tav>
                                      </p:tavLst>
                                    </p:anim>
                                  </p:childTnLst>
                                </p:cTn>
                              </p:par>
                            </p:childTnLst>
                          </p:cTn>
                        </p:par>
                        <p:par>
                          <p:cTn id="147" fill="hold">
                            <p:stCondLst>
                              <p:cond delay="500"/>
                            </p:stCondLst>
                            <p:childTnLst>
                              <p:par>
                                <p:cTn id="148" presetID="22" presetClass="entr" presetSubtype="8" fill="hold" grpId="0" nodeType="afterEffect">
                                  <p:stCondLst>
                                    <p:cond delay="0"/>
                                  </p:stCondLst>
                                  <p:childTnLst>
                                    <p:set>
                                      <p:cBhvr>
                                        <p:cTn id="149" dur="1" fill="hold">
                                          <p:stCondLst>
                                            <p:cond delay="0"/>
                                          </p:stCondLst>
                                        </p:cTn>
                                        <p:tgtEl>
                                          <p:spTgt spid="347274"/>
                                        </p:tgtEl>
                                        <p:attrNameLst>
                                          <p:attrName>style.visibility</p:attrName>
                                        </p:attrNameLst>
                                      </p:cBhvr>
                                      <p:to>
                                        <p:strVal val="visible"/>
                                      </p:to>
                                    </p:set>
                                    <p:animEffect transition="in" filter="wipe(left)">
                                      <p:cBhvr>
                                        <p:cTn id="150" dur="500"/>
                                        <p:tgtEl>
                                          <p:spTgt spid="3472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7139" grpId="0"/>
      <p:bldP spid="347222" grpId="0" animBg="1"/>
      <p:bldP spid="347229" grpId="0" animBg="1"/>
      <p:bldP spid="347230" grpId="0" animBg="1"/>
      <p:bldP spid="347239" grpId="0"/>
      <p:bldP spid="347241" grpId="0"/>
      <p:bldP spid="34727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9B743D00-E381-41AF-B110-F0DF0D8E99DB}"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15:55:42</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82"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5pPr>
          </a:lstStyle>
          <a:p>
            <a:pPr lvl="0" algn="r" eaLnBrk="1" hangingPunct="1"/>
            <a:fld id="{9A0DB2DC-4C9A-4742-B13C-FB6460FD3503}" type="slidenum">
              <a:rPr lang="en-US" altLang="zh-CN" sz="1400" b="0" i="0" dirty="0">
                <a:solidFill>
                  <a:schemeClr val="tx1"/>
                </a:solidFill>
                <a:latin typeface="Times New Roman" panose="02020603050405020304" pitchFamily="18" charset="0"/>
              </a:rPr>
              <a:t>21</a:t>
            </a:fld>
            <a:endParaRPr lang="en-US" altLang="zh-CN" sz="1400" b="0" i="0" dirty="0">
              <a:solidFill>
                <a:schemeClr val="tx1"/>
              </a:solidFill>
              <a:latin typeface="Times New Roman" panose="02020603050405020304" pitchFamily="18" charset="0"/>
            </a:endParaRPr>
          </a:p>
        </p:txBody>
      </p:sp>
      <p:sp>
        <p:nvSpPr>
          <p:cNvPr id="25605" name="Rectangle 90"/>
          <p:cNvSpPr/>
          <p:nvPr/>
        </p:nvSpPr>
        <p:spPr>
          <a:xfrm>
            <a:off x="-139700" y="0"/>
            <a:ext cx="9339263" cy="404813"/>
          </a:xfrm>
          <a:prstGeom prst="rect">
            <a:avLst/>
          </a:prstGeom>
          <a:noFill/>
          <a:ln w="9525">
            <a:noFill/>
          </a:ln>
        </p:spPr>
        <p:txBody>
          <a:bodyPr/>
          <a:lstStyle/>
          <a:p>
            <a:pPr algn="l">
              <a:lnSpc>
                <a:spcPct val="90000"/>
              </a:lnSpc>
              <a:buNone/>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7.2.2 </a:t>
            </a:r>
            <a:r>
              <a:rPr lang="zh-CN" altLang="en-US" i="0" dirty="0">
                <a:solidFill>
                  <a:srgbClr val="000066"/>
                </a:solidFill>
                <a:latin typeface="仿宋_GB2312" pitchFamily="49" charset="-122"/>
                <a:ea typeface="仿宋_GB2312" pitchFamily="49" charset="-122"/>
              </a:rPr>
              <a:t>组合体的组合形式及投影特征</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基本形体被切割、开槽与穿孔</a:t>
            </a:r>
            <a:endParaRPr lang="zh-CN" altLang="en-US" sz="1800" i="0" dirty="0">
              <a:solidFill>
                <a:srgbClr val="FF3300"/>
              </a:solidFill>
              <a:latin typeface="仿宋_GB2312" pitchFamily="49" charset="-122"/>
              <a:ea typeface="仿宋_GB2312" pitchFamily="49" charset="-122"/>
            </a:endParaRPr>
          </a:p>
        </p:txBody>
      </p:sp>
      <p:sp>
        <p:nvSpPr>
          <p:cNvPr id="291940" name="Line 100"/>
          <p:cNvSpPr/>
          <p:nvPr/>
        </p:nvSpPr>
        <p:spPr>
          <a:xfrm>
            <a:off x="2051050" y="730250"/>
            <a:ext cx="0" cy="982663"/>
          </a:xfrm>
          <a:prstGeom prst="line">
            <a:avLst/>
          </a:prstGeom>
          <a:ln w="57150" cap="flat" cmpd="sng">
            <a:solidFill>
              <a:schemeClr val="tx1"/>
            </a:solidFill>
            <a:prstDash val="solid"/>
            <a:headEnd type="none" w="med" len="med"/>
            <a:tailEnd type="none" w="med" len="med"/>
          </a:ln>
        </p:spPr>
      </p:sp>
      <p:sp>
        <p:nvSpPr>
          <p:cNvPr id="291941" name="Line 101"/>
          <p:cNvSpPr/>
          <p:nvPr/>
        </p:nvSpPr>
        <p:spPr>
          <a:xfrm>
            <a:off x="2909888" y="719138"/>
            <a:ext cx="0" cy="995362"/>
          </a:xfrm>
          <a:prstGeom prst="line">
            <a:avLst/>
          </a:prstGeom>
          <a:ln w="57150" cap="flat" cmpd="sng">
            <a:solidFill>
              <a:schemeClr val="tx1"/>
            </a:solidFill>
            <a:prstDash val="solid"/>
            <a:headEnd type="none" w="med" len="med"/>
            <a:tailEnd type="none" w="med" len="med"/>
          </a:ln>
        </p:spPr>
      </p:sp>
      <p:sp>
        <p:nvSpPr>
          <p:cNvPr id="291942" name="Line 102"/>
          <p:cNvSpPr/>
          <p:nvPr/>
        </p:nvSpPr>
        <p:spPr>
          <a:xfrm>
            <a:off x="2051050" y="1687513"/>
            <a:ext cx="869950" cy="0"/>
          </a:xfrm>
          <a:prstGeom prst="line">
            <a:avLst/>
          </a:prstGeom>
          <a:ln w="57150" cap="flat" cmpd="sng">
            <a:solidFill>
              <a:schemeClr val="tx1"/>
            </a:solidFill>
            <a:prstDash val="solid"/>
            <a:headEnd type="none" w="med" len="med"/>
            <a:tailEnd type="none" w="med" len="med"/>
          </a:ln>
        </p:spPr>
      </p:sp>
      <p:grpSp>
        <p:nvGrpSpPr>
          <p:cNvPr id="2" name="Group 104"/>
          <p:cNvGrpSpPr/>
          <p:nvPr/>
        </p:nvGrpSpPr>
        <p:grpSpPr>
          <a:xfrm>
            <a:off x="2038350" y="5773738"/>
            <a:ext cx="898525" cy="481012"/>
            <a:chOff x="964" y="2391"/>
            <a:chExt cx="305" cy="842"/>
          </a:xfrm>
        </p:grpSpPr>
        <p:sp>
          <p:nvSpPr>
            <p:cNvPr id="25681" name="Line 105"/>
            <p:cNvSpPr/>
            <p:nvPr/>
          </p:nvSpPr>
          <p:spPr>
            <a:xfrm>
              <a:off x="964" y="2391"/>
              <a:ext cx="0" cy="827"/>
            </a:xfrm>
            <a:prstGeom prst="line">
              <a:avLst/>
            </a:prstGeom>
            <a:ln w="57150" cap="flat" cmpd="sng">
              <a:solidFill>
                <a:schemeClr val="tx1"/>
              </a:solidFill>
              <a:prstDash val="solid"/>
              <a:headEnd type="none" w="med" len="med"/>
              <a:tailEnd type="none" w="med" len="med"/>
            </a:ln>
          </p:spPr>
        </p:sp>
        <p:sp>
          <p:nvSpPr>
            <p:cNvPr id="25682" name="Line 106"/>
            <p:cNvSpPr/>
            <p:nvPr/>
          </p:nvSpPr>
          <p:spPr>
            <a:xfrm>
              <a:off x="1269" y="2406"/>
              <a:ext cx="0" cy="827"/>
            </a:xfrm>
            <a:prstGeom prst="line">
              <a:avLst/>
            </a:prstGeom>
            <a:ln w="57150" cap="flat" cmpd="sng">
              <a:solidFill>
                <a:schemeClr val="tx1"/>
              </a:solidFill>
              <a:prstDash val="solid"/>
              <a:headEnd type="none" w="med" len="med"/>
              <a:tailEnd type="none" w="med" len="med"/>
            </a:ln>
          </p:spPr>
        </p:sp>
      </p:grpSp>
      <p:grpSp>
        <p:nvGrpSpPr>
          <p:cNvPr id="3" name="Group 113"/>
          <p:cNvGrpSpPr/>
          <p:nvPr/>
        </p:nvGrpSpPr>
        <p:grpSpPr>
          <a:xfrm>
            <a:off x="4994275" y="719138"/>
            <a:ext cx="1152525" cy="984250"/>
            <a:chOff x="2136" y="1046"/>
            <a:chExt cx="409" cy="372"/>
          </a:xfrm>
        </p:grpSpPr>
        <p:sp>
          <p:nvSpPr>
            <p:cNvPr id="25679" name="Line 114"/>
            <p:cNvSpPr/>
            <p:nvPr/>
          </p:nvSpPr>
          <p:spPr>
            <a:xfrm flipV="1">
              <a:off x="2136" y="1046"/>
              <a:ext cx="0" cy="363"/>
            </a:xfrm>
            <a:prstGeom prst="line">
              <a:avLst/>
            </a:prstGeom>
            <a:ln w="9525" cap="flat" cmpd="sng">
              <a:solidFill>
                <a:srgbClr val="FF3300"/>
              </a:solidFill>
              <a:prstDash val="lgDash"/>
              <a:headEnd type="none" w="med" len="med"/>
              <a:tailEnd type="none" w="med" len="med"/>
            </a:ln>
          </p:spPr>
        </p:sp>
        <p:sp>
          <p:nvSpPr>
            <p:cNvPr id="25680" name="Line 115"/>
            <p:cNvSpPr/>
            <p:nvPr/>
          </p:nvSpPr>
          <p:spPr>
            <a:xfrm flipV="1">
              <a:off x="2545" y="1046"/>
              <a:ext cx="0" cy="372"/>
            </a:xfrm>
            <a:prstGeom prst="line">
              <a:avLst/>
            </a:prstGeom>
            <a:ln w="9525" cap="flat" cmpd="sng">
              <a:solidFill>
                <a:srgbClr val="FF3300"/>
              </a:solidFill>
              <a:prstDash val="lgDash"/>
              <a:headEnd type="none" w="med" len="med"/>
              <a:tailEnd type="none" w="med" len="med"/>
            </a:ln>
          </p:spPr>
        </p:sp>
      </p:grpSp>
      <p:grpSp>
        <p:nvGrpSpPr>
          <p:cNvPr id="4" name="Group 116"/>
          <p:cNvGrpSpPr/>
          <p:nvPr/>
        </p:nvGrpSpPr>
        <p:grpSpPr>
          <a:xfrm>
            <a:off x="2039938" y="3997325"/>
            <a:ext cx="898525" cy="481013"/>
            <a:chOff x="964" y="2391"/>
            <a:chExt cx="305" cy="842"/>
          </a:xfrm>
        </p:grpSpPr>
        <p:sp>
          <p:nvSpPr>
            <p:cNvPr id="25677" name="Line 117"/>
            <p:cNvSpPr/>
            <p:nvPr/>
          </p:nvSpPr>
          <p:spPr>
            <a:xfrm>
              <a:off x="964" y="2391"/>
              <a:ext cx="0" cy="827"/>
            </a:xfrm>
            <a:prstGeom prst="line">
              <a:avLst/>
            </a:prstGeom>
            <a:ln w="57150" cap="flat" cmpd="sng">
              <a:solidFill>
                <a:schemeClr val="tx1"/>
              </a:solidFill>
              <a:prstDash val="solid"/>
              <a:headEnd type="none" w="med" len="med"/>
              <a:tailEnd type="none" w="med" len="med"/>
            </a:ln>
          </p:spPr>
        </p:sp>
        <p:sp>
          <p:nvSpPr>
            <p:cNvPr id="25678" name="Line 118"/>
            <p:cNvSpPr/>
            <p:nvPr/>
          </p:nvSpPr>
          <p:spPr>
            <a:xfrm>
              <a:off x="1269" y="2406"/>
              <a:ext cx="0" cy="827"/>
            </a:xfrm>
            <a:prstGeom prst="line">
              <a:avLst/>
            </a:prstGeom>
            <a:ln w="57150" cap="flat" cmpd="sng">
              <a:solidFill>
                <a:schemeClr val="tx1"/>
              </a:solidFill>
              <a:prstDash val="solid"/>
              <a:headEnd type="none" w="med" len="med"/>
              <a:tailEnd type="none" w="med" len="med"/>
            </a:ln>
          </p:spPr>
        </p:sp>
      </p:grpSp>
      <p:sp>
        <p:nvSpPr>
          <p:cNvPr id="291959" name="Line 119"/>
          <p:cNvSpPr/>
          <p:nvPr/>
        </p:nvSpPr>
        <p:spPr>
          <a:xfrm>
            <a:off x="4625975" y="1674813"/>
            <a:ext cx="363538" cy="0"/>
          </a:xfrm>
          <a:prstGeom prst="line">
            <a:avLst/>
          </a:prstGeom>
          <a:ln w="19050" cap="flat" cmpd="sng">
            <a:solidFill>
              <a:schemeClr val="hlink"/>
            </a:solidFill>
            <a:prstDash val="dash"/>
            <a:headEnd type="none" w="med" len="med"/>
            <a:tailEnd type="none" w="med" len="med"/>
          </a:ln>
        </p:spPr>
      </p:sp>
      <p:sp>
        <p:nvSpPr>
          <p:cNvPr id="291960" name="Line 120"/>
          <p:cNvSpPr/>
          <p:nvPr/>
        </p:nvSpPr>
        <p:spPr>
          <a:xfrm>
            <a:off x="6149975" y="1685925"/>
            <a:ext cx="363538" cy="0"/>
          </a:xfrm>
          <a:prstGeom prst="line">
            <a:avLst/>
          </a:prstGeom>
          <a:ln w="19050" cap="flat" cmpd="sng">
            <a:solidFill>
              <a:schemeClr val="hlink"/>
            </a:solidFill>
            <a:prstDash val="dash"/>
            <a:headEnd type="none" w="med" len="med"/>
            <a:tailEnd type="none" w="med" len="med"/>
          </a:ln>
        </p:spPr>
      </p:sp>
      <p:sp>
        <p:nvSpPr>
          <p:cNvPr id="291962" name="Line 122"/>
          <p:cNvSpPr/>
          <p:nvPr/>
        </p:nvSpPr>
        <p:spPr>
          <a:xfrm flipV="1">
            <a:off x="4618038" y="728663"/>
            <a:ext cx="0" cy="976312"/>
          </a:xfrm>
          <a:prstGeom prst="line">
            <a:avLst/>
          </a:prstGeom>
          <a:ln w="57150" cap="flat" cmpd="sng">
            <a:solidFill>
              <a:schemeClr val="tx1"/>
            </a:solidFill>
            <a:prstDash val="solid"/>
            <a:headEnd type="none" w="med" len="med"/>
            <a:tailEnd type="none" w="med" len="med"/>
          </a:ln>
        </p:spPr>
      </p:sp>
      <p:sp>
        <p:nvSpPr>
          <p:cNvPr id="291963" name="Line 123"/>
          <p:cNvSpPr/>
          <p:nvPr/>
        </p:nvSpPr>
        <p:spPr>
          <a:xfrm flipH="1" flipV="1">
            <a:off x="6470650" y="711200"/>
            <a:ext cx="0" cy="987425"/>
          </a:xfrm>
          <a:prstGeom prst="line">
            <a:avLst/>
          </a:prstGeom>
          <a:ln w="57150" cap="flat" cmpd="sng">
            <a:solidFill>
              <a:schemeClr val="tx1"/>
            </a:solidFill>
            <a:prstDash val="solid"/>
            <a:headEnd type="none" w="med" len="med"/>
            <a:tailEnd type="none" w="med" len="med"/>
          </a:ln>
        </p:spPr>
      </p:sp>
      <p:sp>
        <p:nvSpPr>
          <p:cNvPr id="291964" name="Line 124"/>
          <p:cNvSpPr/>
          <p:nvPr/>
        </p:nvSpPr>
        <p:spPr>
          <a:xfrm>
            <a:off x="4332288" y="1692275"/>
            <a:ext cx="295275" cy="0"/>
          </a:xfrm>
          <a:prstGeom prst="line">
            <a:avLst/>
          </a:prstGeom>
          <a:ln w="57150" cap="flat" cmpd="sng">
            <a:solidFill>
              <a:schemeClr val="tx1"/>
            </a:solidFill>
            <a:prstDash val="solid"/>
            <a:headEnd type="none" w="med" len="med"/>
            <a:tailEnd type="none" w="med" len="med"/>
          </a:ln>
        </p:spPr>
      </p:sp>
      <p:sp>
        <p:nvSpPr>
          <p:cNvPr id="291965" name="Line 125"/>
          <p:cNvSpPr/>
          <p:nvPr/>
        </p:nvSpPr>
        <p:spPr>
          <a:xfrm>
            <a:off x="6450013" y="1692275"/>
            <a:ext cx="295275" cy="0"/>
          </a:xfrm>
          <a:prstGeom prst="line">
            <a:avLst/>
          </a:prstGeom>
          <a:ln w="57150" cap="flat" cmpd="sng">
            <a:solidFill>
              <a:schemeClr val="tx1"/>
            </a:solidFill>
            <a:prstDash val="solid"/>
            <a:headEnd type="none" w="med" len="med"/>
            <a:tailEnd type="none" w="med" len="med"/>
          </a:ln>
        </p:spPr>
      </p:sp>
      <p:sp>
        <p:nvSpPr>
          <p:cNvPr id="25618" name="Oval 91"/>
          <p:cNvSpPr/>
          <p:nvPr/>
        </p:nvSpPr>
        <p:spPr>
          <a:xfrm>
            <a:off x="1665288" y="4362450"/>
            <a:ext cx="1620837" cy="1546225"/>
          </a:xfrm>
          <a:prstGeom prst="ellipse">
            <a:avLst/>
          </a:prstGeom>
          <a:noFill/>
          <a:ln w="57150" cap="flat" cmpd="sng">
            <a:solidFill>
              <a:schemeClr val="tx1"/>
            </a:solidFill>
            <a:prstDash val="solid"/>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25619" name="Oval 92"/>
          <p:cNvSpPr/>
          <p:nvPr/>
        </p:nvSpPr>
        <p:spPr>
          <a:xfrm>
            <a:off x="1270000" y="3930650"/>
            <a:ext cx="2441575" cy="2390775"/>
          </a:xfrm>
          <a:prstGeom prst="ellipse">
            <a:avLst/>
          </a:prstGeom>
          <a:noFill/>
          <a:ln w="57150" cap="flat" cmpd="sng">
            <a:solidFill>
              <a:schemeClr val="tx1"/>
            </a:solidFill>
            <a:prstDash val="solid"/>
            <a:headEnd type="none" w="med" len="med"/>
            <a:tailEnd type="none" w="med" len="med"/>
          </a:ln>
        </p:spPr>
        <p:txBody>
          <a:bodyPr wrap="none" anchor="ctr" anchorCtr="0"/>
          <a:lstStyle/>
          <a:p>
            <a:endParaRPr lang="en-US" altLang="x-none" dirty="0">
              <a:latin typeface="Comic Sans MS" panose="030F0702030302020204" pitchFamily="66" charset="0"/>
            </a:endParaRPr>
          </a:p>
        </p:txBody>
      </p:sp>
      <p:grpSp>
        <p:nvGrpSpPr>
          <p:cNvPr id="25620" name="Group 93"/>
          <p:cNvGrpSpPr/>
          <p:nvPr/>
        </p:nvGrpSpPr>
        <p:grpSpPr>
          <a:xfrm>
            <a:off x="839788" y="3533775"/>
            <a:ext cx="3395662" cy="3171825"/>
            <a:chOff x="534" y="2214"/>
            <a:chExt cx="1206" cy="1182"/>
          </a:xfrm>
        </p:grpSpPr>
        <p:sp>
          <p:nvSpPr>
            <p:cNvPr id="25675" name="Line 94"/>
            <p:cNvSpPr/>
            <p:nvPr/>
          </p:nvSpPr>
          <p:spPr>
            <a:xfrm>
              <a:off x="534" y="2808"/>
              <a:ext cx="1206" cy="0"/>
            </a:xfrm>
            <a:prstGeom prst="line">
              <a:avLst/>
            </a:prstGeom>
            <a:ln w="9525" cap="flat" cmpd="sng">
              <a:solidFill>
                <a:schemeClr val="tx1"/>
              </a:solidFill>
              <a:prstDash val="lgDashDot"/>
              <a:headEnd type="none" w="med" len="med"/>
              <a:tailEnd type="none" w="med" len="med"/>
            </a:ln>
          </p:spPr>
        </p:sp>
        <p:sp>
          <p:nvSpPr>
            <p:cNvPr id="25676" name="Line 95"/>
            <p:cNvSpPr/>
            <p:nvPr/>
          </p:nvSpPr>
          <p:spPr>
            <a:xfrm>
              <a:off x="1122" y="2214"/>
              <a:ext cx="0" cy="1182"/>
            </a:xfrm>
            <a:prstGeom prst="line">
              <a:avLst/>
            </a:prstGeom>
            <a:ln w="9525" cap="flat" cmpd="sng">
              <a:solidFill>
                <a:schemeClr val="tx1"/>
              </a:solidFill>
              <a:prstDash val="lgDashDot"/>
              <a:headEnd type="none" w="med" len="med"/>
              <a:tailEnd type="none" w="med" len="med"/>
            </a:ln>
          </p:spPr>
        </p:sp>
      </p:grpSp>
      <p:sp>
        <p:nvSpPr>
          <p:cNvPr id="25621" name="Line 97"/>
          <p:cNvSpPr/>
          <p:nvPr/>
        </p:nvSpPr>
        <p:spPr>
          <a:xfrm flipV="1">
            <a:off x="5551488" y="631825"/>
            <a:ext cx="0" cy="3074988"/>
          </a:xfrm>
          <a:prstGeom prst="line">
            <a:avLst/>
          </a:prstGeom>
          <a:ln w="9525" cap="flat" cmpd="sng">
            <a:solidFill>
              <a:schemeClr val="tx1"/>
            </a:solidFill>
            <a:prstDash val="lgDashDot"/>
            <a:headEnd type="none" w="med" len="med"/>
            <a:tailEnd type="none" w="med" len="med"/>
          </a:ln>
        </p:spPr>
      </p:sp>
      <p:sp>
        <p:nvSpPr>
          <p:cNvPr id="25622" name="Rectangle 98"/>
          <p:cNvSpPr/>
          <p:nvPr/>
        </p:nvSpPr>
        <p:spPr>
          <a:xfrm>
            <a:off x="1295400" y="712788"/>
            <a:ext cx="2398713" cy="2865437"/>
          </a:xfrm>
          <a:prstGeom prst="rect">
            <a:avLst/>
          </a:prstGeom>
          <a:noFill/>
          <a:ln w="57150" cap="flat" cmpd="sng">
            <a:solidFill>
              <a:schemeClr val="tx1"/>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grpSp>
        <p:nvGrpSpPr>
          <p:cNvPr id="25623" name="Group 107"/>
          <p:cNvGrpSpPr/>
          <p:nvPr/>
        </p:nvGrpSpPr>
        <p:grpSpPr>
          <a:xfrm>
            <a:off x="1676400" y="685800"/>
            <a:ext cx="1638300" cy="2892425"/>
            <a:chOff x="822" y="1034"/>
            <a:chExt cx="582" cy="1078"/>
          </a:xfrm>
        </p:grpSpPr>
        <p:sp>
          <p:nvSpPr>
            <p:cNvPr id="25673" name="Line 108"/>
            <p:cNvSpPr/>
            <p:nvPr/>
          </p:nvSpPr>
          <p:spPr>
            <a:xfrm flipV="1">
              <a:off x="1404" y="1038"/>
              <a:ext cx="0" cy="1068"/>
            </a:xfrm>
            <a:prstGeom prst="line">
              <a:avLst/>
            </a:prstGeom>
            <a:ln w="9525" cap="flat" cmpd="sng">
              <a:solidFill>
                <a:schemeClr val="tx1"/>
              </a:solidFill>
              <a:prstDash val="lgDash"/>
              <a:headEnd type="none" w="med" len="med"/>
              <a:tailEnd type="none" w="med" len="med"/>
            </a:ln>
          </p:spPr>
        </p:sp>
        <p:sp>
          <p:nvSpPr>
            <p:cNvPr id="25674" name="Line 109"/>
            <p:cNvSpPr/>
            <p:nvPr/>
          </p:nvSpPr>
          <p:spPr>
            <a:xfrm flipV="1">
              <a:off x="822" y="1034"/>
              <a:ext cx="0" cy="1078"/>
            </a:xfrm>
            <a:prstGeom prst="line">
              <a:avLst/>
            </a:prstGeom>
            <a:ln w="9525" cap="flat" cmpd="sng">
              <a:solidFill>
                <a:schemeClr val="tx1"/>
              </a:solidFill>
              <a:prstDash val="lgDash"/>
              <a:headEnd type="none" w="med" len="med"/>
              <a:tailEnd type="none" w="med" len="med"/>
            </a:ln>
          </p:spPr>
        </p:sp>
      </p:grpSp>
      <p:grpSp>
        <p:nvGrpSpPr>
          <p:cNvPr id="25624" name="Group 110"/>
          <p:cNvGrpSpPr/>
          <p:nvPr/>
        </p:nvGrpSpPr>
        <p:grpSpPr>
          <a:xfrm>
            <a:off x="4765675" y="714375"/>
            <a:ext cx="1554163" cy="2863850"/>
            <a:chOff x="2046" y="1044"/>
            <a:chExt cx="552" cy="1068"/>
          </a:xfrm>
        </p:grpSpPr>
        <p:sp>
          <p:nvSpPr>
            <p:cNvPr id="25671" name="Line 111"/>
            <p:cNvSpPr/>
            <p:nvPr/>
          </p:nvSpPr>
          <p:spPr>
            <a:xfrm flipV="1">
              <a:off x="2046" y="1044"/>
              <a:ext cx="0" cy="1068"/>
            </a:xfrm>
            <a:prstGeom prst="line">
              <a:avLst/>
            </a:prstGeom>
            <a:ln w="9525" cap="flat" cmpd="sng">
              <a:solidFill>
                <a:schemeClr val="tx1"/>
              </a:solidFill>
              <a:prstDash val="lgDash"/>
              <a:headEnd type="none" w="med" len="med"/>
              <a:tailEnd type="none" w="med" len="med"/>
            </a:ln>
          </p:spPr>
        </p:sp>
        <p:sp>
          <p:nvSpPr>
            <p:cNvPr id="25672" name="Line 112"/>
            <p:cNvSpPr/>
            <p:nvPr/>
          </p:nvSpPr>
          <p:spPr>
            <a:xfrm flipV="1">
              <a:off x="2598" y="1044"/>
              <a:ext cx="0" cy="1068"/>
            </a:xfrm>
            <a:prstGeom prst="line">
              <a:avLst/>
            </a:prstGeom>
            <a:ln w="9525" cap="flat" cmpd="sng">
              <a:solidFill>
                <a:schemeClr val="tx1"/>
              </a:solidFill>
              <a:prstDash val="lgDash"/>
              <a:headEnd type="none" w="med" len="med"/>
              <a:tailEnd type="none" w="med" len="med"/>
            </a:ln>
          </p:spPr>
        </p:sp>
      </p:grpSp>
      <p:sp>
        <p:nvSpPr>
          <p:cNvPr id="25625" name="Line 126"/>
          <p:cNvSpPr/>
          <p:nvPr/>
        </p:nvSpPr>
        <p:spPr>
          <a:xfrm flipV="1">
            <a:off x="4367213" y="712788"/>
            <a:ext cx="2401887" cy="0"/>
          </a:xfrm>
          <a:prstGeom prst="line">
            <a:avLst/>
          </a:prstGeom>
          <a:ln w="57150" cap="flat" cmpd="sng">
            <a:solidFill>
              <a:schemeClr val="tx1"/>
            </a:solidFill>
            <a:prstDash val="solid"/>
            <a:headEnd type="none" w="med" len="med"/>
            <a:tailEnd type="none" w="med" len="med"/>
          </a:ln>
        </p:spPr>
      </p:sp>
      <p:sp>
        <p:nvSpPr>
          <p:cNvPr id="25626" name="Line 127"/>
          <p:cNvSpPr/>
          <p:nvPr/>
        </p:nvSpPr>
        <p:spPr>
          <a:xfrm>
            <a:off x="4324350" y="3568700"/>
            <a:ext cx="2439988" cy="0"/>
          </a:xfrm>
          <a:prstGeom prst="line">
            <a:avLst/>
          </a:prstGeom>
          <a:ln w="57150" cap="flat" cmpd="sng">
            <a:solidFill>
              <a:schemeClr val="tx1"/>
            </a:solidFill>
            <a:prstDash val="solid"/>
            <a:headEnd type="none" w="med" len="med"/>
            <a:tailEnd type="none" w="med" len="med"/>
          </a:ln>
        </p:spPr>
      </p:sp>
      <p:sp>
        <p:nvSpPr>
          <p:cNvPr id="25627" name="Line 128"/>
          <p:cNvSpPr/>
          <p:nvPr/>
        </p:nvSpPr>
        <p:spPr>
          <a:xfrm flipV="1">
            <a:off x="4352925" y="688975"/>
            <a:ext cx="0" cy="2867025"/>
          </a:xfrm>
          <a:prstGeom prst="line">
            <a:avLst/>
          </a:prstGeom>
          <a:ln w="57150" cap="flat" cmpd="sng">
            <a:solidFill>
              <a:schemeClr val="tx1"/>
            </a:solidFill>
            <a:prstDash val="solid"/>
            <a:headEnd type="none" w="med" len="med"/>
            <a:tailEnd type="none" w="med" len="med"/>
          </a:ln>
        </p:spPr>
      </p:sp>
      <p:sp>
        <p:nvSpPr>
          <p:cNvPr id="25628" name="Line 129"/>
          <p:cNvSpPr/>
          <p:nvPr/>
        </p:nvSpPr>
        <p:spPr>
          <a:xfrm flipV="1">
            <a:off x="6753225" y="709613"/>
            <a:ext cx="0" cy="2855912"/>
          </a:xfrm>
          <a:prstGeom prst="line">
            <a:avLst/>
          </a:prstGeom>
          <a:ln w="57150" cap="flat" cmpd="sng">
            <a:solidFill>
              <a:schemeClr val="tx1"/>
            </a:solidFill>
            <a:prstDash val="solid"/>
            <a:headEnd type="none" w="med" len="med"/>
            <a:tailEnd type="none" w="med" len="med"/>
          </a:ln>
        </p:spPr>
      </p:sp>
      <p:pic>
        <p:nvPicPr>
          <p:cNvPr id="291971" name="Picture 131"/>
          <p:cNvPicPr>
            <a:picLocks noChangeAspect="1"/>
          </p:cNvPicPr>
          <p:nvPr/>
        </p:nvPicPr>
        <p:blipFill>
          <a:blip r:embed="rId2"/>
          <a:stretch>
            <a:fillRect/>
          </a:stretch>
        </p:blipFill>
        <p:spPr>
          <a:xfrm>
            <a:off x="6546850" y="3635375"/>
            <a:ext cx="2022475" cy="3130550"/>
          </a:xfrm>
          <a:prstGeom prst="rect">
            <a:avLst/>
          </a:prstGeom>
          <a:noFill/>
          <a:ln w="4763">
            <a:noFill/>
          </a:ln>
        </p:spPr>
      </p:pic>
      <p:pic>
        <p:nvPicPr>
          <p:cNvPr id="291973" name="Picture 133"/>
          <p:cNvPicPr>
            <a:picLocks noChangeAspect="1"/>
          </p:cNvPicPr>
          <p:nvPr/>
        </p:nvPicPr>
        <p:blipFill>
          <a:blip r:embed="rId3"/>
          <a:stretch>
            <a:fillRect/>
          </a:stretch>
        </p:blipFill>
        <p:spPr>
          <a:xfrm>
            <a:off x="6518275" y="3635375"/>
            <a:ext cx="2079625" cy="3176588"/>
          </a:xfrm>
          <a:prstGeom prst="rect">
            <a:avLst/>
          </a:prstGeom>
          <a:noFill/>
          <a:ln w="4763">
            <a:noFill/>
          </a:ln>
        </p:spPr>
      </p:pic>
      <p:sp>
        <p:nvSpPr>
          <p:cNvPr id="291975" name="Line 135"/>
          <p:cNvSpPr/>
          <p:nvPr/>
        </p:nvSpPr>
        <p:spPr>
          <a:xfrm flipH="1" flipV="1">
            <a:off x="7477125" y="3392488"/>
            <a:ext cx="315913" cy="719137"/>
          </a:xfrm>
          <a:prstGeom prst="line">
            <a:avLst/>
          </a:prstGeom>
          <a:ln w="4826" cap="flat" cmpd="sng">
            <a:solidFill>
              <a:schemeClr val="tx1"/>
            </a:solidFill>
            <a:prstDash val="solid"/>
            <a:headEnd type="oval" w="med" len="med"/>
            <a:tailEnd type="none" w="lg" len="med"/>
          </a:ln>
        </p:spPr>
      </p:sp>
      <p:sp>
        <p:nvSpPr>
          <p:cNvPr id="291976" name="Line 136"/>
          <p:cNvSpPr/>
          <p:nvPr/>
        </p:nvSpPr>
        <p:spPr>
          <a:xfrm>
            <a:off x="7477125" y="3397250"/>
            <a:ext cx="1136650" cy="0"/>
          </a:xfrm>
          <a:prstGeom prst="line">
            <a:avLst/>
          </a:prstGeom>
          <a:ln w="4826" cap="flat" cmpd="sng">
            <a:solidFill>
              <a:schemeClr val="tx1"/>
            </a:solidFill>
            <a:prstDash val="solid"/>
            <a:headEnd type="none" w="med" len="med"/>
            <a:tailEnd type="none" w="med" len="med"/>
          </a:ln>
        </p:spPr>
      </p:sp>
      <p:sp>
        <p:nvSpPr>
          <p:cNvPr id="291977" name="Text Box 137"/>
          <p:cNvSpPr txBox="1"/>
          <p:nvPr/>
        </p:nvSpPr>
        <p:spPr>
          <a:xfrm>
            <a:off x="7418388" y="2978150"/>
            <a:ext cx="1370012" cy="457200"/>
          </a:xfrm>
          <a:prstGeom prst="rect">
            <a:avLst/>
          </a:prstGeom>
          <a:noFill/>
          <a:ln w="4763">
            <a:noFill/>
          </a:ln>
        </p:spPr>
        <p:txBody>
          <a:bodyPr>
            <a:spAutoFit/>
          </a:bodyPr>
          <a:lstStyle/>
          <a:p>
            <a:pPr>
              <a:spcBef>
                <a:spcPct val="50000"/>
              </a:spcBef>
            </a:pPr>
            <a:r>
              <a:rPr lang="zh-CN" altLang="en-US" i="0" dirty="0">
                <a:solidFill>
                  <a:schemeClr val="tx1"/>
                </a:solidFill>
                <a:latin typeface="Times New Roman" panose="02020603050405020304" pitchFamily="18" charset="0"/>
              </a:rPr>
              <a:t>侧平面</a:t>
            </a:r>
            <a:r>
              <a:rPr lang="en-US" altLang="zh-CN" dirty="0">
                <a:solidFill>
                  <a:schemeClr val="tx1"/>
                </a:solidFill>
                <a:latin typeface="Times New Roman" panose="02020603050405020304" pitchFamily="18" charset="0"/>
              </a:rPr>
              <a:t>R</a:t>
            </a:r>
          </a:p>
        </p:txBody>
      </p:sp>
      <p:sp>
        <p:nvSpPr>
          <p:cNvPr id="291980" name="Line 140"/>
          <p:cNvSpPr/>
          <p:nvPr/>
        </p:nvSpPr>
        <p:spPr>
          <a:xfrm flipH="1">
            <a:off x="6400800" y="5422900"/>
            <a:ext cx="1200150" cy="1165225"/>
          </a:xfrm>
          <a:prstGeom prst="line">
            <a:avLst/>
          </a:prstGeom>
          <a:ln w="4826" cap="flat" cmpd="sng">
            <a:solidFill>
              <a:schemeClr val="tx1"/>
            </a:solidFill>
            <a:prstDash val="solid"/>
            <a:headEnd type="oval" w="med" len="med"/>
            <a:tailEnd type="none" w="lg" len="med"/>
          </a:ln>
        </p:spPr>
      </p:sp>
      <p:sp>
        <p:nvSpPr>
          <p:cNvPr id="291981" name="Rectangle 141"/>
          <p:cNvSpPr/>
          <p:nvPr/>
        </p:nvSpPr>
        <p:spPr>
          <a:xfrm>
            <a:off x="2074863" y="652463"/>
            <a:ext cx="804862" cy="1004887"/>
          </a:xfrm>
          <a:prstGeom prst="rect">
            <a:avLst/>
          </a:prstGeom>
          <a:solidFill>
            <a:schemeClr val="bg1"/>
          </a:solidFill>
          <a:ln w="4826">
            <a:noFill/>
          </a:ln>
        </p:spPr>
        <p:txBody>
          <a:bodyPr wrap="none" anchor="ctr" anchorCtr="0"/>
          <a:lstStyle/>
          <a:p>
            <a:endParaRPr lang="en-US" altLang="x-none" dirty="0">
              <a:latin typeface="Comic Sans MS" panose="030F0702030302020204" pitchFamily="66" charset="0"/>
            </a:endParaRPr>
          </a:p>
        </p:txBody>
      </p:sp>
      <p:sp>
        <p:nvSpPr>
          <p:cNvPr id="25636" name="Line 96"/>
          <p:cNvSpPr/>
          <p:nvPr/>
        </p:nvSpPr>
        <p:spPr>
          <a:xfrm flipV="1">
            <a:off x="2495550" y="584200"/>
            <a:ext cx="0" cy="3138488"/>
          </a:xfrm>
          <a:prstGeom prst="line">
            <a:avLst/>
          </a:prstGeom>
          <a:ln w="9525" cap="flat" cmpd="sng">
            <a:solidFill>
              <a:schemeClr val="tx1"/>
            </a:solidFill>
            <a:prstDash val="lgDashDot"/>
            <a:headEnd type="none" w="med" len="med"/>
            <a:tailEnd type="none" w="med" len="med"/>
          </a:ln>
        </p:spPr>
      </p:sp>
      <p:sp>
        <p:nvSpPr>
          <p:cNvPr id="291982" name="Line 142"/>
          <p:cNvSpPr/>
          <p:nvPr/>
        </p:nvSpPr>
        <p:spPr>
          <a:xfrm>
            <a:off x="2039938" y="1444625"/>
            <a:ext cx="0" cy="5243513"/>
          </a:xfrm>
          <a:prstGeom prst="line">
            <a:avLst/>
          </a:prstGeom>
          <a:ln w="4763" cap="flat" cmpd="sng">
            <a:solidFill>
              <a:srgbClr val="FF0000"/>
            </a:solidFill>
            <a:prstDash val="solid"/>
            <a:headEnd type="none" w="med" len="med"/>
            <a:tailEnd type="none" w="med" len="med"/>
          </a:ln>
        </p:spPr>
      </p:sp>
      <p:sp>
        <p:nvSpPr>
          <p:cNvPr id="291983" name="Line 143"/>
          <p:cNvSpPr/>
          <p:nvPr/>
        </p:nvSpPr>
        <p:spPr>
          <a:xfrm>
            <a:off x="2930525" y="1444625"/>
            <a:ext cx="0" cy="5237163"/>
          </a:xfrm>
          <a:prstGeom prst="line">
            <a:avLst/>
          </a:prstGeom>
          <a:ln w="4763" cap="flat" cmpd="sng">
            <a:solidFill>
              <a:srgbClr val="FF0000"/>
            </a:solidFill>
            <a:prstDash val="solid"/>
            <a:headEnd type="none" w="med" len="med"/>
            <a:tailEnd type="none" w="med" len="med"/>
          </a:ln>
        </p:spPr>
      </p:sp>
      <p:grpSp>
        <p:nvGrpSpPr>
          <p:cNvPr id="8" name="Group 144"/>
          <p:cNvGrpSpPr/>
          <p:nvPr/>
        </p:nvGrpSpPr>
        <p:grpSpPr>
          <a:xfrm>
            <a:off x="381000" y="4010025"/>
            <a:ext cx="1658938" cy="2254250"/>
            <a:chOff x="284" y="2742"/>
            <a:chExt cx="1037" cy="1173"/>
          </a:xfrm>
        </p:grpSpPr>
        <p:sp>
          <p:nvSpPr>
            <p:cNvPr id="25667" name="Line 145"/>
            <p:cNvSpPr/>
            <p:nvPr/>
          </p:nvSpPr>
          <p:spPr>
            <a:xfrm>
              <a:off x="500" y="3915"/>
              <a:ext cx="784" cy="0"/>
            </a:xfrm>
            <a:prstGeom prst="line">
              <a:avLst/>
            </a:prstGeom>
            <a:ln w="9525" cap="flat" cmpd="sng">
              <a:solidFill>
                <a:srgbClr val="990000"/>
              </a:solidFill>
              <a:prstDash val="solid"/>
              <a:headEnd type="none" w="med" len="med"/>
              <a:tailEnd type="none" w="med" len="med"/>
            </a:ln>
          </p:spPr>
        </p:sp>
        <p:sp>
          <p:nvSpPr>
            <p:cNvPr id="25668" name="Line 146"/>
            <p:cNvSpPr/>
            <p:nvPr/>
          </p:nvSpPr>
          <p:spPr>
            <a:xfrm>
              <a:off x="471" y="2742"/>
              <a:ext cx="850" cy="0"/>
            </a:xfrm>
            <a:prstGeom prst="line">
              <a:avLst/>
            </a:prstGeom>
            <a:ln w="9525" cap="flat" cmpd="sng">
              <a:solidFill>
                <a:srgbClr val="990000"/>
              </a:solidFill>
              <a:prstDash val="solid"/>
              <a:headEnd type="none" w="med" len="med"/>
              <a:tailEnd type="none" w="med" len="med"/>
            </a:ln>
          </p:spPr>
        </p:sp>
        <p:sp>
          <p:nvSpPr>
            <p:cNvPr id="25669" name="Line 147"/>
            <p:cNvSpPr/>
            <p:nvPr/>
          </p:nvSpPr>
          <p:spPr>
            <a:xfrm>
              <a:off x="564" y="2755"/>
              <a:ext cx="0" cy="1159"/>
            </a:xfrm>
            <a:prstGeom prst="line">
              <a:avLst/>
            </a:prstGeom>
            <a:ln w="9525" cap="flat" cmpd="sng">
              <a:solidFill>
                <a:srgbClr val="990000"/>
              </a:solidFill>
              <a:prstDash val="solid"/>
              <a:headEnd type="triangle" w="sm" len="lg"/>
              <a:tailEnd type="triangle" w="sm" len="lg"/>
            </a:ln>
          </p:spPr>
        </p:sp>
        <p:sp>
          <p:nvSpPr>
            <p:cNvPr id="25670" name="Text Box 148"/>
            <p:cNvSpPr txBox="1"/>
            <p:nvPr/>
          </p:nvSpPr>
          <p:spPr>
            <a:xfrm rot="-5400000">
              <a:off x="130" y="3188"/>
              <a:ext cx="594" cy="286"/>
            </a:xfrm>
            <a:prstGeom prst="rect">
              <a:avLst/>
            </a:prstGeom>
            <a:noFill/>
            <a:ln w="9525">
              <a:noFill/>
            </a:ln>
          </p:spPr>
          <p:txBody>
            <a:bodyPr>
              <a:spAutoFit/>
            </a:bodyPr>
            <a:lstStyle/>
            <a:p>
              <a:r>
                <a:rPr lang="en-US" altLang="zh-CN" dirty="0">
                  <a:solidFill>
                    <a:srgbClr val="990000"/>
                  </a:solidFill>
                  <a:latin typeface="Comic Sans MS" panose="030F0702030302020204" pitchFamily="66" charset="0"/>
                </a:rPr>
                <a:t>y</a:t>
              </a:r>
            </a:p>
          </p:txBody>
        </p:sp>
      </p:grpSp>
      <p:grpSp>
        <p:nvGrpSpPr>
          <p:cNvPr id="9" name="Group 154"/>
          <p:cNvGrpSpPr/>
          <p:nvPr/>
        </p:nvGrpSpPr>
        <p:grpSpPr>
          <a:xfrm>
            <a:off x="736600" y="4449763"/>
            <a:ext cx="1301750" cy="1328737"/>
            <a:chOff x="576" y="2995"/>
            <a:chExt cx="820" cy="837"/>
          </a:xfrm>
        </p:grpSpPr>
        <p:sp>
          <p:nvSpPr>
            <p:cNvPr id="25663" name="Line 150"/>
            <p:cNvSpPr/>
            <p:nvPr/>
          </p:nvSpPr>
          <p:spPr>
            <a:xfrm rot="10800000">
              <a:off x="795" y="2995"/>
              <a:ext cx="587" cy="0"/>
            </a:xfrm>
            <a:prstGeom prst="line">
              <a:avLst/>
            </a:prstGeom>
            <a:ln w="9525" cap="flat" cmpd="sng">
              <a:solidFill>
                <a:srgbClr val="990000"/>
              </a:solidFill>
              <a:prstDash val="solid"/>
              <a:headEnd type="none" w="med" len="med"/>
              <a:tailEnd type="none" w="med" len="med"/>
            </a:ln>
          </p:spPr>
        </p:sp>
        <p:sp>
          <p:nvSpPr>
            <p:cNvPr id="25664" name="Line 151"/>
            <p:cNvSpPr/>
            <p:nvPr/>
          </p:nvSpPr>
          <p:spPr>
            <a:xfrm rot="10800000">
              <a:off x="808" y="3832"/>
              <a:ext cx="588" cy="0"/>
            </a:xfrm>
            <a:prstGeom prst="line">
              <a:avLst/>
            </a:prstGeom>
            <a:ln w="9525" cap="flat" cmpd="sng">
              <a:solidFill>
                <a:srgbClr val="990000"/>
              </a:solidFill>
              <a:prstDash val="solid"/>
              <a:headEnd type="none" w="med" len="med"/>
              <a:tailEnd type="none" w="med" len="med"/>
            </a:ln>
          </p:spPr>
        </p:sp>
        <p:sp>
          <p:nvSpPr>
            <p:cNvPr id="25665" name="Line 152"/>
            <p:cNvSpPr/>
            <p:nvPr/>
          </p:nvSpPr>
          <p:spPr>
            <a:xfrm rot="10800000">
              <a:off x="863" y="2995"/>
              <a:ext cx="0" cy="833"/>
            </a:xfrm>
            <a:prstGeom prst="line">
              <a:avLst/>
            </a:prstGeom>
            <a:ln w="9525" cap="flat" cmpd="sng">
              <a:solidFill>
                <a:srgbClr val="990000"/>
              </a:solidFill>
              <a:prstDash val="solid"/>
              <a:headEnd type="triangle" w="sm" len="lg"/>
              <a:tailEnd type="triangle" w="sm" len="lg"/>
            </a:ln>
          </p:spPr>
        </p:sp>
        <p:sp>
          <p:nvSpPr>
            <p:cNvPr id="25666" name="Text Box 153"/>
            <p:cNvSpPr txBox="1"/>
            <p:nvPr/>
          </p:nvSpPr>
          <p:spPr>
            <a:xfrm rot="-5400000">
              <a:off x="507" y="3276"/>
              <a:ext cx="426" cy="288"/>
            </a:xfrm>
            <a:prstGeom prst="rect">
              <a:avLst/>
            </a:prstGeom>
            <a:noFill/>
            <a:ln w="9525">
              <a:noFill/>
            </a:ln>
          </p:spPr>
          <p:txBody>
            <a:bodyPr>
              <a:spAutoFit/>
            </a:bodyPr>
            <a:lstStyle/>
            <a:p>
              <a:r>
                <a:rPr lang="en-US" altLang="zh-CN" dirty="0">
                  <a:solidFill>
                    <a:srgbClr val="990000"/>
                  </a:solidFill>
                  <a:latin typeface="Comic Sans MS" panose="030F0702030302020204" pitchFamily="66" charset="0"/>
                </a:rPr>
                <a:t>y</a:t>
              </a:r>
              <a:r>
                <a:rPr lang="en-US" altLang="zh-CN" i="0" baseline="-25000" dirty="0">
                  <a:solidFill>
                    <a:srgbClr val="990000"/>
                  </a:solidFill>
                  <a:latin typeface="Comic Sans MS" panose="030F0702030302020204" pitchFamily="66" charset="0"/>
                </a:rPr>
                <a:t>1</a:t>
              </a:r>
            </a:p>
          </p:txBody>
        </p:sp>
      </p:grpSp>
      <p:sp>
        <p:nvSpPr>
          <p:cNvPr id="291995" name="Line 155"/>
          <p:cNvSpPr/>
          <p:nvPr/>
        </p:nvSpPr>
        <p:spPr>
          <a:xfrm>
            <a:off x="1057275" y="1689100"/>
            <a:ext cx="6221413" cy="0"/>
          </a:xfrm>
          <a:prstGeom prst="line">
            <a:avLst/>
          </a:prstGeom>
          <a:ln w="4763" cap="flat" cmpd="sng">
            <a:solidFill>
              <a:srgbClr val="FF0000"/>
            </a:solidFill>
            <a:prstDash val="solid"/>
            <a:headEnd type="none" w="med" len="med"/>
            <a:tailEnd type="none" w="med" len="med"/>
          </a:ln>
        </p:spPr>
      </p:sp>
      <p:grpSp>
        <p:nvGrpSpPr>
          <p:cNvPr id="10" name="Group 166"/>
          <p:cNvGrpSpPr/>
          <p:nvPr/>
        </p:nvGrpSpPr>
        <p:grpSpPr>
          <a:xfrm>
            <a:off x="4621213" y="1712913"/>
            <a:ext cx="1847850" cy="823912"/>
            <a:chOff x="3247" y="1079"/>
            <a:chExt cx="1164" cy="519"/>
          </a:xfrm>
        </p:grpSpPr>
        <p:sp>
          <p:nvSpPr>
            <p:cNvPr id="25659" name="Line 157"/>
            <p:cNvSpPr/>
            <p:nvPr/>
          </p:nvSpPr>
          <p:spPr>
            <a:xfrm rot="-5400000">
              <a:off x="4171" y="1340"/>
              <a:ext cx="479" cy="0"/>
            </a:xfrm>
            <a:prstGeom prst="line">
              <a:avLst/>
            </a:prstGeom>
            <a:ln w="9525" cap="flat" cmpd="sng">
              <a:solidFill>
                <a:srgbClr val="990000"/>
              </a:solidFill>
              <a:prstDash val="solid"/>
              <a:headEnd type="none" w="med" len="med"/>
              <a:tailEnd type="none" w="med" len="med"/>
            </a:ln>
          </p:spPr>
        </p:sp>
        <p:sp>
          <p:nvSpPr>
            <p:cNvPr id="25660" name="Line 158"/>
            <p:cNvSpPr/>
            <p:nvPr/>
          </p:nvSpPr>
          <p:spPr>
            <a:xfrm rot="-5400000">
              <a:off x="2987" y="1338"/>
              <a:ext cx="519" cy="0"/>
            </a:xfrm>
            <a:prstGeom prst="line">
              <a:avLst/>
            </a:prstGeom>
            <a:ln w="9525" cap="flat" cmpd="sng">
              <a:solidFill>
                <a:srgbClr val="990000"/>
              </a:solidFill>
              <a:prstDash val="solid"/>
              <a:headEnd type="none" w="med" len="med"/>
              <a:tailEnd type="none" w="med" len="med"/>
            </a:ln>
          </p:spPr>
        </p:sp>
        <p:sp>
          <p:nvSpPr>
            <p:cNvPr id="25661" name="Line 159"/>
            <p:cNvSpPr/>
            <p:nvPr/>
          </p:nvSpPr>
          <p:spPr>
            <a:xfrm rot="-5400000">
              <a:off x="3836" y="966"/>
              <a:ext cx="0" cy="1150"/>
            </a:xfrm>
            <a:prstGeom prst="line">
              <a:avLst/>
            </a:prstGeom>
            <a:ln w="9525" cap="flat" cmpd="sng">
              <a:solidFill>
                <a:srgbClr val="990000"/>
              </a:solidFill>
              <a:prstDash val="solid"/>
              <a:headEnd type="triangle" w="sm" len="lg"/>
              <a:tailEnd type="triangle" w="sm" len="lg"/>
            </a:ln>
          </p:spPr>
        </p:sp>
        <p:sp>
          <p:nvSpPr>
            <p:cNvPr id="25662" name="Text Box 160"/>
            <p:cNvSpPr txBox="1"/>
            <p:nvPr/>
          </p:nvSpPr>
          <p:spPr>
            <a:xfrm>
              <a:off x="3536" y="1242"/>
              <a:ext cx="590" cy="288"/>
            </a:xfrm>
            <a:prstGeom prst="rect">
              <a:avLst/>
            </a:prstGeom>
            <a:noFill/>
            <a:ln w="9525">
              <a:noFill/>
            </a:ln>
          </p:spPr>
          <p:txBody>
            <a:bodyPr>
              <a:spAutoFit/>
            </a:bodyPr>
            <a:lstStyle/>
            <a:p>
              <a:r>
                <a:rPr lang="en-US" altLang="zh-CN" dirty="0">
                  <a:solidFill>
                    <a:srgbClr val="990000"/>
                  </a:solidFill>
                  <a:latin typeface="Comic Sans MS" panose="030F0702030302020204" pitchFamily="66" charset="0"/>
                </a:rPr>
                <a:t>y</a:t>
              </a:r>
            </a:p>
          </p:txBody>
        </p:sp>
      </p:grpSp>
      <p:grpSp>
        <p:nvGrpSpPr>
          <p:cNvPr id="11" name="Group 161"/>
          <p:cNvGrpSpPr/>
          <p:nvPr/>
        </p:nvGrpSpPr>
        <p:grpSpPr>
          <a:xfrm>
            <a:off x="5002213" y="1577975"/>
            <a:ext cx="1155700" cy="636588"/>
            <a:chOff x="3078" y="1623"/>
            <a:chExt cx="1062" cy="401"/>
          </a:xfrm>
        </p:grpSpPr>
        <p:sp>
          <p:nvSpPr>
            <p:cNvPr id="25655" name="Line 162"/>
            <p:cNvSpPr/>
            <p:nvPr/>
          </p:nvSpPr>
          <p:spPr>
            <a:xfrm rot="5400000">
              <a:off x="2923" y="1864"/>
              <a:ext cx="310" cy="0"/>
            </a:xfrm>
            <a:prstGeom prst="line">
              <a:avLst/>
            </a:prstGeom>
            <a:ln w="9525" cap="flat" cmpd="sng">
              <a:solidFill>
                <a:srgbClr val="990000"/>
              </a:solidFill>
              <a:prstDash val="solid"/>
              <a:headEnd type="none" w="med" len="med"/>
              <a:tailEnd type="none" w="med" len="med"/>
            </a:ln>
          </p:spPr>
        </p:sp>
        <p:sp>
          <p:nvSpPr>
            <p:cNvPr id="25656" name="Line 163"/>
            <p:cNvSpPr/>
            <p:nvPr/>
          </p:nvSpPr>
          <p:spPr>
            <a:xfrm rot="5400000">
              <a:off x="3977" y="1861"/>
              <a:ext cx="325" cy="0"/>
            </a:xfrm>
            <a:prstGeom prst="line">
              <a:avLst/>
            </a:prstGeom>
            <a:ln w="9525" cap="flat" cmpd="sng">
              <a:solidFill>
                <a:srgbClr val="990000"/>
              </a:solidFill>
              <a:prstDash val="solid"/>
              <a:headEnd type="none" w="med" len="med"/>
              <a:tailEnd type="none" w="med" len="med"/>
            </a:ln>
          </p:spPr>
        </p:sp>
        <p:sp>
          <p:nvSpPr>
            <p:cNvPr id="25657" name="Line 164"/>
            <p:cNvSpPr/>
            <p:nvPr/>
          </p:nvSpPr>
          <p:spPr>
            <a:xfrm rot="5400000">
              <a:off x="3606" y="1384"/>
              <a:ext cx="0" cy="1057"/>
            </a:xfrm>
            <a:prstGeom prst="line">
              <a:avLst/>
            </a:prstGeom>
            <a:ln w="9525" cap="flat" cmpd="sng">
              <a:solidFill>
                <a:srgbClr val="990000"/>
              </a:solidFill>
              <a:prstDash val="solid"/>
              <a:headEnd type="triangle" w="sm" len="lg"/>
              <a:tailEnd type="triangle" w="sm" len="lg"/>
            </a:ln>
          </p:spPr>
        </p:sp>
        <p:sp>
          <p:nvSpPr>
            <p:cNvPr id="25658" name="Text Box 165"/>
            <p:cNvSpPr txBox="1"/>
            <p:nvPr/>
          </p:nvSpPr>
          <p:spPr>
            <a:xfrm>
              <a:off x="3347" y="1623"/>
              <a:ext cx="540" cy="288"/>
            </a:xfrm>
            <a:prstGeom prst="rect">
              <a:avLst/>
            </a:prstGeom>
            <a:noFill/>
            <a:ln w="9525">
              <a:noFill/>
            </a:ln>
          </p:spPr>
          <p:txBody>
            <a:bodyPr>
              <a:spAutoFit/>
            </a:bodyPr>
            <a:lstStyle/>
            <a:p>
              <a:r>
                <a:rPr lang="en-US" altLang="zh-CN" dirty="0">
                  <a:solidFill>
                    <a:srgbClr val="990000"/>
                  </a:solidFill>
                  <a:latin typeface="Comic Sans MS" panose="030F0702030302020204" pitchFamily="66" charset="0"/>
                </a:rPr>
                <a:t>y</a:t>
              </a:r>
              <a:r>
                <a:rPr lang="en-US" altLang="zh-CN" i="0" baseline="-25000" dirty="0">
                  <a:solidFill>
                    <a:srgbClr val="990000"/>
                  </a:solidFill>
                  <a:latin typeface="Comic Sans MS" panose="030F0702030302020204" pitchFamily="66" charset="0"/>
                </a:rPr>
                <a:t>1</a:t>
              </a:r>
            </a:p>
          </p:txBody>
        </p:sp>
      </p:grpSp>
      <p:sp>
        <p:nvSpPr>
          <p:cNvPr id="292007" name="Rectangle 167"/>
          <p:cNvSpPr/>
          <p:nvPr/>
        </p:nvSpPr>
        <p:spPr>
          <a:xfrm>
            <a:off x="4244975" y="658813"/>
            <a:ext cx="341313" cy="1004887"/>
          </a:xfrm>
          <a:prstGeom prst="rect">
            <a:avLst/>
          </a:prstGeom>
          <a:solidFill>
            <a:schemeClr val="bg1"/>
          </a:solidFill>
          <a:ln w="4826">
            <a:noFill/>
          </a:ln>
        </p:spPr>
        <p:txBody>
          <a:bodyPr wrap="none" anchor="ctr" anchorCtr="0"/>
          <a:lstStyle/>
          <a:p>
            <a:endParaRPr lang="en-US" altLang="x-none" dirty="0">
              <a:latin typeface="Comic Sans MS" panose="030F0702030302020204" pitchFamily="66" charset="0"/>
            </a:endParaRPr>
          </a:p>
        </p:txBody>
      </p:sp>
      <p:sp>
        <p:nvSpPr>
          <p:cNvPr id="292008" name="Rectangle 168"/>
          <p:cNvSpPr/>
          <p:nvPr/>
        </p:nvSpPr>
        <p:spPr>
          <a:xfrm>
            <a:off x="6497638" y="657225"/>
            <a:ext cx="341312" cy="1004888"/>
          </a:xfrm>
          <a:prstGeom prst="rect">
            <a:avLst/>
          </a:prstGeom>
          <a:solidFill>
            <a:schemeClr val="bg1"/>
          </a:solidFill>
          <a:ln w="4826">
            <a:noFill/>
          </a:ln>
        </p:spPr>
        <p:txBody>
          <a:bodyPr wrap="none" anchor="ctr" anchorCtr="0"/>
          <a:lstStyle/>
          <a:p>
            <a:endParaRPr lang="en-US" altLang="x-none" dirty="0">
              <a:latin typeface="Comic Sans MS" panose="030F0702030302020204" pitchFamily="66" charset="0"/>
            </a:endParaRPr>
          </a:p>
        </p:txBody>
      </p:sp>
      <p:sp>
        <p:nvSpPr>
          <p:cNvPr id="292009" name="Rectangle 169"/>
          <p:cNvSpPr/>
          <p:nvPr/>
        </p:nvSpPr>
        <p:spPr>
          <a:xfrm>
            <a:off x="4672013" y="742950"/>
            <a:ext cx="211137" cy="919163"/>
          </a:xfrm>
          <a:prstGeom prst="rect">
            <a:avLst/>
          </a:prstGeom>
          <a:solidFill>
            <a:schemeClr val="bg1"/>
          </a:solidFill>
          <a:ln w="4826">
            <a:noFill/>
          </a:ln>
        </p:spPr>
        <p:txBody>
          <a:bodyPr wrap="none" anchor="ctr" anchorCtr="0"/>
          <a:lstStyle/>
          <a:p>
            <a:endParaRPr lang="en-US" altLang="x-none" dirty="0">
              <a:latin typeface="Comic Sans MS" panose="030F0702030302020204" pitchFamily="66" charset="0"/>
            </a:endParaRPr>
          </a:p>
        </p:txBody>
      </p:sp>
      <p:sp>
        <p:nvSpPr>
          <p:cNvPr id="292010" name="Rectangle 170"/>
          <p:cNvSpPr/>
          <p:nvPr/>
        </p:nvSpPr>
        <p:spPr>
          <a:xfrm>
            <a:off x="6184900" y="738188"/>
            <a:ext cx="211138" cy="935037"/>
          </a:xfrm>
          <a:prstGeom prst="rect">
            <a:avLst/>
          </a:prstGeom>
          <a:solidFill>
            <a:schemeClr val="bg1"/>
          </a:solidFill>
          <a:ln w="4826">
            <a:noFill/>
          </a:ln>
        </p:spPr>
        <p:txBody>
          <a:bodyPr wrap="none" anchor="ctr" anchorCtr="0"/>
          <a:lstStyle/>
          <a:p>
            <a:endParaRPr lang="en-US" altLang="x-none" dirty="0">
              <a:latin typeface="Comic Sans MS" panose="030F0702030302020204" pitchFamily="66" charset="0"/>
            </a:endParaRPr>
          </a:p>
        </p:txBody>
      </p:sp>
      <p:sp>
        <p:nvSpPr>
          <p:cNvPr id="292011" name="AutoShape 171"/>
          <p:cNvSpPr/>
          <p:nvPr/>
        </p:nvSpPr>
        <p:spPr>
          <a:xfrm>
            <a:off x="6938963" y="1085850"/>
            <a:ext cx="2168525" cy="1946275"/>
          </a:xfrm>
          <a:prstGeom prst="irregularSeal1">
            <a:avLst/>
          </a:prstGeom>
          <a:solidFill>
            <a:srgbClr val="CCFFFF"/>
          </a:solidFill>
          <a:ln w="4826" cap="flat" cmpd="sng">
            <a:solidFill>
              <a:schemeClr val="tx1"/>
            </a:solidFill>
            <a:prstDash val="solid"/>
            <a:miter/>
            <a:headEnd type="none" w="med" len="med"/>
            <a:tailEnd type="none" w="med" len="med"/>
          </a:ln>
        </p:spPr>
        <p:txBody>
          <a:bodyPr wrap="none" anchor="ctr" anchorCtr="0"/>
          <a:lstStyle/>
          <a:p>
            <a:r>
              <a:rPr lang="zh-CN" altLang="en-US" sz="4000" i="0" dirty="0">
                <a:solidFill>
                  <a:srgbClr val="FF0000"/>
                </a:solidFill>
                <a:latin typeface="Times New Roman" panose="02020603050405020304" pitchFamily="18" charset="0"/>
                <a:ea typeface="黑体" panose="02010609060101010101" pitchFamily="2" charset="-122"/>
              </a:rPr>
              <a:t>开槽</a:t>
            </a:r>
          </a:p>
        </p:txBody>
      </p:sp>
      <p:pic>
        <p:nvPicPr>
          <p:cNvPr id="292012" name="Picture 172" descr="059"/>
          <p:cNvPicPr>
            <a:picLocks noChangeAspect="1"/>
          </p:cNvPicPr>
          <p:nvPr/>
        </p:nvPicPr>
        <p:blipFill>
          <a:blip r:embed="rId4"/>
          <a:stretch>
            <a:fillRect/>
          </a:stretch>
        </p:blipFill>
        <p:spPr>
          <a:xfrm>
            <a:off x="3635375" y="3651250"/>
            <a:ext cx="549275" cy="593725"/>
          </a:xfrm>
          <a:prstGeom prst="rect">
            <a:avLst/>
          </a:prstGeom>
          <a:noFill/>
          <a:ln w="9525">
            <a:noFill/>
          </a:ln>
        </p:spPr>
      </p:pic>
      <p:pic>
        <p:nvPicPr>
          <p:cNvPr id="292014" name="Picture 174"/>
          <p:cNvPicPr>
            <a:picLocks noChangeAspect="1"/>
          </p:cNvPicPr>
          <p:nvPr/>
        </p:nvPicPr>
        <p:blipFill>
          <a:blip r:embed="rId5"/>
          <a:stretch>
            <a:fillRect/>
          </a:stretch>
        </p:blipFill>
        <p:spPr>
          <a:xfrm>
            <a:off x="4321175" y="4051300"/>
            <a:ext cx="1433513" cy="2238375"/>
          </a:xfrm>
          <a:prstGeom prst="rect">
            <a:avLst/>
          </a:prstGeom>
          <a:noFill/>
          <a:ln w="4763">
            <a:noFill/>
          </a:ln>
        </p:spPr>
      </p:pic>
      <p:sp>
        <p:nvSpPr>
          <p:cNvPr id="291978" name="Line 138"/>
          <p:cNvSpPr/>
          <p:nvPr/>
        </p:nvSpPr>
        <p:spPr>
          <a:xfrm>
            <a:off x="5205413" y="6596063"/>
            <a:ext cx="1214437" cy="0"/>
          </a:xfrm>
          <a:prstGeom prst="line">
            <a:avLst/>
          </a:prstGeom>
          <a:ln w="4826" cap="flat" cmpd="sng">
            <a:solidFill>
              <a:schemeClr val="tx1"/>
            </a:solidFill>
            <a:prstDash val="solid"/>
            <a:headEnd type="none" w="med" len="med"/>
            <a:tailEnd type="none" w="med" len="med"/>
          </a:ln>
        </p:spPr>
      </p:sp>
      <p:sp>
        <p:nvSpPr>
          <p:cNvPr id="291979" name="Text Box 139"/>
          <p:cNvSpPr txBox="1"/>
          <p:nvPr/>
        </p:nvSpPr>
        <p:spPr>
          <a:xfrm>
            <a:off x="5146675" y="6135688"/>
            <a:ext cx="1382713" cy="457200"/>
          </a:xfrm>
          <a:prstGeom prst="rect">
            <a:avLst/>
          </a:prstGeom>
          <a:noFill/>
          <a:ln w="4763">
            <a:noFill/>
          </a:ln>
        </p:spPr>
        <p:txBody>
          <a:bodyPr>
            <a:spAutoFit/>
          </a:bodyPr>
          <a:lstStyle/>
          <a:p>
            <a:pPr>
              <a:spcBef>
                <a:spcPct val="50000"/>
              </a:spcBef>
            </a:pPr>
            <a:r>
              <a:rPr lang="zh-CN" altLang="en-US" i="0" dirty="0">
                <a:solidFill>
                  <a:schemeClr val="tx1"/>
                </a:solidFill>
                <a:latin typeface="Times New Roman" panose="02020603050405020304" pitchFamily="18" charset="0"/>
              </a:rPr>
              <a:t>水平面</a:t>
            </a:r>
            <a:r>
              <a:rPr lang="en-US" altLang="zh-CN" dirty="0">
                <a:solidFill>
                  <a:schemeClr val="tx1"/>
                </a:solidFill>
                <a:latin typeface="Times New Roman" panose="02020603050405020304" pitchFamily="18" charset="0"/>
              </a:rPr>
              <a:t>Q</a:t>
            </a:r>
          </a:p>
        </p:txBody>
      </p:sp>
      <p:sp>
        <p:nvSpPr>
          <p:cNvPr id="292013" name="Rectangle 173"/>
          <p:cNvSpPr>
            <a:spLocks noChangeArrowheads="1"/>
          </p:cNvSpPr>
          <p:nvPr/>
        </p:nvSpPr>
        <p:spPr bwMode="auto">
          <a:xfrm>
            <a:off x="4267200" y="3579813"/>
            <a:ext cx="2333625" cy="631825"/>
          </a:xfrm>
          <a:prstGeom prst="rect">
            <a:avLst/>
          </a:prstGeom>
          <a:noFill/>
          <a:ln w="9525">
            <a:noFill/>
            <a:miter lim="800000"/>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开半圆槽表达？</a:t>
            </a:r>
            <a:endParaRPr kumimoji="1" lang="zh-CN" altLang="en-US" sz="24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292015" name="Rectangle 175"/>
          <p:cNvSpPr>
            <a:spLocks noChangeArrowheads="1"/>
          </p:cNvSpPr>
          <p:nvPr/>
        </p:nvSpPr>
        <p:spPr bwMode="auto">
          <a:xfrm>
            <a:off x="38100" y="457200"/>
            <a:ext cx="1301750" cy="1938338"/>
          </a:xfrm>
          <a:prstGeom prst="rect">
            <a:avLst/>
          </a:prstGeom>
          <a:noFill/>
          <a:ln w="4763">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defRPr/>
            </a:pPr>
            <a:r>
              <a:rPr kumimoji="1" lang="zh-CN" altLang="en-US" sz="2400" b="1" i="0" u="none" strike="noStrike" kern="1200" cap="none" spc="0" normalizeH="0" baseline="0" noProof="0" dirty="0" smtClean="0">
                <a:ln>
                  <a:noFill/>
                </a:ln>
                <a:solidFill>
                  <a:schemeClr val="accent2"/>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圆柱体被切割、开槽和穿孔</a:t>
            </a:r>
            <a:r>
              <a:rPr kumimoji="1" lang="en-US" altLang="zh-CN" sz="2400" b="1"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t>
            </a:r>
            <a:r>
              <a:rPr kumimoji="1" lang="zh-CN" altLang="en-US" sz="2400" b="1"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开槽</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iterate type="wd">
                                    <p:tmPct val="10000"/>
                                  </p:iterate>
                                  <p:childTnLst>
                                    <p:set>
                                      <p:cBhvr>
                                        <p:cTn id="6" dur="1" fill="hold">
                                          <p:stCondLst>
                                            <p:cond delay="0"/>
                                          </p:stCondLst>
                                        </p:cTn>
                                        <p:tgtEl>
                                          <p:spTgt spid="292015"/>
                                        </p:tgtEl>
                                        <p:attrNameLst>
                                          <p:attrName>style.visibility</p:attrName>
                                        </p:attrNameLst>
                                      </p:cBhvr>
                                      <p:to>
                                        <p:strVal val="visible"/>
                                      </p:to>
                                    </p:set>
                                    <p:animEffect transition="in" filter="wipe(left)">
                                      <p:cBhvr>
                                        <p:cTn id="7" dur="500"/>
                                        <p:tgtEl>
                                          <p:spTgt spid="292015"/>
                                        </p:tgtEl>
                                      </p:cBhvr>
                                    </p:animEffect>
                                  </p:childTnLst>
                                </p:cTn>
                              </p:par>
                              <p:par>
                                <p:cTn id="8" presetID="9" presetClass="entr" presetSubtype="0" fill="hold" nodeType="withEffect">
                                  <p:stCondLst>
                                    <p:cond delay="0"/>
                                  </p:stCondLst>
                                  <p:childTnLst>
                                    <p:set>
                                      <p:cBhvr>
                                        <p:cTn id="9" dur="1" fill="hold">
                                          <p:stCondLst>
                                            <p:cond delay="0"/>
                                          </p:stCondLst>
                                        </p:cTn>
                                        <p:tgtEl>
                                          <p:spTgt spid="291971"/>
                                        </p:tgtEl>
                                        <p:attrNameLst>
                                          <p:attrName>style.visibility</p:attrName>
                                        </p:attrNameLst>
                                      </p:cBhvr>
                                      <p:to>
                                        <p:strVal val="visible"/>
                                      </p:to>
                                    </p:set>
                                    <p:animEffect transition="in" filter="dissolve">
                                      <p:cBhvr>
                                        <p:cTn id="10" dur="500"/>
                                        <p:tgtEl>
                                          <p:spTgt spid="291971"/>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291973"/>
                                        </p:tgtEl>
                                        <p:attrNameLst>
                                          <p:attrName>style.visibility</p:attrName>
                                        </p:attrNameLst>
                                      </p:cBhvr>
                                      <p:to>
                                        <p:strVal val="visible"/>
                                      </p:to>
                                    </p:set>
                                    <p:animEffect transition="in" filter="dissolve">
                                      <p:cBhvr>
                                        <p:cTn id="15" dur="500"/>
                                        <p:tgtEl>
                                          <p:spTgt spid="29197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291980"/>
                                        </p:tgtEl>
                                        <p:attrNameLst>
                                          <p:attrName>style.visibility</p:attrName>
                                        </p:attrNameLst>
                                      </p:cBhvr>
                                      <p:to>
                                        <p:strVal val="visible"/>
                                      </p:to>
                                    </p:set>
                                    <p:animEffect transition="in" filter="wipe(up)">
                                      <p:cBhvr>
                                        <p:cTn id="20" dur="500"/>
                                        <p:tgtEl>
                                          <p:spTgt spid="291980"/>
                                        </p:tgtEl>
                                      </p:cBhvr>
                                    </p:animEffect>
                                  </p:childTnLst>
                                </p:cTn>
                              </p:par>
                            </p:childTnLst>
                          </p:cTn>
                        </p:par>
                        <p:par>
                          <p:cTn id="21" fill="hold">
                            <p:stCondLst>
                              <p:cond delay="500"/>
                            </p:stCondLst>
                            <p:childTnLst>
                              <p:par>
                                <p:cTn id="22" presetID="22" presetClass="entr" presetSubtype="2" fill="hold" nodeType="afterEffect">
                                  <p:stCondLst>
                                    <p:cond delay="0"/>
                                  </p:stCondLst>
                                  <p:childTnLst>
                                    <p:set>
                                      <p:cBhvr>
                                        <p:cTn id="23" dur="1" fill="hold">
                                          <p:stCondLst>
                                            <p:cond delay="0"/>
                                          </p:stCondLst>
                                        </p:cTn>
                                        <p:tgtEl>
                                          <p:spTgt spid="291978"/>
                                        </p:tgtEl>
                                        <p:attrNameLst>
                                          <p:attrName>style.visibility</p:attrName>
                                        </p:attrNameLst>
                                      </p:cBhvr>
                                      <p:to>
                                        <p:strVal val="visible"/>
                                      </p:to>
                                    </p:set>
                                    <p:animEffect transition="in" filter="wipe(right)">
                                      <p:cBhvr>
                                        <p:cTn id="24" dur="500"/>
                                        <p:tgtEl>
                                          <p:spTgt spid="291978"/>
                                        </p:tgtEl>
                                      </p:cBhvr>
                                    </p:animEffect>
                                  </p:childTnLst>
                                </p:cTn>
                              </p:par>
                            </p:childTnLst>
                          </p:cTn>
                        </p:par>
                        <p:par>
                          <p:cTn id="25" fill="hold">
                            <p:stCondLst>
                              <p:cond delay="1000"/>
                            </p:stCondLst>
                            <p:childTnLst>
                              <p:par>
                                <p:cTn id="26" presetID="22" presetClass="entr" presetSubtype="8" fill="hold" grpId="0" nodeType="afterEffect">
                                  <p:stCondLst>
                                    <p:cond delay="0"/>
                                  </p:stCondLst>
                                  <p:childTnLst>
                                    <p:set>
                                      <p:cBhvr>
                                        <p:cTn id="27" dur="1" fill="hold">
                                          <p:stCondLst>
                                            <p:cond delay="0"/>
                                          </p:stCondLst>
                                        </p:cTn>
                                        <p:tgtEl>
                                          <p:spTgt spid="291979"/>
                                        </p:tgtEl>
                                        <p:attrNameLst>
                                          <p:attrName>style.visibility</p:attrName>
                                        </p:attrNameLst>
                                      </p:cBhvr>
                                      <p:to>
                                        <p:strVal val="visible"/>
                                      </p:to>
                                    </p:set>
                                    <p:animEffect transition="in" filter="wipe(left)">
                                      <p:cBhvr>
                                        <p:cTn id="28" dur="500"/>
                                        <p:tgtEl>
                                          <p:spTgt spid="291979"/>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291975"/>
                                        </p:tgtEl>
                                        <p:attrNameLst>
                                          <p:attrName>style.visibility</p:attrName>
                                        </p:attrNameLst>
                                      </p:cBhvr>
                                      <p:to>
                                        <p:strVal val="visible"/>
                                      </p:to>
                                    </p:set>
                                    <p:animEffect transition="in" filter="wipe(down)">
                                      <p:cBhvr>
                                        <p:cTn id="33" dur="500"/>
                                        <p:tgtEl>
                                          <p:spTgt spid="291975"/>
                                        </p:tgtEl>
                                      </p:cBhvr>
                                    </p:animEffect>
                                  </p:childTnLst>
                                </p:cTn>
                              </p:par>
                            </p:childTnLst>
                          </p:cTn>
                        </p:par>
                        <p:par>
                          <p:cTn id="34" fill="hold">
                            <p:stCondLst>
                              <p:cond delay="500"/>
                            </p:stCondLst>
                            <p:childTnLst>
                              <p:par>
                                <p:cTn id="35" presetID="22" presetClass="entr" presetSubtype="8" fill="hold" nodeType="afterEffect">
                                  <p:stCondLst>
                                    <p:cond delay="0"/>
                                  </p:stCondLst>
                                  <p:childTnLst>
                                    <p:set>
                                      <p:cBhvr>
                                        <p:cTn id="36" dur="1" fill="hold">
                                          <p:stCondLst>
                                            <p:cond delay="0"/>
                                          </p:stCondLst>
                                        </p:cTn>
                                        <p:tgtEl>
                                          <p:spTgt spid="291976"/>
                                        </p:tgtEl>
                                        <p:attrNameLst>
                                          <p:attrName>style.visibility</p:attrName>
                                        </p:attrNameLst>
                                      </p:cBhvr>
                                      <p:to>
                                        <p:strVal val="visible"/>
                                      </p:to>
                                    </p:set>
                                    <p:animEffect transition="in" filter="wipe(left)">
                                      <p:cBhvr>
                                        <p:cTn id="37" dur="500"/>
                                        <p:tgtEl>
                                          <p:spTgt spid="291976"/>
                                        </p:tgtEl>
                                      </p:cBhvr>
                                    </p:animEffect>
                                  </p:childTnLst>
                                </p:cTn>
                              </p:par>
                            </p:childTnLst>
                          </p:cTn>
                        </p:par>
                        <p:par>
                          <p:cTn id="38" fill="hold">
                            <p:stCondLst>
                              <p:cond delay="1000"/>
                            </p:stCondLst>
                            <p:childTnLst>
                              <p:par>
                                <p:cTn id="39" presetID="22" presetClass="entr" presetSubtype="8" fill="hold" grpId="0" nodeType="afterEffect">
                                  <p:stCondLst>
                                    <p:cond delay="0"/>
                                  </p:stCondLst>
                                  <p:childTnLst>
                                    <p:set>
                                      <p:cBhvr>
                                        <p:cTn id="40" dur="1" fill="hold">
                                          <p:stCondLst>
                                            <p:cond delay="0"/>
                                          </p:stCondLst>
                                        </p:cTn>
                                        <p:tgtEl>
                                          <p:spTgt spid="291977"/>
                                        </p:tgtEl>
                                        <p:attrNameLst>
                                          <p:attrName>style.visibility</p:attrName>
                                        </p:attrNameLst>
                                      </p:cBhvr>
                                      <p:to>
                                        <p:strVal val="visible"/>
                                      </p:to>
                                    </p:set>
                                    <p:animEffect transition="in" filter="wipe(left)">
                                      <p:cBhvr>
                                        <p:cTn id="41" dur="500"/>
                                        <p:tgtEl>
                                          <p:spTgt spid="291977"/>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nodeType="clickEffect">
                                  <p:stCondLst>
                                    <p:cond delay="0"/>
                                  </p:stCondLst>
                                  <p:childTnLst>
                                    <p:set>
                                      <p:cBhvr>
                                        <p:cTn id="45" dur="1" fill="hold">
                                          <p:stCondLst>
                                            <p:cond delay="0"/>
                                          </p:stCondLst>
                                        </p:cTn>
                                        <p:tgtEl>
                                          <p:spTgt spid="291940"/>
                                        </p:tgtEl>
                                        <p:attrNameLst>
                                          <p:attrName>style.visibility</p:attrName>
                                        </p:attrNameLst>
                                      </p:cBhvr>
                                      <p:to>
                                        <p:strVal val="visible"/>
                                      </p:to>
                                    </p:set>
                                    <p:animEffect transition="in" filter="wipe(up)">
                                      <p:cBhvr>
                                        <p:cTn id="46" dur="500"/>
                                        <p:tgtEl>
                                          <p:spTgt spid="291940"/>
                                        </p:tgtEl>
                                      </p:cBhvr>
                                    </p:animEffect>
                                  </p:childTnLst>
                                </p:cTn>
                              </p:par>
                            </p:childTnLst>
                          </p:cTn>
                        </p:par>
                        <p:par>
                          <p:cTn id="47" fill="hold">
                            <p:stCondLst>
                              <p:cond delay="500"/>
                            </p:stCondLst>
                            <p:childTnLst>
                              <p:par>
                                <p:cTn id="48" presetID="22" presetClass="entr" presetSubtype="8" fill="hold" nodeType="afterEffect">
                                  <p:stCondLst>
                                    <p:cond delay="0"/>
                                  </p:stCondLst>
                                  <p:childTnLst>
                                    <p:set>
                                      <p:cBhvr>
                                        <p:cTn id="49" dur="1" fill="hold">
                                          <p:stCondLst>
                                            <p:cond delay="0"/>
                                          </p:stCondLst>
                                        </p:cTn>
                                        <p:tgtEl>
                                          <p:spTgt spid="291942"/>
                                        </p:tgtEl>
                                        <p:attrNameLst>
                                          <p:attrName>style.visibility</p:attrName>
                                        </p:attrNameLst>
                                      </p:cBhvr>
                                      <p:to>
                                        <p:strVal val="visible"/>
                                      </p:to>
                                    </p:set>
                                    <p:animEffect transition="in" filter="wipe(left)">
                                      <p:cBhvr>
                                        <p:cTn id="50" dur="500"/>
                                        <p:tgtEl>
                                          <p:spTgt spid="291942"/>
                                        </p:tgtEl>
                                      </p:cBhvr>
                                    </p:animEffect>
                                  </p:childTnLst>
                                </p:cTn>
                              </p:par>
                            </p:childTnLst>
                          </p:cTn>
                        </p:par>
                        <p:par>
                          <p:cTn id="51" fill="hold">
                            <p:stCondLst>
                              <p:cond delay="1000"/>
                            </p:stCondLst>
                            <p:childTnLst>
                              <p:par>
                                <p:cTn id="52" presetID="22" presetClass="entr" presetSubtype="4" fill="hold" nodeType="afterEffect">
                                  <p:stCondLst>
                                    <p:cond delay="0"/>
                                  </p:stCondLst>
                                  <p:childTnLst>
                                    <p:set>
                                      <p:cBhvr>
                                        <p:cTn id="53" dur="1" fill="hold">
                                          <p:stCondLst>
                                            <p:cond delay="0"/>
                                          </p:stCondLst>
                                        </p:cTn>
                                        <p:tgtEl>
                                          <p:spTgt spid="291941"/>
                                        </p:tgtEl>
                                        <p:attrNameLst>
                                          <p:attrName>style.visibility</p:attrName>
                                        </p:attrNameLst>
                                      </p:cBhvr>
                                      <p:to>
                                        <p:strVal val="visible"/>
                                      </p:to>
                                    </p:set>
                                    <p:animEffect transition="in" filter="wipe(down)">
                                      <p:cBhvr>
                                        <p:cTn id="54" dur="500"/>
                                        <p:tgtEl>
                                          <p:spTgt spid="291941"/>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grpId="0" nodeType="clickEffect">
                                  <p:stCondLst>
                                    <p:cond delay="0"/>
                                  </p:stCondLst>
                                  <p:childTnLst>
                                    <p:set>
                                      <p:cBhvr>
                                        <p:cTn id="58" dur="1" fill="hold">
                                          <p:stCondLst>
                                            <p:cond delay="0"/>
                                          </p:stCondLst>
                                        </p:cTn>
                                        <p:tgtEl>
                                          <p:spTgt spid="291981"/>
                                        </p:tgtEl>
                                        <p:attrNameLst>
                                          <p:attrName>style.visibility</p:attrName>
                                        </p:attrNameLst>
                                      </p:cBhvr>
                                      <p:to>
                                        <p:strVal val="visible"/>
                                      </p:to>
                                    </p:set>
                                    <p:animEffect transition="in" filter="wipe(down)">
                                      <p:cBhvr>
                                        <p:cTn id="59" dur="500"/>
                                        <p:tgtEl>
                                          <p:spTgt spid="291981"/>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1" fill="hold" nodeType="clickEffect">
                                  <p:stCondLst>
                                    <p:cond delay="0"/>
                                  </p:stCondLst>
                                  <p:childTnLst>
                                    <p:set>
                                      <p:cBhvr>
                                        <p:cTn id="63" dur="1" fill="hold">
                                          <p:stCondLst>
                                            <p:cond delay="0"/>
                                          </p:stCondLst>
                                        </p:cTn>
                                        <p:tgtEl>
                                          <p:spTgt spid="291982"/>
                                        </p:tgtEl>
                                        <p:attrNameLst>
                                          <p:attrName>style.visibility</p:attrName>
                                        </p:attrNameLst>
                                      </p:cBhvr>
                                      <p:to>
                                        <p:strVal val="visible"/>
                                      </p:to>
                                    </p:set>
                                    <p:animEffect transition="in" filter="wipe(up)">
                                      <p:cBhvr>
                                        <p:cTn id="64" dur="500"/>
                                        <p:tgtEl>
                                          <p:spTgt spid="291982"/>
                                        </p:tgtEl>
                                      </p:cBhvr>
                                    </p:animEffect>
                                  </p:childTnLst>
                                </p:cTn>
                              </p:par>
                              <p:par>
                                <p:cTn id="65" presetID="22" presetClass="entr" presetSubtype="1" fill="hold" nodeType="withEffect">
                                  <p:stCondLst>
                                    <p:cond delay="0"/>
                                  </p:stCondLst>
                                  <p:childTnLst>
                                    <p:set>
                                      <p:cBhvr>
                                        <p:cTn id="66" dur="1" fill="hold">
                                          <p:stCondLst>
                                            <p:cond delay="0"/>
                                          </p:stCondLst>
                                        </p:cTn>
                                        <p:tgtEl>
                                          <p:spTgt spid="291983"/>
                                        </p:tgtEl>
                                        <p:attrNameLst>
                                          <p:attrName>style.visibility</p:attrName>
                                        </p:attrNameLst>
                                      </p:cBhvr>
                                      <p:to>
                                        <p:strVal val="visible"/>
                                      </p:to>
                                    </p:set>
                                    <p:animEffect transition="in" filter="wipe(up)">
                                      <p:cBhvr>
                                        <p:cTn id="67" dur="500"/>
                                        <p:tgtEl>
                                          <p:spTgt spid="291983"/>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1" fill="hold" nodeType="clickEffect">
                                  <p:stCondLst>
                                    <p:cond delay="0"/>
                                  </p:stCondLst>
                                  <p:childTnLst>
                                    <p:set>
                                      <p:cBhvr>
                                        <p:cTn id="71" dur="1" fill="hold">
                                          <p:stCondLst>
                                            <p:cond delay="0"/>
                                          </p:stCondLst>
                                        </p:cTn>
                                        <p:tgtEl>
                                          <p:spTgt spid="4"/>
                                        </p:tgtEl>
                                        <p:attrNameLst>
                                          <p:attrName>style.visibility</p:attrName>
                                        </p:attrNameLst>
                                      </p:cBhvr>
                                      <p:to>
                                        <p:strVal val="visible"/>
                                      </p:to>
                                    </p:set>
                                    <p:animEffect transition="in" filter="wipe(up)">
                                      <p:cBhvr>
                                        <p:cTn id="72" dur="500"/>
                                        <p:tgtEl>
                                          <p:spTgt spid="4"/>
                                        </p:tgtEl>
                                      </p:cBhvr>
                                    </p:animEffect>
                                  </p:childTnLst>
                                </p:cTn>
                              </p:par>
                              <p:par>
                                <p:cTn id="73" presetID="22" presetClass="entr" presetSubtype="1" fill="hold" nodeType="withEffect">
                                  <p:stCondLst>
                                    <p:cond delay="0"/>
                                  </p:stCondLst>
                                  <p:childTnLst>
                                    <p:set>
                                      <p:cBhvr>
                                        <p:cTn id="74" dur="1" fill="hold">
                                          <p:stCondLst>
                                            <p:cond delay="0"/>
                                          </p:stCondLst>
                                        </p:cTn>
                                        <p:tgtEl>
                                          <p:spTgt spid="2"/>
                                        </p:tgtEl>
                                        <p:attrNameLst>
                                          <p:attrName>style.visibility</p:attrName>
                                        </p:attrNameLst>
                                      </p:cBhvr>
                                      <p:to>
                                        <p:strVal val="visible"/>
                                      </p:to>
                                    </p:set>
                                    <p:animEffect transition="in" filter="wipe(up)">
                                      <p:cBhvr>
                                        <p:cTn id="75" dur="500"/>
                                        <p:tgtEl>
                                          <p:spTgt spid="2"/>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2" fill="hold" nodeType="clickEffect">
                                  <p:stCondLst>
                                    <p:cond delay="0"/>
                                  </p:stCondLst>
                                  <p:childTnLst>
                                    <p:set>
                                      <p:cBhvr>
                                        <p:cTn id="79" dur="1" fill="hold">
                                          <p:stCondLst>
                                            <p:cond delay="0"/>
                                          </p:stCondLst>
                                        </p:cTn>
                                        <p:tgtEl>
                                          <p:spTgt spid="8"/>
                                        </p:tgtEl>
                                        <p:attrNameLst>
                                          <p:attrName>style.visibility</p:attrName>
                                        </p:attrNameLst>
                                      </p:cBhvr>
                                      <p:to>
                                        <p:strVal val="visible"/>
                                      </p:to>
                                    </p:set>
                                    <p:animEffect transition="in" filter="wipe(right)">
                                      <p:cBhvr>
                                        <p:cTn id="80" dur="500"/>
                                        <p:tgtEl>
                                          <p:spTgt spid="8"/>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nodeType="clickEffect">
                                  <p:stCondLst>
                                    <p:cond delay="0"/>
                                  </p:stCondLst>
                                  <p:childTnLst>
                                    <p:set>
                                      <p:cBhvr>
                                        <p:cTn id="84" dur="1" fill="hold">
                                          <p:stCondLst>
                                            <p:cond delay="0"/>
                                          </p:stCondLst>
                                        </p:cTn>
                                        <p:tgtEl>
                                          <p:spTgt spid="291995"/>
                                        </p:tgtEl>
                                        <p:attrNameLst>
                                          <p:attrName>style.visibility</p:attrName>
                                        </p:attrNameLst>
                                      </p:cBhvr>
                                      <p:to>
                                        <p:strVal val="visible"/>
                                      </p:to>
                                    </p:set>
                                    <p:animEffect transition="in" filter="wipe(left)">
                                      <p:cBhvr>
                                        <p:cTn id="85" dur="500"/>
                                        <p:tgtEl>
                                          <p:spTgt spid="291995"/>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1" fill="hold" nodeType="clickEffect">
                                  <p:stCondLst>
                                    <p:cond delay="0"/>
                                  </p:stCondLst>
                                  <p:childTnLst>
                                    <p:set>
                                      <p:cBhvr>
                                        <p:cTn id="89" dur="1" fill="hold">
                                          <p:stCondLst>
                                            <p:cond delay="0"/>
                                          </p:stCondLst>
                                        </p:cTn>
                                        <p:tgtEl>
                                          <p:spTgt spid="10"/>
                                        </p:tgtEl>
                                        <p:attrNameLst>
                                          <p:attrName>style.visibility</p:attrName>
                                        </p:attrNameLst>
                                      </p:cBhvr>
                                      <p:to>
                                        <p:strVal val="visible"/>
                                      </p:to>
                                    </p:set>
                                    <p:animEffect transition="in" filter="wipe(up)">
                                      <p:cBhvr>
                                        <p:cTn id="90" dur="500"/>
                                        <p:tgtEl>
                                          <p:spTgt spid="10"/>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8" fill="hold" nodeType="clickEffect">
                                  <p:stCondLst>
                                    <p:cond delay="0"/>
                                  </p:stCondLst>
                                  <p:childTnLst>
                                    <p:set>
                                      <p:cBhvr>
                                        <p:cTn id="94" dur="1" fill="hold">
                                          <p:stCondLst>
                                            <p:cond delay="0"/>
                                          </p:stCondLst>
                                        </p:cTn>
                                        <p:tgtEl>
                                          <p:spTgt spid="291964"/>
                                        </p:tgtEl>
                                        <p:attrNameLst>
                                          <p:attrName>style.visibility</p:attrName>
                                        </p:attrNameLst>
                                      </p:cBhvr>
                                      <p:to>
                                        <p:strVal val="visible"/>
                                      </p:to>
                                    </p:set>
                                    <p:animEffect transition="in" filter="wipe(left)">
                                      <p:cBhvr>
                                        <p:cTn id="95" dur="500"/>
                                        <p:tgtEl>
                                          <p:spTgt spid="291964"/>
                                        </p:tgtEl>
                                      </p:cBhvr>
                                    </p:animEffect>
                                  </p:childTnLst>
                                </p:cTn>
                              </p:par>
                            </p:childTnLst>
                          </p:cTn>
                        </p:par>
                        <p:par>
                          <p:cTn id="96" fill="hold">
                            <p:stCondLst>
                              <p:cond delay="500"/>
                            </p:stCondLst>
                            <p:childTnLst>
                              <p:par>
                                <p:cTn id="97" presetID="22" presetClass="entr" presetSubtype="4" fill="hold" nodeType="afterEffect">
                                  <p:stCondLst>
                                    <p:cond delay="0"/>
                                  </p:stCondLst>
                                  <p:childTnLst>
                                    <p:set>
                                      <p:cBhvr>
                                        <p:cTn id="98" dur="1" fill="hold">
                                          <p:stCondLst>
                                            <p:cond delay="0"/>
                                          </p:stCondLst>
                                        </p:cTn>
                                        <p:tgtEl>
                                          <p:spTgt spid="291962"/>
                                        </p:tgtEl>
                                        <p:attrNameLst>
                                          <p:attrName>style.visibility</p:attrName>
                                        </p:attrNameLst>
                                      </p:cBhvr>
                                      <p:to>
                                        <p:strVal val="visible"/>
                                      </p:to>
                                    </p:set>
                                    <p:animEffect transition="in" filter="wipe(down)">
                                      <p:cBhvr>
                                        <p:cTn id="99" dur="500"/>
                                        <p:tgtEl>
                                          <p:spTgt spid="291962"/>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ntr" presetSubtype="2" fill="hold" nodeType="clickEffect">
                                  <p:stCondLst>
                                    <p:cond delay="0"/>
                                  </p:stCondLst>
                                  <p:childTnLst>
                                    <p:set>
                                      <p:cBhvr>
                                        <p:cTn id="103" dur="1" fill="hold">
                                          <p:stCondLst>
                                            <p:cond delay="0"/>
                                          </p:stCondLst>
                                        </p:cTn>
                                        <p:tgtEl>
                                          <p:spTgt spid="291965"/>
                                        </p:tgtEl>
                                        <p:attrNameLst>
                                          <p:attrName>style.visibility</p:attrName>
                                        </p:attrNameLst>
                                      </p:cBhvr>
                                      <p:to>
                                        <p:strVal val="visible"/>
                                      </p:to>
                                    </p:set>
                                    <p:animEffect transition="in" filter="wipe(right)">
                                      <p:cBhvr>
                                        <p:cTn id="104" dur="500"/>
                                        <p:tgtEl>
                                          <p:spTgt spid="291965"/>
                                        </p:tgtEl>
                                      </p:cBhvr>
                                    </p:animEffect>
                                  </p:childTnLst>
                                </p:cTn>
                              </p:par>
                            </p:childTnLst>
                          </p:cTn>
                        </p:par>
                        <p:par>
                          <p:cTn id="105" fill="hold">
                            <p:stCondLst>
                              <p:cond delay="500"/>
                            </p:stCondLst>
                            <p:childTnLst>
                              <p:par>
                                <p:cTn id="106" presetID="22" presetClass="entr" presetSubtype="4" fill="hold" nodeType="afterEffect">
                                  <p:stCondLst>
                                    <p:cond delay="0"/>
                                  </p:stCondLst>
                                  <p:childTnLst>
                                    <p:set>
                                      <p:cBhvr>
                                        <p:cTn id="107" dur="1" fill="hold">
                                          <p:stCondLst>
                                            <p:cond delay="0"/>
                                          </p:stCondLst>
                                        </p:cTn>
                                        <p:tgtEl>
                                          <p:spTgt spid="291963"/>
                                        </p:tgtEl>
                                        <p:attrNameLst>
                                          <p:attrName>style.visibility</p:attrName>
                                        </p:attrNameLst>
                                      </p:cBhvr>
                                      <p:to>
                                        <p:strVal val="visible"/>
                                      </p:to>
                                    </p:set>
                                    <p:animEffect transition="in" filter="wipe(down)">
                                      <p:cBhvr>
                                        <p:cTn id="108" dur="500"/>
                                        <p:tgtEl>
                                          <p:spTgt spid="291963"/>
                                        </p:tgtEl>
                                      </p:cBhvr>
                                    </p:animEffect>
                                  </p:childTnLst>
                                </p:cTn>
                              </p:par>
                            </p:childTnLst>
                          </p:cTn>
                        </p:par>
                      </p:childTnLst>
                    </p:cTn>
                  </p:par>
                  <p:par>
                    <p:cTn id="109" fill="hold">
                      <p:stCondLst>
                        <p:cond delay="indefinite"/>
                      </p:stCondLst>
                      <p:childTnLst>
                        <p:par>
                          <p:cTn id="110" fill="hold">
                            <p:stCondLst>
                              <p:cond delay="0"/>
                            </p:stCondLst>
                            <p:childTnLst>
                              <p:par>
                                <p:cTn id="111" presetID="22" presetClass="entr" presetSubtype="4" fill="hold" grpId="0" nodeType="clickEffect">
                                  <p:stCondLst>
                                    <p:cond delay="0"/>
                                  </p:stCondLst>
                                  <p:childTnLst>
                                    <p:set>
                                      <p:cBhvr>
                                        <p:cTn id="112" dur="1" fill="hold">
                                          <p:stCondLst>
                                            <p:cond delay="0"/>
                                          </p:stCondLst>
                                        </p:cTn>
                                        <p:tgtEl>
                                          <p:spTgt spid="292007"/>
                                        </p:tgtEl>
                                        <p:attrNameLst>
                                          <p:attrName>style.visibility</p:attrName>
                                        </p:attrNameLst>
                                      </p:cBhvr>
                                      <p:to>
                                        <p:strVal val="visible"/>
                                      </p:to>
                                    </p:set>
                                    <p:animEffect transition="in" filter="wipe(down)">
                                      <p:cBhvr>
                                        <p:cTn id="113" dur="500"/>
                                        <p:tgtEl>
                                          <p:spTgt spid="292007"/>
                                        </p:tgtEl>
                                      </p:cBhvr>
                                    </p:animEffect>
                                  </p:childTnLst>
                                </p:cTn>
                              </p:par>
                              <p:par>
                                <p:cTn id="114" presetID="22" presetClass="entr" presetSubtype="4" fill="hold" grpId="0" nodeType="withEffect">
                                  <p:stCondLst>
                                    <p:cond delay="0"/>
                                  </p:stCondLst>
                                  <p:childTnLst>
                                    <p:set>
                                      <p:cBhvr>
                                        <p:cTn id="115" dur="1" fill="hold">
                                          <p:stCondLst>
                                            <p:cond delay="0"/>
                                          </p:stCondLst>
                                        </p:cTn>
                                        <p:tgtEl>
                                          <p:spTgt spid="292008"/>
                                        </p:tgtEl>
                                        <p:attrNameLst>
                                          <p:attrName>style.visibility</p:attrName>
                                        </p:attrNameLst>
                                      </p:cBhvr>
                                      <p:to>
                                        <p:strVal val="visible"/>
                                      </p:to>
                                    </p:set>
                                    <p:animEffect transition="in" filter="wipe(down)">
                                      <p:cBhvr>
                                        <p:cTn id="116" dur="500"/>
                                        <p:tgtEl>
                                          <p:spTgt spid="292008"/>
                                        </p:tgtEl>
                                      </p:cBhvr>
                                    </p:animEffect>
                                  </p:childTnLst>
                                </p:cTn>
                              </p:par>
                            </p:childTnLst>
                          </p:cTn>
                        </p:par>
                      </p:childTnLst>
                    </p:cTn>
                  </p:par>
                  <p:par>
                    <p:cTn id="117" fill="hold">
                      <p:stCondLst>
                        <p:cond delay="indefinite"/>
                      </p:stCondLst>
                      <p:childTnLst>
                        <p:par>
                          <p:cTn id="118" fill="hold">
                            <p:stCondLst>
                              <p:cond delay="0"/>
                            </p:stCondLst>
                            <p:childTnLst>
                              <p:par>
                                <p:cTn id="119" presetID="22" presetClass="entr" presetSubtype="2" fill="hold" nodeType="clickEffect">
                                  <p:stCondLst>
                                    <p:cond delay="0"/>
                                  </p:stCondLst>
                                  <p:childTnLst>
                                    <p:set>
                                      <p:cBhvr>
                                        <p:cTn id="120" dur="1" fill="hold">
                                          <p:stCondLst>
                                            <p:cond delay="0"/>
                                          </p:stCondLst>
                                        </p:cTn>
                                        <p:tgtEl>
                                          <p:spTgt spid="9"/>
                                        </p:tgtEl>
                                        <p:attrNameLst>
                                          <p:attrName>style.visibility</p:attrName>
                                        </p:attrNameLst>
                                      </p:cBhvr>
                                      <p:to>
                                        <p:strVal val="visible"/>
                                      </p:to>
                                    </p:set>
                                    <p:animEffect transition="in" filter="wipe(right)">
                                      <p:cBhvr>
                                        <p:cTn id="121" dur="500"/>
                                        <p:tgtEl>
                                          <p:spTgt spid="9"/>
                                        </p:tgtEl>
                                      </p:cBhvr>
                                    </p:animEffect>
                                  </p:childTnLst>
                                </p:cTn>
                              </p:par>
                            </p:childTnLst>
                          </p:cTn>
                        </p:par>
                        <p:par>
                          <p:cTn id="122" fill="hold">
                            <p:stCondLst>
                              <p:cond delay="500"/>
                            </p:stCondLst>
                            <p:childTnLst>
                              <p:par>
                                <p:cTn id="123" presetID="22" presetClass="entr" presetSubtype="1" fill="hold" nodeType="afterEffect">
                                  <p:stCondLst>
                                    <p:cond delay="0"/>
                                  </p:stCondLst>
                                  <p:childTnLst>
                                    <p:set>
                                      <p:cBhvr>
                                        <p:cTn id="124" dur="1" fill="hold">
                                          <p:stCondLst>
                                            <p:cond delay="0"/>
                                          </p:stCondLst>
                                        </p:cTn>
                                        <p:tgtEl>
                                          <p:spTgt spid="11"/>
                                        </p:tgtEl>
                                        <p:attrNameLst>
                                          <p:attrName>style.visibility</p:attrName>
                                        </p:attrNameLst>
                                      </p:cBhvr>
                                      <p:to>
                                        <p:strVal val="visible"/>
                                      </p:to>
                                    </p:set>
                                    <p:animEffect transition="in" filter="wipe(up)">
                                      <p:cBhvr>
                                        <p:cTn id="125" dur="500"/>
                                        <p:tgtEl>
                                          <p:spTgt spid="11"/>
                                        </p:tgtEl>
                                      </p:cBhvr>
                                    </p:animEffect>
                                  </p:childTnLst>
                                </p:cTn>
                              </p:par>
                            </p:childTnLst>
                          </p:cTn>
                        </p:par>
                      </p:childTnLst>
                    </p:cTn>
                  </p:par>
                  <p:par>
                    <p:cTn id="126" fill="hold">
                      <p:stCondLst>
                        <p:cond delay="indefinite"/>
                      </p:stCondLst>
                      <p:childTnLst>
                        <p:par>
                          <p:cTn id="127" fill="hold">
                            <p:stCondLst>
                              <p:cond delay="0"/>
                            </p:stCondLst>
                            <p:childTnLst>
                              <p:par>
                                <p:cTn id="128" presetID="22" presetClass="entr" presetSubtype="4" fill="hold" grpId="0" nodeType="clickEffect">
                                  <p:stCondLst>
                                    <p:cond delay="0"/>
                                  </p:stCondLst>
                                  <p:childTnLst>
                                    <p:set>
                                      <p:cBhvr>
                                        <p:cTn id="129" dur="1" fill="hold">
                                          <p:stCondLst>
                                            <p:cond delay="0"/>
                                          </p:stCondLst>
                                        </p:cTn>
                                        <p:tgtEl>
                                          <p:spTgt spid="292009"/>
                                        </p:tgtEl>
                                        <p:attrNameLst>
                                          <p:attrName>style.visibility</p:attrName>
                                        </p:attrNameLst>
                                      </p:cBhvr>
                                      <p:to>
                                        <p:strVal val="visible"/>
                                      </p:to>
                                    </p:set>
                                    <p:animEffect transition="in" filter="wipe(down)">
                                      <p:cBhvr>
                                        <p:cTn id="130" dur="500"/>
                                        <p:tgtEl>
                                          <p:spTgt spid="292009"/>
                                        </p:tgtEl>
                                      </p:cBhvr>
                                    </p:animEffect>
                                  </p:childTnLst>
                                </p:cTn>
                              </p:par>
                            </p:childTnLst>
                          </p:cTn>
                        </p:par>
                        <p:par>
                          <p:cTn id="131" fill="hold">
                            <p:stCondLst>
                              <p:cond delay="500"/>
                            </p:stCondLst>
                            <p:childTnLst>
                              <p:par>
                                <p:cTn id="132" presetID="22" presetClass="entr" presetSubtype="4" fill="hold" grpId="0" nodeType="afterEffect">
                                  <p:stCondLst>
                                    <p:cond delay="0"/>
                                  </p:stCondLst>
                                  <p:childTnLst>
                                    <p:set>
                                      <p:cBhvr>
                                        <p:cTn id="133" dur="1" fill="hold">
                                          <p:stCondLst>
                                            <p:cond delay="0"/>
                                          </p:stCondLst>
                                        </p:cTn>
                                        <p:tgtEl>
                                          <p:spTgt spid="292010"/>
                                        </p:tgtEl>
                                        <p:attrNameLst>
                                          <p:attrName>style.visibility</p:attrName>
                                        </p:attrNameLst>
                                      </p:cBhvr>
                                      <p:to>
                                        <p:strVal val="visible"/>
                                      </p:to>
                                    </p:set>
                                    <p:animEffect transition="in" filter="wipe(down)">
                                      <p:cBhvr>
                                        <p:cTn id="134" dur="500"/>
                                        <p:tgtEl>
                                          <p:spTgt spid="292010"/>
                                        </p:tgtEl>
                                      </p:cBhvr>
                                    </p:animEffect>
                                  </p:childTnLst>
                                </p:cTn>
                              </p:par>
                            </p:childTnLst>
                          </p:cTn>
                        </p:par>
                      </p:childTnLst>
                    </p:cTn>
                  </p:par>
                  <p:par>
                    <p:cTn id="135" fill="hold">
                      <p:stCondLst>
                        <p:cond delay="indefinite"/>
                      </p:stCondLst>
                      <p:childTnLst>
                        <p:par>
                          <p:cTn id="136" fill="hold">
                            <p:stCondLst>
                              <p:cond delay="0"/>
                            </p:stCondLst>
                            <p:childTnLst>
                              <p:par>
                                <p:cTn id="137" presetID="22" presetClass="entr" presetSubtype="8" fill="hold" nodeType="clickEffect">
                                  <p:stCondLst>
                                    <p:cond delay="0"/>
                                  </p:stCondLst>
                                  <p:childTnLst>
                                    <p:set>
                                      <p:cBhvr>
                                        <p:cTn id="138" dur="1" fill="hold">
                                          <p:stCondLst>
                                            <p:cond delay="0"/>
                                          </p:stCondLst>
                                        </p:cTn>
                                        <p:tgtEl>
                                          <p:spTgt spid="291959"/>
                                        </p:tgtEl>
                                        <p:attrNameLst>
                                          <p:attrName>style.visibility</p:attrName>
                                        </p:attrNameLst>
                                      </p:cBhvr>
                                      <p:to>
                                        <p:strVal val="visible"/>
                                      </p:to>
                                    </p:set>
                                    <p:animEffect transition="in" filter="wipe(left)">
                                      <p:cBhvr>
                                        <p:cTn id="139" dur="500"/>
                                        <p:tgtEl>
                                          <p:spTgt spid="291959"/>
                                        </p:tgtEl>
                                      </p:cBhvr>
                                    </p:animEffect>
                                  </p:childTnLst>
                                </p:cTn>
                              </p:par>
                              <p:par>
                                <p:cTn id="140" presetID="22" presetClass="entr" presetSubtype="8" fill="hold" nodeType="withEffect">
                                  <p:stCondLst>
                                    <p:cond delay="0"/>
                                  </p:stCondLst>
                                  <p:childTnLst>
                                    <p:set>
                                      <p:cBhvr>
                                        <p:cTn id="141" dur="1" fill="hold">
                                          <p:stCondLst>
                                            <p:cond delay="0"/>
                                          </p:stCondLst>
                                        </p:cTn>
                                        <p:tgtEl>
                                          <p:spTgt spid="291960"/>
                                        </p:tgtEl>
                                        <p:attrNameLst>
                                          <p:attrName>style.visibility</p:attrName>
                                        </p:attrNameLst>
                                      </p:cBhvr>
                                      <p:to>
                                        <p:strVal val="visible"/>
                                      </p:to>
                                    </p:set>
                                    <p:animEffect transition="in" filter="wipe(left)">
                                      <p:cBhvr>
                                        <p:cTn id="142" dur="500"/>
                                        <p:tgtEl>
                                          <p:spTgt spid="291960"/>
                                        </p:tgtEl>
                                      </p:cBhvr>
                                    </p:animEffect>
                                  </p:childTnLst>
                                </p:cTn>
                              </p:par>
                            </p:childTnLst>
                          </p:cTn>
                        </p:par>
                      </p:childTnLst>
                    </p:cTn>
                  </p:par>
                  <p:par>
                    <p:cTn id="143" fill="hold">
                      <p:stCondLst>
                        <p:cond delay="indefinite"/>
                      </p:stCondLst>
                      <p:childTnLst>
                        <p:par>
                          <p:cTn id="144" fill="hold">
                            <p:stCondLst>
                              <p:cond delay="0"/>
                            </p:stCondLst>
                            <p:childTnLst>
                              <p:par>
                                <p:cTn id="145" presetID="22" presetClass="entr" presetSubtype="4" fill="hold" nodeType="clickEffect">
                                  <p:stCondLst>
                                    <p:cond delay="0"/>
                                  </p:stCondLst>
                                  <p:childTnLst>
                                    <p:set>
                                      <p:cBhvr>
                                        <p:cTn id="146" dur="1" fill="hold">
                                          <p:stCondLst>
                                            <p:cond delay="0"/>
                                          </p:stCondLst>
                                        </p:cTn>
                                        <p:tgtEl>
                                          <p:spTgt spid="3"/>
                                        </p:tgtEl>
                                        <p:attrNameLst>
                                          <p:attrName>style.visibility</p:attrName>
                                        </p:attrNameLst>
                                      </p:cBhvr>
                                      <p:to>
                                        <p:strVal val="visible"/>
                                      </p:to>
                                    </p:set>
                                    <p:animEffect transition="in" filter="wipe(down)">
                                      <p:cBhvr>
                                        <p:cTn id="147" dur="500"/>
                                        <p:tgtEl>
                                          <p:spTgt spid="3"/>
                                        </p:tgtEl>
                                      </p:cBhvr>
                                    </p:animEffect>
                                  </p:childTnLst>
                                </p:cTn>
                              </p:par>
                            </p:childTnLst>
                          </p:cTn>
                        </p:par>
                      </p:childTnLst>
                    </p:cTn>
                  </p:par>
                  <p:par>
                    <p:cTn id="148" fill="hold">
                      <p:stCondLst>
                        <p:cond delay="indefinite"/>
                      </p:stCondLst>
                      <p:childTnLst>
                        <p:par>
                          <p:cTn id="149" fill="hold">
                            <p:stCondLst>
                              <p:cond delay="0"/>
                            </p:stCondLst>
                            <p:childTnLst>
                              <p:par>
                                <p:cTn id="150" presetID="6" presetClass="entr" presetSubtype="16" fill="hold" grpId="0" nodeType="clickEffect">
                                  <p:stCondLst>
                                    <p:cond delay="0"/>
                                  </p:stCondLst>
                                  <p:childTnLst>
                                    <p:set>
                                      <p:cBhvr>
                                        <p:cTn id="151" dur="1" fill="hold">
                                          <p:stCondLst>
                                            <p:cond delay="0"/>
                                          </p:stCondLst>
                                        </p:cTn>
                                        <p:tgtEl>
                                          <p:spTgt spid="292011"/>
                                        </p:tgtEl>
                                        <p:attrNameLst>
                                          <p:attrName>style.visibility</p:attrName>
                                        </p:attrNameLst>
                                      </p:cBhvr>
                                      <p:to>
                                        <p:strVal val="visible"/>
                                      </p:to>
                                    </p:set>
                                    <p:animEffect transition="in" filter="circle(in)">
                                      <p:cBhvr>
                                        <p:cTn id="152" dur="500"/>
                                        <p:tgtEl>
                                          <p:spTgt spid="292011"/>
                                        </p:tgtEl>
                                      </p:cBhvr>
                                    </p:animEffect>
                                  </p:childTnLst>
                                </p:cTn>
                              </p:par>
                            </p:childTnLst>
                          </p:cTn>
                        </p:par>
                      </p:childTnLst>
                    </p:cTn>
                  </p:par>
                  <p:par>
                    <p:cTn id="153" fill="hold">
                      <p:stCondLst>
                        <p:cond delay="indefinite"/>
                      </p:stCondLst>
                      <p:childTnLst>
                        <p:par>
                          <p:cTn id="154" fill="hold">
                            <p:stCondLst>
                              <p:cond delay="0"/>
                            </p:stCondLst>
                            <p:childTnLst>
                              <p:par>
                                <p:cTn id="155" presetID="2" presetClass="entr" presetSubtype="8" fill="hold" nodeType="clickEffect">
                                  <p:stCondLst>
                                    <p:cond delay="0"/>
                                  </p:stCondLst>
                                  <p:childTnLst>
                                    <p:set>
                                      <p:cBhvr>
                                        <p:cTn id="156" dur="1" fill="hold">
                                          <p:stCondLst>
                                            <p:cond delay="0"/>
                                          </p:stCondLst>
                                        </p:cTn>
                                        <p:tgtEl>
                                          <p:spTgt spid="292012"/>
                                        </p:tgtEl>
                                        <p:attrNameLst>
                                          <p:attrName>style.visibility</p:attrName>
                                        </p:attrNameLst>
                                      </p:cBhvr>
                                      <p:to>
                                        <p:strVal val="visible"/>
                                      </p:to>
                                    </p:set>
                                    <p:anim calcmode="lin" valueType="num">
                                      <p:cBhvr additive="base">
                                        <p:cTn id="157" dur="500" fill="hold"/>
                                        <p:tgtEl>
                                          <p:spTgt spid="292012"/>
                                        </p:tgtEl>
                                        <p:attrNameLst>
                                          <p:attrName>ppt_x</p:attrName>
                                        </p:attrNameLst>
                                      </p:cBhvr>
                                      <p:tavLst>
                                        <p:tav tm="0">
                                          <p:val>
                                            <p:strVal val="0-#ppt_w/2"/>
                                          </p:val>
                                        </p:tav>
                                        <p:tav tm="100000">
                                          <p:val>
                                            <p:strVal val="#ppt_x"/>
                                          </p:val>
                                        </p:tav>
                                      </p:tavLst>
                                    </p:anim>
                                    <p:anim calcmode="lin" valueType="num">
                                      <p:cBhvr additive="base">
                                        <p:cTn id="158" dur="500" fill="hold"/>
                                        <p:tgtEl>
                                          <p:spTgt spid="292012"/>
                                        </p:tgtEl>
                                        <p:attrNameLst>
                                          <p:attrName>ppt_y</p:attrName>
                                        </p:attrNameLst>
                                      </p:cBhvr>
                                      <p:tavLst>
                                        <p:tav tm="0">
                                          <p:val>
                                            <p:strVal val="#ppt_y"/>
                                          </p:val>
                                        </p:tav>
                                        <p:tav tm="100000">
                                          <p:val>
                                            <p:strVal val="#ppt_y"/>
                                          </p:val>
                                        </p:tav>
                                      </p:tavLst>
                                    </p:anim>
                                  </p:childTnLst>
                                </p:cTn>
                              </p:par>
                            </p:childTnLst>
                          </p:cTn>
                        </p:par>
                        <p:par>
                          <p:cTn id="159" fill="hold">
                            <p:stCondLst>
                              <p:cond delay="500"/>
                            </p:stCondLst>
                            <p:childTnLst>
                              <p:par>
                                <p:cTn id="160" presetID="22" presetClass="entr" presetSubtype="8" fill="hold" grpId="0" nodeType="afterEffect">
                                  <p:stCondLst>
                                    <p:cond delay="0"/>
                                  </p:stCondLst>
                                  <p:childTnLst>
                                    <p:set>
                                      <p:cBhvr>
                                        <p:cTn id="161" dur="1" fill="hold">
                                          <p:stCondLst>
                                            <p:cond delay="0"/>
                                          </p:stCondLst>
                                        </p:cTn>
                                        <p:tgtEl>
                                          <p:spTgt spid="292013"/>
                                        </p:tgtEl>
                                        <p:attrNameLst>
                                          <p:attrName>style.visibility</p:attrName>
                                        </p:attrNameLst>
                                      </p:cBhvr>
                                      <p:to>
                                        <p:strVal val="visible"/>
                                      </p:to>
                                    </p:set>
                                    <p:animEffect transition="in" filter="wipe(left)">
                                      <p:cBhvr>
                                        <p:cTn id="162" dur="500"/>
                                        <p:tgtEl>
                                          <p:spTgt spid="292013"/>
                                        </p:tgtEl>
                                      </p:cBhvr>
                                    </p:animEffect>
                                  </p:childTnLst>
                                </p:cTn>
                              </p:par>
                            </p:childTnLst>
                          </p:cTn>
                        </p:par>
                      </p:childTnLst>
                    </p:cTn>
                  </p:par>
                  <p:par>
                    <p:cTn id="163" fill="hold">
                      <p:stCondLst>
                        <p:cond delay="indefinite"/>
                      </p:stCondLst>
                      <p:childTnLst>
                        <p:par>
                          <p:cTn id="164" fill="hold">
                            <p:stCondLst>
                              <p:cond delay="0"/>
                            </p:stCondLst>
                            <p:childTnLst>
                              <p:par>
                                <p:cTn id="165" presetID="9" presetClass="entr" presetSubtype="0" fill="hold" nodeType="clickEffect">
                                  <p:stCondLst>
                                    <p:cond delay="0"/>
                                  </p:stCondLst>
                                  <p:childTnLst>
                                    <p:set>
                                      <p:cBhvr>
                                        <p:cTn id="166" dur="1" fill="hold">
                                          <p:stCondLst>
                                            <p:cond delay="0"/>
                                          </p:stCondLst>
                                        </p:cTn>
                                        <p:tgtEl>
                                          <p:spTgt spid="292014"/>
                                        </p:tgtEl>
                                        <p:attrNameLst>
                                          <p:attrName>style.visibility</p:attrName>
                                        </p:attrNameLst>
                                      </p:cBhvr>
                                      <p:to>
                                        <p:strVal val="visible"/>
                                      </p:to>
                                    </p:set>
                                    <p:animEffect transition="in" filter="dissolve">
                                      <p:cBhvr>
                                        <p:cTn id="167" dur="500"/>
                                        <p:tgtEl>
                                          <p:spTgt spid="2920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1977" grpId="0"/>
      <p:bldP spid="291981" grpId="0" animBg="1"/>
      <p:bldP spid="292007" grpId="0" animBg="1"/>
      <p:bldP spid="292008" grpId="0" animBg="1"/>
      <p:bldP spid="292009" grpId="0" animBg="1"/>
      <p:bldP spid="292010" grpId="0" animBg="1"/>
      <p:bldP spid="292011" grpId="0" animBg="1"/>
      <p:bldP spid="291979" grpId="0"/>
      <p:bldP spid="292013" grpId="0"/>
      <p:bldP spid="2920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C2B74CE5-70D6-4EBB-8F6A-E460E6A1BC11}"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15:55:42</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86"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5pPr>
          </a:lstStyle>
          <a:p>
            <a:pPr lvl="0" algn="r" eaLnBrk="1" hangingPunct="1"/>
            <a:fld id="{9A0DB2DC-4C9A-4742-B13C-FB6460FD3503}" type="slidenum">
              <a:rPr lang="en-US" altLang="zh-CN" sz="1400" b="0" i="0" dirty="0">
                <a:solidFill>
                  <a:schemeClr val="tx1"/>
                </a:solidFill>
                <a:latin typeface="Times New Roman" panose="02020603050405020304" pitchFamily="18" charset="0"/>
              </a:rPr>
              <a:t>22</a:t>
            </a:fld>
            <a:endParaRPr lang="en-US" altLang="zh-CN" sz="1400" b="0" i="0" dirty="0">
              <a:solidFill>
                <a:schemeClr val="tx1"/>
              </a:solidFill>
              <a:latin typeface="Times New Roman" panose="02020603050405020304" pitchFamily="18" charset="0"/>
            </a:endParaRPr>
          </a:p>
        </p:txBody>
      </p:sp>
      <p:sp>
        <p:nvSpPr>
          <p:cNvPr id="26629" name="Rectangle 2"/>
          <p:cNvSpPr/>
          <p:nvPr/>
        </p:nvSpPr>
        <p:spPr>
          <a:xfrm>
            <a:off x="-139700" y="0"/>
            <a:ext cx="9339263" cy="404813"/>
          </a:xfrm>
          <a:prstGeom prst="rect">
            <a:avLst/>
          </a:prstGeom>
          <a:noFill/>
          <a:ln w="9525">
            <a:noFill/>
          </a:ln>
        </p:spPr>
        <p:txBody>
          <a:bodyPr/>
          <a:lstStyle/>
          <a:p>
            <a:pPr algn="l">
              <a:lnSpc>
                <a:spcPct val="90000"/>
              </a:lnSpc>
              <a:buNone/>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7.2.2 </a:t>
            </a:r>
            <a:r>
              <a:rPr lang="zh-CN" altLang="en-US" i="0" dirty="0">
                <a:solidFill>
                  <a:srgbClr val="000066"/>
                </a:solidFill>
                <a:latin typeface="仿宋_GB2312" pitchFamily="49" charset="-122"/>
                <a:ea typeface="仿宋_GB2312" pitchFamily="49" charset="-122"/>
              </a:rPr>
              <a:t>组合体的组合形式及投影特征</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基本形体被切割、开槽与穿孔</a:t>
            </a:r>
            <a:endParaRPr lang="zh-CN" altLang="en-US" sz="1800" i="0" dirty="0">
              <a:solidFill>
                <a:srgbClr val="FF3300"/>
              </a:solidFill>
              <a:latin typeface="仿宋_GB2312" pitchFamily="49" charset="-122"/>
              <a:ea typeface="仿宋_GB2312" pitchFamily="49" charset="-122"/>
            </a:endParaRPr>
          </a:p>
        </p:txBody>
      </p:sp>
      <p:sp>
        <p:nvSpPr>
          <p:cNvPr id="349187" name="Line 3"/>
          <p:cNvSpPr/>
          <p:nvPr/>
        </p:nvSpPr>
        <p:spPr>
          <a:xfrm>
            <a:off x="2036763" y="1657350"/>
            <a:ext cx="0" cy="982663"/>
          </a:xfrm>
          <a:prstGeom prst="line">
            <a:avLst/>
          </a:prstGeom>
          <a:ln w="57150" cap="flat" cmpd="sng">
            <a:solidFill>
              <a:schemeClr val="tx1"/>
            </a:solidFill>
            <a:prstDash val="solid"/>
            <a:headEnd type="none" w="med" len="med"/>
            <a:tailEnd type="none" w="med" len="med"/>
          </a:ln>
        </p:spPr>
      </p:sp>
      <p:sp>
        <p:nvSpPr>
          <p:cNvPr id="349188" name="Line 4"/>
          <p:cNvSpPr/>
          <p:nvPr/>
        </p:nvSpPr>
        <p:spPr>
          <a:xfrm>
            <a:off x="2895600" y="1646238"/>
            <a:ext cx="0" cy="995362"/>
          </a:xfrm>
          <a:prstGeom prst="line">
            <a:avLst/>
          </a:prstGeom>
          <a:ln w="57150" cap="flat" cmpd="sng">
            <a:solidFill>
              <a:schemeClr val="tx1"/>
            </a:solidFill>
            <a:prstDash val="solid"/>
            <a:headEnd type="none" w="med" len="med"/>
            <a:tailEnd type="none" w="med" len="med"/>
          </a:ln>
        </p:spPr>
      </p:sp>
      <p:sp>
        <p:nvSpPr>
          <p:cNvPr id="349189" name="Line 5"/>
          <p:cNvSpPr/>
          <p:nvPr/>
        </p:nvSpPr>
        <p:spPr>
          <a:xfrm>
            <a:off x="2036763" y="2614613"/>
            <a:ext cx="869950" cy="0"/>
          </a:xfrm>
          <a:prstGeom prst="line">
            <a:avLst/>
          </a:prstGeom>
          <a:ln w="57150" cap="flat" cmpd="sng">
            <a:solidFill>
              <a:schemeClr val="tx1"/>
            </a:solidFill>
            <a:prstDash val="solid"/>
            <a:headEnd type="none" w="med" len="med"/>
            <a:tailEnd type="none" w="med" len="med"/>
          </a:ln>
        </p:spPr>
      </p:sp>
      <p:sp>
        <p:nvSpPr>
          <p:cNvPr id="349194" name="Line 10"/>
          <p:cNvSpPr/>
          <p:nvPr/>
        </p:nvSpPr>
        <p:spPr>
          <a:xfrm flipV="1">
            <a:off x="4995863" y="1671638"/>
            <a:ext cx="0" cy="960437"/>
          </a:xfrm>
          <a:prstGeom prst="line">
            <a:avLst/>
          </a:prstGeom>
          <a:ln w="19050" cap="flat" cmpd="sng">
            <a:solidFill>
              <a:schemeClr val="hlink"/>
            </a:solidFill>
            <a:prstDash val="lgDash"/>
            <a:headEnd type="none" w="med" len="med"/>
            <a:tailEnd type="none" w="med" len="med"/>
          </a:ln>
        </p:spPr>
      </p:sp>
      <p:sp>
        <p:nvSpPr>
          <p:cNvPr id="349195" name="Line 11"/>
          <p:cNvSpPr/>
          <p:nvPr/>
        </p:nvSpPr>
        <p:spPr>
          <a:xfrm flipV="1">
            <a:off x="6148388" y="1671638"/>
            <a:ext cx="0" cy="984250"/>
          </a:xfrm>
          <a:prstGeom prst="line">
            <a:avLst/>
          </a:prstGeom>
          <a:ln w="19050" cap="flat" cmpd="sng">
            <a:solidFill>
              <a:schemeClr val="hlink"/>
            </a:solidFill>
            <a:prstDash val="lgDash"/>
            <a:headEnd type="none" w="med" len="med"/>
            <a:tailEnd type="none" w="med" len="med"/>
          </a:ln>
        </p:spPr>
      </p:sp>
      <p:sp>
        <p:nvSpPr>
          <p:cNvPr id="349201" name="Line 17"/>
          <p:cNvSpPr/>
          <p:nvPr/>
        </p:nvSpPr>
        <p:spPr>
          <a:xfrm flipV="1">
            <a:off x="4603750" y="1681163"/>
            <a:ext cx="0" cy="976312"/>
          </a:xfrm>
          <a:prstGeom prst="line">
            <a:avLst/>
          </a:prstGeom>
          <a:ln w="57150" cap="flat" cmpd="sng">
            <a:solidFill>
              <a:schemeClr val="tx1"/>
            </a:solidFill>
            <a:prstDash val="solid"/>
            <a:headEnd type="none" w="med" len="med"/>
            <a:tailEnd type="none" w="med" len="med"/>
          </a:ln>
        </p:spPr>
      </p:sp>
      <p:sp>
        <p:nvSpPr>
          <p:cNvPr id="349202" name="Line 18"/>
          <p:cNvSpPr/>
          <p:nvPr/>
        </p:nvSpPr>
        <p:spPr>
          <a:xfrm flipH="1" flipV="1">
            <a:off x="6456363" y="1663700"/>
            <a:ext cx="0" cy="987425"/>
          </a:xfrm>
          <a:prstGeom prst="line">
            <a:avLst/>
          </a:prstGeom>
          <a:ln w="57150" cap="flat" cmpd="sng">
            <a:solidFill>
              <a:schemeClr val="tx1"/>
            </a:solidFill>
            <a:prstDash val="solid"/>
            <a:headEnd type="none" w="med" len="med"/>
            <a:tailEnd type="none" w="med" len="med"/>
          </a:ln>
        </p:spPr>
      </p:sp>
      <p:sp>
        <p:nvSpPr>
          <p:cNvPr id="349203" name="Line 19"/>
          <p:cNvSpPr/>
          <p:nvPr/>
        </p:nvSpPr>
        <p:spPr>
          <a:xfrm>
            <a:off x="4318000" y="1692275"/>
            <a:ext cx="295275" cy="0"/>
          </a:xfrm>
          <a:prstGeom prst="line">
            <a:avLst/>
          </a:prstGeom>
          <a:ln w="57150" cap="flat" cmpd="sng">
            <a:solidFill>
              <a:schemeClr val="tx1"/>
            </a:solidFill>
            <a:prstDash val="solid"/>
            <a:headEnd type="none" w="med" len="med"/>
            <a:tailEnd type="none" w="med" len="med"/>
          </a:ln>
        </p:spPr>
      </p:sp>
      <p:sp>
        <p:nvSpPr>
          <p:cNvPr id="349204" name="Line 20"/>
          <p:cNvSpPr/>
          <p:nvPr/>
        </p:nvSpPr>
        <p:spPr>
          <a:xfrm>
            <a:off x="6435725" y="1692275"/>
            <a:ext cx="295275" cy="0"/>
          </a:xfrm>
          <a:prstGeom prst="line">
            <a:avLst/>
          </a:prstGeom>
          <a:ln w="57150" cap="flat" cmpd="sng">
            <a:solidFill>
              <a:schemeClr val="tx1"/>
            </a:solidFill>
            <a:prstDash val="solid"/>
            <a:headEnd type="none" w="med" len="med"/>
            <a:tailEnd type="none" w="med" len="med"/>
          </a:ln>
        </p:spPr>
      </p:sp>
      <p:sp>
        <p:nvSpPr>
          <p:cNvPr id="26639" name="Oval 21"/>
          <p:cNvSpPr/>
          <p:nvPr/>
        </p:nvSpPr>
        <p:spPr>
          <a:xfrm>
            <a:off x="1651000" y="4362450"/>
            <a:ext cx="1620838" cy="1546225"/>
          </a:xfrm>
          <a:prstGeom prst="ellipse">
            <a:avLst/>
          </a:prstGeom>
          <a:noFill/>
          <a:ln w="57150" cap="flat" cmpd="sng">
            <a:solidFill>
              <a:schemeClr val="tx1"/>
            </a:solidFill>
            <a:prstDash val="solid"/>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26640" name="Oval 22"/>
          <p:cNvSpPr/>
          <p:nvPr/>
        </p:nvSpPr>
        <p:spPr>
          <a:xfrm>
            <a:off x="1255713" y="3930650"/>
            <a:ext cx="2441575" cy="2390775"/>
          </a:xfrm>
          <a:prstGeom prst="ellipse">
            <a:avLst/>
          </a:prstGeom>
          <a:noFill/>
          <a:ln w="57150" cap="flat" cmpd="sng">
            <a:solidFill>
              <a:schemeClr val="tx1"/>
            </a:solidFill>
            <a:prstDash val="solid"/>
            <a:headEnd type="none" w="med" len="med"/>
            <a:tailEnd type="none" w="med" len="med"/>
          </a:ln>
        </p:spPr>
        <p:txBody>
          <a:bodyPr wrap="none" anchor="ctr" anchorCtr="0"/>
          <a:lstStyle/>
          <a:p>
            <a:endParaRPr lang="en-US" altLang="x-none" dirty="0">
              <a:latin typeface="Comic Sans MS" panose="030F0702030302020204" pitchFamily="66" charset="0"/>
            </a:endParaRPr>
          </a:p>
        </p:txBody>
      </p:sp>
      <p:grpSp>
        <p:nvGrpSpPr>
          <p:cNvPr id="26641" name="Group 23"/>
          <p:cNvGrpSpPr/>
          <p:nvPr/>
        </p:nvGrpSpPr>
        <p:grpSpPr>
          <a:xfrm>
            <a:off x="825500" y="3533775"/>
            <a:ext cx="3395663" cy="3171825"/>
            <a:chOff x="534" y="2214"/>
            <a:chExt cx="1206" cy="1182"/>
          </a:xfrm>
        </p:grpSpPr>
        <p:sp>
          <p:nvSpPr>
            <p:cNvPr id="26709" name="Line 24"/>
            <p:cNvSpPr/>
            <p:nvPr/>
          </p:nvSpPr>
          <p:spPr>
            <a:xfrm>
              <a:off x="534" y="2808"/>
              <a:ext cx="1206" cy="0"/>
            </a:xfrm>
            <a:prstGeom prst="line">
              <a:avLst/>
            </a:prstGeom>
            <a:ln w="9525" cap="flat" cmpd="sng">
              <a:solidFill>
                <a:schemeClr val="tx1"/>
              </a:solidFill>
              <a:prstDash val="lgDashDot"/>
              <a:headEnd type="none" w="med" len="med"/>
              <a:tailEnd type="none" w="med" len="med"/>
            </a:ln>
          </p:spPr>
        </p:sp>
        <p:sp>
          <p:nvSpPr>
            <p:cNvPr id="26710" name="Line 25"/>
            <p:cNvSpPr/>
            <p:nvPr/>
          </p:nvSpPr>
          <p:spPr>
            <a:xfrm>
              <a:off x="1122" y="2214"/>
              <a:ext cx="0" cy="1182"/>
            </a:xfrm>
            <a:prstGeom prst="line">
              <a:avLst/>
            </a:prstGeom>
            <a:ln w="9525" cap="flat" cmpd="sng">
              <a:solidFill>
                <a:schemeClr val="tx1"/>
              </a:solidFill>
              <a:prstDash val="lgDashDot"/>
              <a:headEnd type="none" w="med" len="med"/>
              <a:tailEnd type="none" w="med" len="med"/>
            </a:ln>
          </p:spPr>
        </p:sp>
      </p:grpSp>
      <p:sp>
        <p:nvSpPr>
          <p:cNvPr id="26642" name="Line 26"/>
          <p:cNvSpPr/>
          <p:nvPr/>
        </p:nvSpPr>
        <p:spPr>
          <a:xfrm flipV="1">
            <a:off x="5537200" y="631825"/>
            <a:ext cx="0" cy="3074988"/>
          </a:xfrm>
          <a:prstGeom prst="line">
            <a:avLst/>
          </a:prstGeom>
          <a:ln w="9525" cap="flat" cmpd="sng">
            <a:solidFill>
              <a:schemeClr val="tx1"/>
            </a:solidFill>
            <a:prstDash val="lgDashDot"/>
            <a:headEnd type="none" w="med" len="med"/>
            <a:tailEnd type="none" w="med" len="med"/>
          </a:ln>
        </p:spPr>
      </p:sp>
      <p:sp>
        <p:nvSpPr>
          <p:cNvPr id="26643" name="Rectangle 27"/>
          <p:cNvSpPr/>
          <p:nvPr/>
        </p:nvSpPr>
        <p:spPr>
          <a:xfrm>
            <a:off x="1281113" y="712788"/>
            <a:ext cx="2398712" cy="2865437"/>
          </a:xfrm>
          <a:prstGeom prst="rect">
            <a:avLst/>
          </a:prstGeom>
          <a:noFill/>
          <a:ln w="57150" cap="flat" cmpd="sng">
            <a:solidFill>
              <a:schemeClr val="tx1"/>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grpSp>
        <p:nvGrpSpPr>
          <p:cNvPr id="26644" name="Group 28"/>
          <p:cNvGrpSpPr/>
          <p:nvPr/>
        </p:nvGrpSpPr>
        <p:grpSpPr>
          <a:xfrm>
            <a:off x="1662113" y="685800"/>
            <a:ext cx="1638300" cy="2892425"/>
            <a:chOff x="822" y="1034"/>
            <a:chExt cx="582" cy="1078"/>
          </a:xfrm>
        </p:grpSpPr>
        <p:sp>
          <p:nvSpPr>
            <p:cNvPr id="26707" name="Line 29"/>
            <p:cNvSpPr/>
            <p:nvPr/>
          </p:nvSpPr>
          <p:spPr>
            <a:xfrm flipV="1">
              <a:off x="1404" y="1038"/>
              <a:ext cx="0" cy="1068"/>
            </a:xfrm>
            <a:prstGeom prst="line">
              <a:avLst/>
            </a:prstGeom>
            <a:ln w="9525" cap="flat" cmpd="sng">
              <a:solidFill>
                <a:schemeClr val="tx1"/>
              </a:solidFill>
              <a:prstDash val="lgDash"/>
              <a:headEnd type="none" w="med" len="med"/>
              <a:tailEnd type="none" w="med" len="med"/>
            </a:ln>
          </p:spPr>
        </p:sp>
        <p:sp>
          <p:nvSpPr>
            <p:cNvPr id="26708" name="Line 30"/>
            <p:cNvSpPr/>
            <p:nvPr/>
          </p:nvSpPr>
          <p:spPr>
            <a:xfrm flipV="1">
              <a:off x="822" y="1034"/>
              <a:ext cx="0" cy="1078"/>
            </a:xfrm>
            <a:prstGeom prst="line">
              <a:avLst/>
            </a:prstGeom>
            <a:ln w="9525" cap="flat" cmpd="sng">
              <a:solidFill>
                <a:schemeClr val="tx1"/>
              </a:solidFill>
              <a:prstDash val="lgDash"/>
              <a:headEnd type="none" w="med" len="med"/>
              <a:tailEnd type="none" w="med" len="med"/>
            </a:ln>
          </p:spPr>
        </p:sp>
      </p:grpSp>
      <p:grpSp>
        <p:nvGrpSpPr>
          <p:cNvPr id="26645" name="Group 31"/>
          <p:cNvGrpSpPr/>
          <p:nvPr/>
        </p:nvGrpSpPr>
        <p:grpSpPr>
          <a:xfrm>
            <a:off x="4751388" y="714375"/>
            <a:ext cx="1554162" cy="2863850"/>
            <a:chOff x="2046" y="1044"/>
            <a:chExt cx="552" cy="1068"/>
          </a:xfrm>
        </p:grpSpPr>
        <p:sp>
          <p:nvSpPr>
            <p:cNvPr id="26705" name="Line 32"/>
            <p:cNvSpPr/>
            <p:nvPr/>
          </p:nvSpPr>
          <p:spPr>
            <a:xfrm flipV="1">
              <a:off x="2046" y="1044"/>
              <a:ext cx="0" cy="1068"/>
            </a:xfrm>
            <a:prstGeom prst="line">
              <a:avLst/>
            </a:prstGeom>
            <a:ln w="9525" cap="flat" cmpd="sng">
              <a:solidFill>
                <a:schemeClr val="tx1"/>
              </a:solidFill>
              <a:prstDash val="lgDash"/>
              <a:headEnd type="none" w="med" len="med"/>
              <a:tailEnd type="none" w="med" len="med"/>
            </a:ln>
          </p:spPr>
        </p:sp>
        <p:sp>
          <p:nvSpPr>
            <p:cNvPr id="26706" name="Line 33"/>
            <p:cNvSpPr/>
            <p:nvPr/>
          </p:nvSpPr>
          <p:spPr>
            <a:xfrm flipV="1">
              <a:off x="2598" y="1044"/>
              <a:ext cx="0" cy="1068"/>
            </a:xfrm>
            <a:prstGeom prst="line">
              <a:avLst/>
            </a:prstGeom>
            <a:ln w="9525" cap="flat" cmpd="sng">
              <a:solidFill>
                <a:schemeClr val="tx1"/>
              </a:solidFill>
              <a:prstDash val="lgDash"/>
              <a:headEnd type="none" w="med" len="med"/>
              <a:tailEnd type="none" w="med" len="med"/>
            </a:ln>
          </p:spPr>
        </p:sp>
      </p:grpSp>
      <p:sp>
        <p:nvSpPr>
          <p:cNvPr id="26646" name="Line 34"/>
          <p:cNvSpPr/>
          <p:nvPr/>
        </p:nvSpPr>
        <p:spPr>
          <a:xfrm flipV="1">
            <a:off x="4352925" y="712788"/>
            <a:ext cx="2401888" cy="0"/>
          </a:xfrm>
          <a:prstGeom prst="line">
            <a:avLst/>
          </a:prstGeom>
          <a:ln w="57150" cap="flat" cmpd="sng">
            <a:solidFill>
              <a:schemeClr val="tx1"/>
            </a:solidFill>
            <a:prstDash val="solid"/>
            <a:headEnd type="none" w="med" len="med"/>
            <a:tailEnd type="none" w="med" len="med"/>
          </a:ln>
        </p:spPr>
      </p:sp>
      <p:sp>
        <p:nvSpPr>
          <p:cNvPr id="26647" name="Line 35"/>
          <p:cNvSpPr/>
          <p:nvPr/>
        </p:nvSpPr>
        <p:spPr>
          <a:xfrm>
            <a:off x="4310063" y="3568700"/>
            <a:ext cx="2439987" cy="0"/>
          </a:xfrm>
          <a:prstGeom prst="line">
            <a:avLst/>
          </a:prstGeom>
          <a:ln w="57150" cap="flat" cmpd="sng">
            <a:solidFill>
              <a:schemeClr val="tx1"/>
            </a:solidFill>
            <a:prstDash val="solid"/>
            <a:headEnd type="none" w="med" len="med"/>
            <a:tailEnd type="none" w="med" len="med"/>
          </a:ln>
        </p:spPr>
      </p:sp>
      <p:sp>
        <p:nvSpPr>
          <p:cNvPr id="26648" name="Line 36"/>
          <p:cNvSpPr/>
          <p:nvPr/>
        </p:nvSpPr>
        <p:spPr>
          <a:xfrm flipV="1">
            <a:off x="4338638" y="688975"/>
            <a:ext cx="0" cy="2867025"/>
          </a:xfrm>
          <a:prstGeom prst="line">
            <a:avLst/>
          </a:prstGeom>
          <a:ln w="57150" cap="flat" cmpd="sng">
            <a:solidFill>
              <a:schemeClr val="tx1"/>
            </a:solidFill>
            <a:prstDash val="solid"/>
            <a:headEnd type="none" w="med" len="med"/>
            <a:tailEnd type="none" w="med" len="med"/>
          </a:ln>
        </p:spPr>
      </p:sp>
      <p:sp>
        <p:nvSpPr>
          <p:cNvPr id="26649" name="Line 37"/>
          <p:cNvSpPr/>
          <p:nvPr/>
        </p:nvSpPr>
        <p:spPr>
          <a:xfrm flipV="1">
            <a:off x="6738938" y="709613"/>
            <a:ext cx="0" cy="2855912"/>
          </a:xfrm>
          <a:prstGeom prst="line">
            <a:avLst/>
          </a:prstGeom>
          <a:ln w="57150" cap="flat" cmpd="sng">
            <a:solidFill>
              <a:schemeClr val="tx1"/>
            </a:solidFill>
            <a:prstDash val="solid"/>
            <a:headEnd type="none" w="med" len="med"/>
            <a:tailEnd type="none" w="med" len="med"/>
          </a:ln>
        </p:spPr>
      </p:sp>
      <p:pic>
        <p:nvPicPr>
          <p:cNvPr id="349222" name="Picture 38"/>
          <p:cNvPicPr>
            <a:picLocks noChangeAspect="1"/>
          </p:cNvPicPr>
          <p:nvPr/>
        </p:nvPicPr>
        <p:blipFill>
          <a:blip r:embed="rId2"/>
          <a:stretch>
            <a:fillRect/>
          </a:stretch>
        </p:blipFill>
        <p:spPr>
          <a:xfrm>
            <a:off x="6646863" y="3635375"/>
            <a:ext cx="2022475" cy="3130550"/>
          </a:xfrm>
          <a:prstGeom prst="rect">
            <a:avLst/>
          </a:prstGeom>
          <a:noFill/>
          <a:ln w="4763">
            <a:noFill/>
          </a:ln>
        </p:spPr>
      </p:pic>
      <p:sp>
        <p:nvSpPr>
          <p:cNvPr id="26651" name="Line 47"/>
          <p:cNvSpPr/>
          <p:nvPr/>
        </p:nvSpPr>
        <p:spPr>
          <a:xfrm flipV="1">
            <a:off x="2481263" y="584200"/>
            <a:ext cx="0" cy="3138488"/>
          </a:xfrm>
          <a:prstGeom prst="line">
            <a:avLst/>
          </a:prstGeom>
          <a:ln w="9525" cap="flat" cmpd="sng">
            <a:solidFill>
              <a:schemeClr val="tx1"/>
            </a:solidFill>
            <a:prstDash val="lgDashDot"/>
            <a:headEnd type="none" w="med" len="med"/>
            <a:tailEnd type="none" w="med" len="med"/>
          </a:ln>
        </p:spPr>
      </p:sp>
      <p:grpSp>
        <p:nvGrpSpPr>
          <p:cNvPr id="5" name="Group 50"/>
          <p:cNvGrpSpPr/>
          <p:nvPr/>
        </p:nvGrpSpPr>
        <p:grpSpPr>
          <a:xfrm>
            <a:off x="373063" y="4010025"/>
            <a:ext cx="1658937" cy="2254250"/>
            <a:chOff x="284" y="2742"/>
            <a:chExt cx="1037" cy="1173"/>
          </a:xfrm>
        </p:grpSpPr>
        <p:sp>
          <p:nvSpPr>
            <p:cNvPr id="26701" name="Line 51"/>
            <p:cNvSpPr/>
            <p:nvPr/>
          </p:nvSpPr>
          <p:spPr>
            <a:xfrm>
              <a:off x="500" y="3915"/>
              <a:ext cx="784" cy="0"/>
            </a:xfrm>
            <a:prstGeom prst="line">
              <a:avLst/>
            </a:prstGeom>
            <a:ln w="9525" cap="flat" cmpd="sng">
              <a:solidFill>
                <a:srgbClr val="990000"/>
              </a:solidFill>
              <a:prstDash val="solid"/>
              <a:headEnd type="none" w="med" len="med"/>
              <a:tailEnd type="none" w="med" len="med"/>
            </a:ln>
          </p:spPr>
        </p:sp>
        <p:sp>
          <p:nvSpPr>
            <p:cNvPr id="26702" name="Line 52"/>
            <p:cNvSpPr/>
            <p:nvPr/>
          </p:nvSpPr>
          <p:spPr>
            <a:xfrm>
              <a:off x="471" y="2742"/>
              <a:ext cx="850" cy="0"/>
            </a:xfrm>
            <a:prstGeom prst="line">
              <a:avLst/>
            </a:prstGeom>
            <a:ln w="9525" cap="flat" cmpd="sng">
              <a:solidFill>
                <a:srgbClr val="990000"/>
              </a:solidFill>
              <a:prstDash val="solid"/>
              <a:headEnd type="none" w="med" len="med"/>
              <a:tailEnd type="none" w="med" len="med"/>
            </a:ln>
          </p:spPr>
        </p:sp>
        <p:sp>
          <p:nvSpPr>
            <p:cNvPr id="26703" name="Line 53"/>
            <p:cNvSpPr/>
            <p:nvPr/>
          </p:nvSpPr>
          <p:spPr>
            <a:xfrm>
              <a:off x="564" y="2755"/>
              <a:ext cx="0" cy="1159"/>
            </a:xfrm>
            <a:prstGeom prst="line">
              <a:avLst/>
            </a:prstGeom>
            <a:ln w="9525" cap="flat" cmpd="sng">
              <a:solidFill>
                <a:srgbClr val="990000"/>
              </a:solidFill>
              <a:prstDash val="solid"/>
              <a:headEnd type="triangle" w="sm" len="lg"/>
              <a:tailEnd type="triangle" w="sm" len="lg"/>
            </a:ln>
          </p:spPr>
        </p:sp>
        <p:sp>
          <p:nvSpPr>
            <p:cNvPr id="26704" name="Text Box 54"/>
            <p:cNvSpPr txBox="1"/>
            <p:nvPr/>
          </p:nvSpPr>
          <p:spPr>
            <a:xfrm rot="-5400000">
              <a:off x="130" y="3188"/>
              <a:ext cx="594" cy="286"/>
            </a:xfrm>
            <a:prstGeom prst="rect">
              <a:avLst/>
            </a:prstGeom>
            <a:noFill/>
            <a:ln w="9525">
              <a:noFill/>
            </a:ln>
          </p:spPr>
          <p:txBody>
            <a:bodyPr>
              <a:spAutoFit/>
            </a:bodyPr>
            <a:lstStyle/>
            <a:p>
              <a:r>
                <a:rPr lang="en-US" altLang="zh-CN" dirty="0">
                  <a:solidFill>
                    <a:srgbClr val="990000"/>
                  </a:solidFill>
                  <a:latin typeface="Comic Sans MS" panose="030F0702030302020204" pitchFamily="66" charset="0"/>
                </a:rPr>
                <a:t>y</a:t>
              </a:r>
            </a:p>
          </p:txBody>
        </p:sp>
      </p:grpSp>
      <p:grpSp>
        <p:nvGrpSpPr>
          <p:cNvPr id="6" name="Group 55"/>
          <p:cNvGrpSpPr/>
          <p:nvPr/>
        </p:nvGrpSpPr>
        <p:grpSpPr>
          <a:xfrm>
            <a:off x="722313" y="4449763"/>
            <a:ext cx="1301750" cy="1328737"/>
            <a:chOff x="576" y="2995"/>
            <a:chExt cx="820" cy="837"/>
          </a:xfrm>
        </p:grpSpPr>
        <p:sp>
          <p:nvSpPr>
            <p:cNvPr id="26697" name="Line 56"/>
            <p:cNvSpPr/>
            <p:nvPr/>
          </p:nvSpPr>
          <p:spPr>
            <a:xfrm rot="10800000">
              <a:off x="795" y="2995"/>
              <a:ext cx="587" cy="0"/>
            </a:xfrm>
            <a:prstGeom prst="line">
              <a:avLst/>
            </a:prstGeom>
            <a:ln w="9525" cap="flat" cmpd="sng">
              <a:solidFill>
                <a:srgbClr val="990000"/>
              </a:solidFill>
              <a:prstDash val="solid"/>
              <a:headEnd type="none" w="med" len="med"/>
              <a:tailEnd type="none" w="med" len="med"/>
            </a:ln>
          </p:spPr>
        </p:sp>
        <p:sp>
          <p:nvSpPr>
            <p:cNvPr id="26698" name="Line 57"/>
            <p:cNvSpPr/>
            <p:nvPr/>
          </p:nvSpPr>
          <p:spPr>
            <a:xfrm rot="10800000">
              <a:off x="808" y="3832"/>
              <a:ext cx="588" cy="0"/>
            </a:xfrm>
            <a:prstGeom prst="line">
              <a:avLst/>
            </a:prstGeom>
            <a:ln w="9525" cap="flat" cmpd="sng">
              <a:solidFill>
                <a:srgbClr val="990000"/>
              </a:solidFill>
              <a:prstDash val="solid"/>
              <a:headEnd type="none" w="med" len="med"/>
              <a:tailEnd type="none" w="med" len="med"/>
            </a:ln>
          </p:spPr>
        </p:sp>
        <p:sp>
          <p:nvSpPr>
            <p:cNvPr id="26699" name="Line 58"/>
            <p:cNvSpPr/>
            <p:nvPr/>
          </p:nvSpPr>
          <p:spPr>
            <a:xfrm rot="10800000">
              <a:off x="863" y="2995"/>
              <a:ext cx="0" cy="833"/>
            </a:xfrm>
            <a:prstGeom prst="line">
              <a:avLst/>
            </a:prstGeom>
            <a:ln w="9525" cap="flat" cmpd="sng">
              <a:solidFill>
                <a:srgbClr val="990000"/>
              </a:solidFill>
              <a:prstDash val="solid"/>
              <a:headEnd type="triangle" w="sm" len="lg"/>
              <a:tailEnd type="triangle" w="sm" len="lg"/>
            </a:ln>
          </p:spPr>
        </p:sp>
        <p:sp>
          <p:nvSpPr>
            <p:cNvPr id="26700" name="Text Box 59"/>
            <p:cNvSpPr txBox="1"/>
            <p:nvPr/>
          </p:nvSpPr>
          <p:spPr>
            <a:xfrm rot="-5400000">
              <a:off x="507" y="3276"/>
              <a:ext cx="426" cy="288"/>
            </a:xfrm>
            <a:prstGeom prst="rect">
              <a:avLst/>
            </a:prstGeom>
            <a:noFill/>
            <a:ln w="9525">
              <a:noFill/>
            </a:ln>
          </p:spPr>
          <p:txBody>
            <a:bodyPr>
              <a:spAutoFit/>
            </a:bodyPr>
            <a:lstStyle/>
            <a:p>
              <a:r>
                <a:rPr lang="en-US" altLang="zh-CN" dirty="0">
                  <a:solidFill>
                    <a:srgbClr val="990000"/>
                  </a:solidFill>
                  <a:latin typeface="Comic Sans MS" panose="030F0702030302020204" pitchFamily="66" charset="0"/>
                </a:rPr>
                <a:t>y</a:t>
              </a:r>
              <a:r>
                <a:rPr lang="en-US" altLang="zh-CN" i="0" baseline="-25000" dirty="0">
                  <a:solidFill>
                    <a:srgbClr val="990000"/>
                  </a:solidFill>
                  <a:latin typeface="Comic Sans MS" panose="030F0702030302020204" pitchFamily="66" charset="0"/>
                </a:rPr>
                <a:t>1</a:t>
              </a:r>
            </a:p>
          </p:txBody>
        </p:sp>
      </p:grpSp>
      <p:grpSp>
        <p:nvGrpSpPr>
          <p:cNvPr id="7" name="Group 61"/>
          <p:cNvGrpSpPr/>
          <p:nvPr/>
        </p:nvGrpSpPr>
        <p:grpSpPr>
          <a:xfrm>
            <a:off x="4606925" y="2614613"/>
            <a:ext cx="1847850" cy="823912"/>
            <a:chOff x="3247" y="1079"/>
            <a:chExt cx="1164" cy="519"/>
          </a:xfrm>
        </p:grpSpPr>
        <p:sp>
          <p:nvSpPr>
            <p:cNvPr id="26693" name="Line 62"/>
            <p:cNvSpPr/>
            <p:nvPr/>
          </p:nvSpPr>
          <p:spPr>
            <a:xfrm rot="-5400000">
              <a:off x="4171" y="1340"/>
              <a:ext cx="479" cy="0"/>
            </a:xfrm>
            <a:prstGeom prst="line">
              <a:avLst/>
            </a:prstGeom>
            <a:ln w="9525" cap="flat" cmpd="sng">
              <a:solidFill>
                <a:srgbClr val="990000"/>
              </a:solidFill>
              <a:prstDash val="solid"/>
              <a:headEnd type="none" w="med" len="med"/>
              <a:tailEnd type="none" w="med" len="med"/>
            </a:ln>
          </p:spPr>
        </p:sp>
        <p:sp>
          <p:nvSpPr>
            <p:cNvPr id="26694" name="Line 63"/>
            <p:cNvSpPr/>
            <p:nvPr/>
          </p:nvSpPr>
          <p:spPr>
            <a:xfrm rot="-5400000">
              <a:off x="2987" y="1338"/>
              <a:ext cx="519" cy="0"/>
            </a:xfrm>
            <a:prstGeom prst="line">
              <a:avLst/>
            </a:prstGeom>
            <a:ln w="9525" cap="flat" cmpd="sng">
              <a:solidFill>
                <a:srgbClr val="990000"/>
              </a:solidFill>
              <a:prstDash val="solid"/>
              <a:headEnd type="none" w="med" len="med"/>
              <a:tailEnd type="none" w="med" len="med"/>
            </a:ln>
          </p:spPr>
        </p:sp>
        <p:sp>
          <p:nvSpPr>
            <p:cNvPr id="26695" name="Line 64"/>
            <p:cNvSpPr/>
            <p:nvPr/>
          </p:nvSpPr>
          <p:spPr>
            <a:xfrm rot="-5400000">
              <a:off x="3836" y="966"/>
              <a:ext cx="0" cy="1150"/>
            </a:xfrm>
            <a:prstGeom prst="line">
              <a:avLst/>
            </a:prstGeom>
            <a:ln w="9525" cap="flat" cmpd="sng">
              <a:solidFill>
                <a:srgbClr val="990000"/>
              </a:solidFill>
              <a:prstDash val="solid"/>
              <a:headEnd type="triangle" w="sm" len="lg"/>
              <a:tailEnd type="triangle" w="sm" len="lg"/>
            </a:ln>
          </p:spPr>
        </p:sp>
        <p:sp>
          <p:nvSpPr>
            <p:cNvPr id="26696" name="Text Box 65"/>
            <p:cNvSpPr txBox="1"/>
            <p:nvPr/>
          </p:nvSpPr>
          <p:spPr>
            <a:xfrm>
              <a:off x="3536" y="1242"/>
              <a:ext cx="590" cy="288"/>
            </a:xfrm>
            <a:prstGeom prst="rect">
              <a:avLst/>
            </a:prstGeom>
            <a:noFill/>
            <a:ln w="9525">
              <a:noFill/>
            </a:ln>
          </p:spPr>
          <p:txBody>
            <a:bodyPr>
              <a:spAutoFit/>
            </a:bodyPr>
            <a:lstStyle/>
            <a:p>
              <a:r>
                <a:rPr lang="en-US" altLang="zh-CN" dirty="0">
                  <a:solidFill>
                    <a:srgbClr val="990000"/>
                  </a:solidFill>
                  <a:latin typeface="Comic Sans MS" panose="030F0702030302020204" pitchFamily="66" charset="0"/>
                </a:rPr>
                <a:t>y</a:t>
              </a:r>
            </a:p>
          </p:txBody>
        </p:sp>
      </p:grpSp>
      <p:grpSp>
        <p:nvGrpSpPr>
          <p:cNvPr id="8" name="Group 66"/>
          <p:cNvGrpSpPr/>
          <p:nvPr/>
        </p:nvGrpSpPr>
        <p:grpSpPr>
          <a:xfrm>
            <a:off x="4987925" y="2479675"/>
            <a:ext cx="1155700" cy="636588"/>
            <a:chOff x="3078" y="1623"/>
            <a:chExt cx="1062" cy="401"/>
          </a:xfrm>
        </p:grpSpPr>
        <p:sp>
          <p:nvSpPr>
            <p:cNvPr id="26689" name="Line 67"/>
            <p:cNvSpPr/>
            <p:nvPr/>
          </p:nvSpPr>
          <p:spPr>
            <a:xfrm rot="5400000">
              <a:off x="2923" y="1864"/>
              <a:ext cx="310" cy="0"/>
            </a:xfrm>
            <a:prstGeom prst="line">
              <a:avLst/>
            </a:prstGeom>
            <a:ln w="9525" cap="flat" cmpd="sng">
              <a:solidFill>
                <a:srgbClr val="990000"/>
              </a:solidFill>
              <a:prstDash val="solid"/>
              <a:headEnd type="none" w="med" len="med"/>
              <a:tailEnd type="none" w="med" len="med"/>
            </a:ln>
          </p:spPr>
        </p:sp>
        <p:sp>
          <p:nvSpPr>
            <p:cNvPr id="26690" name="Line 68"/>
            <p:cNvSpPr/>
            <p:nvPr/>
          </p:nvSpPr>
          <p:spPr>
            <a:xfrm rot="5400000">
              <a:off x="3977" y="1861"/>
              <a:ext cx="325" cy="0"/>
            </a:xfrm>
            <a:prstGeom prst="line">
              <a:avLst/>
            </a:prstGeom>
            <a:ln w="9525" cap="flat" cmpd="sng">
              <a:solidFill>
                <a:srgbClr val="990000"/>
              </a:solidFill>
              <a:prstDash val="solid"/>
              <a:headEnd type="none" w="med" len="med"/>
              <a:tailEnd type="none" w="med" len="med"/>
            </a:ln>
          </p:spPr>
        </p:sp>
        <p:sp>
          <p:nvSpPr>
            <p:cNvPr id="26691" name="Line 69"/>
            <p:cNvSpPr/>
            <p:nvPr/>
          </p:nvSpPr>
          <p:spPr>
            <a:xfrm rot="5400000">
              <a:off x="3606" y="1384"/>
              <a:ext cx="0" cy="1057"/>
            </a:xfrm>
            <a:prstGeom prst="line">
              <a:avLst/>
            </a:prstGeom>
            <a:ln w="9525" cap="flat" cmpd="sng">
              <a:solidFill>
                <a:srgbClr val="990000"/>
              </a:solidFill>
              <a:prstDash val="solid"/>
              <a:headEnd type="triangle" w="sm" len="lg"/>
              <a:tailEnd type="triangle" w="sm" len="lg"/>
            </a:ln>
          </p:spPr>
        </p:sp>
        <p:sp>
          <p:nvSpPr>
            <p:cNvPr id="26692" name="Text Box 70"/>
            <p:cNvSpPr txBox="1"/>
            <p:nvPr/>
          </p:nvSpPr>
          <p:spPr>
            <a:xfrm>
              <a:off x="3347" y="1623"/>
              <a:ext cx="540" cy="288"/>
            </a:xfrm>
            <a:prstGeom prst="rect">
              <a:avLst/>
            </a:prstGeom>
            <a:noFill/>
            <a:ln w="9525">
              <a:noFill/>
            </a:ln>
          </p:spPr>
          <p:txBody>
            <a:bodyPr>
              <a:spAutoFit/>
            </a:bodyPr>
            <a:lstStyle/>
            <a:p>
              <a:r>
                <a:rPr lang="en-US" altLang="zh-CN" dirty="0">
                  <a:solidFill>
                    <a:srgbClr val="990000"/>
                  </a:solidFill>
                  <a:latin typeface="Comic Sans MS" panose="030F0702030302020204" pitchFamily="66" charset="0"/>
                </a:rPr>
                <a:t>y</a:t>
              </a:r>
              <a:r>
                <a:rPr lang="en-US" altLang="zh-CN" i="0" baseline="-25000" dirty="0">
                  <a:solidFill>
                    <a:srgbClr val="990000"/>
                  </a:solidFill>
                  <a:latin typeface="Comic Sans MS" panose="030F0702030302020204" pitchFamily="66" charset="0"/>
                </a:rPr>
                <a:t>1</a:t>
              </a:r>
            </a:p>
          </p:txBody>
        </p:sp>
      </p:grpSp>
      <p:sp>
        <p:nvSpPr>
          <p:cNvPr id="349257" name="Rectangle 73"/>
          <p:cNvSpPr/>
          <p:nvPr/>
        </p:nvSpPr>
        <p:spPr>
          <a:xfrm>
            <a:off x="4657725" y="1695450"/>
            <a:ext cx="211138" cy="919163"/>
          </a:xfrm>
          <a:prstGeom prst="rect">
            <a:avLst/>
          </a:prstGeom>
          <a:solidFill>
            <a:schemeClr val="bg1"/>
          </a:solidFill>
          <a:ln w="4826">
            <a:noFill/>
          </a:ln>
        </p:spPr>
        <p:txBody>
          <a:bodyPr wrap="none" anchor="ctr" anchorCtr="0"/>
          <a:lstStyle/>
          <a:p>
            <a:endParaRPr lang="en-US" altLang="x-none" dirty="0">
              <a:latin typeface="Comic Sans MS" panose="030F0702030302020204" pitchFamily="66" charset="0"/>
            </a:endParaRPr>
          </a:p>
        </p:txBody>
      </p:sp>
      <p:sp>
        <p:nvSpPr>
          <p:cNvPr id="349258" name="Rectangle 74"/>
          <p:cNvSpPr/>
          <p:nvPr/>
        </p:nvSpPr>
        <p:spPr>
          <a:xfrm>
            <a:off x="6170613" y="1716088"/>
            <a:ext cx="211137" cy="935037"/>
          </a:xfrm>
          <a:prstGeom prst="rect">
            <a:avLst/>
          </a:prstGeom>
          <a:solidFill>
            <a:schemeClr val="bg1"/>
          </a:solidFill>
          <a:ln w="4826">
            <a:noFill/>
          </a:ln>
        </p:spPr>
        <p:txBody>
          <a:bodyPr wrap="none" anchor="ctr" anchorCtr="0"/>
          <a:lstStyle/>
          <a:p>
            <a:endParaRPr lang="en-US" altLang="x-none" dirty="0">
              <a:latin typeface="Comic Sans MS" panose="030F0702030302020204" pitchFamily="66" charset="0"/>
            </a:endParaRPr>
          </a:p>
        </p:txBody>
      </p:sp>
      <p:sp>
        <p:nvSpPr>
          <p:cNvPr id="349259" name="AutoShape 75"/>
          <p:cNvSpPr/>
          <p:nvPr/>
        </p:nvSpPr>
        <p:spPr>
          <a:xfrm>
            <a:off x="6886575" y="1149350"/>
            <a:ext cx="2168525" cy="1946275"/>
          </a:xfrm>
          <a:prstGeom prst="irregularSeal1">
            <a:avLst/>
          </a:prstGeom>
          <a:solidFill>
            <a:srgbClr val="CCFFFF"/>
          </a:solidFill>
          <a:ln w="4826" cap="flat" cmpd="sng">
            <a:solidFill>
              <a:schemeClr val="tx1"/>
            </a:solidFill>
            <a:prstDash val="solid"/>
            <a:miter/>
            <a:headEnd type="none" w="med" len="med"/>
            <a:tailEnd type="none" w="med" len="med"/>
          </a:ln>
        </p:spPr>
        <p:txBody>
          <a:bodyPr wrap="none" anchor="ctr" anchorCtr="0"/>
          <a:lstStyle/>
          <a:p>
            <a:r>
              <a:rPr lang="zh-CN" altLang="en-US" sz="4000" i="0" dirty="0">
                <a:solidFill>
                  <a:srgbClr val="FF0000"/>
                </a:solidFill>
                <a:latin typeface="Times New Roman" panose="02020603050405020304" pitchFamily="18" charset="0"/>
                <a:ea typeface="黑体" panose="02010609060101010101" pitchFamily="2" charset="-122"/>
              </a:rPr>
              <a:t>穿孔</a:t>
            </a:r>
          </a:p>
        </p:txBody>
      </p:sp>
      <p:pic>
        <p:nvPicPr>
          <p:cNvPr id="349260" name="Picture 76"/>
          <p:cNvPicPr>
            <a:picLocks noChangeAspect="1"/>
          </p:cNvPicPr>
          <p:nvPr/>
        </p:nvPicPr>
        <p:blipFill>
          <a:blip r:embed="rId3"/>
          <a:stretch>
            <a:fillRect/>
          </a:stretch>
        </p:blipFill>
        <p:spPr>
          <a:xfrm>
            <a:off x="6642100" y="3617913"/>
            <a:ext cx="2089150" cy="3197225"/>
          </a:xfrm>
          <a:prstGeom prst="rect">
            <a:avLst/>
          </a:prstGeom>
          <a:noFill/>
          <a:ln w="4763">
            <a:noFill/>
          </a:ln>
        </p:spPr>
      </p:pic>
      <p:sp>
        <p:nvSpPr>
          <p:cNvPr id="349229" name="Line 45"/>
          <p:cNvSpPr/>
          <p:nvPr/>
        </p:nvSpPr>
        <p:spPr>
          <a:xfrm flipH="1">
            <a:off x="6499225" y="6153150"/>
            <a:ext cx="1281113" cy="352425"/>
          </a:xfrm>
          <a:prstGeom prst="line">
            <a:avLst/>
          </a:prstGeom>
          <a:ln w="4826" cap="flat" cmpd="sng">
            <a:solidFill>
              <a:schemeClr val="tx1"/>
            </a:solidFill>
            <a:prstDash val="solid"/>
            <a:headEnd type="oval" w="med" len="med"/>
            <a:tailEnd type="none" w="lg" len="med"/>
          </a:ln>
        </p:spPr>
      </p:sp>
      <p:sp>
        <p:nvSpPr>
          <p:cNvPr id="349225" name="Line 41"/>
          <p:cNvSpPr/>
          <p:nvPr/>
        </p:nvSpPr>
        <p:spPr>
          <a:xfrm>
            <a:off x="7875588" y="3594100"/>
            <a:ext cx="1136650" cy="0"/>
          </a:xfrm>
          <a:prstGeom prst="line">
            <a:avLst/>
          </a:prstGeom>
          <a:ln w="4826" cap="flat" cmpd="sng">
            <a:solidFill>
              <a:schemeClr val="tx1"/>
            </a:solidFill>
            <a:prstDash val="solid"/>
            <a:headEnd type="none" w="med" len="med"/>
            <a:tailEnd type="none" w="med" len="med"/>
          </a:ln>
        </p:spPr>
      </p:sp>
      <p:sp>
        <p:nvSpPr>
          <p:cNvPr id="349226" name="Text Box 42"/>
          <p:cNvSpPr txBox="1"/>
          <p:nvPr/>
        </p:nvSpPr>
        <p:spPr>
          <a:xfrm>
            <a:off x="7816850" y="3175000"/>
            <a:ext cx="1370013" cy="457200"/>
          </a:xfrm>
          <a:prstGeom prst="rect">
            <a:avLst/>
          </a:prstGeom>
          <a:noFill/>
          <a:ln w="4763">
            <a:noFill/>
          </a:ln>
        </p:spPr>
        <p:txBody>
          <a:bodyPr>
            <a:spAutoFit/>
          </a:bodyPr>
          <a:lstStyle/>
          <a:p>
            <a:pPr>
              <a:spcBef>
                <a:spcPct val="50000"/>
              </a:spcBef>
            </a:pPr>
            <a:r>
              <a:rPr lang="zh-CN" altLang="en-US" i="0" dirty="0">
                <a:solidFill>
                  <a:schemeClr val="tx1"/>
                </a:solidFill>
                <a:latin typeface="Times New Roman" panose="02020603050405020304" pitchFamily="18" charset="0"/>
              </a:rPr>
              <a:t>侧平面</a:t>
            </a:r>
            <a:r>
              <a:rPr lang="en-US" altLang="zh-CN" dirty="0">
                <a:solidFill>
                  <a:schemeClr val="tx1"/>
                </a:solidFill>
                <a:latin typeface="Times New Roman" panose="02020603050405020304" pitchFamily="18" charset="0"/>
              </a:rPr>
              <a:t>R</a:t>
            </a:r>
          </a:p>
        </p:txBody>
      </p:sp>
      <p:sp>
        <p:nvSpPr>
          <p:cNvPr id="349224" name="Line 40"/>
          <p:cNvSpPr/>
          <p:nvPr/>
        </p:nvSpPr>
        <p:spPr>
          <a:xfrm flipV="1">
            <a:off x="8356600" y="3594100"/>
            <a:ext cx="655638" cy="1824038"/>
          </a:xfrm>
          <a:prstGeom prst="line">
            <a:avLst/>
          </a:prstGeom>
          <a:ln w="4826" cap="flat" cmpd="sng">
            <a:solidFill>
              <a:schemeClr val="tx1"/>
            </a:solidFill>
            <a:prstDash val="solid"/>
            <a:headEnd type="oval" w="med" len="med"/>
            <a:tailEnd type="none" w="lg" len="med"/>
          </a:ln>
        </p:spPr>
      </p:sp>
      <p:sp>
        <p:nvSpPr>
          <p:cNvPr id="349261" name="Rectangle 77"/>
          <p:cNvSpPr>
            <a:spLocks noChangeArrowheads="1"/>
          </p:cNvSpPr>
          <p:nvPr/>
        </p:nvSpPr>
        <p:spPr bwMode="auto">
          <a:xfrm>
            <a:off x="38100" y="457200"/>
            <a:ext cx="1301750" cy="1938338"/>
          </a:xfrm>
          <a:prstGeom prst="rect">
            <a:avLst/>
          </a:prstGeom>
          <a:noFill/>
          <a:ln w="4763">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defRPr/>
            </a:pPr>
            <a:r>
              <a:rPr kumimoji="1" lang="zh-CN" altLang="en-US" sz="2400" b="1" i="0" u="none" strike="noStrike" kern="1200" cap="none" spc="0" normalizeH="0" baseline="0" noProof="0" dirty="0" smtClean="0">
                <a:ln>
                  <a:noFill/>
                </a:ln>
                <a:solidFill>
                  <a:schemeClr val="accent2"/>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圆柱体被切割、开槽和穿孔</a:t>
            </a:r>
            <a:r>
              <a:rPr kumimoji="1" lang="en-US" altLang="zh-CN" sz="2400" b="1"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t>
            </a:r>
            <a:r>
              <a:rPr kumimoji="1" lang="zh-CN" altLang="en-US" sz="2400" b="1" i="0" u="none" strike="noStrike" kern="1200" cap="none" spc="0" normalizeH="0" baseline="0" noProof="0" dirty="0" smtClean="0">
                <a:ln>
                  <a:noFill/>
                </a:ln>
                <a:solidFill>
                  <a:srgbClr val="FF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穿孔</a:t>
            </a:r>
          </a:p>
        </p:txBody>
      </p:sp>
      <p:sp>
        <p:nvSpPr>
          <p:cNvPr id="349262" name="Line 78"/>
          <p:cNvSpPr/>
          <p:nvPr/>
        </p:nvSpPr>
        <p:spPr>
          <a:xfrm>
            <a:off x="2008188" y="1673225"/>
            <a:ext cx="869950" cy="0"/>
          </a:xfrm>
          <a:prstGeom prst="line">
            <a:avLst/>
          </a:prstGeom>
          <a:ln w="57150" cap="flat" cmpd="sng">
            <a:solidFill>
              <a:schemeClr val="tx1"/>
            </a:solidFill>
            <a:prstDash val="solid"/>
            <a:headEnd type="none" w="med" len="med"/>
            <a:tailEnd type="none" w="med" len="med"/>
          </a:ln>
        </p:spPr>
      </p:sp>
      <p:sp>
        <p:nvSpPr>
          <p:cNvPr id="349232" name="Line 48"/>
          <p:cNvSpPr/>
          <p:nvPr/>
        </p:nvSpPr>
        <p:spPr>
          <a:xfrm>
            <a:off x="2025650" y="1444625"/>
            <a:ext cx="0" cy="5243513"/>
          </a:xfrm>
          <a:prstGeom prst="line">
            <a:avLst/>
          </a:prstGeom>
          <a:ln w="4763" cap="flat" cmpd="sng">
            <a:solidFill>
              <a:srgbClr val="FF0000"/>
            </a:solidFill>
            <a:prstDash val="solid"/>
            <a:headEnd type="none" w="med" len="med"/>
            <a:tailEnd type="none" w="med" len="med"/>
          </a:ln>
        </p:spPr>
      </p:sp>
      <p:sp>
        <p:nvSpPr>
          <p:cNvPr id="349233" name="Line 49"/>
          <p:cNvSpPr/>
          <p:nvPr/>
        </p:nvSpPr>
        <p:spPr>
          <a:xfrm>
            <a:off x="2916238" y="1444625"/>
            <a:ext cx="0" cy="5237163"/>
          </a:xfrm>
          <a:prstGeom prst="line">
            <a:avLst/>
          </a:prstGeom>
          <a:ln w="4763" cap="flat" cmpd="sng">
            <a:solidFill>
              <a:srgbClr val="FF0000"/>
            </a:solidFill>
            <a:prstDash val="solid"/>
            <a:headEnd type="none" w="med" len="med"/>
            <a:tailEnd type="none" w="med" len="med"/>
          </a:ln>
        </p:spPr>
      </p:sp>
      <p:grpSp>
        <p:nvGrpSpPr>
          <p:cNvPr id="9" name="Group 12"/>
          <p:cNvGrpSpPr/>
          <p:nvPr/>
        </p:nvGrpSpPr>
        <p:grpSpPr>
          <a:xfrm>
            <a:off x="2025650" y="3997325"/>
            <a:ext cx="898525" cy="481013"/>
            <a:chOff x="964" y="2391"/>
            <a:chExt cx="305" cy="842"/>
          </a:xfrm>
        </p:grpSpPr>
        <p:sp>
          <p:nvSpPr>
            <p:cNvPr id="26687" name="Line 13"/>
            <p:cNvSpPr/>
            <p:nvPr/>
          </p:nvSpPr>
          <p:spPr>
            <a:xfrm>
              <a:off x="964" y="2391"/>
              <a:ext cx="0" cy="827"/>
            </a:xfrm>
            <a:prstGeom prst="line">
              <a:avLst/>
            </a:prstGeom>
            <a:ln w="28575" cap="flat" cmpd="sng">
              <a:solidFill>
                <a:schemeClr val="tx1"/>
              </a:solidFill>
              <a:prstDash val="dash"/>
              <a:headEnd type="none" w="med" len="med"/>
              <a:tailEnd type="none" w="med" len="med"/>
            </a:ln>
          </p:spPr>
        </p:sp>
        <p:sp>
          <p:nvSpPr>
            <p:cNvPr id="26688" name="Line 14"/>
            <p:cNvSpPr/>
            <p:nvPr/>
          </p:nvSpPr>
          <p:spPr>
            <a:xfrm>
              <a:off x="1269" y="2406"/>
              <a:ext cx="0" cy="827"/>
            </a:xfrm>
            <a:prstGeom prst="line">
              <a:avLst/>
            </a:prstGeom>
            <a:ln w="28575" cap="flat" cmpd="sng">
              <a:solidFill>
                <a:schemeClr val="tx1"/>
              </a:solidFill>
              <a:prstDash val="dash"/>
              <a:headEnd type="none" w="med" len="med"/>
              <a:tailEnd type="none" w="med" len="med"/>
            </a:ln>
          </p:spPr>
        </p:sp>
      </p:grpSp>
      <p:grpSp>
        <p:nvGrpSpPr>
          <p:cNvPr id="10" name="Group 6"/>
          <p:cNvGrpSpPr/>
          <p:nvPr/>
        </p:nvGrpSpPr>
        <p:grpSpPr>
          <a:xfrm>
            <a:off x="2024063" y="5773738"/>
            <a:ext cx="898525" cy="481012"/>
            <a:chOff x="964" y="2391"/>
            <a:chExt cx="305" cy="842"/>
          </a:xfrm>
        </p:grpSpPr>
        <p:sp>
          <p:nvSpPr>
            <p:cNvPr id="26685" name="Line 7"/>
            <p:cNvSpPr/>
            <p:nvPr/>
          </p:nvSpPr>
          <p:spPr>
            <a:xfrm>
              <a:off x="964" y="2391"/>
              <a:ext cx="0" cy="827"/>
            </a:xfrm>
            <a:prstGeom prst="line">
              <a:avLst/>
            </a:prstGeom>
            <a:ln w="28575" cap="flat" cmpd="sng">
              <a:solidFill>
                <a:schemeClr val="tx1"/>
              </a:solidFill>
              <a:prstDash val="dash"/>
              <a:headEnd type="none" w="med" len="med"/>
              <a:tailEnd type="none" w="med" len="med"/>
            </a:ln>
          </p:spPr>
        </p:sp>
        <p:sp>
          <p:nvSpPr>
            <p:cNvPr id="26686" name="Line 8"/>
            <p:cNvSpPr/>
            <p:nvPr/>
          </p:nvSpPr>
          <p:spPr>
            <a:xfrm>
              <a:off x="1269" y="2406"/>
              <a:ext cx="0" cy="827"/>
            </a:xfrm>
            <a:prstGeom prst="line">
              <a:avLst/>
            </a:prstGeom>
            <a:ln w="28575" cap="flat" cmpd="sng">
              <a:solidFill>
                <a:schemeClr val="tx1"/>
              </a:solidFill>
              <a:prstDash val="dash"/>
              <a:headEnd type="none" w="med" len="med"/>
              <a:tailEnd type="none" w="med" len="med"/>
            </a:ln>
          </p:spPr>
        </p:sp>
      </p:grpSp>
      <p:sp>
        <p:nvSpPr>
          <p:cNvPr id="349255" name="Rectangle 71"/>
          <p:cNvSpPr/>
          <p:nvPr/>
        </p:nvSpPr>
        <p:spPr>
          <a:xfrm>
            <a:off x="4152900" y="1720850"/>
            <a:ext cx="341313" cy="877888"/>
          </a:xfrm>
          <a:prstGeom prst="rect">
            <a:avLst/>
          </a:prstGeom>
          <a:solidFill>
            <a:schemeClr val="bg1"/>
          </a:solidFill>
          <a:ln w="4826">
            <a:noFill/>
          </a:ln>
        </p:spPr>
        <p:txBody>
          <a:bodyPr wrap="none" anchor="ctr" anchorCtr="0"/>
          <a:lstStyle/>
          <a:p>
            <a:endParaRPr lang="en-US" altLang="x-none" dirty="0">
              <a:latin typeface="Comic Sans MS" panose="030F0702030302020204" pitchFamily="66" charset="0"/>
            </a:endParaRPr>
          </a:p>
        </p:txBody>
      </p:sp>
      <p:sp>
        <p:nvSpPr>
          <p:cNvPr id="349256" name="Rectangle 72"/>
          <p:cNvSpPr/>
          <p:nvPr/>
        </p:nvSpPr>
        <p:spPr>
          <a:xfrm>
            <a:off x="6523038" y="1720850"/>
            <a:ext cx="341312" cy="874713"/>
          </a:xfrm>
          <a:prstGeom prst="rect">
            <a:avLst/>
          </a:prstGeom>
          <a:solidFill>
            <a:schemeClr val="bg1"/>
          </a:solidFill>
          <a:ln w="4826">
            <a:noFill/>
          </a:ln>
        </p:spPr>
        <p:txBody>
          <a:bodyPr wrap="none" anchor="ctr" anchorCtr="0"/>
          <a:lstStyle/>
          <a:p>
            <a:endParaRPr lang="en-US" altLang="x-none" dirty="0">
              <a:latin typeface="Comic Sans MS" panose="030F0702030302020204" pitchFamily="66" charset="0"/>
            </a:endParaRPr>
          </a:p>
        </p:txBody>
      </p:sp>
      <p:sp>
        <p:nvSpPr>
          <p:cNvPr id="349263" name="Line 79"/>
          <p:cNvSpPr/>
          <p:nvPr/>
        </p:nvSpPr>
        <p:spPr>
          <a:xfrm>
            <a:off x="4319588" y="2627313"/>
            <a:ext cx="295275" cy="0"/>
          </a:xfrm>
          <a:prstGeom prst="line">
            <a:avLst/>
          </a:prstGeom>
          <a:ln w="57150" cap="flat" cmpd="sng">
            <a:solidFill>
              <a:schemeClr val="tx1"/>
            </a:solidFill>
            <a:prstDash val="solid"/>
            <a:headEnd type="none" w="med" len="med"/>
            <a:tailEnd type="none" w="med" len="med"/>
          </a:ln>
        </p:spPr>
      </p:sp>
      <p:sp>
        <p:nvSpPr>
          <p:cNvPr id="349264" name="Line 80"/>
          <p:cNvSpPr/>
          <p:nvPr/>
        </p:nvSpPr>
        <p:spPr>
          <a:xfrm>
            <a:off x="6437313" y="2627313"/>
            <a:ext cx="295275" cy="0"/>
          </a:xfrm>
          <a:prstGeom prst="line">
            <a:avLst/>
          </a:prstGeom>
          <a:ln w="57150" cap="flat" cmpd="sng">
            <a:solidFill>
              <a:schemeClr val="tx1"/>
            </a:solidFill>
            <a:prstDash val="solid"/>
            <a:headEnd type="none" w="med" len="med"/>
            <a:tailEnd type="none" w="med" len="med"/>
          </a:ln>
        </p:spPr>
      </p:sp>
      <p:sp>
        <p:nvSpPr>
          <p:cNvPr id="349266" name="Line 82"/>
          <p:cNvSpPr/>
          <p:nvPr/>
        </p:nvSpPr>
        <p:spPr>
          <a:xfrm>
            <a:off x="6137275" y="2627313"/>
            <a:ext cx="363538" cy="0"/>
          </a:xfrm>
          <a:prstGeom prst="line">
            <a:avLst/>
          </a:prstGeom>
          <a:ln w="19050" cap="flat" cmpd="sng">
            <a:solidFill>
              <a:schemeClr val="hlink"/>
            </a:solidFill>
            <a:prstDash val="dash"/>
            <a:headEnd type="none" w="med" len="med"/>
            <a:tailEnd type="none" w="med" len="med"/>
          </a:ln>
        </p:spPr>
      </p:sp>
      <p:sp>
        <p:nvSpPr>
          <p:cNvPr id="349244" name="Line 60"/>
          <p:cNvSpPr/>
          <p:nvPr/>
        </p:nvSpPr>
        <p:spPr>
          <a:xfrm>
            <a:off x="1042988" y="2616200"/>
            <a:ext cx="6221412" cy="0"/>
          </a:xfrm>
          <a:prstGeom prst="line">
            <a:avLst/>
          </a:prstGeom>
          <a:ln w="4763" cap="flat" cmpd="sng">
            <a:solidFill>
              <a:srgbClr val="FF0000"/>
            </a:solidFill>
            <a:prstDash val="solid"/>
            <a:headEnd type="none" w="med" len="med"/>
            <a:tailEnd type="none" w="med" len="med"/>
          </a:ln>
        </p:spPr>
      </p:sp>
      <p:sp>
        <p:nvSpPr>
          <p:cNvPr id="349265" name="Line 81"/>
          <p:cNvSpPr/>
          <p:nvPr/>
        </p:nvSpPr>
        <p:spPr>
          <a:xfrm>
            <a:off x="4613275" y="2616200"/>
            <a:ext cx="363538" cy="0"/>
          </a:xfrm>
          <a:prstGeom prst="line">
            <a:avLst/>
          </a:prstGeom>
          <a:ln w="19050" cap="flat" cmpd="sng">
            <a:solidFill>
              <a:schemeClr val="hlink"/>
            </a:solidFill>
            <a:prstDash val="dash"/>
            <a:headEnd type="none" w="med" len="med"/>
            <a:tailEnd type="none" w="med" len="med"/>
          </a:ln>
        </p:spPr>
      </p:sp>
      <p:sp>
        <p:nvSpPr>
          <p:cNvPr id="349267" name="Line 83"/>
          <p:cNvSpPr/>
          <p:nvPr/>
        </p:nvSpPr>
        <p:spPr>
          <a:xfrm>
            <a:off x="1222375" y="1697038"/>
            <a:ext cx="6221413" cy="0"/>
          </a:xfrm>
          <a:prstGeom prst="line">
            <a:avLst/>
          </a:prstGeom>
          <a:ln w="4763" cap="flat" cmpd="sng">
            <a:solidFill>
              <a:srgbClr val="FF0000"/>
            </a:solidFill>
            <a:prstDash val="solid"/>
            <a:headEnd type="none" w="med" len="med"/>
            <a:tailEnd type="none" w="med" len="med"/>
          </a:ln>
        </p:spPr>
      </p:sp>
      <p:sp>
        <p:nvSpPr>
          <p:cNvPr id="349199" name="Line 15"/>
          <p:cNvSpPr/>
          <p:nvPr/>
        </p:nvSpPr>
        <p:spPr>
          <a:xfrm>
            <a:off x="4611688" y="1674813"/>
            <a:ext cx="363537" cy="0"/>
          </a:xfrm>
          <a:prstGeom prst="line">
            <a:avLst/>
          </a:prstGeom>
          <a:ln w="19050" cap="flat" cmpd="sng">
            <a:solidFill>
              <a:schemeClr val="hlink"/>
            </a:solidFill>
            <a:prstDash val="dash"/>
            <a:headEnd type="none" w="med" len="med"/>
            <a:tailEnd type="none" w="med" len="med"/>
          </a:ln>
        </p:spPr>
      </p:sp>
      <p:sp>
        <p:nvSpPr>
          <p:cNvPr id="349200" name="Line 16"/>
          <p:cNvSpPr/>
          <p:nvPr/>
        </p:nvSpPr>
        <p:spPr>
          <a:xfrm>
            <a:off x="6135688" y="1685925"/>
            <a:ext cx="363537" cy="0"/>
          </a:xfrm>
          <a:prstGeom prst="line">
            <a:avLst/>
          </a:prstGeom>
          <a:ln w="19050" cap="flat" cmpd="sng">
            <a:solidFill>
              <a:schemeClr val="hlink"/>
            </a:solidFill>
            <a:prstDash val="dash"/>
            <a:headEnd type="none" w="med" len="med"/>
            <a:tailEnd type="none" w="med" len="med"/>
          </a:ln>
        </p:spPr>
      </p:sp>
      <p:sp>
        <p:nvSpPr>
          <p:cNvPr id="349227" name="Line 43"/>
          <p:cNvSpPr/>
          <p:nvPr/>
        </p:nvSpPr>
        <p:spPr>
          <a:xfrm>
            <a:off x="5340350" y="6511925"/>
            <a:ext cx="1214438" cy="0"/>
          </a:xfrm>
          <a:prstGeom prst="line">
            <a:avLst/>
          </a:prstGeom>
          <a:ln w="4826" cap="flat" cmpd="sng">
            <a:solidFill>
              <a:schemeClr val="tx1"/>
            </a:solidFill>
            <a:prstDash val="solid"/>
            <a:headEnd type="none" w="med" len="med"/>
            <a:tailEnd type="none" w="med" len="med"/>
          </a:ln>
        </p:spPr>
      </p:sp>
      <p:sp>
        <p:nvSpPr>
          <p:cNvPr id="349269" name="Rectangle 85"/>
          <p:cNvSpPr>
            <a:spLocks noChangeArrowheads="1"/>
          </p:cNvSpPr>
          <p:nvPr/>
        </p:nvSpPr>
        <p:spPr bwMode="auto">
          <a:xfrm>
            <a:off x="4251325" y="3595688"/>
            <a:ext cx="2333625" cy="631825"/>
          </a:xfrm>
          <a:prstGeom prst="rect">
            <a:avLst/>
          </a:prstGeom>
          <a:noFill/>
          <a:ln w="9525">
            <a:noFill/>
            <a:miter lim="800000"/>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开圆孔表达？</a:t>
            </a:r>
            <a:endParaRPr kumimoji="1" lang="zh-CN" altLang="en-US" sz="24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pic>
        <p:nvPicPr>
          <p:cNvPr id="349270" name="Picture 86"/>
          <p:cNvPicPr>
            <a:picLocks noChangeAspect="1"/>
          </p:cNvPicPr>
          <p:nvPr/>
        </p:nvPicPr>
        <p:blipFill>
          <a:blip r:embed="rId4"/>
          <a:stretch>
            <a:fillRect/>
          </a:stretch>
        </p:blipFill>
        <p:spPr>
          <a:xfrm>
            <a:off x="4021138" y="4081463"/>
            <a:ext cx="1590675" cy="2360612"/>
          </a:xfrm>
          <a:prstGeom prst="rect">
            <a:avLst/>
          </a:prstGeom>
          <a:noFill/>
          <a:ln w="4763">
            <a:noFill/>
          </a:ln>
        </p:spPr>
      </p:pic>
      <p:sp>
        <p:nvSpPr>
          <p:cNvPr id="349228" name="Text Box 44"/>
          <p:cNvSpPr txBox="1"/>
          <p:nvPr/>
        </p:nvSpPr>
        <p:spPr>
          <a:xfrm>
            <a:off x="5395913" y="6051550"/>
            <a:ext cx="1382712" cy="457200"/>
          </a:xfrm>
          <a:prstGeom prst="rect">
            <a:avLst/>
          </a:prstGeom>
          <a:noFill/>
          <a:ln w="4763">
            <a:noFill/>
          </a:ln>
        </p:spPr>
        <p:txBody>
          <a:bodyPr>
            <a:spAutoFit/>
          </a:bodyPr>
          <a:lstStyle/>
          <a:p>
            <a:pPr>
              <a:spcBef>
                <a:spcPct val="50000"/>
              </a:spcBef>
            </a:pPr>
            <a:r>
              <a:rPr lang="zh-CN" altLang="en-US" i="0" dirty="0">
                <a:solidFill>
                  <a:schemeClr val="tx1"/>
                </a:solidFill>
                <a:latin typeface="Times New Roman" panose="02020603050405020304" pitchFamily="18" charset="0"/>
              </a:rPr>
              <a:t>水平面</a:t>
            </a:r>
            <a:r>
              <a:rPr lang="en-US" altLang="zh-CN" dirty="0">
                <a:solidFill>
                  <a:schemeClr val="tx1"/>
                </a:solidFill>
                <a:latin typeface="Times New Roman" panose="02020603050405020304" pitchFamily="18" charset="0"/>
              </a:rPr>
              <a:t>Q</a:t>
            </a:r>
          </a:p>
        </p:txBody>
      </p:sp>
      <p:pic>
        <p:nvPicPr>
          <p:cNvPr id="349268" name="Picture 84" descr="059"/>
          <p:cNvPicPr>
            <a:picLocks noChangeAspect="1"/>
          </p:cNvPicPr>
          <p:nvPr/>
        </p:nvPicPr>
        <p:blipFill>
          <a:blip r:embed="rId5"/>
          <a:stretch>
            <a:fillRect/>
          </a:stretch>
        </p:blipFill>
        <p:spPr>
          <a:xfrm>
            <a:off x="3619500" y="3667125"/>
            <a:ext cx="549275" cy="59372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iterate type="wd">
                                    <p:tmPct val="10000"/>
                                  </p:iterate>
                                  <p:childTnLst>
                                    <p:set>
                                      <p:cBhvr>
                                        <p:cTn id="6" dur="1" fill="hold">
                                          <p:stCondLst>
                                            <p:cond delay="0"/>
                                          </p:stCondLst>
                                        </p:cTn>
                                        <p:tgtEl>
                                          <p:spTgt spid="349261"/>
                                        </p:tgtEl>
                                        <p:attrNameLst>
                                          <p:attrName>style.visibility</p:attrName>
                                        </p:attrNameLst>
                                      </p:cBhvr>
                                      <p:to>
                                        <p:strVal val="visible"/>
                                      </p:to>
                                    </p:set>
                                    <p:animEffect transition="in" filter="wipe(left)">
                                      <p:cBhvr>
                                        <p:cTn id="7" dur="500"/>
                                        <p:tgtEl>
                                          <p:spTgt spid="349261"/>
                                        </p:tgtEl>
                                      </p:cBhvr>
                                    </p:animEffect>
                                  </p:childTnLst>
                                </p:cTn>
                              </p:par>
                              <p:par>
                                <p:cTn id="8" presetID="9" presetClass="entr" presetSubtype="0" fill="hold" nodeType="withEffect">
                                  <p:stCondLst>
                                    <p:cond delay="0"/>
                                  </p:stCondLst>
                                  <p:childTnLst>
                                    <p:set>
                                      <p:cBhvr>
                                        <p:cTn id="9" dur="1" fill="hold">
                                          <p:stCondLst>
                                            <p:cond delay="0"/>
                                          </p:stCondLst>
                                        </p:cTn>
                                        <p:tgtEl>
                                          <p:spTgt spid="349222"/>
                                        </p:tgtEl>
                                        <p:attrNameLst>
                                          <p:attrName>style.visibility</p:attrName>
                                        </p:attrNameLst>
                                      </p:cBhvr>
                                      <p:to>
                                        <p:strVal val="visible"/>
                                      </p:to>
                                    </p:set>
                                    <p:animEffect transition="in" filter="dissolve">
                                      <p:cBhvr>
                                        <p:cTn id="10" dur="500"/>
                                        <p:tgtEl>
                                          <p:spTgt spid="349222"/>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349260"/>
                                        </p:tgtEl>
                                        <p:attrNameLst>
                                          <p:attrName>style.visibility</p:attrName>
                                        </p:attrNameLst>
                                      </p:cBhvr>
                                      <p:to>
                                        <p:strVal val="visible"/>
                                      </p:to>
                                    </p:set>
                                    <p:animEffect transition="in" filter="dissolve">
                                      <p:cBhvr>
                                        <p:cTn id="15" dur="500"/>
                                        <p:tgtEl>
                                          <p:spTgt spid="349260"/>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349229"/>
                                        </p:tgtEl>
                                        <p:attrNameLst>
                                          <p:attrName>style.visibility</p:attrName>
                                        </p:attrNameLst>
                                      </p:cBhvr>
                                      <p:to>
                                        <p:strVal val="visible"/>
                                      </p:to>
                                    </p:set>
                                    <p:animEffect transition="in" filter="wipe(up)">
                                      <p:cBhvr>
                                        <p:cTn id="20" dur="500"/>
                                        <p:tgtEl>
                                          <p:spTgt spid="349229"/>
                                        </p:tgtEl>
                                      </p:cBhvr>
                                    </p:animEffect>
                                  </p:childTnLst>
                                </p:cTn>
                              </p:par>
                            </p:childTnLst>
                          </p:cTn>
                        </p:par>
                        <p:par>
                          <p:cTn id="21" fill="hold">
                            <p:stCondLst>
                              <p:cond delay="500"/>
                            </p:stCondLst>
                            <p:childTnLst>
                              <p:par>
                                <p:cTn id="22" presetID="22" presetClass="entr" presetSubtype="2" fill="hold" nodeType="afterEffect">
                                  <p:stCondLst>
                                    <p:cond delay="0"/>
                                  </p:stCondLst>
                                  <p:childTnLst>
                                    <p:set>
                                      <p:cBhvr>
                                        <p:cTn id="23" dur="1" fill="hold">
                                          <p:stCondLst>
                                            <p:cond delay="0"/>
                                          </p:stCondLst>
                                        </p:cTn>
                                        <p:tgtEl>
                                          <p:spTgt spid="349227"/>
                                        </p:tgtEl>
                                        <p:attrNameLst>
                                          <p:attrName>style.visibility</p:attrName>
                                        </p:attrNameLst>
                                      </p:cBhvr>
                                      <p:to>
                                        <p:strVal val="visible"/>
                                      </p:to>
                                    </p:set>
                                    <p:animEffect transition="in" filter="wipe(right)">
                                      <p:cBhvr>
                                        <p:cTn id="24" dur="500"/>
                                        <p:tgtEl>
                                          <p:spTgt spid="349227"/>
                                        </p:tgtEl>
                                      </p:cBhvr>
                                    </p:animEffect>
                                  </p:childTnLst>
                                </p:cTn>
                              </p:par>
                            </p:childTnLst>
                          </p:cTn>
                        </p:par>
                        <p:par>
                          <p:cTn id="25" fill="hold">
                            <p:stCondLst>
                              <p:cond delay="1000"/>
                            </p:stCondLst>
                            <p:childTnLst>
                              <p:par>
                                <p:cTn id="26" presetID="22" presetClass="entr" presetSubtype="8" fill="hold" grpId="0" nodeType="afterEffect">
                                  <p:stCondLst>
                                    <p:cond delay="0"/>
                                  </p:stCondLst>
                                  <p:childTnLst>
                                    <p:set>
                                      <p:cBhvr>
                                        <p:cTn id="27" dur="1" fill="hold">
                                          <p:stCondLst>
                                            <p:cond delay="0"/>
                                          </p:stCondLst>
                                        </p:cTn>
                                        <p:tgtEl>
                                          <p:spTgt spid="349228"/>
                                        </p:tgtEl>
                                        <p:attrNameLst>
                                          <p:attrName>style.visibility</p:attrName>
                                        </p:attrNameLst>
                                      </p:cBhvr>
                                      <p:to>
                                        <p:strVal val="visible"/>
                                      </p:to>
                                    </p:set>
                                    <p:animEffect transition="in" filter="wipe(left)">
                                      <p:cBhvr>
                                        <p:cTn id="28" dur="500"/>
                                        <p:tgtEl>
                                          <p:spTgt spid="34922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349224"/>
                                        </p:tgtEl>
                                        <p:attrNameLst>
                                          <p:attrName>style.visibility</p:attrName>
                                        </p:attrNameLst>
                                      </p:cBhvr>
                                      <p:to>
                                        <p:strVal val="visible"/>
                                      </p:to>
                                    </p:set>
                                    <p:animEffect transition="in" filter="wipe(down)">
                                      <p:cBhvr>
                                        <p:cTn id="33" dur="500"/>
                                        <p:tgtEl>
                                          <p:spTgt spid="349224"/>
                                        </p:tgtEl>
                                      </p:cBhvr>
                                    </p:animEffect>
                                  </p:childTnLst>
                                </p:cTn>
                              </p:par>
                            </p:childTnLst>
                          </p:cTn>
                        </p:par>
                        <p:par>
                          <p:cTn id="34" fill="hold">
                            <p:stCondLst>
                              <p:cond delay="500"/>
                            </p:stCondLst>
                            <p:childTnLst>
                              <p:par>
                                <p:cTn id="35" presetID="22" presetClass="entr" presetSubtype="2" fill="hold" nodeType="afterEffect">
                                  <p:stCondLst>
                                    <p:cond delay="0"/>
                                  </p:stCondLst>
                                  <p:childTnLst>
                                    <p:set>
                                      <p:cBhvr>
                                        <p:cTn id="36" dur="1" fill="hold">
                                          <p:stCondLst>
                                            <p:cond delay="0"/>
                                          </p:stCondLst>
                                        </p:cTn>
                                        <p:tgtEl>
                                          <p:spTgt spid="349225"/>
                                        </p:tgtEl>
                                        <p:attrNameLst>
                                          <p:attrName>style.visibility</p:attrName>
                                        </p:attrNameLst>
                                      </p:cBhvr>
                                      <p:to>
                                        <p:strVal val="visible"/>
                                      </p:to>
                                    </p:set>
                                    <p:animEffect transition="in" filter="wipe(right)">
                                      <p:cBhvr>
                                        <p:cTn id="37" dur="500"/>
                                        <p:tgtEl>
                                          <p:spTgt spid="349225"/>
                                        </p:tgtEl>
                                      </p:cBhvr>
                                    </p:animEffect>
                                  </p:childTnLst>
                                </p:cTn>
                              </p:par>
                            </p:childTnLst>
                          </p:cTn>
                        </p:par>
                        <p:par>
                          <p:cTn id="38" fill="hold">
                            <p:stCondLst>
                              <p:cond delay="1000"/>
                            </p:stCondLst>
                            <p:childTnLst>
                              <p:par>
                                <p:cTn id="39" presetID="22" presetClass="entr" presetSubtype="8" fill="hold" nodeType="afterEffect">
                                  <p:stCondLst>
                                    <p:cond delay="0"/>
                                  </p:stCondLst>
                                  <p:childTnLst>
                                    <p:set>
                                      <p:cBhvr>
                                        <p:cTn id="40" dur="1" fill="hold">
                                          <p:stCondLst>
                                            <p:cond delay="0"/>
                                          </p:stCondLst>
                                        </p:cTn>
                                        <p:tgtEl>
                                          <p:spTgt spid="349226"/>
                                        </p:tgtEl>
                                        <p:attrNameLst>
                                          <p:attrName>style.visibility</p:attrName>
                                        </p:attrNameLst>
                                      </p:cBhvr>
                                      <p:to>
                                        <p:strVal val="visible"/>
                                      </p:to>
                                    </p:set>
                                    <p:animEffect transition="in" filter="wipe(left)">
                                      <p:cBhvr>
                                        <p:cTn id="41" dur="500"/>
                                        <p:tgtEl>
                                          <p:spTgt spid="349226"/>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nodeType="clickEffect">
                                  <p:stCondLst>
                                    <p:cond delay="0"/>
                                  </p:stCondLst>
                                  <p:childTnLst>
                                    <p:set>
                                      <p:cBhvr>
                                        <p:cTn id="45" dur="1" fill="hold">
                                          <p:stCondLst>
                                            <p:cond delay="0"/>
                                          </p:stCondLst>
                                        </p:cTn>
                                        <p:tgtEl>
                                          <p:spTgt spid="349187"/>
                                        </p:tgtEl>
                                        <p:attrNameLst>
                                          <p:attrName>style.visibility</p:attrName>
                                        </p:attrNameLst>
                                      </p:cBhvr>
                                      <p:to>
                                        <p:strVal val="visible"/>
                                      </p:to>
                                    </p:set>
                                    <p:animEffect transition="in" filter="wipe(up)">
                                      <p:cBhvr>
                                        <p:cTn id="46" dur="500"/>
                                        <p:tgtEl>
                                          <p:spTgt spid="349187"/>
                                        </p:tgtEl>
                                      </p:cBhvr>
                                    </p:animEffect>
                                  </p:childTnLst>
                                </p:cTn>
                              </p:par>
                            </p:childTnLst>
                          </p:cTn>
                        </p:par>
                        <p:par>
                          <p:cTn id="47" fill="hold">
                            <p:stCondLst>
                              <p:cond delay="500"/>
                            </p:stCondLst>
                            <p:childTnLst>
                              <p:par>
                                <p:cTn id="48" presetID="22" presetClass="entr" presetSubtype="8" fill="hold" nodeType="afterEffect">
                                  <p:stCondLst>
                                    <p:cond delay="0"/>
                                  </p:stCondLst>
                                  <p:childTnLst>
                                    <p:set>
                                      <p:cBhvr>
                                        <p:cTn id="49" dur="1" fill="hold">
                                          <p:stCondLst>
                                            <p:cond delay="0"/>
                                          </p:stCondLst>
                                        </p:cTn>
                                        <p:tgtEl>
                                          <p:spTgt spid="349189"/>
                                        </p:tgtEl>
                                        <p:attrNameLst>
                                          <p:attrName>style.visibility</p:attrName>
                                        </p:attrNameLst>
                                      </p:cBhvr>
                                      <p:to>
                                        <p:strVal val="visible"/>
                                      </p:to>
                                    </p:set>
                                    <p:animEffect transition="in" filter="wipe(left)">
                                      <p:cBhvr>
                                        <p:cTn id="50" dur="500"/>
                                        <p:tgtEl>
                                          <p:spTgt spid="349189"/>
                                        </p:tgtEl>
                                      </p:cBhvr>
                                    </p:animEffect>
                                  </p:childTnLst>
                                </p:cTn>
                              </p:par>
                            </p:childTnLst>
                          </p:cTn>
                        </p:par>
                        <p:par>
                          <p:cTn id="51" fill="hold">
                            <p:stCondLst>
                              <p:cond delay="1000"/>
                            </p:stCondLst>
                            <p:childTnLst>
                              <p:par>
                                <p:cTn id="52" presetID="22" presetClass="entr" presetSubtype="4" fill="hold" nodeType="afterEffect">
                                  <p:stCondLst>
                                    <p:cond delay="0"/>
                                  </p:stCondLst>
                                  <p:childTnLst>
                                    <p:set>
                                      <p:cBhvr>
                                        <p:cTn id="53" dur="1" fill="hold">
                                          <p:stCondLst>
                                            <p:cond delay="0"/>
                                          </p:stCondLst>
                                        </p:cTn>
                                        <p:tgtEl>
                                          <p:spTgt spid="349188"/>
                                        </p:tgtEl>
                                        <p:attrNameLst>
                                          <p:attrName>style.visibility</p:attrName>
                                        </p:attrNameLst>
                                      </p:cBhvr>
                                      <p:to>
                                        <p:strVal val="visible"/>
                                      </p:to>
                                    </p:set>
                                    <p:animEffect transition="in" filter="wipe(down)">
                                      <p:cBhvr>
                                        <p:cTn id="54" dur="500"/>
                                        <p:tgtEl>
                                          <p:spTgt spid="349188"/>
                                        </p:tgtEl>
                                      </p:cBhvr>
                                    </p:animEffect>
                                  </p:childTnLst>
                                </p:cTn>
                              </p:par>
                            </p:childTnLst>
                          </p:cTn>
                        </p:par>
                        <p:par>
                          <p:cTn id="55" fill="hold">
                            <p:stCondLst>
                              <p:cond delay="1500"/>
                            </p:stCondLst>
                            <p:childTnLst>
                              <p:par>
                                <p:cTn id="56" presetID="22" presetClass="entr" presetSubtype="2" fill="hold" nodeType="afterEffect">
                                  <p:stCondLst>
                                    <p:cond delay="0"/>
                                  </p:stCondLst>
                                  <p:childTnLst>
                                    <p:set>
                                      <p:cBhvr>
                                        <p:cTn id="57" dur="1" fill="hold">
                                          <p:stCondLst>
                                            <p:cond delay="0"/>
                                          </p:stCondLst>
                                        </p:cTn>
                                        <p:tgtEl>
                                          <p:spTgt spid="349262"/>
                                        </p:tgtEl>
                                        <p:attrNameLst>
                                          <p:attrName>style.visibility</p:attrName>
                                        </p:attrNameLst>
                                      </p:cBhvr>
                                      <p:to>
                                        <p:strVal val="visible"/>
                                      </p:to>
                                    </p:set>
                                    <p:animEffect transition="in" filter="wipe(right)">
                                      <p:cBhvr>
                                        <p:cTn id="58" dur="500"/>
                                        <p:tgtEl>
                                          <p:spTgt spid="349262"/>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1" fill="hold" nodeType="clickEffect">
                                  <p:stCondLst>
                                    <p:cond delay="0"/>
                                  </p:stCondLst>
                                  <p:childTnLst>
                                    <p:set>
                                      <p:cBhvr>
                                        <p:cTn id="62" dur="1" fill="hold">
                                          <p:stCondLst>
                                            <p:cond delay="0"/>
                                          </p:stCondLst>
                                        </p:cTn>
                                        <p:tgtEl>
                                          <p:spTgt spid="349232"/>
                                        </p:tgtEl>
                                        <p:attrNameLst>
                                          <p:attrName>style.visibility</p:attrName>
                                        </p:attrNameLst>
                                      </p:cBhvr>
                                      <p:to>
                                        <p:strVal val="visible"/>
                                      </p:to>
                                    </p:set>
                                    <p:animEffect transition="in" filter="wipe(up)">
                                      <p:cBhvr>
                                        <p:cTn id="63" dur="500"/>
                                        <p:tgtEl>
                                          <p:spTgt spid="349232"/>
                                        </p:tgtEl>
                                      </p:cBhvr>
                                    </p:animEffect>
                                  </p:childTnLst>
                                </p:cTn>
                              </p:par>
                              <p:par>
                                <p:cTn id="64" presetID="22" presetClass="entr" presetSubtype="1" fill="hold" nodeType="withEffect">
                                  <p:stCondLst>
                                    <p:cond delay="0"/>
                                  </p:stCondLst>
                                  <p:childTnLst>
                                    <p:set>
                                      <p:cBhvr>
                                        <p:cTn id="65" dur="1" fill="hold">
                                          <p:stCondLst>
                                            <p:cond delay="0"/>
                                          </p:stCondLst>
                                        </p:cTn>
                                        <p:tgtEl>
                                          <p:spTgt spid="349233"/>
                                        </p:tgtEl>
                                        <p:attrNameLst>
                                          <p:attrName>style.visibility</p:attrName>
                                        </p:attrNameLst>
                                      </p:cBhvr>
                                      <p:to>
                                        <p:strVal val="visible"/>
                                      </p:to>
                                    </p:set>
                                    <p:animEffect transition="in" filter="wipe(up)">
                                      <p:cBhvr>
                                        <p:cTn id="66" dur="500"/>
                                        <p:tgtEl>
                                          <p:spTgt spid="349233"/>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1" fill="hold" nodeType="clickEffect">
                                  <p:stCondLst>
                                    <p:cond delay="0"/>
                                  </p:stCondLst>
                                  <p:childTnLst>
                                    <p:set>
                                      <p:cBhvr>
                                        <p:cTn id="70" dur="1" fill="hold">
                                          <p:stCondLst>
                                            <p:cond delay="0"/>
                                          </p:stCondLst>
                                        </p:cTn>
                                        <p:tgtEl>
                                          <p:spTgt spid="9"/>
                                        </p:tgtEl>
                                        <p:attrNameLst>
                                          <p:attrName>style.visibility</p:attrName>
                                        </p:attrNameLst>
                                      </p:cBhvr>
                                      <p:to>
                                        <p:strVal val="visible"/>
                                      </p:to>
                                    </p:set>
                                    <p:animEffect transition="in" filter="wipe(up)">
                                      <p:cBhvr>
                                        <p:cTn id="71" dur="500"/>
                                        <p:tgtEl>
                                          <p:spTgt spid="9"/>
                                        </p:tgtEl>
                                      </p:cBhvr>
                                    </p:animEffect>
                                  </p:childTnLst>
                                </p:cTn>
                              </p:par>
                              <p:par>
                                <p:cTn id="72" presetID="22" presetClass="entr" presetSubtype="1" fill="hold" nodeType="withEffect">
                                  <p:stCondLst>
                                    <p:cond delay="0"/>
                                  </p:stCondLst>
                                  <p:childTnLst>
                                    <p:set>
                                      <p:cBhvr>
                                        <p:cTn id="73" dur="1" fill="hold">
                                          <p:stCondLst>
                                            <p:cond delay="0"/>
                                          </p:stCondLst>
                                        </p:cTn>
                                        <p:tgtEl>
                                          <p:spTgt spid="10"/>
                                        </p:tgtEl>
                                        <p:attrNameLst>
                                          <p:attrName>style.visibility</p:attrName>
                                        </p:attrNameLst>
                                      </p:cBhvr>
                                      <p:to>
                                        <p:strVal val="visible"/>
                                      </p:to>
                                    </p:set>
                                    <p:animEffect transition="in" filter="wipe(up)">
                                      <p:cBhvr>
                                        <p:cTn id="74" dur="500"/>
                                        <p:tgtEl>
                                          <p:spTgt spid="10"/>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2" fill="hold" nodeType="clickEffect">
                                  <p:stCondLst>
                                    <p:cond delay="0"/>
                                  </p:stCondLst>
                                  <p:childTnLst>
                                    <p:set>
                                      <p:cBhvr>
                                        <p:cTn id="78" dur="1" fill="hold">
                                          <p:stCondLst>
                                            <p:cond delay="0"/>
                                          </p:stCondLst>
                                        </p:cTn>
                                        <p:tgtEl>
                                          <p:spTgt spid="5"/>
                                        </p:tgtEl>
                                        <p:attrNameLst>
                                          <p:attrName>style.visibility</p:attrName>
                                        </p:attrNameLst>
                                      </p:cBhvr>
                                      <p:to>
                                        <p:strVal val="visible"/>
                                      </p:to>
                                    </p:set>
                                    <p:animEffect transition="in" filter="wipe(right)">
                                      <p:cBhvr>
                                        <p:cTn id="79" dur="500"/>
                                        <p:tgtEl>
                                          <p:spTgt spid="5"/>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8" fill="hold" nodeType="clickEffect">
                                  <p:stCondLst>
                                    <p:cond delay="0"/>
                                  </p:stCondLst>
                                  <p:childTnLst>
                                    <p:set>
                                      <p:cBhvr>
                                        <p:cTn id="83" dur="1" fill="hold">
                                          <p:stCondLst>
                                            <p:cond delay="0"/>
                                          </p:stCondLst>
                                        </p:cTn>
                                        <p:tgtEl>
                                          <p:spTgt spid="349244"/>
                                        </p:tgtEl>
                                        <p:attrNameLst>
                                          <p:attrName>style.visibility</p:attrName>
                                        </p:attrNameLst>
                                      </p:cBhvr>
                                      <p:to>
                                        <p:strVal val="visible"/>
                                      </p:to>
                                    </p:set>
                                    <p:animEffect transition="in" filter="wipe(left)">
                                      <p:cBhvr>
                                        <p:cTn id="84" dur="500"/>
                                        <p:tgtEl>
                                          <p:spTgt spid="349244"/>
                                        </p:tgtEl>
                                      </p:cBhvr>
                                    </p:animEffect>
                                  </p:childTnLst>
                                </p:cTn>
                              </p:par>
                              <p:par>
                                <p:cTn id="85" presetID="22" presetClass="entr" presetSubtype="8" fill="hold" nodeType="withEffect">
                                  <p:stCondLst>
                                    <p:cond delay="0"/>
                                  </p:stCondLst>
                                  <p:childTnLst>
                                    <p:set>
                                      <p:cBhvr>
                                        <p:cTn id="86" dur="1" fill="hold">
                                          <p:stCondLst>
                                            <p:cond delay="0"/>
                                          </p:stCondLst>
                                        </p:cTn>
                                        <p:tgtEl>
                                          <p:spTgt spid="349267"/>
                                        </p:tgtEl>
                                        <p:attrNameLst>
                                          <p:attrName>style.visibility</p:attrName>
                                        </p:attrNameLst>
                                      </p:cBhvr>
                                      <p:to>
                                        <p:strVal val="visible"/>
                                      </p:to>
                                    </p:set>
                                    <p:animEffect transition="in" filter="wipe(left)">
                                      <p:cBhvr>
                                        <p:cTn id="87" dur="500"/>
                                        <p:tgtEl>
                                          <p:spTgt spid="349267"/>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1" fill="hold" nodeType="clickEffect">
                                  <p:stCondLst>
                                    <p:cond delay="0"/>
                                  </p:stCondLst>
                                  <p:childTnLst>
                                    <p:set>
                                      <p:cBhvr>
                                        <p:cTn id="91" dur="1" fill="hold">
                                          <p:stCondLst>
                                            <p:cond delay="0"/>
                                          </p:stCondLst>
                                        </p:cTn>
                                        <p:tgtEl>
                                          <p:spTgt spid="7"/>
                                        </p:tgtEl>
                                        <p:attrNameLst>
                                          <p:attrName>style.visibility</p:attrName>
                                        </p:attrNameLst>
                                      </p:cBhvr>
                                      <p:to>
                                        <p:strVal val="visible"/>
                                      </p:to>
                                    </p:set>
                                    <p:animEffect transition="in" filter="wipe(up)">
                                      <p:cBhvr>
                                        <p:cTn id="92" dur="500"/>
                                        <p:tgtEl>
                                          <p:spTgt spid="7"/>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8" fill="hold" nodeType="clickEffect">
                                  <p:stCondLst>
                                    <p:cond delay="0"/>
                                  </p:stCondLst>
                                  <p:childTnLst>
                                    <p:set>
                                      <p:cBhvr>
                                        <p:cTn id="96" dur="1" fill="hold">
                                          <p:stCondLst>
                                            <p:cond delay="0"/>
                                          </p:stCondLst>
                                        </p:cTn>
                                        <p:tgtEl>
                                          <p:spTgt spid="349203"/>
                                        </p:tgtEl>
                                        <p:attrNameLst>
                                          <p:attrName>style.visibility</p:attrName>
                                        </p:attrNameLst>
                                      </p:cBhvr>
                                      <p:to>
                                        <p:strVal val="visible"/>
                                      </p:to>
                                    </p:set>
                                    <p:animEffect transition="in" filter="wipe(left)">
                                      <p:cBhvr>
                                        <p:cTn id="97" dur="500"/>
                                        <p:tgtEl>
                                          <p:spTgt spid="349203"/>
                                        </p:tgtEl>
                                      </p:cBhvr>
                                    </p:animEffect>
                                  </p:childTnLst>
                                </p:cTn>
                              </p:par>
                            </p:childTnLst>
                          </p:cTn>
                        </p:par>
                        <p:par>
                          <p:cTn id="98" fill="hold">
                            <p:stCondLst>
                              <p:cond delay="500"/>
                            </p:stCondLst>
                            <p:childTnLst>
                              <p:par>
                                <p:cTn id="99" presetID="22" presetClass="entr" presetSubtype="1" fill="hold" nodeType="afterEffect">
                                  <p:stCondLst>
                                    <p:cond delay="0"/>
                                  </p:stCondLst>
                                  <p:childTnLst>
                                    <p:set>
                                      <p:cBhvr>
                                        <p:cTn id="100" dur="1" fill="hold">
                                          <p:stCondLst>
                                            <p:cond delay="0"/>
                                          </p:stCondLst>
                                        </p:cTn>
                                        <p:tgtEl>
                                          <p:spTgt spid="349201"/>
                                        </p:tgtEl>
                                        <p:attrNameLst>
                                          <p:attrName>style.visibility</p:attrName>
                                        </p:attrNameLst>
                                      </p:cBhvr>
                                      <p:to>
                                        <p:strVal val="visible"/>
                                      </p:to>
                                    </p:set>
                                    <p:animEffect transition="in" filter="wipe(up)">
                                      <p:cBhvr>
                                        <p:cTn id="101" dur="500"/>
                                        <p:tgtEl>
                                          <p:spTgt spid="349201"/>
                                        </p:tgtEl>
                                      </p:cBhvr>
                                    </p:animEffect>
                                  </p:childTnLst>
                                </p:cTn>
                              </p:par>
                            </p:childTnLst>
                          </p:cTn>
                        </p:par>
                        <p:par>
                          <p:cTn id="102" fill="hold">
                            <p:stCondLst>
                              <p:cond delay="1000"/>
                            </p:stCondLst>
                            <p:childTnLst>
                              <p:par>
                                <p:cTn id="103" presetID="22" presetClass="entr" presetSubtype="2" fill="hold" nodeType="afterEffect">
                                  <p:stCondLst>
                                    <p:cond delay="0"/>
                                  </p:stCondLst>
                                  <p:childTnLst>
                                    <p:set>
                                      <p:cBhvr>
                                        <p:cTn id="104" dur="1" fill="hold">
                                          <p:stCondLst>
                                            <p:cond delay="0"/>
                                          </p:stCondLst>
                                        </p:cTn>
                                        <p:tgtEl>
                                          <p:spTgt spid="349263"/>
                                        </p:tgtEl>
                                        <p:attrNameLst>
                                          <p:attrName>style.visibility</p:attrName>
                                        </p:attrNameLst>
                                      </p:cBhvr>
                                      <p:to>
                                        <p:strVal val="visible"/>
                                      </p:to>
                                    </p:set>
                                    <p:animEffect transition="in" filter="wipe(right)">
                                      <p:cBhvr>
                                        <p:cTn id="105" dur="500"/>
                                        <p:tgtEl>
                                          <p:spTgt spid="349263"/>
                                        </p:tgtEl>
                                      </p:cBhvr>
                                    </p:animEffect>
                                  </p:childTnLst>
                                </p:cTn>
                              </p:par>
                            </p:childTnLst>
                          </p:cTn>
                        </p:par>
                      </p:childTnLst>
                    </p:cTn>
                  </p:par>
                  <p:par>
                    <p:cTn id="106" fill="hold">
                      <p:stCondLst>
                        <p:cond delay="indefinite"/>
                      </p:stCondLst>
                      <p:childTnLst>
                        <p:par>
                          <p:cTn id="107" fill="hold">
                            <p:stCondLst>
                              <p:cond delay="0"/>
                            </p:stCondLst>
                            <p:childTnLst>
                              <p:par>
                                <p:cTn id="108" presetID="22" presetClass="entr" presetSubtype="2" fill="hold" nodeType="clickEffect">
                                  <p:stCondLst>
                                    <p:cond delay="0"/>
                                  </p:stCondLst>
                                  <p:childTnLst>
                                    <p:set>
                                      <p:cBhvr>
                                        <p:cTn id="109" dur="1" fill="hold">
                                          <p:stCondLst>
                                            <p:cond delay="0"/>
                                          </p:stCondLst>
                                        </p:cTn>
                                        <p:tgtEl>
                                          <p:spTgt spid="349204"/>
                                        </p:tgtEl>
                                        <p:attrNameLst>
                                          <p:attrName>style.visibility</p:attrName>
                                        </p:attrNameLst>
                                      </p:cBhvr>
                                      <p:to>
                                        <p:strVal val="visible"/>
                                      </p:to>
                                    </p:set>
                                    <p:animEffect transition="in" filter="wipe(right)">
                                      <p:cBhvr>
                                        <p:cTn id="110" dur="500"/>
                                        <p:tgtEl>
                                          <p:spTgt spid="349204"/>
                                        </p:tgtEl>
                                      </p:cBhvr>
                                    </p:animEffect>
                                  </p:childTnLst>
                                </p:cTn>
                              </p:par>
                            </p:childTnLst>
                          </p:cTn>
                        </p:par>
                        <p:par>
                          <p:cTn id="111" fill="hold">
                            <p:stCondLst>
                              <p:cond delay="500"/>
                            </p:stCondLst>
                            <p:childTnLst>
                              <p:par>
                                <p:cTn id="112" presetID="22" presetClass="entr" presetSubtype="1" fill="hold" nodeType="afterEffect">
                                  <p:stCondLst>
                                    <p:cond delay="0"/>
                                  </p:stCondLst>
                                  <p:childTnLst>
                                    <p:set>
                                      <p:cBhvr>
                                        <p:cTn id="113" dur="1" fill="hold">
                                          <p:stCondLst>
                                            <p:cond delay="0"/>
                                          </p:stCondLst>
                                        </p:cTn>
                                        <p:tgtEl>
                                          <p:spTgt spid="349202"/>
                                        </p:tgtEl>
                                        <p:attrNameLst>
                                          <p:attrName>style.visibility</p:attrName>
                                        </p:attrNameLst>
                                      </p:cBhvr>
                                      <p:to>
                                        <p:strVal val="visible"/>
                                      </p:to>
                                    </p:set>
                                    <p:animEffect transition="in" filter="wipe(up)">
                                      <p:cBhvr>
                                        <p:cTn id="114" dur="500"/>
                                        <p:tgtEl>
                                          <p:spTgt spid="349202"/>
                                        </p:tgtEl>
                                      </p:cBhvr>
                                    </p:animEffect>
                                  </p:childTnLst>
                                </p:cTn>
                              </p:par>
                            </p:childTnLst>
                          </p:cTn>
                        </p:par>
                        <p:par>
                          <p:cTn id="115" fill="hold">
                            <p:stCondLst>
                              <p:cond delay="1000"/>
                            </p:stCondLst>
                            <p:childTnLst>
                              <p:par>
                                <p:cTn id="116" presetID="22" presetClass="entr" presetSubtype="8" fill="hold" nodeType="afterEffect">
                                  <p:stCondLst>
                                    <p:cond delay="0"/>
                                  </p:stCondLst>
                                  <p:childTnLst>
                                    <p:set>
                                      <p:cBhvr>
                                        <p:cTn id="117" dur="1" fill="hold">
                                          <p:stCondLst>
                                            <p:cond delay="0"/>
                                          </p:stCondLst>
                                        </p:cTn>
                                        <p:tgtEl>
                                          <p:spTgt spid="349264"/>
                                        </p:tgtEl>
                                        <p:attrNameLst>
                                          <p:attrName>style.visibility</p:attrName>
                                        </p:attrNameLst>
                                      </p:cBhvr>
                                      <p:to>
                                        <p:strVal val="visible"/>
                                      </p:to>
                                    </p:set>
                                    <p:animEffect transition="in" filter="wipe(left)">
                                      <p:cBhvr>
                                        <p:cTn id="118" dur="500"/>
                                        <p:tgtEl>
                                          <p:spTgt spid="349264"/>
                                        </p:tgtEl>
                                      </p:cBhvr>
                                    </p:animEffect>
                                  </p:childTnLst>
                                </p:cTn>
                              </p:par>
                            </p:childTnLst>
                          </p:cTn>
                        </p:par>
                      </p:childTnLst>
                    </p:cTn>
                  </p:par>
                  <p:par>
                    <p:cTn id="119" fill="hold">
                      <p:stCondLst>
                        <p:cond delay="indefinite"/>
                      </p:stCondLst>
                      <p:childTnLst>
                        <p:par>
                          <p:cTn id="120" fill="hold">
                            <p:stCondLst>
                              <p:cond delay="0"/>
                            </p:stCondLst>
                            <p:childTnLst>
                              <p:par>
                                <p:cTn id="121" presetID="22" presetClass="entr" presetSubtype="4" fill="hold" grpId="0" nodeType="clickEffect">
                                  <p:stCondLst>
                                    <p:cond delay="0"/>
                                  </p:stCondLst>
                                  <p:childTnLst>
                                    <p:set>
                                      <p:cBhvr>
                                        <p:cTn id="122" dur="1" fill="hold">
                                          <p:stCondLst>
                                            <p:cond delay="0"/>
                                          </p:stCondLst>
                                        </p:cTn>
                                        <p:tgtEl>
                                          <p:spTgt spid="349255"/>
                                        </p:tgtEl>
                                        <p:attrNameLst>
                                          <p:attrName>style.visibility</p:attrName>
                                        </p:attrNameLst>
                                      </p:cBhvr>
                                      <p:to>
                                        <p:strVal val="visible"/>
                                      </p:to>
                                    </p:set>
                                    <p:animEffect transition="in" filter="wipe(down)">
                                      <p:cBhvr>
                                        <p:cTn id="123" dur="500"/>
                                        <p:tgtEl>
                                          <p:spTgt spid="349255"/>
                                        </p:tgtEl>
                                      </p:cBhvr>
                                    </p:animEffect>
                                  </p:childTnLst>
                                </p:cTn>
                              </p:par>
                              <p:par>
                                <p:cTn id="124" presetID="22" presetClass="entr" presetSubtype="4" fill="hold" grpId="0" nodeType="withEffect">
                                  <p:stCondLst>
                                    <p:cond delay="0"/>
                                  </p:stCondLst>
                                  <p:childTnLst>
                                    <p:set>
                                      <p:cBhvr>
                                        <p:cTn id="125" dur="1" fill="hold">
                                          <p:stCondLst>
                                            <p:cond delay="0"/>
                                          </p:stCondLst>
                                        </p:cTn>
                                        <p:tgtEl>
                                          <p:spTgt spid="349256"/>
                                        </p:tgtEl>
                                        <p:attrNameLst>
                                          <p:attrName>style.visibility</p:attrName>
                                        </p:attrNameLst>
                                      </p:cBhvr>
                                      <p:to>
                                        <p:strVal val="visible"/>
                                      </p:to>
                                    </p:set>
                                    <p:animEffect transition="in" filter="wipe(down)">
                                      <p:cBhvr>
                                        <p:cTn id="126" dur="500"/>
                                        <p:tgtEl>
                                          <p:spTgt spid="349256"/>
                                        </p:tgtEl>
                                      </p:cBhvr>
                                    </p:animEffect>
                                  </p:childTnLst>
                                </p:cTn>
                              </p:par>
                            </p:childTnLst>
                          </p:cTn>
                        </p:par>
                      </p:childTnLst>
                    </p:cTn>
                  </p:par>
                  <p:par>
                    <p:cTn id="127" fill="hold">
                      <p:stCondLst>
                        <p:cond delay="indefinite"/>
                      </p:stCondLst>
                      <p:childTnLst>
                        <p:par>
                          <p:cTn id="128" fill="hold">
                            <p:stCondLst>
                              <p:cond delay="0"/>
                            </p:stCondLst>
                            <p:childTnLst>
                              <p:par>
                                <p:cTn id="129" presetID="22" presetClass="entr" presetSubtype="2" fill="hold" nodeType="clickEffect">
                                  <p:stCondLst>
                                    <p:cond delay="0"/>
                                  </p:stCondLst>
                                  <p:childTnLst>
                                    <p:set>
                                      <p:cBhvr>
                                        <p:cTn id="130" dur="1" fill="hold">
                                          <p:stCondLst>
                                            <p:cond delay="0"/>
                                          </p:stCondLst>
                                        </p:cTn>
                                        <p:tgtEl>
                                          <p:spTgt spid="6"/>
                                        </p:tgtEl>
                                        <p:attrNameLst>
                                          <p:attrName>style.visibility</p:attrName>
                                        </p:attrNameLst>
                                      </p:cBhvr>
                                      <p:to>
                                        <p:strVal val="visible"/>
                                      </p:to>
                                    </p:set>
                                    <p:animEffect transition="in" filter="wipe(right)">
                                      <p:cBhvr>
                                        <p:cTn id="131" dur="500"/>
                                        <p:tgtEl>
                                          <p:spTgt spid="6"/>
                                        </p:tgtEl>
                                      </p:cBhvr>
                                    </p:animEffect>
                                  </p:childTnLst>
                                </p:cTn>
                              </p:par>
                            </p:childTnLst>
                          </p:cTn>
                        </p:par>
                        <p:par>
                          <p:cTn id="132" fill="hold">
                            <p:stCondLst>
                              <p:cond delay="500"/>
                            </p:stCondLst>
                            <p:childTnLst>
                              <p:par>
                                <p:cTn id="133" presetID="22" presetClass="entr" presetSubtype="1" fill="hold" nodeType="afterEffect">
                                  <p:stCondLst>
                                    <p:cond delay="0"/>
                                  </p:stCondLst>
                                  <p:childTnLst>
                                    <p:set>
                                      <p:cBhvr>
                                        <p:cTn id="134" dur="1" fill="hold">
                                          <p:stCondLst>
                                            <p:cond delay="0"/>
                                          </p:stCondLst>
                                        </p:cTn>
                                        <p:tgtEl>
                                          <p:spTgt spid="8"/>
                                        </p:tgtEl>
                                        <p:attrNameLst>
                                          <p:attrName>style.visibility</p:attrName>
                                        </p:attrNameLst>
                                      </p:cBhvr>
                                      <p:to>
                                        <p:strVal val="visible"/>
                                      </p:to>
                                    </p:set>
                                    <p:animEffect transition="in" filter="wipe(up)">
                                      <p:cBhvr>
                                        <p:cTn id="135" dur="500"/>
                                        <p:tgtEl>
                                          <p:spTgt spid="8"/>
                                        </p:tgtEl>
                                      </p:cBhvr>
                                    </p:animEffect>
                                  </p:childTnLst>
                                </p:cTn>
                              </p:par>
                            </p:childTnLst>
                          </p:cTn>
                        </p:par>
                      </p:childTnLst>
                    </p:cTn>
                  </p:par>
                  <p:par>
                    <p:cTn id="136" fill="hold">
                      <p:stCondLst>
                        <p:cond delay="indefinite"/>
                      </p:stCondLst>
                      <p:childTnLst>
                        <p:par>
                          <p:cTn id="137" fill="hold">
                            <p:stCondLst>
                              <p:cond delay="0"/>
                            </p:stCondLst>
                            <p:childTnLst>
                              <p:par>
                                <p:cTn id="138" presetID="22" presetClass="entr" presetSubtype="4" fill="hold" grpId="0" nodeType="clickEffect">
                                  <p:stCondLst>
                                    <p:cond delay="0"/>
                                  </p:stCondLst>
                                  <p:childTnLst>
                                    <p:set>
                                      <p:cBhvr>
                                        <p:cTn id="139" dur="1" fill="hold">
                                          <p:stCondLst>
                                            <p:cond delay="0"/>
                                          </p:stCondLst>
                                        </p:cTn>
                                        <p:tgtEl>
                                          <p:spTgt spid="349257"/>
                                        </p:tgtEl>
                                        <p:attrNameLst>
                                          <p:attrName>style.visibility</p:attrName>
                                        </p:attrNameLst>
                                      </p:cBhvr>
                                      <p:to>
                                        <p:strVal val="visible"/>
                                      </p:to>
                                    </p:set>
                                    <p:animEffect transition="in" filter="wipe(down)">
                                      <p:cBhvr>
                                        <p:cTn id="140" dur="500"/>
                                        <p:tgtEl>
                                          <p:spTgt spid="349257"/>
                                        </p:tgtEl>
                                      </p:cBhvr>
                                    </p:animEffect>
                                  </p:childTnLst>
                                </p:cTn>
                              </p:par>
                            </p:childTnLst>
                          </p:cTn>
                        </p:par>
                        <p:par>
                          <p:cTn id="141" fill="hold">
                            <p:stCondLst>
                              <p:cond delay="500"/>
                            </p:stCondLst>
                            <p:childTnLst>
                              <p:par>
                                <p:cTn id="142" presetID="22" presetClass="entr" presetSubtype="4" fill="hold" grpId="0" nodeType="afterEffect">
                                  <p:stCondLst>
                                    <p:cond delay="0"/>
                                  </p:stCondLst>
                                  <p:childTnLst>
                                    <p:set>
                                      <p:cBhvr>
                                        <p:cTn id="143" dur="1" fill="hold">
                                          <p:stCondLst>
                                            <p:cond delay="0"/>
                                          </p:stCondLst>
                                        </p:cTn>
                                        <p:tgtEl>
                                          <p:spTgt spid="349258"/>
                                        </p:tgtEl>
                                        <p:attrNameLst>
                                          <p:attrName>style.visibility</p:attrName>
                                        </p:attrNameLst>
                                      </p:cBhvr>
                                      <p:to>
                                        <p:strVal val="visible"/>
                                      </p:to>
                                    </p:set>
                                    <p:animEffect transition="in" filter="wipe(down)">
                                      <p:cBhvr>
                                        <p:cTn id="144" dur="500"/>
                                        <p:tgtEl>
                                          <p:spTgt spid="349258"/>
                                        </p:tgtEl>
                                      </p:cBhvr>
                                    </p:animEffect>
                                  </p:childTnLst>
                                </p:cTn>
                              </p:par>
                            </p:childTnLst>
                          </p:cTn>
                        </p:par>
                      </p:childTnLst>
                    </p:cTn>
                  </p:par>
                  <p:par>
                    <p:cTn id="145" fill="hold">
                      <p:stCondLst>
                        <p:cond delay="indefinite"/>
                      </p:stCondLst>
                      <p:childTnLst>
                        <p:par>
                          <p:cTn id="146" fill="hold">
                            <p:stCondLst>
                              <p:cond delay="0"/>
                            </p:stCondLst>
                            <p:childTnLst>
                              <p:par>
                                <p:cTn id="147" presetID="22" presetClass="entr" presetSubtype="8" fill="hold" nodeType="clickEffect">
                                  <p:stCondLst>
                                    <p:cond delay="0"/>
                                  </p:stCondLst>
                                  <p:childTnLst>
                                    <p:set>
                                      <p:cBhvr>
                                        <p:cTn id="148" dur="1" fill="hold">
                                          <p:stCondLst>
                                            <p:cond delay="0"/>
                                          </p:stCondLst>
                                        </p:cTn>
                                        <p:tgtEl>
                                          <p:spTgt spid="349199"/>
                                        </p:tgtEl>
                                        <p:attrNameLst>
                                          <p:attrName>style.visibility</p:attrName>
                                        </p:attrNameLst>
                                      </p:cBhvr>
                                      <p:to>
                                        <p:strVal val="visible"/>
                                      </p:to>
                                    </p:set>
                                    <p:animEffect transition="in" filter="wipe(left)">
                                      <p:cBhvr>
                                        <p:cTn id="149" dur="500"/>
                                        <p:tgtEl>
                                          <p:spTgt spid="349199"/>
                                        </p:tgtEl>
                                      </p:cBhvr>
                                    </p:animEffect>
                                  </p:childTnLst>
                                </p:cTn>
                              </p:par>
                            </p:childTnLst>
                          </p:cTn>
                        </p:par>
                        <p:par>
                          <p:cTn id="150" fill="hold">
                            <p:stCondLst>
                              <p:cond delay="500"/>
                            </p:stCondLst>
                            <p:childTnLst>
                              <p:par>
                                <p:cTn id="151" presetID="22" presetClass="entr" presetSubtype="1" fill="hold" nodeType="afterEffect">
                                  <p:stCondLst>
                                    <p:cond delay="0"/>
                                  </p:stCondLst>
                                  <p:childTnLst>
                                    <p:set>
                                      <p:cBhvr>
                                        <p:cTn id="152" dur="1" fill="hold">
                                          <p:stCondLst>
                                            <p:cond delay="0"/>
                                          </p:stCondLst>
                                        </p:cTn>
                                        <p:tgtEl>
                                          <p:spTgt spid="349194"/>
                                        </p:tgtEl>
                                        <p:attrNameLst>
                                          <p:attrName>style.visibility</p:attrName>
                                        </p:attrNameLst>
                                      </p:cBhvr>
                                      <p:to>
                                        <p:strVal val="visible"/>
                                      </p:to>
                                    </p:set>
                                    <p:animEffect transition="in" filter="wipe(up)">
                                      <p:cBhvr>
                                        <p:cTn id="153" dur="500"/>
                                        <p:tgtEl>
                                          <p:spTgt spid="349194"/>
                                        </p:tgtEl>
                                      </p:cBhvr>
                                    </p:animEffect>
                                  </p:childTnLst>
                                </p:cTn>
                              </p:par>
                            </p:childTnLst>
                          </p:cTn>
                        </p:par>
                        <p:par>
                          <p:cTn id="154" fill="hold">
                            <p:stCondLst>
                              <p:cond delay="1000"/>
                            </p:stCondLst>
                            <p:childTnLst>
                              <p:par>
                                <p:cTn id="155" presetID="22" presetClass="entr" presetSubtype="2" fill="hold" nodeType="afterEffect">
                                  <p:stCondLst>
                                    <p:cond delay="0"/>
                                  </p:stCondLst>
                                  <p:childTnLst>
                                    <p:set>
                                      <p:cBhvr>
                                        <p:cTn id="156" dur="1" fill="hold">
                                          <p:stCondLst>
                                            <p:cond delay="0"/>
                                          </p:stCondLst>
                                        </p:cTn>
                                        <p:tgtEl>
                                          <p:spTgt spid="349265"/>
                                        </p:tgtEl>
                                        <p:attrNameLst>
                                          <p:attrName>style.visibility</p:attrName>
                                        </p:attrNameLst>
                                      </p:cBhvr>
                                      <p:to>
                                        <p:strVal val="visible"/>
                                      </p:to>
                                    </p:set>
                                    <p:animEffect transition="in" filter="wipe(right)">
                                      <p:cBhvr>
                                        <p:cTn id="157" dur="500"/>
                                        <p:tgtEl>
                                          <p:spTgt spid="349265"/>
                                        </p:tgtEl>
                                      </p:cBhvr>
                                    </p:animEffect>
                                  </p:childTnLst>
                                </p:cTn>
                              </p:par>
                            </p:childTnLst>
                          </p:cTn>
                        </p:par>
                      </p:childTnLst>
                    </p:cTn>
                  </p:par>
                  <p:par>
                    <p:cTn id="158" fill="hold">
                      <p:stCondLst>
                        <p:cond delay="indefinite"/>
                      </p:stCondLst>
                      <p:childTnLst>
                        <p:par>
                          <p:cTn id="159" fill="hold">
                            <p:stCondLst>
                              <p:cond delay="0"/>
                            </p:stCondLst>
                            <p:childTnLst>
                              <p:par>
                                <p:cTn id="160" presetID="22" presetClass="entr" presetSubtype="2" fill="hold" nodeType="clickEffect">
                                  <p:stCondLst>
                                    <p:cond delay="0"/>
                                  </p:stCondLst>
                                  <p:childTnLst>
                                    <p:set>
                                      <p:cBhvr>
                                        <p:cTn id="161" dur="1" fill="hold">
                                          <p:stCondLst>
                                            <p:cond delay="0"/>
                                          </p:stCondLst>
                                        </p:cTn>
                                        <p:tgtEl>
                                          <p:spTgt spid="349200"/>
                                        </p:tgtEl>
                                        <p:attrNameLst>
                                          <p:attrName>style.visibility</p:attrName>
                                        </p:attrNameLst>
                                      </p:cBhvr>
                                      <p:to>
                                        <p:strVal val="visible"/>
                                      </p:to>
                                    </p:set>
                                    <p:animEffect transition="in" filter="wipe(right)">
                                      <p:cBhvr>
                                        <p:cTn id="162" dur="500"/>
                                        <p:tgtEl>
                                          <p:spTgt spid="349200"/>
                                        </p:tgtEl>
                                      </p:cBhvr>
                                    </p:animEffect>
                                  </p:childTnLst>
                                </p:cTn>
                              </p:par>
                            </p:childTnLst>
                          </p:cTn>
                        </p:par>
                        <p:par>
                          <p:cTn id="163" fill="hold">
                            <p:stCondLst>
                              <p:cond delay="500"/>
                            </p:stCondLst>
                            <p:childTnLst>
                              <p:par>
                                <p:cTn id="164" presetID="22" presetClass="entr" presetSubtype="1" fill="hold" nodeType="afterEffect">
                                  <p:stCondLst>
                                    <p:cond delay="0"/>
                                  </p:stCondLst>
                                  <p:childTnLst>
                                    <p:set>
                                      <p:cBhvr>
                                        <p:cTn id="165" dur="1" fill="hold">
                                          <p:stCondLst>
                                            <p:cond delay="0"/>
                                          </p:stCondLst>
                                        </p:cTn>
                                        <p:tgtEl>
                                          <p:spTgt spid="349195"/>
                                        </p:tgtEl>
                                        <p:attrNameLst>
                                          <p:attrName>style.visibility</p:attrName>
                                        </p:attrNameLst>
                                      </p:cBhvr>
                                      <p:to>
                                        <p:strVal val="visible"/>
                                      </p:to>
                                    </p:set>
                                    <p:animEffect transition="in" filter="wipe(up)">
                                      <p:cBhvr>
                                        <p:cTn id="166" dur="500"/>
                                        <p:tgtEl>
                                          <p:spTgt spid="349195"/>
                                        </p:tgtEl>
                                      </p:cBhvr>
                                    </p:animEffect>
                                  </p:childTnLst>
                                </p:cTn>
                              </p:par>
                            </p:childTnLst>
                          </p:cTn>
                        </p:par>
                        <p:par>
                          <p:cTn id="167" fill="hold">
                            <p:stCondLst>
                              <p:cond delay="1000"/>
                            </p:stCondLst>
                            <p:childTnLst>
                              <p:par>
                                <p:cTn id="168" presetID="22" presetClass="entr" presetSubtype="8" fill="hold" nodeType="afterEffect">
                                  <p:stCondLst>
                                    <p:cond delay="0"/>
                                  </p:stCondLst>
                                  <p:childTnLst>
                                    <p:set>
                                      <p:cBhvr>
                                        <p:cTn id="169" dur="1" fill="hold">
                                          <p:stCondLst>
                                            <p:cond delay="0"/>
                                          </p:stCondLst>
                                        </p:cTn>
                                        <p:tgtEl>
                                          <p:spTgt spid="349266"/>
                                        </p:tgtEl>
                                        <p:attrNameLst>
                                          <p:attrName>style.visibility</p:attrName>
                                        </p:attrNameLst>
                                      </p:cBhvr>
                                      <p:to>
                                        <p:strVal val="visible"/>
                                      </p:to>
                                    </p:set>
                                    <p:animEffect transition="in" filter="wipe(left)">
                                      <p:cBhvr>
                                        <p:cTn id="170" dur="500"/>
                                        <p:tgtEl>
                                          <p:spTgt spid="349266"/>
                                        </p:tgtEl>
                                      </p:cBhvr>
                                    </p:animEffect>
                                  </p:childTnLst>
                                </p:cTn>
                              </p:par>
                            </p:childTnLst>
                          </p:cTn>
                        </p:par>
                      </p:childTnLst>
                    </p:cTn>
                  </p:par>
                  <p:par>
                    <p:cTn id="171" fill="hold">
                      <p:stCondLst>
                        <p:cond delay="indefinite"/>
                      </p:stCondLst>
                      <p:childTnLst>
                        <p:par>
                          <p:cTn id="172" fill="hold">
                            <p:stCondLst>
                              <p:cond delay="0"/>
                            </p:stCondLst>
                            <p:childTnLst>
                              <p:par>
                                <p:cTn id="173" presetID="6" presetClass="entr" presetSubtype="16" fill="hold" grpId="0" nodeType="clickEffect">
                                  <p:stCondLst>
                                    <p:cond delay="0"/>
                                  </p:stCondLst>
                                  <p:childTnLst>
                                    <p:set>
                                      <p:cBhvr>
                                        <p:cTn id="174" dur="1" fill="hold">
                                          <p:stCondLst>
                                            <p:cond delay="0"/>
                                          </p:stCondLst>
                                        </p:cTn>
                                        <p:tgtEl>
                                          <p:spTgt spid="349259"/>
                                        </p:tgtEl>
                                        <p:attrNameLst>
                                          <p:attrName>style.visibility</p:attrName>
                                        </p:attrNameLst>
                                      </p:cBhvr>
                                      <p:to>
                                        <p:strVal val="visible"/>
                                      </p:to>
                                    </p:set>
                                    <p:animEffect transition="in" filter="circle(in)">
                                      <p:cBhvr>
                                        <p:cTn id="175" dur="500"/>
                                        <p:tgtEl>
                                          <p:spTgt spid="349259"/>
                                        </p:tgtEl>
                                      </p:cBhvr>
                                    </p:animEffect>
                                  </p:childTnLst>
                                </p:cTn>
                              </p:par>
                            </p:childTnLst>
                          </p:cTn>
                        </p:par>
                      </p:childTnLst>
                    </p:cTn>
                  </p:par>
                  <p:par>
                    <p:cTn id="176" fill="hold">
                      <p:stCondLst>
                        <p:cond delay="indefinite"/>
                      </p:stCondLst>
                      <p:childTnLst>
                        <p:par>
                          <p:cTn id="177" fill="hold">
                            <p:stCondLst>
                              <p:cond delay="0"/>
                            </p:stCondLst>
                            <p:childTnLst>
                              <p:par>
                                <p:cTn id="178" presetID="2" presetClass="entr" presetSubtype="8" fill="hold" nodeType="clickEffect">
                                  <p:stCondLst>
                                    <p:cond delay="0"/>
                                  </p:stCondLst>
                                  <p:childTnLst>
                                    <p:set>
                                      <p:cBhvr>
                                        <p:cTn id="179" dur="1" fill="hold">
                                          <p:stCondLst>
                                            <p:cond delay="0"/>
                                          </p:stCondLst>
                                        </p:cTn>
                                        <p:tgtEl>
                                          <p:spTgt spid="349268"/>
                                        </p:tgtEl>
                                        <p:attrNameLst>
                                          <p:attrName>style.visibility</p:attrName>
                                        </p:attrNameLst>
                                      </p:cBhvr>
                                      <p:to>
                                        <p:strVal val="visible"/>
                                      </p:to>
                                    </p:set>
                                    <p:anim calcmode="lin" valueType="num">
                                      <p:cBhvr additive="base">
                                        <p:cTn id="180" dur="500" fill="hold"/>
                                        <p:tgtEl>
                                          <p:spTgt spid="349268"/>
                                        </p:tgtEl>
                                        <p:attrNameLst>
                                          <p:attrName>ppt_x</p:attrName>
                                        </p:attrNameLst>
                                      </p:cBhvr>
                                      <p:tavLst>
                                        <p:tav tm="0">
                                          <p:val>
                                            <p:strVal val="0-#ppt_w/2"/>
                                          </p:val>
                                        </p:tav>
                                        <p:tav tm="100000">
                                          <p:val>
                                            <p:strVal val="#ppt_x"/>
                                          </p:val>
                                        </p:tav>
                                      </p:tavLst>
                                    </p:anim>
                                    <p:anim calcmode="lin" valueType="num">
                                      <p:cBhvr additive="base">
                                        <p:cTn id="181" dur="500" fill="hold"/>
                                        <p:tgtEl>
                                          <p:spTgt spid="349268"/>
                                        </p:tgtEl>
                                        <p:attrNameLst>
                                          <p:attrName>ppt_y</p:attrName>
                                        </p:attrNameLst>
                                      </p:cBhvr>
                                      <p:tavLst>
                                        <p:tav tm="0">
                                          <p:val>
                                            <p:strVal val="#ppt_y"/>
                                          </p:val>
                                        </p:tav>
                                        <p:tav tm="100000">
                                          <p:val>
                                            <p:strVal val="#ppt_y"/>
                                          </p:val>
                                        </p:tav>
                                      </p:tavLst>
                                    </p:anim>
                                  </p:childTnLst>
                                </p:cTn>
                              </p:par>
                            </p:childTnLst>
                          </p:cTn>
                        </p:par>
                        <p:par>
                          <p:cTn id="182" fill="hold">
                            <p:stCondLst>
                              <p:cond delay="500"/>
                            </p:stCondLst>
                            <p:childTnLst>
                              <p:par>
                                <p:cTn id="183" presetID="22" presetClass="entr" presetSubtype="8" fill="hold" grpId="0" nodeType="afterEffect">
                                  <p:stCondLst>
                                    <p:cond delay="0"/>
                                  </p:stCondLst>
                                  <p:childTnLst>
                                    <p:set>
                                      <p:cBhvr>
                                        <p:cTn id="184" dur="1" fill="hold">
                                          <p:stCondLst>
                                            <p:cond delay="0"/>
                                          </p:stCondLst>
                                        </p:cTn>
                                        <p:tgtEl>
                                          <p:spTgt spid="349269"/>
                                        </p:tgtEl>
                                        <p:attrNameLst>
                                          <p:attrName>style.visibility</p:attrName>
                                        </p:attrNameLst>
                                      </p:cBhvr>
                                      <p:to>
                                        <p:strVal val="visible"/>
                                      </p:to>
                                    </p:set>
                                    <p:animEffect transition="in" filter="wipe(left)">
                                      <p:cBhvr>
                                        <p:cTn id="185" dur="500"/>
                                        <p:tgtEl>
                                          <p:spTgt spid="349269"/>
                                        </p:tgtEl>
                                      </p:cBhvr>
                                    </p:animEffect>
                                  </p:childTnLst>
                                </p:cTn>
                              </p:par>
                            </p:childTnLst>
                          </p:cTn>
                        </p:par>
                      </p:childTnLst>
                    </p:cTn>
                  </p:par>
                  <p:par>
                    <p:cTn id="186" fill="hold">
                      <p:stCondLst>
                        <p:cond delay="indefinite"/>
                      </p:stCondLst>
                      <p:childTnLst>
                        <p:par>
                          <p:cTn id="187" fill="hold">
                            <p:stCondLst>
                              <p:cond delay="0"/>
                            </p:stCondLst>
                            <p:childTnLst>
                              <p:par>
                                <p:cTn id="188" presetID="9" presetClass="entr" presetSubtype="0" fill="hold" nodeType="clickEffect">
                                  <p:stCondLst>
                                    <p:cond delay="0"/>
                                  </p:stCondLst>
                                  <p:childTnLst>
                                    <p:set>
                                      <p:cBhvr>
                                        <p:cTn id="189" dur="1" fill="hold">
                                          <p:stCondLst>
                                            <p:cond delay="0"/>
                                          </p:stCondLst>
                                        </p:cTn>
                                        <p:tgtEl>
                                          <p:spTgt spid="349270"/>
                                        </p:tgtEl>
                                        <p:attrNameLst>
                                          <p:attrName>style.visibility</p:attrName>
                                        </p:attrNameLst>
                                      </p:cBhvr>
                                      <p:to>
                                        <p:strVal val="visible"/>
                                      </p:to>
                                    </p:set>
                                    <p:animEffect transition="in" filter="dissolve">
                                      <p:cBhvr>
                                        <p:cTn id="190" dur="500"/>
                                        <p:tgtEl>
                                          <p:spTgt spid="3492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9257" grpId="0" animBg="1"/>
      <p:bldP spid="349258" grpId="0" animBg="1"/>
      <p:bldP spid="349259" grpId="0" animBg="1"/>
      <p:bldP spid="349261" grpId="0"/>
      <p:bldP spid="349255" grpId="0" animBg="1"/>
      <p:bldP spid="349256" grpId="0" animBg="1"/>
      <p:bldP spid="349269" grpId="0"/>
      <p:bldP spid="34922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5D7F26AD-C898-4D2D-940A-EACE9D11C69C}"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15:55:42</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97"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5pPr>
          </a:lstStyle>
          <a:p>
            <a:pPr lvl="0" algn="r" eaLnBrk="1" hangingPunct="1"/>
            <a:fld id="{9A0DB2DC-4C9A-4742-B13C-FB6460FD3503}" type="slidenum">
              <a:rPr lang="en-US" altLang="zh-CN" sz="1400" b="0" i="0" dirty="0">
                <a:solidFill>
                  <a:schemeClr val="tx1"/>
                </a:solidFill>
                <a:latin typeface="Times New Roman" panose="02020603050405020304" pitchFamily="18" charset="0"/>
              </a:rPr>
              <a:t>23</a:t>
            </a:fld>
            <a:endParaRPr lang="en-US" altLang="zh-CN" sz="1400" b="0" i="0" dirty="0">
              <a:solidFill>
                <a:schemeClr val="tx1"/>
              </a:solidFill>
              <a:latin typeface="Times New Roman" panose="02020603050405020304" pitchFamily="18" charset="0"/>
            </a:endParaRPr>
          </a:p>
        </p:txBody>
      </p:sp>
      <p:pic>
        <p:nvPicPr>
          <p:cNvPr id="27653" name="Picture 88"/>
          <p:cNvPicPr>
            <a:picLocks noChangeAspect="1"/>
          </p:cNvPicPr>
          <p:nvPr/>
        </p:nvPicPr>
        <p:blipFill>
          <a:blip r:embed="rId2"/>
          <a:stretch>
            <a:fillRect/>
          </a:stretch>
        </p:blipFill>
        <p:spPr>
          <a:xfrm>
            <a:off x="422275" y="896938"/>
            <a:ext cx="7867650" cy="5538787"/>
          </a:xfrm>
          <a:prstGeom prst="rect">
            <a:avLst/>
          </a:prstGeom>
          <a:noFill/>
          <a:ln w="4763">
            <a:noFill/>
          </a:ln>
        </p:spPr>
      </p:pic>
      <p:sp>
        <p:nvSpPr>
          <p:cNvPr id="27654" name="Rectangle 2"/>
          <p:cNvSpPr/>
          <p:nvPr/>
        </p:nvSpPr>
        <p:spPr>
          <a:xfrm>
            <a:off x="-139700" y="0"/>
            <a:ext cx="9339263" cy="404813"/>
          </a:xfrm>
          <a:prstGeom prst="rect">
            <a:avLst/>
          </a:prstGeom>
          <a:noFill/>
          <a:ln w="9525">
            <a:noFill/>
          </a:ln>
        </p:spPr>
        <p:txBody>
          <a:bodyPr/>
          <a:lstStyle/>
          <a:p>
            <a:pPr algn="l">
              <a:lnSpc>
                <a:spcPct val="90000"/>
              </a:lnSpc>
              <a:buNone/>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7.2.2 </a:t>
            </a:r>
            <a:r>
              <a:rPr lang="zh-CN" altLang="en-US" i="0" dirty="0">
                <a:solidFill>
                  <a:srgbClr val="000066"/>
                </a:solidFill>
                <a:latin typeface="仿宋_GB2312" pitchFamily="49" charset="-122"/>
                <a:ea typeface="仿宋_GB2312" pitchFamily="49" charset="-122"/>
              </a:rPr>
              <a:t>组合体的组合形式及投影特征</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组合形体被切割、开槽与穿孔</a:t>
            </a:r>
            <a:endParaRPr lang="zh-CN" altLang="en-US" sz="1800" i="0" dirty="0">
              <a:solidFill>
                <a:srgbClr val="FF3300"/>
              </a:solidFill>
              <a:latin typeface="仿宋_GB2312" pitchFamily="49" charset="-122"/>
              <a:ea typeface="仿宋_GB2312" pitchFamily="49" charset="-122"/>
            </a:endParaRPr>
          </a:p>
        </p:txBody>
      </p:sp>
      <p:pic>
        <p:nvPicPr>
          <p:cNvPr id="27655" name="Picture 89"/>
          <p:cNvPicPr>
            <a:picLocks noChangeAspect="1"/>
          </p:cNvPicPr>
          <p:nvPr/>
        </p:nvPicPr>
        <p:blipFill>
          <a:blip r:embed="rId3"/>
          <a:stretch>
            <a:fillRect/>
          </a:stretch>
        </p:blipFill>
        <p:spPr>
          <a:xfrm>
            <a:off x="5157788" y="3663950"/>
            <a:ext cx="3957637" cy="2744788"/>
          </a:xfrm>
          <a:prstGeom prst="rect">
            <a:avLst/>
          </a:prstGeom>
          <a:noFill/>
          <a:ln w="4763">
            <a:noFill/>
          </a:ln>
        </p:spPr>
      </p:pic>
      <p:pic>
        <p:nvPicPr>
          <p:cNvPr id="351322" name="Picture 90"/>
          <p:cNvPicPr>
            <a:picLocks noChangeAspect="1"/>
          </p:cNvPicPr>
          <p:nvPr/>
        </p:nvPicPr>
        <p:blipFill>
          <a:blip r:embed="rId4"/>
          <a:stretch>
            <a:fillRect/>
          </a:stretch>
        </p:blipFill>
        <p:spPr>
          <a:xfrm>
            <a:off x="5137150" y="3689350"/>
            <a:ext cx="3992563" cy="2741613"/>
          </a:xfrm>
          <a:prstGeom prst="rect">
            <a:avLst/>
          </a:prstGeom>
          <a:noFill/>
          <a:ln w="4763">
            <a:noFill/>
          </a:ln>
        </p:spPr>
      </p:pic>
      <p:pic>
        <p:nvPicPr>
          <p:cNvPr id="351323" name="Picture 91"/>
          <p:cNvPicPr>
            <a:picLocks noChangeAspect="1"/>
          </p:cNvPicPr>
          <p:nvPr/>
        </p:nvPicPr>
        <p:blipFill>
          <a:blip r:embed="rId5"/>
          <a:stretch>
            <a:fillRect/>
          </a:stretch>
        </p:blipFill>
        <p:spPr>
          <a:xfrm>
            <a:off x="5102225" y="3705225"/>
            <a:ext cx="4046538" cy="2809875"/>
          </a:xfrm>
          <a:prstGeom prst="rect">
            <a:avLst/>
          </a:prstGeom>
          <a:noFill/>
          <a:ln w="4763">
            <a:noFill/>
          </a:ln>
        </p:spPr>
      </p:pic>
      <p:pic>
        <p:nvPicPr>
          <p:cNvPr id="351324" name="Picture 92"/>
          <p:cNvPicPr>
            <a:picLocks noChangeAspect="1"/>
          </p:cNvPicPr>
          <p:nvPr/>
        </p:nvPicPr>
        <p:blipFill>
          <a:blip r:embed="rId6"/>
          <a:stretch>
            <a:fillRect/>
          </a:stretch>
        </p:blipFill>
        <p:spPr>
          <a:xfrm>
            <a:off x="5095875" y="3708400"/>
            <a:ext cx="4048125" cy="2800350"/>
          </a:xfrm>
          <a:prstGeom prst="rect">
            <a:avLst/>
          </a:prstGeom>
          <a:noFill/>
          <a:ln w="4763">
            <a:noFill/>
          </a:ln>
        </p:spPr>
      </p:pic>
      <p:sp>
        <p:nvSpPr>
          <p:cNvPr id="351326" name="Line 94"/>
          <p:cNvSpPr/>
          <p:nvPr/>
        </p:nvSpPr>
        <p:spPr>
          <a:xfrm>
            <a:off x="1014413" y="4427538"/>
            <a:ext cx="0" cy="1450975"/>
          </a:xfrm>
          <a:prstGeom prst="line">
            <a:avLst/>
          </a:prstGeom>
          <a:ln w="4763" cap="flat" cmpd="sng">
            <a:solidFill>
              <a:srgbClr val="FF0000"/>
            </a:solidFill>
            <a:prstDash val="lgDashDot"/>
            <a:headEnd type="none" w="med" len="med"/>
            <a:tailEnd type="none" w="med" len="med"/>
          </a:ln>
        </p:spPr>
      </p:sp>
      <p:sp>
        <p:nvSpPr>
          <p:cNvPr id="351327" name="Oval 95"/>
          <p:cNvSpPr/>
          <p:nvPr/>
        </p:nvSpPr>
        <p:spPr>
          <a:xfrm>
            <a:off x="771525" y="4913313"/>
            <a:ext cx="482600" cy="482600"/>
          </a:xfrm>
          <a:prstGeom prst="ellipse">
            <a:avLst/>
          </a:prstGeom>
          <a:noFill/>
          <a:ln w="38100" cap="flat" cmpd="sng">
            <a:solidFill>
              <a:srgbClr val="FF0000"/>
            </a:solidFill>
            <a:prstDash val="solid"/>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51328" name="Line 96"/>
          <p:cNvSpPr/>
          <p:nvPr/>
        </p:nvSpPr>
        <p:spPr>
          <a:xfrm>
            <a:off x="1501775" y="1606550"/>
            <a:ext cx="0" cy="5002213"/>
          </a:xfrm>
          <a:prstGeom prst="line">
            <a:avLst/>
          </a:prstGeom>
          <a:ln w="4826" cap="flat" cmpd="sng">
            <a:solidFill>
              <a:schemeClr val="hlink"/>
            </a:solidFill>
            <a:prstDash val="solid"/>
            <a:headEnd type="none" w="med" len="med"/>
            <a:tailEnd type="none" w="med" len="med"/>
          </a:ln>
        </p:spPr>
      </p:sp>
      <p:sp>
        <p:nvSpPr>
          <p:cNvPr id="351331" name="Line 99"/>
          <p:cNvSpPr/>
          <p:nvPr/>
        </p:nvSpPr>
        <p:spPr>
          <a:xfrm>
            <a:off x="6440488" y="2233613"/>
            <a:ext cx="757237" cy="0"/>
          </a:xfrm>
          <a:prstGeom prst="line">
            <a:avLst/>
          </a:prstGeom>
          <a:ln w="57150" cap="flat" cmpd="sng">
            <a:solidFill>
              <a:srgbClr val="FF0000"/>
            </a:solidFill>
            <a:prstDash val="solid"/>
            <a:headEnd type="none" w="med" len="med"/>
            <a:tailEnd type="none" w="med" len="med"/>
          </a:ln>
        </p:spPr>
      </p:sp>
      <p:sp>
        <p:nvSpPr>
          <p:cNvPr id="351333" name="Line 101"/>
          <p:cNvSpPr/>
          <p:nvPr/>
        </p:nvSpPr>
        <p:spPr>
          <a:xfrm>
            <a:off x="6596063" y="2233613"/>
            <a:ext cx="0" cy="796925"/>
          </a:xfrm>
          <a:prstGeom prst="line">
            <a:avLst/>
          </a:prstGeom>
          <a:ln w="28575" cap="flat" cmpd="sng">
            <a:solidFill>
              <a:srgbClr val="FF0000"/>
            </a:solidFill>
            <a:prstDash val="lgDash"/>
            <a:headEnd type="none" w="med" len="med"/>
            <a:tailEnd type="none" w="med" len="med"/>
          </a:ln>
        </p:spPr>
      </p:sp>
      <p:sp>
        <p:nvSpPr>
          <p:cNvPr id="351334" name="Line 102"/>
          <p:cNvSpPr/>
          <p:nvPr/>
        </p:nvSpPr>
        <p:spPr>
          <a:xfrm>
            <a:off x="7067550" y="2235200"/>
            <a:ext cx="0" cy="796925"/>
          </a:xfrm>
          <a:prstGeom prst="line">
            <a:avLst/>
          </a:prstGeom>
          <a:ln w="28575" cap="flat" cmpd="sng">
            <a:solidFill>
              <a:srgbClr val="FF0000"/>
            </a:solidFill>
            <a:prstDash val="lgDash"/>
            <a:headEnd type="none" w="med" len="med"/>
            <a:tailEnd type="none" w="med" len="med"/>
          </a:ln>
        </p:spPr>
      </p:sp>
      <p:sp>
        <p:nvSpPr>
          <p:cNvPr id="351335" name="Rectangle 103"/>
          <p:cNvSpPr/>
          <p:nvPr/>
        </p:nvSpPr>
        <p:spPr>
          <a:xfrm>
            <a:off x="584200" y="1971675"/>
            <a:ext cx="882650" cy="254000"/>
          </a:xfrm>
          <a:prstGeom prst="rect">
            <a:avLst/>
          </a:prstGeom>
          <a:solidFill>
            <a:schemeClr val="bg1"/>
          </a:solidFill>
          <a:ln w="4826">
            <a:noFill/>
          </a:ln>
        </p:spPr>
        <p:txBody>
          <a:bodyPr wrap="none" anchor="ctr" anchorCtr="0"/>
          <a:lstStyle/>
          <a:p>
            <a:endParaRPr lang="en-US" altLang="x-none" dirty="0">
              <a:latin typeface="Comic Sans MS" panose="030F0702030302020204" pitchFamily="66" charset="0"/>
            </a:endParaRPr>
          </a:p>
        </p:txBody>
      </p:sp>
      <p:grpSp>
        <p:nvGrpSpPr>
          <p:cNvPr id="2" name="Group 105"/>
          <p:cNvGrpSpPr/>
          <p:nvPr/>
        </p:nvGrpSpPr>
        <p:grpSpPr>
          <a:xfrm>
            <a:off x="6440488" y="1273175"/>
            <a:ext cx="757237" cy="985838"/>
            <a:chOff x="3657" y="160"/>
            <a:chExt cx="503" cy="687"/>
          </a:xfrm>
        </p:grpSpPr>
        <p:sp>
          <p:nvSpPr>
            <p:cNvPr id="27741" name="Line 106"/>
            <p:cNvSpPr/>
            <p:nvPr/>
          </p:nvSpPr>
          <p:spPr>
            <a:xfrm rot="5400000">
              <a:off x="3401" y="568"/>
              <a:ext cx="512" cy="0"/>
            </a:xfrm>
            <a:prstGeom prst="line">
              <a:avLst/>
            </a:prstGeom>
            <a:ln w="9525" cap="flat" cmpd="sng">
              <a:solidFill>
                <a:srgbClr val="990000"/>
              </a:solidFill>
              <a:prstDash val="solid"/>
              <a:headEnd type="none" w="med" len="med"/>
              <a:tailEnd type="none" w="med" len="med"/>
            </a:ln>
          </p:spPr>
        </p:sp>
        <p:sp>
          <p:nvSpPr>
            <p:cNvPr id="27742" name="Line 107"/>
            <p:cNvSpPr/>
            <p:nvPr/>
          </p:nvSpPr>
          <p:spPr>
            <a:xfrm rot="5400000">
              <a:off x="3882" y="569"/>
              <a:ext cx="555" cy="0"/>
            </a:xfrm>
            <a:prstGeom prst="line">
              <a:avLst/>
            </a:prstGeom>
            <a:ln w="9525" cap="flat" cmpd="sng">
              <a:solidFill>
                <a:srgbClr val="990000"/>
              </a:solidFill>
              <a:prstDash val="solid"/>
              <a:headEnd type="none" w="med" len="med"/>
              <a:tailEnd type="none" w="med" len="med"/>
            </a:ln>
          </p:spPr>
        </p:sp>
        <p:sp>
          <p:nvSpPr>
            <p:cNvPr id="27743" name="Line 108"/>
            <p:cNvSpPr/>
            <p:nvPr/>
          </p:nvSpPr>
          <p:spPr>
            <a:xfrm rot="5400000">
              <a:off x="3905" y="182"/>
              <a:ext cx="0" cy="497"/>
            </a:xfrm>
            <a:prstGeom prst="line">
              <a:avLst/>
            </a:prstGeom>
            <a:ln w="9525" cap="flat" cmpd="sng">
              <a:solidFill>
                <a:srgbClr val="990000"/>
              </a:solidFill>
              <a:prstDash val="solid"/>
              <a:headEnd type="triangle" w="sm" len="lg"/>
              <a:tailEnd type="triangle" w="sm" len="lg"/>
            </a:ln>
          </p:spPr>
        </p:sp>
        <p:sp>
          <p:nvSpPr>
            <p:cNvPr id="27744" name="Text Box 109"/>
            <p:cNvSpPr txBox="1"/>
            <p:nvPr/>
          </p:nvSpPr>
          <p:spPr>
            <a:xfrm>
              <a:off x="3781" y="160"/>
              <a:ext cx="255" cy="319"/>
            </a:xfrm>
            <a:prstGeom prst="rect">
              <a:avLst/>
            </a:prstGeom>
            <a:noFill/>
            <a:ln w="9525">
              <a:noFill/>
            </a:ln>
          </p:spPr>
          <p:txBody>
            <a:bodyPr>
              <a:spAutoFit/>
            </a:bodyPr>
            <a:lstStyle/>
            <a:p>
              <a:r>
                <a:rPr lang="en-US" altLang="zh-CN" dirty="0">
                  <a:solidFill>
                    <a:srgbClr val="990000"/>
                  </a:solidFill>
                  <a:latin typeface="Comic Sans MS" panose="030F0702030302020204" pitchFamily="66" charset="0"/>
                </a:rPr>
                <a:t>y</a:t>
              </a:r>
            </a:p>
          </p:txBody>
        </p:sp>
      </p:grpSp>
      <p:grpSp>
        <p:nvGrpSpPr>
          <p:cNvPr id="3" name="Group 120"/>
          <p:cNvGrpSpPr/>
          <p:nvPr/>
        </p:nvGrpSpPr>
        <p:grpSpPr>
          <a:xfrm rot="-5400000">
            <a:off x="139700" y="4652963"/>
            <a:ext cx="757238" cy="985837"/>
            <a:chOff x="3657" y="160"/>
            <a:chExt cx="503" cy="687"/>
          </a:xfrm>
        </p:grpSpPr>
        <p:sp>
          <p:nvSpPr>
            <p:cNvPr id="27737" name="Line 121"/>
            <p:cNvSpPr/>
            <p:nvPr/>
          </p:nvSpPr>
          <p:spPr>
            <a:xfrm rot="5400000">
              <a:off x="3401" y="568"/>
              <a:ext cx="512" cy="0"/>
            </a:xfrm>
            <a:prstGeom prst="line">
              <a:avLst/>
            </a:prstGeom>
            <a:ln w="9525" cap="flat" cmpd="sng">
              <a:solidFill>
                <a:srgbClr val="990000"/>
              </a:solidFill>
              <a:prstDash val="solid"/>
              <a:headEnd type="none" w="med" len="med"/>
              <a:tailEnd type="none" w="med" len="med"/>
            </a:ln>
          </p:spPr>
        </p:sp>
        <p:sp>
          <p:nvSpPr>
            <p:cNvPr id="27738" name="Line 122"/>
            <p:cNvSpPr/>
            <p:nvPr/>
          </p:nvSpPr>
          <p:spPr>
            <a:xfrm rot="5400000">
              <a:off x="3882" y="569"/>
              <a:ext cx="555" cy="0"/>
            </a:xfrm>
            <a:prstGeom prst="line">
              <a:avLst/>
            </a:prstGeom>
            <a:ln w="9525" cap="flat" cmpd="sng">
              <a:solidFill>
                <a:srgbClr val="990000"/>
              </a:solidFill>
              <a:prstDash val="solid"/>
              <a:headEnd type="none" w="med" len="med"/>
              <a:tailEnd type="none" w="med" len="med"/>
            </a:ln>
          </p:spPr>
        </p:sp>
        <p:sp>
          <p:nvSpPr>
            <p:cNvPr id="27739" name="Line 123"/>
            <p:cNvSpPr/>
            <p:nvPr/>
          </p:nvSpPr>
          <p:spPr>
            <a:xfrm rot="5400000">
              <a:off x="3905" y="182"/>
              <a:ext cx="0" cy="497"/>
            </a:xfrm>
            <a:prstGeom prst="line">
              <a:avLst/>
            </a:prstGeom>
            <a:ln w="9525" cap="flat" cmpd="sng">
              <a:solidFill>
                <a:srgbClr val="990000"/>
              </a:solidFill>
              <a:prstDash val="solid"/>
              <a:headEnd type="triangle" w="sm" len="lg"/>
              <a:tailEnd type="triangle" w="sm" len="lg"/>
            </a:ln>
          </p:spPr>
        </p:sp>
        <p:sp>
          <p:nvSpPr>
            <p:cNvPr id="27740" name="Text Box 124"/>
            <p:cNvSpPr txBox="1"/>
            <p:nvPr/>
          </p:nvSpPr>
          <p:spPr>
            <a:xfrm>
              <a:off x="3781" y="160"/>
              <a:ext cx="255" cy="319"/>
            </a:xfrm>
            <a:prstGeom prst="rect">
              <a:avLst/>
            </a:prstGeom>
            <a:noFill/>
            <a:ln w="9525">
              <a:noFill/>
            </a:ln>
          </p:spPr>
          <p:txBody>
            <a:bodyPr>
              <a:spAutoFit/>
            </a:bodyPr>
            <a:lstStyle/>
            <a:p>
              <a:r>
                <a:rPr lang="en-US" altLang="zh-CN" dirty="0">
                  <a:solidFill>
                    <a:srgbClr val="990000"/>
                  </a:solidFill>
                  <a:latin typeface="Comic Sans MS" panose="030F0702030302020204" pitchFamily="66" charset="0"/>
                </a:rPr>
                <a:t>y</a:t>
              </a:r>
            </a:p>
          </p:txBody>
        </p:sp>
      </p:grpSp>
      <p:sp>
        <p:nvSpPr>
          <p:cNvPr id="351357" name="Line 125"/>
          <p:cNvSpPr/>
          <p:nvPr/>
        </p:nvSpPr>
        <p:spPr>
          <a:xfrm>
            <a:off x="627063" y="4767263"/>
            <a:ext cx="901700" cy="0"/>
          </a:xfrm>
          <a:prstGeom prst="line">
            <a:avLst/>
          </a:prstGeom>
          <a:ln w="38100" cap="flat" cmpd="sng">
            <a:solidFill>
              <a:srgbClr val="FF0000"/>
            </a:solidFill>
            <a:prstDash val="solid"/>
            <a:headEnd type="none" w="med" len="med"/>
            <a:tailEnd type="none" w="med" len="med"/>
          </a:ln>
        </p:spPr>
      </p:sp>
      <p:sp>
        <p:nvSpPr>
          <p:cNvPr id="351358" name="Line 126"/>
          <p:cNvSpPr/>
          <p:nvPr/>
        </p:nvSpPr>
        <p:spPr>
          <a:xfrm>
            <a:off x="1503363" y="4767263"/>
            <a:ext cx="0" cy="771525"/>
          </a:xfrm>
          <a:prstGeom prst="line">
            <a:avLst/>
          </a:prstGeom>
          <a:ln w="38100" cap="flat" cmpd="sng">
            <a:solidFill>
              <a:srgbClr val="FF0000"/>
            </a:solidFill>
            <a:prstDash val="solid"/>
            <a:headEnd type="none" w="med" len="med"/>
            <a:tailEnd type="none" w="med" len="med"/>
          </a:ln>
        </p:spPr>
      </p:sp>
      <p:sp>
        <p:nvSpPr>
          <p:cNvPr id="351359" name="Line 127"/>
          <p:cNvSpPr/>
          <p:nvPr/>
        </p:nvSpPr>
        <p:spPr>
          <a:xfrm>
            <a:off x="639763" y="5526088"/>
            <a:ext cx="889000" cy="0"/>
          </a:xfrm>
          <a:prstGeom prst="line">
            <a:avLst/>
          </a:prstGeom>
          <a:ln w="38100" cap="flat" cmpd="sng">
            <a:solidFill>
              <a:srgbClr val="FF0000"/>
            </a:solidFill>
            <a:prstDash val="solid"/>
            <a:headEnd type="none" w="med" len="med"/>
            <a:tailEnd type="none" w="med" len="med"/>
          </a:ln>
        </p:spPr>
      </p:sp>
      <p:sp>
        <p:nvSpPr>
          <p:cNvPr id="351361" name="Line 129"/>
          <p:cNvSpPr/>
          <p:nvPr/>
        </p:nvSpPr>
        <p:spPr>
          <a:xfrm>
            <a:off x="6227763" y="1347788"/>
            <a:ext cx="0" cy="1906587"/>
          </a:xfrm>
          <a:prstGeom prst="line">
            <a:avLst/>
          </a:prstGeom>
          <a:ln w="38100" cap="flat" cmpd="sng">
            <a:solidFill>
              <a:srgbClr val="FF0000"/>
            </a:solidFill>
            <a:prstDash val="solid"/>
            <a:headEnd type="none" w="med" len="med"/>
            <a:tailEnd type="none" w="med" len="med"/>
          </a:ln>
        </p:spPr>
      </p:sp>
      <p:sp>
        <p:nvSpPr>
          <p:cNvPr id="351362" name="Line 130"/>
          <p:cNvSpPr/>
          <p:nvPr/>
        </p:nvSpPr>
        <p:spPr>
          <a:xfrm flipV="1">
            <a:off x="331788" y="3262313"/>
            <a:ext cx="8320087" cy="0"/>
          </a:xfrm>
          <a:prstGeom prst="line">
            <a:avLst/>
          </a:prstGeom>
          <a:ln w="4826" cap="flat" cmpd="sng">
            <a:solidFill>
              <a:schemeClr val="hlink"/>
            </a:solidFill>
            <a:prstDash val="solid"/>
            <a:headEnd type="none" w="med" len="med"/>
            <a:tailEnd type="none" w="med" len="med"/>
          </a:ln>
        </p:spPr>
      </p:sp>
      <p:sp>
        <p:nvSpPr>
          <p:cNvPr id="351363" name="Rectangle 131"/>
          <p:cNvSpPr/>
          <p:nvPr/>
        </p:nvSpPr>
        <p:spPr>
          <a:xfrm>
            <a:off x="7464425" y="1743075"/>
            <a:ext cx="254000" cy="563563"/>
          </a:xfrm>
          <a:prstGeom prst="rect">
            <a:avLst/>
          </a:prstGeom>
          <a:solidFill>
            <a:schemeClr val="bg1"/>
          </a:solidFill>
          <a:ln w="4826">
            <a:noFill/>
          </a:ln>
        </p:spPr>
        <p:txBody>
          <a:bodyPr wrap="none" anchor="ctr" anchorCtr="0"/>
          <a:lstStyle/>
          <a:p>
            <a:endParaRPr lang="en-US" altLang="x-none" dirty="0">
              <a:latin typeface="Comic Sans MS" panose="030F0702030302020204" pitchFamily="66" charset="0"/>
            </a:endParaRPr>
          </a:p>
        </p:txBody>
      </p:sp>
      <p:sp>
        <p:nvSpPr>
          <p:cNvPr id="351364" name="Rectangle 132"/>
          <p:cNvSpPr/>
          <p:nvPr/>
        </p:nvSpPr>
        <p:spPr>
          <a:xfrm>
            <a:off x="7462838" y="2325688"/>
            <a:ext cx="254000" cy="515937"/>
          </a:xfrm>
          <a:prstGeom prst="rect">
            <a:avLst/>
          </a:prstGeom>
          <a:solidFill>
            <a:schemeClr val="bg1"/>
          </a:solidFill>
          <a:ln w="4826">
            <a:noFill/>
          </a:ln>
        </p:spPr>
        <p:txBody>
          <a:bodyPr wrap="none" anchor="ctr" anchorCtr="0"/>
          <a:lstStyle/>
          <a:p>
            <a:endParaRPr lang="en-US" altLang="x-none" dirty="0">
              <a:latin typeface="Comic Sans MS" panose="030F0702030302020204" pitchFamily="66" charset="0"/>
            </a:endParaRPr>
          </a:p>
        </p:txBody>
      </p:sp>
      <p:sp>
        <p:nvSpPr>
          <p:cNvPr id="351365" name="Rectangle 133"/>
          <p:cNvSpPr/>
          <p:nvPr/>
        </p:nvSpPr>
        <p:spPr>
          <a:xfrm>
            <a:off x="5954713" y="1751013"/>
            <a:ext cx="254000" cy="560387"/>
          </a:xfrm>
          <a:prstGeom prst="rect">
            <a:avLst/>
          </a:prstGeom>
          <a:solidFill>
            <a:schemeClr val="bg1"/>
          </a:solidFill>
          <a:ln w="4826">
            <a:noFill/>
          </a:ln>
        </p:spPr>
        <p:txBody>
          <a:bodyPr wrap="none" anchor="ctr" anchorCtr="0"/>
          <a:lstStyle/>
          <a:p>
            <a:endParaRPr lang="en-US" altLang="x-none" dirty="0">
              <a:latin typeface="Comic Sans MS" panose="030F0702030302020204" pitchFamily="66" charset="0"/>
            </a:endParaRPr>
          </a:p>
        </p:txBody>
      </p:sp>
      <p:sp>
        <p:nvSpPr>
          <p:cNvPr id="351366" name="Rectangle 134"/>
          <p:cNvSpPr/>
          <p:nvPr/>
        </p:nvSpPr>
        <p:spPr>
          <a:xfrm>
            <a:off x="5953125" y="2330450"/>
            <a:ext cx="254000" cy="515938"/>
          </a:xfrm>
          <a:prstGeom prst="rect">
            <a:avLst/>
          </a:prstGeom>
          <a:solidFill>
            <a:schemeClr val="bg1"/>
          </a:solidFill>
          <a:ln w="4826">
            <a:noFill/>
          </a:ln>
        </p:spPr>
        <p:txBody>
          <a:bodyPr wrap="none" anchor="ctr" anchorCtr="0"/>
          <a:lstStyle/>
          <a:p>
            <a:endParaRPr lang="en-US" altLang="x-none" dirty="0">
              <a:latin typeface="Comic Sans MS" panose="030F0702030302020204" pitchFamily="66" charset="0"/>
            </a:endParaRPr>
          </a:p>
        </p:txBody>
      </p:sp>
      <p:sp>
        <p:nvSpPr>
          <p:cNvPr id="351368" name="Line 136"/>
          <p:cNvSpPr/>
          <p:nvPr/>
        </p:nvSpPr>
        <p:spPr>
          <a:xfrm flipV="1">
            <a:off x="344488" y="1360488"/>
            <a:ext cx="8320087" cy="0"/>
          </a:xfrm>
          <a:prstGeom prst="line">
            <a:avLst/>
          </a:prstGeom>
          <a:ln w="4826" cap="flat" cmpd="sng">
            <a:solidFill>
              <a:schemeClr val="hlink"/>
            </a:solidFill>
            <a:prstDash val="solid"/>
            <a:headEnd type="none" w="med" len="med"/>
            <a:tailEnd type="none" w="med" len="med"/>
          </a:ln>
        </p:spPr>
      </p:sp>
      <p:sp>
        <p:nvSpPr>
          <p:cNvPr id="351360" name="Line 128"/>
          <p:cNvSpPr/>
          <p:nvPr/>
        </p:nvSpPr>
        <p:spPr>
          <a:xfrm>
            <a:off x="7445375" y="1358900"/>
            <a:ext cx="0" cy="1906588"/>
          </a:xfrm>
          <a:prstGeom prst="line">
            <a:avLst/>
          </a:prstGeom>
          <a:ln w="38100" cap="flat" cmpd="sng">
            <a:solidFill>
              <a:srgbClr val="FF0000"/>
            </a:solidFill>
            <a:prstDash val="solid"/>
            <a:headEnd type="none" w="med" len="med"/>
            <a:tailEnd type="none" w="med" len="med"/>
          </a:ln>
        </p:spPr>
      </p:sp>
      <p:sp>
        <p:nvSpPr>
          <p:cNvPr id="351329" name="Line 97"/>
          <p:cNvSpPr/>
          <p:nvPr/>
        </p:nvSpPr>
        <p:spPr>
          <a:xfrm>
            <a:off x="646113" y="2246313"/>
            <a:ext cx="862012" cy="0"/>
          </a:xfrm>
          <a:prstGeom prst="line">
            <a:avLst/>
          </a:prstGeom>
          <a:ln w="38100" cap="flat" cmpd="sng">
            <a:solidFill>
              <a:srgbClr val="FF0000"/>
            </a:solidFill>
            <a:prstDash val="solid"/>
            <a:headEnd type="none" w="med" len="med"/>
            <a:tailEnd type="none" w="med" len="med"/>
          </a:ln>
        </p:spPr>
      </p:sp>
      <p:sp>
        <p:nvSpPr>
          <p:cNvPr id="351330" name="Line 98"/>
          <p:cNvSpPr/>
          <p:nvPr/>
        </p:nvSpPr>
        <p:spPr>
          <a:xfrm>
            <a:off x="1489075" y="2079625"/>
            <a:ext cx="0" cy="166688"/>
          </a:xfrm>
          <a:prstGeom prst="line">
            <a:avLst/>
          </a:prstGeom>
          <a:ln w="38100" cap="flat" cmpd="sng">
            <a:solidFill>
              <a:srgbClr val="FF0000"/>
            </a:solidFill>
            <a:prstDash val="solid"/>
            <a:headEnd type="none" w="med" len="med"/>
            <a:tailEnd type="none" w="med" len="med"/>
          </a:ln>
        </p:spPr>
      </p:sp>
      <p:sp>
        <p:nvSpPr>
          <p:cNvPr id="351371" name="Line 139"/>
          <p:cNvSpPr/>
          <p:nvPr/>
        </p:nvSpPr>
        <p:spPr>
          <a:xfrm>
            <a:off x="2430463" y="1790700"/>
            <a:ext cx="1149350" cy="0"/>
          </a:xfrm>
          <a:prstGeom prst="line">
            <a:avLst/>
          </a:prstGeom>
          <a:ln w="38100" cap="flat" cmpd="sng">
            <a:solidFill>
              <a:srgbClr val="FF0000"/>
            </a:solidFill>
            <a:prstDash val="solid"/>
            <a:headEnd type="none" w="med" len="med"/>
            <a:tailEnd type="none" w="med" len="med"/>
          </a:ln>
        </p:spPr>
      </p:sp>
      <p:sp>
        <p:nvSpPr>
          <p:cNvPr id="351373" name="Line 141"/>
          <p:cNvSpPr/>
          <p:nvPr/>
        </p:nvSpPr>
        <p:spPr>
          <a:xfrm>
            <a:off x="3576638" y="1368425"/>
            <a:ext cx="373062" cy="0"/>
          </a:xfrm>
          <a:prstGeom prst="line">
            <a:avLst/>
          </a:prstGeom>
          <a:ln w="38100" cap="flat" cmpd="sng">
            <a:solidFill>
              <a:srgbClr val="FF0000"/>
            </a:solidFill>
            <a:prstDash val="solid"/>
            <a:headEnd type="none" w="med" len="med"/>
            <a:tailEnd type="none" w="med" len="med"/>
          </a:ln>
        </p:spPr>
      </p:sp>
      <p:sp>
        <p:nvSpPr>
          <p:cNvPr id="351374" name="Line 142"/>
          <p:cNvSpPr/>
          <p:nvPr/>
        </p:nvSpPr>
        <p:spPr>
          <a:xfrm>
            <a:off x="3587750" y="3273425"/>
            <a:ext cx="376238" cy="0"/>
          </a:xfrm>
          <a:prstGeom prst="line">
            <a:avLst/>
          </a:prstGeom>
          <a:ln w="38100" cap="flat" cmpd="sng">
            <a:solidFill>
              <a:srgbClr val="FF0000"/>
            </a:solidFill>
            <a:prstDash val="solid"/>
            <a:headEnd type="none" w="med" len="med"/>
            <a:tailEnd type="none" w="med" len="med"/>
          </a:ln>
        </p:spPr>
      </p:sp>
      <p:sp>
        <p:nvSpPr>
          <p:cNvPr id="351376" name="Line 144"/>
          <p:cNvSpPr/>
          <p:nvPr/>
        </p:nvSpPr>
        <p:spPr>
          <a:xfrm>
            <a:off x="3581400" y="1360488"/>
            <a:ext cx="0" cy="446087"/>
          </a:xfrm>
          <a:prstGeom prst="line">
            <a:avLst/>
          </a:prstGeom>
          <a:ln w="38100" cap="flat" cmpd="sng">
            <a:solidFill>
              <a:srgbClr val="FF0000"/>
            </a:solidFill>
            <a:prstDash val="solid"/>
            <a:headEnd type="none" w="med" len="med"/>
            <a:tailEnd type="none" w="med" len="med"/>
          </a:ln>
        </p:spPr>
      </p:sp>
      <p:sp>
        <p:nvSpPr>
          <p:cNvPr id="351377" name="Line 145"/>
          <p:cNvSpPr/>
          <p:nvPr/>
        </p:nvSpPr>
        <p:spPr>
          <a:xfrm>
            <a:off x="3579813" y="2844800"/>
            <a:ext cx="0" cy="446088"/>
          </a:xfrm>
          <a:prstGeom prst="line">
            <a:avLst/>
          </a:prstGeom>
          <a:ln w="38100" cap="flat" cmpd="sng">
            <a:solidFill>
              <a:srgbClr val="FF0000"/>
            </a:solidFill>
            <a:prstDash val="solid"/>
            <a:headEnd type="none" w="med" len="med"/>
            <a:tailEnd type="none" w="med" len="med"/>
          </a:ln>
        </p:spPr>
      </p:sp>
      <p:sp>
        <p:nvSpPr>
          <p:cNvPr id="351378" name="Rectangle 146"/>
          <p:cNvSpPr/>
          <p:nvPr/>
        </p:nvSpPr>
        <p:spPr>
          <a:xfrm>
            <a:off x="3441700" y="1809750"/>
            <a:ext cx="254000" cy="496888"/>
          </a:xfrm>
          <a:prstGeom prst="rect">
            <a:avLst/>
          </a:prstGeom>
          <a:solidFill>
            <a:schemeClr val="bg1"/>
          </a:solidFill>
          <a:ln w="4826">
            <a:noFill/>
          </a:ln>
        </p:spPr>
        <p:txBody>
          <a:bodyPr wrap="none" anchor="ctr" anchorCtr="0"/>
          <a:lstStyle/>
          <a:p>
            <a:endParaRPr lang="en-US" altLang="x-none" dirty="0">
              <a:latin typeface="Comic Sans MS" panose="030F0702030302020204" pitchFamily="66" charset="0"/>
            </a:endParaRPr>
          </a:p>
        </p:txBody>
      </p:sp>
      <p:sp>
        <p:nvSpPr>
          <p:cNvPr id="351379" name="Rectangle 147"/>
          <p:cNvSpPr/>
          <p:nvPr/>
        </p:nvSpPr>
        <p:spPr>
          <a:xfrm>
            <a:off x="3455988" y="2338388"/>
            <a:ext cx="254000" cy="509587"/>
          </a:xfrm>
          <a:prstGeom prst="rect">
            <a:avLst/>
          </a:prstGeom>
          <a:solidFill>
            <a:schemeClr val="bg1"/>
          </a:solidFill>
          <a:ln w="4826">
            <a:noFill/>
          </a:ln>
        </p:spPr>
        <p:txBody>
          <a:bodyPr wrap="none" anchor="ctr" anchorCtr="0"/>
          <a:lstStyle/>
          <a:p>
            <a:endParaRPr lang="en-US" altLang="x-none" dirty="0">
              <a:latin typeface="Comic Sans MS" panose="030F0702030302020204" pitchFamily="66" charset="0"/>
            </a:endParaRPr>
          </a:p>
        </p:txBody>
      </p:sp>
      <p:grpSp>
        <p:nvGrpSpPr>
          <p:cNvPr id="4" name="Group 153"/>
          <p:cNvGrpSpPr/>
          <p:nvPr/>
        </p:nvGrpSpPr>
        <p:grpSpPr>
          <a:xfrm>
            <a:off x="6216650" y="392113"/>
            <a:ext cx="1228725" cy="985837"/>
            <a:chOff x="3657" y="160"/>
            <a:chExt cx="503" cy="687"/>
          </a:xfrm>
        </p:grpSpPr>
        <p:sp>
          <p:nvSpPr>
            <p:cNvPr id="27733" name="Line 154"/>
            <p:cNvSpPr/>
            <p:nvPr/>
          </p:nvSpPr>
          <p:spPr>
            <a:xfrm rot="5400000">
              <a:off x="3401" y="568"/>
              <a:ext cx="512" cy="0"/>
            </a:xfrm>
            <a:prstGeom prst="line">
              <a:avLst/>
            </a:prstGeom>
            <a:ln w="9525" cap="flat" cmpd="sng">
              <a:solidFill>
                <a:srgbClr val="990000"/>
              </a:solidFill>
              <a:prstDash val="solid"/>
              <a:headEnd type="none" w="med" len="med"/>
              <a:tailEnd type="none" w="med" len="med"/>
            </a:ln>
          </p:spPr>
        </p:sp>
        <p:sp>
          <p:nvSpPr>
            <p:cNvPr id="27734" name="Line 155"/>
            <p:cNvSpPr/>
            <p:nvPr/>
          </p:nvSpPr>
          <p:spPr>
            <a:xfrm rot="5400000">
              <a:off x="3882" y="569"/>
              <a:ext cx="555" cy="0"/>
            </a:xfrm>
            <a:prstGeom prst="line">
              <a:avLst/>
            </a:prstGeom>
            <a:ln w="9525" cap="flat" cmpd="sng">
              <a:solidFill>
                <a:srgbClr val="990000"/>
              </a:solidFill>
              <a:prstDash val="solid"/>
              <a:headEnd type="none" w="med" len="med"/>
              <a:tailEnd type="none" w="med" len="med"/>
            </a:ln>
          </p:spPr>
        </p:sp>
        <p:sp>
          <p:nvSpPr>
            <p:cNvPr id="27735" name="Line 156"/>
            <p:cNvSpPr/>
            <p:nvPr/>
          </p:nvSpPr>
          <p:spPr>
            <a:xfrm rot="5400000">
              <a:off x="3905" y="182"/>
              <a:ext cx="0" cy="497"/>
            </a:xfrm>
            <a:prstGeom prst="line">
              <a:avLst/>
            </a:prstGeom>
            <a:ln w="9525" cap="flat" cmpd="sng">
              <a:solidFill>
                <a:srgbClr val="990000"/>
              </a:solidFill>
              <a:prstDash val="solid"/>
              <a:headEnd type="triangle" w="sm" len="lg"/>
              <a:tailEnd type="triangle" w="sm" len="lg"/>
            </a:ln>
          </p:spPr>
        </p:sp>
        <p:sp>
          <p:nvSpPr>
            <p:cNvPr id="27736" name="Text Box 157"/>
            <p:cNvSpPr txBox="1"/>
            <p:nvPr/>
          </p:nvSpPr>
          <p:spPr>
            <a:xfrm>
              <a:off x="3781" y="160"/>
              <a:ext cx="255" cy="319"/>
            </a:xfrm>
            <a:prstGeom prst="rect">
              <a:avLst/>
            </a:prstGeom>
            <a:noFill/>
            <a:ln w="9525">
              <a:noFill/>
            </a:ln>
          </p:spPr>
          <p:txBody>
            <a:bodyPr>
              <a:spAutoFit/>
            </a:bodyPr>
            <a:lstStyle/>
            <a:p>
              <a:r>
                <a:rPr lang="en-US" altLang="zh-CN" dirty="0">
                  <a:solidFill>
                    <a:srgbClr val="990000"/>
                  </a:solidFill>
                  <a:latin typeface="Comic Sans MS" panose="030F0702030302020204" pitchFamily="66" charset="0"/>
                </a:rPr>
                <a:t>y</a:t>
              </a:r>
              <a:r>
                <a:rPr lang="en-US" altLang="zh-CN" i="0" baseline="-25000" dirty="0">
                  <a:solidFill>
                    <a:srgbClr val="990000"/>
                  </a:solidFill>
                  <a:latin typeface="Comic Sans MS" panose="030F0702030302020204" pitchFamily="66" charset="0"/>
                </a:rPr>
                <a:t>1</a:t>
              </a:r>
            </a:p>
          </p:txBody>
        </p:sp>
      </p:grpSp>
      <p:grpSp>
        <p:nvGrpSpPr>
          <p:cNvPr id="5" name="Group 158"/>
          <p:cNvGrpSpPr/>
          <p:nvPr/>
        </p:nvGrpSpPr>
        <p:grpSpPr>
          <a:xfrm rot="-5400000">
            <a:off x="1579563" y="4657725"/>
            <a:ext cx="1228725" cy="985838"/>
            <a:chOff x="3657" y="160"/>
            <a:chExt cx="503" cy="687"/>
          </a:xfrm>
        </p:grpSpPr>
        <p:sp>
          <p:nvSpPr>
            <p:cNvPr id="27729" name="Line 159"/>
            <p:cNvSpPr/>
            <p:nvPr/>
          </p:nvSpPr>
          <p:spPr>
            <a:xfrm rot="5400000">
              <a:off x="3401" y="568"/>
              <a:ext cx="512" cy="0"/>
            </a:xfrm>
            <a:prstGeom prst="line">
              <a:avLst/>
            </a:prstGeom>
            <a:ln w="9525" cap="flat" cmpd="sng">
              <a:solidFill>
                <a:srgbClr val="990000"/>
              </a:solidFill>
              <a:prstDash val="solid"/>
              <a:headEnd type="none" w="med" len="med"/>
              <a:tailEnd type="none" w="med" len="med"/>
            </a:ln>
          </p:spPr>
        </p:sp>
        <p:sp>
          <p:nvSpPr>
            <p:cNvPr id="27730" name="Line 160"/>
            <p:cNvSpPr/>
            <p:nvPr/>
          </p:nvSpPr>
          <p:spPr>
            <a:xfrm rot="5400000">
              <a:off x="3882" y="569"/>
              <a:ext cx="555" cy="0"/>
            </a:xfrm>
            <a:prstGeom prst="line">
              <a:avLst/>
            </a:prstGeom>
            <a:ln w="9525" cap="flat" cmpd="sng">
              <a:solidFill>
                <a:srgbClr val="990000"/>
              </a:solidFill>
              <a:prstDash val="solid"/>
              <a:headEnd type="none" w="med" len="med"/>
              <a:tailEnd type="none" w="med" len="med"/>
            </a:ln>
          </p:spPr>
        </p:sp>
        <p:sp>
          <p:nvSpPr>
            <p:cNvPr id="27731" name="Line 161"/>
            <p:cNvSpPr/>
            <p:nvPr/>
          </p:nvSpPr>
          <p:spPr>
            <a:xfrm rot="5400000">
              <a:off x="3905" y="182"/>
              <a:ext cx="0" cy="497"/>
            </a:xfrm>
            <a:prstGeom prst="line">
              <a:avLst/>
            </a:prstGeom>
            <a:ln w="9525" cap="flat" cmpd="sng">
              <a:solidFill>
                <a:srgbClr val="990000"/>
              </a:solidFill>
              <a:prstDash val="solid"/>
              <a:headEnd type="triangle" w="sm" len="lg"/>
              <a:tailEnd type="triangle" w="sm" len="lg"/>
            </a:ln>
          </p:spPr>
        </p:sp>
        <p:sp>
          <p:nvSpPr>
            <p:cNvPr id="27732" name="Text Box 162"/>
            <p:cNvSpPr txBox="1"/>
            <p:nvPr/>
          </p:nvSpPr>
          <p:spPr>
            <a:xfrm>
              <a:off x="3781" y="160"/>
              <a:ext cx="255" cy="319"/>
            </a:xfrm>
            <a:prstGeom prst="rect">
              <a:avLst/>
            </a:prstGeom>
            <a:noFill/>
            <a:ln w="9525">
              <a:noFill/>
            </a:ln>
          </p:spPr>
          <p:txBody>
            <a:bodyPr>
              <a:spAutoFit/>
            </a:bodyPr>
            <a:lstStyle/>
            <a:p>
              <a:r>
                <a:rPr lang="en-US" altLang="zh-CN" dirty="0">
                  <a:solidFill>
                    <a:srgbClr val="990000"/>
                  </a:solidFill>
                  <a:latin typeface="Comic Sans MS" panose="030F0702030302020204" pitchFamily="66" charset="0"/>
                </a:rPr>
                <a:t>y</a:t>
              </a:r>
              <a:r>
                <a:rPr lang="en-US" altLang="zh-CN" i="0" baseline="-25000" dirty="0">
                  <a:solidFill>
                    <a:srgbClr val="990000"/>
                  </a:solidFill>
                  <a:latin typeface="Comic Sans MS" panose="030F0702030302020204" pitchFamily="66" charset="0"/>
                </a:rPr>
                <a:t>1</a:t>
              </a:r>
            </a:p>
          </p:txBody>
        </p:sp>
      </p:grpSp>
      <p:sp>
        <p:nvSpPr>
          <p:cNvPr id="351395" name="Line 163"/>
          <p:cNvSpPr/>
          <p:nvPr/>
        </p:nvSpPr>
        <p:spPr>
          <a:xfrm>
            <a:off x="2432050" y="4540250"/>
            <a:ext cx="1533525" cy="0"/>
          </a:xfrm>
          <a:prstGeom prst="line">
            <a:avLst/>
          </a:prstGeom>
          <a:ln w="38100" cap="flat" cmpd="sng">
            <a:solidFill>
              <a:srgbClr val="FF0000"/>
            </a:solidFill>
            <a:prstDash val="solid"/>
            <a:headEnd type="none" w="med" len="med"/>
            <a:tailEnd type="none" w="med" len="med"/>
          </a:ln>
        </p:spPr>
      </p:sp>
      <p:sp>
        <p:nvSpPr>
          <p:cNvPr id="351396" name="Line 164"/>
          <p:cNvSpPr/>
          <p:nvPr/>
        </p:nvSpPr>
        <p:spPr>
          <a:xfrm>
            <a:off x="2446338" y="5768975"/>
            <a:ext cx="1509712" cy="0"/>
          </a:xfrm>
          <a:prstGeom prst="line">
            <a:avLst/>
          </a:prstGeom>
          <a:ln w="38100" cap="flat" cmpd="sng">
            <a:solidFill>
              <a:srgbClr val="FF0000"/>
            </a:solidFill>
            <a:prstDash val="solid"/>
            <a:headEnd type="none" w="med" len="med"/>
            <a:tailEnd type="none" w="med" len="med"/>
          </a:ln>
        </p:spPr>
      </p:sp>
      <p:sp>
        <p:nvSpPr>
          <p:cNvPr id="351399" name="Rectangle 167"/>
          <p:cNvSpPr/>
          <p:nvPr/>
        </p:nvSpPr>
        <p:spPr>
          <a:xfrm>
            <a:off x="2332038" y="3935413"/>
            <a:ext cx="1608137" cy="582612"/>
          </a:xfrm>
          <a:prstGeom prst="rect">
            <a:avLst/>
          </a:prstGeom>
          <a:solidFill>
            <a:schemeClr val="bg1"/>
          </a:solidFill>
          <a:ln w="4826">
            <a:noFill/>
          </a:ln>
        </p:spPr>
        <p:txBody>
          <a:bodyPr wrap="none" anchor="ctr" anchorCtr="0"/>
          <a:lstStyle/>
          <a:p>
            <a:endParaRPr lang="en-US" altLang="x-none" dirty="0">
              <a:latin typeface="Comic Sans MS" panose="030F0702030302020204" pitchFamily="66" charset="0"/>
            </a:endParaRPr>
          </a:p>
        </p:txBody>
      </p:sp>
      <p:sp>
        <p:nvSpPr>
          <p:cNvPr id="351400" name="Rectangle 168"/>
          <p:cNvSpPr/>
          <p:nvPr/>
        </p:nvSpPr>
        <p:spPr>
          <a:xfrm>
            <a:off x="2216150" y="5788025"/>
            <a:ext cx="1712913" cy="582613"/>
          </a:xfrm>
          <a:prstGeom prst="rect">
            <a:avLst/>
          </a:prstGeom>
          <a:solidFill>
            <a:schemeClr val="bg1"/>
          </a:solidFill>
          <a:ln w="4826">
            <a:noFill/>
          </a:ln>
        </p:spPr>
        <p:txBody>
          <a:bodyPr wrap="none" anchor="ctr" anchorCtr="0"/>
          <a:lstStyle/>
          <a:p>
            <a:endParaRPr lang="en-US" altLang="x-none" dirty="0">
              <a:latin typeface="Comic Sans MS" panose="030F0702030302020204" pitchFamily="66" charset="0"/>
            </a:endParaRPr>
          </a:p>
        </p:txBody>
      </p:sp>
      <p:sp>
        <p:nvSpPr>
          <p:cNvPr id="351370" name="Line 138"/>
          <p:cNvSpPr/>
          <p:nvPr/>
        </p:nvSpPr>
        <p:spPr>
          <a:xfrm>
            <a:off x="3949700" y="969963"/>
            <a:ext cx="0" cy="5622925"/>
          </a:xfrm>
          <a:prstGeom prst="line">
            <a:avLst/>
          </a:prstGeom>
          <a:ln w="4826" cap="flat" cmpd="sng">
            <a:solidFill>
              <a:schemeClr val="hlink"/>
            </a:solidFill>
            <a:prstDash val="solid"/>
            <a:headEnd type="none" w="med" len="med"/>
            <a:tailEnd type="none" w="med" len="med"/>
          </a:ln>
        </p:spPr>
      </p:sp>
      <p:sp>
        <p:nvSpPr>
          <p:cNvPr id="351375" name="Line 143"/>
          <p:cNvSpPr/>
          <p:nvPr/>
        </p:nvSpPr>
        <p:spPr>
          <a:xfrm>
            <a:off x="3943350" y="1358900"/>
            <a:ext cx="0" cy="1922463"/>
          </a:xfrm>
          <a:prstGeom prst="line">
            <a:avLst/>
          </a:prstGeom>
          <a:ln w="38100" cap="flat" cmpd="sng">
            <a:solidFill>
              <a:srgbClr val="FF0000"/>
            </a:solidFill>
            <a:prstDash val="solid"/>
            <a:headEnd type="none" w="med" len="med"/>
            <a:tailEnd type="none" w="med" len="med"/>
          </a:ln>
        </p:spPr>
      </p:sp>
      <p:sp>
        <p:nvSpPr>
          <p:cNvPr id="351397" name="Line 165"/>
          <p:cNvSpPr/>
          <p:nvPr/>
        </p:nvSpPr>
        <p:spPr>
          <a:xfrm>
            <a:off x="3944938" y="3989388"/>
            <a:ext cx="0" cy="569912"/>
          </a:xfrm>
          <a:prstGeom prst="line">
            <a:avLst/>
          </a:prstGeom>
          <a:ln w="38100" cap="flat" cmpd="sng">
            <a:solidFill>
              <a:srgbClr val="FF0000"/>
            </a:solidFill>
            <a:prstDash val="solid"/>
            <a:headEnd type="none" w="med" len="med"/>
            <a:tailEnd type="none" w="med" len="med"/>
          </a:ln>
        </p:spPr>
      </p:sp>
      <p:sp>
        <p:nvSpPr>
          <p:cNvPr id="351398" name="Line 166"/>
          <p:cNvSpPr/>
          <p:nvPr/>
        </p:nvSpPr>
        <p:spPr>
          <a:xfrm>
            <a:off x="3941763" y="5751513"/>
            <a:ext cx="0" cy="550862"/>
          </a:xfrm>
          <a:prstGeom prst="line">
            <a:avLst/>
          </a:prstGeom>
          <a:ln w="38100" cap="flat" cmpd="sng">
            <a:solidFill>
              <a:srgbClr val="FF0000"/>
            </a:solidFill>
            <a:prstDash val="solid"/>
            <a:headEnd type="none" w="med" len="med"/>
            <a:tailEnd type="none" w="med" len="med"/>
          </a:ln>
        </p:spPr>
      </p:sp>
      <p:sp>
        <p:nvSpPr>
          <p:cNvPr id="351372" name="Line 140"/>
          <p:cNvSpPr/>
          <p:nvPr/>
        </p:nvSpPr>
        <p:spPr>
          <a:xfrm>
            <a:off x="2444750" y="2859088"/>
            <a:ext cx="1149350" cy="0"/>
          </a:xfrm>
          <a:prstGeom prst="line">
            <a:avLst/>
          </a:prstGeom>
          <a:ln w="38100" cap="flat" cmpd="sng">
            <a:solidFill>
              <a:srgbClr val="FF0000"/>
            </a:solidFill>
            <a:prstDash val="solid"/>
            <a:headEnd type="none" w="med" len="med"/>
            <a:tailEnd type="none" w="med" len="med"/>
          </a:ln>
        </p:spPr>
      </p:sp>
      <p:sp>
        <p:nvSpPr>
          <p:cNvPr id="351404" name="Rectangle 172"/>
          <p:cNvSpPr/>
          <p:nvPr/>
        </p:nvSpPr>
        <p:spPr>
          <a:xfrm>
            <a:off x="4781550" y="1668463"/>
            <a:ext cx="254000" cy="631825"/>
          </a:xfrm>
          <a:prstGeom prst="rect">
            <a:avLst/>
          </a:prstGeom>
          <a:solidFill>
            <a:schemeClr val="bg1"/>
          </a:solidFill>
          <a:ln w="4826">
            <a:noFill/>
          </a:ln>
        </p:spPr>
        <p:txBody>
          <a:bodyPr wrap="none" anchor="ctr" anchorCtr="0"/>
          <a:lstStyle/>
          <a:p>
            <a:endParaRPr lang="en-US" altLang="x-none" dirty="0">
              <a:latin typeface="Comic Sans MS" panose="030F0702030302020204" pitchFamily="66" charset="0"/>
            </a:endParaRPr>
          </a:p>
        </p:txBody>
      </p:sp>
      <p:sp>
        <p:nvSpPr>
          <p:cNvPr id="351369" name="Line 137"/>
          <p:cNvSpPr/>
          <p:nvPr/>
        </p:nvSpPr>
        <p:spPr>
          <a:xfrm flipV="1">
            <a:off x="303213" y="1795463"/>
            <a:ext cx="8320087" cy="0"/>
          </a:xfrm>
          <a:prstGeom prst="line">
            <a:avLst/>
          </a:prstGeom>
          <a:ln w="4826" cap="flat" cmpd="sng">
            <a:solidFill>
              <a:schemeClr val="hlink"/>
            </a:solidFill>
            <a:prstDash val="solid"/>
            <a:headEnd type="none" w="med" len="med"/>
            <a:tailEnd type="none" w="med" len="med"/>
          </a:ln>
        </p:spPr>
      </p:sp>
      <p:sp>
        <p:nvSpPr>
          <p:cNvPr id="351325" name="Line 93"/>
          <p:cNvSpPr/>
          <p:nvPr/>
        </p:nvSpPr>
        <p:spPr>
          <a:xfrm flipV="1">
            <a:off x="314325" y="2243138"/>
            <a:ext cx="8320088" cy="0"/>
          </a:xfrm>
          <a:prstGeom prst="line">
            <a:avLst/>
          </a:prstGeom>
          <a:ln w="4826" cap="flat" cmpd="sng">
            <a:solidFill>
              <a:schemeClr val="hlink"/>
            </a:solidFill>
            <a:prstDash val="solid"/>
            <a:headEnd type="none" w="med" len="med"/>
            <a:tailEnd type="none" w="med" len="med"/>
          </a:ln>
        </p:spPr>
      </p:sp>
      <p:sp>
        <p:nvSpPr>
          <p:cNvPr id="351405" name="Rectangle 173"/>
          <p:cNvSpPr/>
          <p:nvPr/>
        </p:nvSpPr>
        <p:spPr>
          <a:xfrm>
            <a:off x="4818063" y="2328863"/>
            <a:ext cx="254000" cy="660400"/>
          </a:xfrm>
          <a:prstGeom prst="rect">
            <a:avLst/>
          </a:prstGeom>
          <a:solidFill>
            <a:schemeClr val="bg1"/>
          </a:solidFill>
          <a:ln w="4826">
            <a:noFill/>
          </a:ln>
        </p:spPr>
        <p:txBody>
          <a:bodyPr wrap="none" anchor="ctr" anchorCtr="0"/>
          <a:lstStyle/>
          <a:p>
            <a:endParaRPr lang="en-US" altLang="x-none" dirty="0">
              <a:latin typeface="Comic Sans MS" panose="030F0702030302020204" pitchFamily="66" charset="0"/>
            </a:endParaRPr>
          </a:p>
        </p:txBody>
      </p:sp>
      <p:sp>
        <p:nvSpPr>
          <p:cNvPr id="351406" name="Line 174"/>
          <p:cNvSpPr/>
          <p:nvPr/>
        </p:nvSpPr>
        <p:spPr>
          <a:xfrm flipV="1">
            <a:off x="523875" y="1644650"/>
            <a:ext cx="8320088" cy="0"/>
          </a:xfrm>
          <a:prstGeom prst="line">
            <a:avLst/>
          </a:prstGeom>
          <a:ln w="4826" cap="flat" cmpd="sng">
            <a:solidFill>
              <a:schemeClr val="hlink"/>
            </a:solidFill>
            <a:prstDash val="solid"/>
            <a:headEnd type="none" w="med" len="med"/>
            <a:tailEnd type="none" w="med" len="med"/>
          </a:ln>
        </p:spPr>
      </p:sp>
      <p:sp>
        <p:nvSpPr>
          <p:cNvPr id="351407" name="Line 175"/>
          <p:cNvSpPr/>
          <p:nvPr/>
        </p:nvSpPr>
        <p:spPr>
          <a:xfrm flipV="1">
            <a:off x="258763" y="2998788"/>
            <a:ext cx="8320087" cy="0"/>
          </a:xfrm>
          <a:prstGeom prst="line">
            <a:avLst/>
          </a:prstGeom>
          <a:ln w="4826" cap="flat" cmpd="sng">
            <a:solidFill>
              <a:schemeClr val="hlink"/>
            </a:solidFill>
            <a:prstDash val="solid"/>
            <a:headEnd type="none" w="med" len="med"/>
            <a:tailEnd type="none" w="med" len="med"/>
          </a:ln>
        </p:spPr>
      </p:sp>
      <p:sp>
        <p:nvSpPr>
          <p:cNvPr id="351367" name="Line 135"/>
          <p:cNvSpPr/>
          <p:nvPr/>
        </p:nvSpPr>
        <p:spPr>
          <a:xfrm flipV="1">
            <a:off x="282575" y="2857500"/>
            <a:ext cx="8320088" cy="0"/>
          </a:xfrm>
          <a:prstGeom prst="line">
            <a:avLst/>
          </a:prstGeom>
          <a:ln w="4826" cap="flat" cmpd="sng">
            <a:solidFill>
              <a:schemeClr val="hlink"/>
            </a:solidFill>
            <a:prstDash val="solid"/>
            <a:headEnd type="none" w="med" len="med"/>
            <a:tailEnd type="none" w="med" len="med"/>
          </a:ln>
        </p:spPr>
      </p:sp>
      <p:sp>
        <p:nvSpPr>
          <p:cNvPr id="351408" name="Line 176"/>
          <p:cNvSpPr/>
          <p:nvPr/>
        </p:nvSpPr>
        <p:spPr>
          <a:xfrm>
            <a:off x="5903913" y="1633538"/>
            <a:ext cx="1803400" cy="0"/>
          </a:xfrm>
          <a:prstGeom prst="line">
            <a:avLst/>
          </a:prstGeom>
          <a:ln w="28575" cap="flat" cmpd="sng">
            <a:solidFill>
              <a:srgbClr val="FF0000"/>
            </a:solidFill>
            <a:prstDash val="lgDash"/>
            <a:headEnd type="none" w="med" len="med"/>
            <a:tailEnd type="none" w="med" len="med"/>
          </a:ln>
        </p:spPr>
      </p:sp>
      <p:sp>
        <p:nvSpPr>
          <p:cNvPr id="351409" name="Line 177"/>
          <p:cNvSpPr/>
          <p:nvPr/>
        </p:nvSpPr>
        <p:spPr>
          <a:xfrm>
            <a:off x="5918200" y="2994025"/>
            <a:ext cx="1803400" cy="0"/>
          </a:xfrm>
          <a:prstGeom prst="line">
            <a:avLst/>
          </a:prstGeom>
          <a:ln w="28575" cap="flat" cmpd="sng">
            <a:solidFill>
              <a:srgbClr val="FF0000"/>
            </a:solidFill>
            <a:prstDash val="lgDash"/>
            <a:headEnd type="none" w="med" len="med"/>
            <a:tailEnd type="none" w="med" len="med"/>
          </a:ln>
        </p:spPr>
      </p:sp>
      <p:sp>
        <p:nvSpPr>
          <p:cNvPr id="351410" name="Line 178"/>
          <p:cNvSpPr/>
          <p:nvPr/>
        </p:nvSpPr>
        <p:spPr>
          <a:xfrm>
            <a:off x="4287838" y="1038225"/>
            <a:ext cx="0" cy="5622925"/>
          </a:xfrm>
          <a:prstGeom prst="line">
            <a:avLst/>
          </a:prstGeom>
          <a:ln w="4826" cap="flat" cmpd="sng">
            <a:solidFill>
              <a:schemeClr val="hlink"/>
            </a:solidFill>
            <a:prstDash val="solid"/>
            <a:headEnd type="none" w="med" len="med"/>
            <a:tailEnd type="none" w="med" len="med"/>
          </a:ln>
        </p:spPr>
      </p:sp>
      <p:grpSp>
        <p:nvGrpSpPr>
          <p:cNvPr id="6" name="Group 184"/>
          <p:cNvGrpSpPr/>
          <p:nvPr/>
        </p:nvGrpSpPr>
        <p:grpSpPr>
          <a:xfrm>
            <a:off x="5924550" y="2947988"/>
            <a:ext cx="1830388" cy="1019175"/>
            <a:chOff x="3732" y="1857"/>
            <a:chExt cx="1153" cy="642"/>
          </a:xfrm>
        </p:grpSpPr>
        <p:sp>
          <p:nvSpPr>
            <p:cNvPr id="27725" name="Line 180"/>
            <p:cNvSpPr/>
            <p:nvPr/>
          </p:nvSpPr>
          <p:spPr>
            <a:xfrm rot="-5400000">
              <a:off x="4588" y="2180"/>
              <a:ext cx="593" cy="0"/>
            </a:xfrm>
            <a:prstGeom prst="line">
              <a:avLst/>
            </a:prstGeom>
            <a:ln w="9525" cap="flat" cmpd="sng">
              <a:solidFill>
                <a:srgbClr val="990000"/>
              </a:solidFill>
              <a:prstDash val="solid"/>
              <a:headEnd type="none" w="med" len="med"/>
              <a:tailEnd type="none" w="med" len="med"/>
            </a:ln>
          </p:spPr>
        </p:sp>
        <p:sp>
          <p:nvSpPr>
            <p:cNvPr id="27726" name="Line 181"/>
            <p:cNvSpPr/>
            <p:nvPr/>
          </p:nvSpPr>
          <p:spPr>
            <a:xfrm rot="-5400000">
              <a:off x="3411" y="2178"/>
              <a:ext cx="642" cy="0"/>
            </a:xfrm>
            <a:prstGeom prst="line">
              <a:avLst/>
            </a:prstGeom>
            <a:ln w="9525" cap="flat" cmpd="sng">
              <a:solidFill>
                <a:srgbClr val="990000"/>
              </a:solidFill>
              <a:prstDash val="solid"/>
              <a:headEnd type="none" w="med" len="med"/>
              <a:tailEnd type="none" w="med" len="med"/>
            </a:ln>
          </p:spPr>
        </p:sp>
        <p:sp>
          <p:nvSpPr>
            <p:cNvPr id="27727" name="Line 182"/>
            <p:cNvSpPr/>
            <p:nvPr/>
          </p:nvSpPr>
          <p:spPr>
            <a:xfrm rot="-5400000">
              <a:off x="4315" y="1858"/>
              <a:ext cx="0" cy="1139"/>
            </a:xfrm>
            <a:prstGeom prst="line">
              <a:avLst/>
            </a:prstGeom>
            <a:ln w="9525" cap="flat" cmpd="sng">
              <a:solidFill>
                <a:srgbClr val="990000"/>
              </a:solidFill>
              <a:prstDash val="solid"/>
              <a:headEnd type="triangle" w="sm" len="lg"/>
              <a:tailEnd type="triangle" w="sm" len="lg"/>
            </a:ln>
          </p:spPr>
        </p:sp>
        <p:sp>
          <p:nvSpPr>
            <p:cNvPr id="27728" name="Text Box 183"/>
            <p:cNvSpPr txBox="1"/>
            <p:nvPr/>
          </p:nvSpPr>
          <p:spPr>
            <a:xfrm>
              <a:off x="4108" y="2169"/>
              <a:ext cx="585" cy="288"/>
            </a:xfrm>
            <a:prstGeom prst="rect">
              <a:avLst/>
            </a:prstGeom>
            <a:noFill/>
            <a:ln w="9525">
              <a:noFill/>
            </a:ln>
          </p:spPr>
          <p:txBody>
            <a:bodyPr>
              <a:spAutoFit/>
            </a:bodyPr>
            <a:lstStyle/>
            <a:p>
              <a:r>
                <a:rPr lang="en-US" altLang="zh-CN" dirty="0">
                  <a:solidFill>
                    <a:srgbClr val="990000"/>
                  </a:solidFill>
                  <a:latin typeface="Comic Sans MS" panose="030F0702030302020204" pitchFamily="66" charset="0"/>
                </a:rPr>
                <a:t>y</a:t>
              </a:r>
              <a:r>
                <a:rPr lang="en-US" altLang="zh-CN" i="0" baseline="-25000" dirty="0">
                  <a:solidFill>
                    <a:srgbClr val="990000"/>
                  </a:solidFill>
                  <a:latin typeface="Comic Sans MS" panose="030F0702030302020204" pitchFamily="66" charset="0"/>
                </a:rPr>
                <a:t>2</a:t>
              </a:r>
            </a:p>
          </p:txBody>
        </p:sp>
      </p:grpSp>
      <p:grpSp>
        <p:nvGrpSpPr>
          <p:cNvPr id="7" name="Group 185"/>
          <p:cNvGrpSpPr/>
          <p:nvPr/>
        </p:nvGrpSpPr>
        <p:grpSpPr>
          <a:xfrm rot="-5400000">
            <a:off x="4491038" y="4627563"/>
            <a:ext cx="1830387" cy="1019175"/>
            <a:chOff x="3732" y="1857"/>
            <a:chExt cx="1153" cy="642"/>
          </a:xfrm>
        </p:grpSpPr>
        <p:sp>
          <p:nvSpPr>
            <p:cNvPr id="27721" name="Line 186"/>
            <p:cNvSpPr/>
            <p:nvPr/>
          </p:nvSpPr>
          <p:spPr>
            <a:xfrm rot="-5400000">
              <a:off x="4588" y="2180"/>
              <a:ext cx="593" cy="0"/>
            </a:xfrm>
            <a:prstGeom prst="line">
              <a:avLst/>
            </a:prstGeom>
            <a:ln w="9525" cap="flat" cmpd="sng">
              <a:solidFill>
                <a:srgbClr val="990000"/>
              </a:solidFill>
              <a:prstDash val="solid"/>
              <a:headEnd type="none" w="med" len="med"/>
              <a:tailEnd type="none" w="med" len="med"/>
            </a:ln>
          </p:spPr>
        </p:sp>
        <p:sp>
          <p:nvSpPr>
            <p:cNvPr id="27722" name="Line 187"/>
            <p:cNvSpPr/>
            <p:nvPr/>
          </p:nvSpPr>
          <p:spPr>
            <a:xfrm rot="-5400000">
              <a:off x="3411" y="2178"/>
              <a:ext cx="642" cy="0"/>
            </a:xfrm>
            <a:prstGeom prst="line">
              <a:avLst/>
            </a:prstGeom>
            <a:ln w="9525" cap="flat" cmpd="sng">
              <a:solidFill>
                <a:srgbClr val="990000"/>
              </a:solidFill>
              <a:prstDash val="solid"/>
              <a:headEnd type="none" w="med" len="med"/>
              <a:tailEnd type="none" w="med" len="med"/>
            </a:ln>
          </p:spPr>
        </p:sp>
        <p:sp>
          <p:nvSpPr>
            <p:cNvPr id="27723" name="Line 188"/>
            <p:cNvSpPr/>
            <p:nvPr/>
          </p:nvSpPr>
          <p:spPr>
            <a:xfrm rot="-5400000">
              <a:off x="4315" y="1858"/>
              <a:ext cx="0" cy="1139"/>
            </a:xfrm>
            <a:prstGeom prst="line">
              <a:avLst/>
            </a:prstGeom>
            <a:ln w="9525" cap="flat" cmpd="sng">
              <a:solidFill>
                <a:srgbClr val="990000"/>
              </a:solidFill>
              <a:prstDash val="solid"/>
              <a:headEnd type="triangle" w="sm" len="lg"/>
              <a:tailEnd type="triangle" w="sm" len="lg"/>
            </a:ln>
          </p:spPr>
        </p:sp>
        <p:sp>
          <p:nvSpPr>
            <p:cNvPr id="27724" name="Text Box 189"/>
            <p:cNvSpPr txBox="1"/>
            <p:nvPr/>
          </p:nvSpPr>
          <p:spPr>
            <a:xfrm>
              <a:off x="4108" y="2169"/>
              <a:ext cx="585" cy="288"/>
            </a:xfrm>
            <a:prstGeom prst="rect">
              <a:avLst/>
            </a:prstGeom>
            <a:noFill/>
            <a:ln w="9525">
              <a:noFill/>
            </a:ln>
          </p:spPr>
          <p:txBody>
            <a:bodyPr>
              <a:spAutoFit/>
            </a:bodyPr>
            <a:lstStyle/>
            <a:p>
              <a:r>
                <a:rPr lang="en-US" altLang="zh-CN" dirty="0">
                  <a:solidFill>
                    <a:srgbClr val="990000"/>
                  </a:solidFill>
                  <a:latin typeface="Comic Sans MS" panose="030F0702030302020204" pitchFamily="66" charset="0"/>
                </a:rPr>
                <a:t>y</a:t>
              </a:r>
              <a:r>
                <a:rPr lang="en-US" altLang="zh-CN" i="0" baseline="-25000" dirty="0">
                  <a:solidFill>
                    <a:srgbClr val="990000"/>
                  </a:solidFill>
                  <a:latin typeface="Comic Sans MS" panose="030F0702030302020204" pitchFamily="66" charset="0"/>
                </a:rPr>
                <a:t>2</a:t>
              </a:r>
            </a:p>
          </p:txBody>
        </p:sp>
      </p:grpSp>
      <p:sp>
        <p:nvSpPr>
          <p:cNvPr id="351401" name="Line 169"/>
          <p:cNvSpPr/>
          <p:nvPr/>
        </p:nvSpPr>
        <p:spPr>
          <a:xfrm>
            <a:off x="4298950" y="1639888"/>
            <a:ext cx="652463" cy="0"/>
          </a:xfrm>
          <a:prstGeom prst="line">
            <a:avLst/>
          </a:prstGeom>
          <a:ln w="38100" cap="flat" cmpd="sng">
            <a:solidFill>
              <a:srgbClr val="FF0000"/>
            </a:solidFill>
            <a:prstDash val="solid"/>
            <a:headEnd type="none" w="med" len="med"/>
            <a:tailEnd type="none" w="med" len="med"/>
          </a:ln>
        </p:spPr>
      </p:sp>
      <p:sp>
        <p:nvSpPr>
          <p:cNvPr id="351402" name="Line 170"/>
          <p:cNvSpPr/>
          <p:nvPr/>
        </p:nvSpPr>
        <p:spPr>
          <a:xfrm>
            <a:off x="4287838" y="3013075"/>
            <a:ext cx="666750" cy="0"/>
          </a:xfrm>
          <a:prstGeom prst="line">
            <a:avLst/>
          </a:prstGeom>
          <a:ln w="38100" cap="flat" cmpd="sng">
            <a:solidFill>
              <a:srgbClr val="FF0000"/>
            </a:solidFill>
            <a:prstDash val="solid"/>
            <a:headEnd type="none" w="med" len="med"/>
            <a:tailEnd type="none" w="med" len="med"/>
          </a:ln>
        </p:spPr>
      </p:sp>
      <p:sp>
        <p:nvSpPr>
          <p:cNvPr id="351403" name="Line 171"/>
          <p:cNvSpPr/>
          <p:nvPr/>
        </p:nvSpPr>
        <p:spPr>
          <a:xfrm>
            <a:off x="4287838" y="1614488"/>
            <a:ext cx="0" cy="1400175"/>
          </a:xfrm>
          <a:prstGeom prst="line">
            <a:avLst/>
          </a:prstGeom>
          <a:ln w="38100" cap="flat" cmpd="sng">
            <a:solidFill>
              <a:srgbClr val="FF0000"/>
            </a:solidFill>
            <a:prstDash val="solid"/>
            <a:headEnd type="none" w="med" len="med"/>
            <a:tailEnd type="none" w="med" len="med"/>
          </a:ln>
        </p:spPr>
      </p:sp>
      <p:sp>
        <p:nvSpPr>
          <p:cNvPr id="351422" name="Line 190"/>
          <p:cNvSpPr/>
          <p:nvPr/>
        </p:nvSpPr>
        <p:spPr>
          <a:xfrm>
            <a:off x="4300538" y="4219575"/>
            <a:ext cx="652462" cy="0"/>
          </a:xfrm>
          <a:prstGeom prst="line">
            <a:avLst/>
          </a:prstGeom>
          <a:ln w="38100" cap="flat" cmpd="sng">
            <a:solidFill>
              <a:srgbClr val="FF0000"/>
            </a:solidFill>
            <a:prstDash val="solid"/>
            <a:headEnd type="none" w="med" len="med"/>
            <a:tailEnd type="none" w="med" len="med"/>
          </a:ln>
        </p:spPr>
      </p:sp>
      <p:sp>
        <p:nvSpPr>
          <p:cNvPr id="351423" name="Line 191"/>
          <p:cNvSpPr/>
          <p:nvPr/>
        </p:nvSpPr>
        <p:spPr>
          <a:xfrm>
            <a:off x="4289425" y="6062663"/>
            <a:ext cx="666750" cy="0"/>
          </a:xfrm>
          <a:prstGeom prst="line">
            <a:avLst/>
          </a:prstGeom>
          <a:ln w="38100" cap="flat" cmpd="sng">
            <a:solidFill>
              <a:srgbClr val="FF0000"/>
            </a:solidFill>
            <a:prstDash val="solid"/>
            <a:headEnd type="none" w="med" len="med"/>
            <a:tailEnd type="none" w="med" len="med"/>
          </a:ln>
        </p:spPr>
      </p:sp>
      <p:sp>
        <p:nvSpPr>
          <p:cNvPr id="351424" name="Line 192"/>
          <p:cNvSpPr/>
          <p:nvPr/>
        </p:nvSpPr>
        <p:spPr>
          <a:xfrm>
            <a:off x="4289425" y="4003675"/>
            <a:ext cx="0" cy="223838"/>
          </a:xfrm>
          <a:prstGeom prst="line">
            <a:avLst/>
          </a:prstGeom>
          <a:ln w="38100" cap="flat" cmpd="sng">
            <a:solidFill>
              <a:srgbClr val="FF0000"/>
            </a:solidFill>
            <a:prstDash val="solid"/>
            <a:headEnd type="none" w="med" len="med"/>
            <a:tailEnd type="none" w="med" len="med"/>
          </a:ln>
        </p:spPr>
      </p:sp>
      <p:sp>
        <p:nvSpPr>
          <p:cNvPr id="351425" name="Line 193"/>
          <p:cNvSpPr/>
          <p:nvPr/>
        </p:nvSpPr>
        <p:spPr>
          <a:xfrm>
            <a:off x="4286250" y="6051550"/>
            <a:ext cx="0" cy="223838"/>
          </a:xfrm>
          <a:prstGeom prst="line">
            <a:avLst/>
          </a:prstGeom>
          <a:ln w="38100" cap="flat" cmpd="sng">
            <a:solidFill>
              <a:srgbClr val="FF0000"/>
            </a:solidFill>
            <a:prstDash val="solid"/>
            <a:headEnd type="none" w="med" len="med"/>
            <a:tailEnd type="none" w="med" len="med"/>
          </a:ln>
        </p:spPr>
      </p:sp>
      <p:sp>
        <p:nvSpPr>
          <p:cNvPr id="351426" name="Line 194"/>
          <p:cNvSpPr/>
          <p:nvPr/>
        </p:nvSpPr>
        <p:spPr>
          <a:xfrm>
            <a:off x="4284663" y="4222750"/>
            <a:ext cx="0" cy="1830388"/>
          </a:xfrm>
          <a:prstGeom prst="line">
            <a:avLst/>
          </a:prstGeom>
          <a:ln w="28575" cap="flat" cmpd="sng">
            <a:solidFill>
              <a:srgbClr val="FF0000"/>
            </a:solidFill>
            <a:prstDash val="dash"/>
            <a:headEnd type="none" w="med" len="med"/>
            <a:tailEnd type="none" w="med" len="med"/>
          </a:ln>
        </p:spPr>
      </p:sp>
      <p:sp>
        <p:nvSpPr>
          <p:cNvPr id="351427" name="Rectangle 195"/>
          <p:cNvSpPr/>
          <p:nvPr/>
        </p:nvSpPr>
        <p:spPr>
          <a:xfrm>
            <a:off x="4316413" y="3952875"/>
            <a:ext cx="882650" cy="254000"/>
          </a:xfrm>
          <a:prstGeom prst="rect">
            <a:avLst/>
          </a:prstGeom>
          <a:solidFill>
            <a:schemeClr val="bg1"/>
          </a:solidFill>
          <a:ln w="4826">
            <a:noFill/>
          </a:ln>
        </p:spPr>
        <p:txBody>
          <a:bodyPr wrap="none" anchor="ctr" anchorCtr="0"/>
          <a:lstStyle/>
          <a:p>
            <a:endParaRPr lang="en-US" altLang="x-none" dirty="0">
              <a:latin typeface="Comic Sans MS" panose="030F0702030302020204" pitchFamily="66" charset="0"/>
            </a:endParaRPr>
          </a:p>
        </p:txBody>
      </p:sp>
      <p:sp>
        <p:nvSpPr>
          <p:cNvPr id="351428" name="Rectangle 196"/>
          <p:cNvSpPr/>
          <p:nvPr/>
        </p:nvSpPr>
        <p:spPr>
          <a:xfrm>
            <a:off x="4313238" y="6091238"/>
            <a:ext cx="882650" cy="254000"/>
          </a:xfrm>
          <a:prstGeom prst="rect">
            <a:avLst/>
          </a:prstGeom>
          <a:solidFill>
            <a:schemeClr val="bg1"/>
          </a:solidFill>
          <a:ln w="4826">
            <a:noFill/>
          </a:ln>
        </p:spPr>
        <p:txBody>
          <a:bodyPr wrap="none" anchor="ctr" anchorCtr="0"/>
          <a:lstStyle/>
          <a:p>
            <a:endParaRPr lang="en-US" altLang="x-none" dirty="0">
              <a:latin typeface="Comic Sans MS" panose="030F0702030302020204"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51322"/>
                                        </p:tgtEl>
                                        <p:attrNameLst>
                                          <p:attrName>style.visibility</p:attrName>
                                        </p:attrNameLst>
                                      </p:cBhvr>
                                      <p:to>
                                        <p:strVal val="visible"/>
                                      </p:to>
                                    </p:set>
                                    <p:animEffect transition="in" filter="dissolve">
                                      <p:cBhvr>
                                        <p:cTn id="7" dur="500"/>
                                        <p:tgtEl>
                                          <p:spTgt spid="35132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51325"/>
                                        </p:tgtEl>
                                        <p:attrNameLst>
                                          <p:attrName>style.visibility</p:attrName>
                                        </p:attrNameLst>
                                      </p:cBhvr>
                                      <p:to>
                                        <p:strVal val="visible"/>
                                      </p:to>
                                    </p:set>
                                    <p:animEffect transition="in" filter="wipe(left)">
                                      <p:cBhvr>
                                        <p:cTn id="12" dur="500"/>
                                        <p:tgtEl>
                                          <p:spTgt spid="35132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51331"/>
                                        </p:tgtEl>
                                        <p:attrNameLst>
                                          <p:attrName>style.visibility</p:attrName>
                                        </p:attrNameLst>
                                      </p:cBhvr>
                                      <p:to>
                                        <p:strVal val="visible"/>
                                      </p:to>
                                    </p:set>
                                    <p:animEffect transition="in" filter="wipe(left)">
                                      <p:cBhvr>
                                        <p:cTn id="17" dur="500"/>
                                        <p:tgtEl>
                                          <p:spTgt spid="351331"/>
                                        </p:tgtEl>
                                      </p:cBhvr>
                                    </p:animEffect>
                                  </p:childTnLst>
                                </p:cTn>
                              </p:par>
                            </p:childTnLst>
                          </p:cTn>
                        </p:par>
                        <p:par>
                          <p:cTn id="18" fill="hold">
                            <p:stCondLst>
                              <p:cond delay="500"/>
                            </p:stCondLst>
                            <p:childTnLst>
                              <p:par>
                                <p:cTn id="19" presetID="22" presetClass="entr" presetSubtype="1" fill="hold" nodeType="afterEffect">
                                  <p:stCondLst>
                                    <p:cond delay="0"/>
                                  </p:stCondLst>
                                  <p:childTnLst>
                                    <p:set>
                                      <p:cBhvr>
                                        <p:cTn id="20" dur="1" fill="hold">
                                          <p:stCondLst>
                                            <p:cond delay="0"/>
                                          </p:stCondLst>
                                        </p:cTn>
                                        <p:tgtEl>
                                          <p:spTgt spid="351333"/>
                                        </p:tgtEl>
                                        <p:attrNameLst>
                                          <p:attrName>style.visibility</p:attrName>
                                        </p:attrNameLst>
                                      </p:cBhvr>
                                      <p:to>
                                        <p:strVal val="visible"/>
                                      </p:to>
                                    </p:set>
                                    <p:animEffect transition="in" filter="wipe(up)">
                                      <p:cBhvr>
                                        <p:cTn id="21" dur="500"/>
                                        <p:tgtEl>
                                          <p:spTgt spid="351333"/>
                                        </p:tgtEl>
                                      </p:cBhvr>
                                    </p:animEffect>
                                  </p:childTnLst>
                                </p:cTn>
                              </p:par>
                              <p:par>
                                <p:cTn id="22" presetID="22" presetClass="entr" presetSubtype="1" fill="hold" nodeType="withEffect">
                                  <p:stCondLst>
                                    <p:cond delay="0"/>
                                  </p:stCondLst>
                                  <p:childTnLst>
                                    <p:set>
                                      <p:cBhvr>
                                        <p:cTn id="23" dur="1" fill="hold">
                                          <p:stCondLst>
                                            <p:cond delay="0"/>
                                          </p:stCondLst>
                                        </p:cTn>
                                        <p:tgtEl>
                                          <p:spTgt spid="351334"/>
                                        </p:tgtEl>
                                        <p:attrNameLst>
                                          <p:attrName>style.visibility</p:attrName>
                                        </p:attrNameLst>
                                      </p:cBhvr>
                                      <p:to>
                                        <p:strVal val="visible"/>
                                      </p:to>
                                    </p:set>
                                    <p:animEffect transition="in" filter="wipe(up)">
                                      <p:cBhvr>
                                        <p:cTn id="24" dur="500"/>
                                        <p:tgtEl>
                                          <p:spTgt spid="351334"/>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351329"/>
                                        </p:tgtEl>
                                        <p:attrNameLst>
                                          <p:attrName>style.visibility</p:attrName>
                                        </p:attrNameLst>
                                      </p:cBhvr>
                                      <p:to>
                                        <p:strVal val="visible"/>
                                      </p:to>
                                    </p:set>
                                    <p:animEffect transition="in" filter="wipe(left)">
                                      <p:cBhvr>
                                        <p:cTn id="29" dur="500"/>
                                        <p:tgtEl>
                                          <p:spTgt spid="351329"/>
                                        </p:tgtEl>
                                      </p:cBhvr>
                                    </p:animEffect>
                                  </p:childTnLst>
                                </p:cTn>
                              </p:par>
                            </p:childTnLst>
                          </p:cTn>
                        </p:par>
                        <p:par>
                          <p:cTn id="30" fill="hold">
                            <p:stCondLst>
                              <p:cond delay="500"/>
                            </p:stCondLst>
                            <p:childTnLst>
                              <p:par>
                                <p:cTn id="31" presetID="22" presetClass="entr" presetSubtype="4" fill="hold" nodeType="afterEffect">
                                  <p:stCondLst>
                                    <p:cond delay="0"/>
                                  </p:stCondLst>
                                  <p:childTnLst>
                                    <p:set>
                                      <p:cBhvr>
                                        <p:cTn id="32" dur="1" fill="hold">
                                          <p:stCondLst>
                                            <p:cond delay="0"/>
                                          </p:stCondLst>
                                        </p:cTn>
                                        <p:tgtEl>
                                          <p:spTgt spid="351330"/>
                                        </p:tgtEl>
                                        <p:attrNameLst>
                                          <p:attrName>style.visibility</p:attrName>
                                        </p:attrNameLst>
                                      </p:cBhvr>
                                      <p:to>
                                        <p:strVal val="visible"/>
                                      </p:to>
                                    </p:set>
                                    <p:animEffect transition="in" filter="wipe(down)">
                                      <p:cBhvr>
                                        <p:cTn id="33" dur="500"/>
                                        <p:tgtEl>
                                          <p:spTgt spid="351330"/>
                                        </p:tgtEl>
                                      </p:cBhvr>
                                    </p:animEffect>
                                  </p:childTnLst>
                                </p:cTn>
                              </p:par>
                            </p:childTnLst>
                          </p:cTn>
                        </p:par>
                        <p:par>
                          <p:cTn id="34" fill="hold">
                            <p:stCondLst>
                              <p:cond delay="1000"/>
                            </p:stCondLst>
                            <p:childTnLst>
                              <p:par>
                                <p:cTn id="35" presetID="22" presetClass="entr" presetSubtype="4" fill="hold" grpId="0" nodeType="afterEffect">
                                  <p:stCondLst>
                                    <p:cond delay="0"/>
                                  </p:stCondLst>
                                  <p:childTnLst>
                                    <p:set>
                                      <p:cBhvr>
                                        <p:cTn id="36" dur="1" fill="hold">
                                          <p:stCondLst>
                                            <p:cond delay="0"/>
                                          </p:stCondLst>
                                        </p:cTn>
                                        <p:tgtEl>
                                          <p:spTgt spid="351335"/>
                                        </p:tgtEl>
                                        <p:attrNameLst>
                                          <p:attrName>style.visibility</p:attrName>
                                        </p:attrNameLst>
                                      </p:cBhvr>
                                      <p:to>
                                        <p:strVal val="visible"/>
                                      </p:to>
                                    </p:set>
                                    <p:animEffect transition="in" filter="wipe(down)">
                                      <p:cBhvr>
                                        <p:cTn id="37" dur="500"/>
                                        <p:tgtEl>
                                          <p:spTgt spid="35133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351326"/>
                                        </p:tgtEl>
                                        <p:attrNameLst>
                                          <p:attrName>style.visibility</p:attrName>
                                        </p:attrNameLst>
                                      </p:cBhvr>
                                      <p:to>
                                        <p:strVal val="visible"/>
                                      </p:to>
                                    </p:set>
                                    <p:animEffect transition="in" filter="wipe(up)">
                                      <p:cBhvr>
                                        <p:cTn id="42" dur="500"/>
                                        <p:tgtEl>
                                          <p:spTgt spid="351326"/>
                                        </p:tgtEl>
                                      </p:cBhvr>
                                    </p:animEffect>
                                  </p:childTnLst>
                                </p:cTn>
                              </p:par>
                            </p:childTnLst>
                          </p:cTn>
                        </p:par>
                        <p:par>
                          <p:cTn id="43" fill="hold">
                            <p:stCondLst>
                              <p:cond delay="500"/>
                            </p:stCondLst>
                            <p:childTnLst>
                              <p:par>
                                <p:cTn id="44" presetID="22" presetClass="entr" presetSubtype="4" fill="hold" grpId="0" nodeType="afterEffect">
                                  <p:stCondLst>
                                    <p:cond delay="0"/>
                                  </p:stCondLst>
                                  <p:childTnLst>
                                    <p:set>
                                      <p:cBhvr>
                                        <p:cTn id="45" dur="1" fill="hold">
                                          <p:stCondLst>
                                            <p:cond delay="0"/>
                                          </p:stCondLst>
                                        </p:cTn>
                                        <p:tgtEl>
                                          <p:spTgt spid="351327"/>
                                        </p:tgtEl>
                                        <p:attrNameLst>
                                          <p:attrName>style.visibility</p:attrName>
                                        </p:attrNameLst>
                                      </p:cBhvr>
                                      <p:to>
                                        <p:strVal val="visible"/>
                                      </p:to>
                                    </p:set>
                                    <p:animEffect transition="in" filter="wipe(down)">
                                      <p:cBhvr>
                                        <p:cTn id="46" dur="500"/>
                                        <p:tgtEl>
                                          <p:spTgt spid="351327"/>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1" fill="hold" nodeType="clickEffect">
                                  <p:stCondLst>
                                    <p:cond delay="0"/>
                                  </p:stCondLst>
                                  <p:childTnLst>
                                    <p:set>
                                      <p:cBhvr>
                                        <p:cTn id="50" dur="1" fill="hold">
                                          <p:stCondLst>
                                            <p:cond delay="0"/>
                                          </p:stCondLst>
                                        </p:cTn>
                                        <p:tgtEl>
                                          <p:spTgt spid="351328"/>
                                        </p:tgtEl>
                                        <p:attrNameLst>
                                          <p:attrName>style.visibility</p:attrName>
                                        </p:attrNameLst>
                                      </p:cBhvr>
                                      <p:to>
                                        <p:strVal val="visible"/>
                                      </p:to>
                                    </p:set>
                                    <p:animEffect transition="in" filter="wipe(up)">
                                      <p:cBhvr>
                                        <p:cTn id="51" dur="500"/>
                                        <p:tgtEl>
                                          <p:spTgt spid="351328"/>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nodeType="clickEffect">
                                  <p:stCondLst>
                                    <p:cond delay="0"/>
                                  </p:stCondLst>
                                  <p:childTnLst>
                                    <p:set>
                                      <p:cBhvr>
                                        <p:cTn id="55" dur="1" fill="hold">
                                          <p:stCondLst>
                                            <p:cond delay="0"/>
                                          </p:stCondLst>
                                        </p:cTn>
                                        <p:tgtEl>
                                          <p:spTgt spid="2"/>
                                        </p:tgtEl>
                                        <p:attrNameLst>
                                          <p:attrName>style.visibility</p:attrName>
                                        </p:attrNameLst>
                                      </p:cBhvr>
                                      <p:to>
                                        <p:strVal val="visible"/>
                                      </p:to>
                                    </p:set>
                                    <p:animEffect transition="in" filter="wipe(down)">
                                      <p:cBhvr>
                                        <p:cTn id="56" dur="500"/>
                                        <p:tgtEl>
                                          <p:spTgt spid="2"/>
                                        </p:tgtEl>
                                      </p:cBhvr>
                                    </p:animEffect>
                                  </p:childTnLst>
                                </p:cTn>
                              </p:par>
                            </p:childTnLst>
                          </p:cTn>
                        </p:par>
                        <p:par>
                          <p:cTn id="57" fill="hold">
                            <p:stCondLst>
                              <p:cond delay="500"/>
                            </p:stCondLst>
                            <p:childTnLst>
                              <p:par>
                                <p:cTn id="58" presetID="22" presetClass="entr" presetSubtype="4" fill="hold" nodeType="afterEffect">
                                  <p:stCondLst>
                                    <p:cond delay="0"/>
                                  </p:stCondLst>
                                  <p:childTnLst>
                                    <p:set>
                                      <p:cBhvr>
                                        <p:cTn id="59" dur="1" fill="hold">
                                          <p:stCondLst>
                                            <p:cond delay="0"/>
                                          </p:stCondLst>
                                        </p:cTn>
                                        <p:tgtEl>
                                          <p:spTgt spid="3"/>
                                        </p:tgtEl>
                                        <p:attrNameLst>
                                          <p:attrName>style.visibility</p:attrName>
                                        </p:attrNameLst>
                                      </p:cBhvr>
                                      <p:to>
                                        <p:strVal val="visible"/>
                                      </p:to>
                                    </p:set>
                                    <p:animEffect transition="in" filter="wipe(down)">
                                      <p:cBhvr>
                                        <p:cTn id="60" dur="500"/>
                                        <p:tgtEl>
                                          <p:spTgt spid="3"/>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nodeType="clickEffect">
                                  <p:stCondLst>
                                    <p:cond delay="0"/>
                                  </p:stCondLst>
                                  <p:childTnLst>
                                    <p:set>
                                      <p:cBhvr>
                                        <p:cTn id="64" dur="1" fill="hold">
                                          <p:stCondLst>
                                            <p:cond delay="0"/>
                                          </p:stCondLst>
                                        </p:cTn>
                                        <p:tgtEl>
                                          <p:spTgt spid="351357"/>
                                        </p:tgtEl>
                                        <p:attrNameLst>
                                          <p:attrName>style.visibility</p:attrName>
                                        </p:attrNameLst>
                                      </p:cBhvr>
                                      <p:to>
                                        <p:strVal val="visible"/>
                                      </p:to>
                                    </p:set>
                                    <p:animEffect transition="in" filter="wipe(left)">
                                      <p:cBhvr>
                                        <p:cTn id="65" dur="500"/>
                                        <p:tgtEl>
                                          <p:spTgt spid="351357"/>
                                        </p:tgtEl>
                                      </p:cBhvr>
                                    </p:animEffect>
                                  </p:childTnLst>
                                </p:cTn>
                              </p:par>
                              <p:par>
                                <p:cTn id="66" presetID="22" presetClass="entr" presetSubtype="1" fill="hold" nodeType="withEffect">
                                  <p:stCondLst>
                                    <p:cond delay="0"/>
                                  </p:stCondLst>
                                  <p:childTnLst>
                                    <p:set>
                                      <p:cBhvr>
                                        <p:cTn id="67" dur="1" fill="hold">
                                          <p:stCondLst>
                                            <p:cond delay="0"/>
                                          </p:stCondLst>
                                        </p:cTn>
                                        <p:tgtEl>
                                          <p:spTgt spid="351358"/>
                                        </p:tgtEl>
                                        <p:attrNameLst>
                                          <p:attrName>style.visibility</p:attrName>
                                        </p:attrNameLst>
                                      </p:cBhvr>
                                      <p:to>
                                        <p:strVal val="visible"/>
                                      </p:to>
                                    </p:set>
                                    <p:animEffect transition="in" filter="wipe(up)">
                                      <p:cBhvr>
                                        <p:cTn id="68" dur="500"/>
                                        <p:tgtEl>
                                          <p:spTgt spid="351358"/>
                                        </p:tgtEl>
                                      </p:cBhvr>
                                    </p:animEffect>
                                  </p:childTnLst>
                                </p:cTn>
                              </p:par>
                              <p:par>
                                <p:cTn id="69" presetID="22" presetClass="entr" presetSubtype="2" fill="hold" nodeType="withEffect">
                                  <p:stCondLst>
                                    <p:cond delay="0"/>
                                  </p:stCondLst>
                                  <p:childTnLst>
                                    <p:set>
                                      <p:cBhvr>
                                        <p:cTn id="70" dur="1" fill="hold">
                                          <p:stCondLst>
                                            <p:cond delay="0"/>
                                          </p:stCondLst>
                                        </p:cTn>
                                        <p:tgtEl>
                                          <p:spTgt spid="351359"/>
                                        </p:tgtEl>
                                        <p:attrNameLst>
                                          <p:attrName>style.visibility</p:attrName>
                                        </p:attrNameLst>
                                      </p:cBhvr>
                                      <p:to>
                                        <p:strVal val="visible"/>
                                      </p:to>
                                    </p:set>
                                    <p:animEffect transition="in" filter="wipe(right)">
                                      <p:cBhvr>
                                        <p:cTn id="71" dur="500"/>
                                        <p:tgtEl>
                                          <p:spTgt spid="351359"/>
                                        </p:tgtEl>
                                      </p:cBhvr>
                                    </p:animEffect>
                                  </p:childTnLst>
                                </p:cTn>
                              </p:par>
                            </p:childTnLst>
                          </p:cTn>
                        </p:par>
                      </p:childTnLst>
                    </p:cTn>
                  </p:par>
                  <p:par>
                    <p:cTn id="72" fill="hold">
                      <p:stCondLst>
                        <p:cond delay="indefinite"/>
                      </p:stCondLst>
                      <p:childTnLst>
                        <p:par>
                          <p:cTn id="73" fill="hold">
                            <p:stCondLst>
                              <p:cond delay="0"/>
                            </p:stCondLst>
                            <p:childTnLst>
                              <p:par>
                                <p:cTn id="74" presetID="9" presetClass="entr" presetSubtype="0" fill="hold" nodeType="clickEffect">
                                  <p:stCondLst>
                                    <p:cond delay="0"/>
                                  </p:stCondLst>
                                  <p:childTnLst>
                                    <p:set>
                                      <p:cBhvr>
                                        <p:cTn id="75" dur="1" fill="hold">
                                          <p:stCondLst>
                                            <p:cond delay="0"/>
                                          </p:stCondLst>
                                        </p:cTn>
                                        <p:tgtEl>
                                          <p:spTgt spid="351323"/>
                                        </p:tgtEl>
                                        <p:attrNameLst>
                                          <p:attrName>style.visibility</p:attrName>
                                        </p:attrNameLst>
                                      </p:cBhvr>
                                      <p:to>
                                        <p:strVal val="visible"/>
                                      </p:to>
                                    </p:set>
                                    <p:animEffect transition="in" filter="dissolve">
                                      <p:cBhvr>
                                        <p:cTn id="76" dur="500"/>
                                        <p:tgtEl>
                                          <p:spTgt spid="351323"/>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1" fill="hold" nodeType="clickEffect">
                                  <p:stCondLst>
                                    <p:cond delay="0"/>
                                  </p:stCondLst>
                                  <p:childTnLst>
                                    <p:set>
                                      <p:cBhvr>
                                        <p:cTn id="80" dur="1" fill="hold">
                                          <p:stCondLst>
                                            <p:cond delay="0"/>
                                          </p:stCondLst>
                                        </p:cTn>
                                        <p:tgtEl>
                                          <p:spTgt spid="351360"/>
                                        </p:tgtEl>
                                        <p:attrNameLst>
                                          <p:attrName>style.visibility</p:attrName>
                                        </p:attrNameLst>
                                      </p:cBhvr>
                                      <p:to>
                                        <p:strVal val="visible"/>
                                      </p:to>
                                    </p:set>
                                    <p:animEffect transition="in" filter="wipe(up)">
                                      <p:cBhvr>
                                        <p:cTn id="81" dur="500"/>
                                        <p:tgtEl>
                                          <p:spTgt spid="351360"/>
                                        </p:tgtEl>
                                      </p:cBhvr>
                                    </p:animEffect>
                                  </p:childTnLst>
                                </p:cTn>
                              </p:par>
                              <p:par>
                                <p:cTn id="82" presetID="22" presetClass="entr" presetSubtype="1" fill="hold" nodeType="withEffect">
                                  <p:stCondLst>
                                    <p:cond delay="0"/>
                                  </p:stCondLst>
                                  <p:childTnLst>
                                    <p:set>
                                      <p:cBhvr>
                                        <p:cTn id="83" dur="1" fill="hold">
                                          <p:stCondLst>
                                            <p:cond delay="0"/>
                                          </p:stCondLst>
                                        </p:cTn>
                                        <p:tgtEl>
                                          <p:spTgt spid="351361"/>
                                        </p:tgtEl>
                                        <p:attrNameLst>
                                          <p:attrName>style.visibility</p:attrName>
                                        </p:attrNameLst>
                                      </p:cBhvr>
                                      <p:to>
                                        <p:strVal val="visible"/>
                                      </p:to>
                                    </p:set>
                                    <p:animEffect transition="in" filter="wipe(up)">
                                      <p:cBhvr>
                                        <p:cTn id="84" dur="500"/>
                                        <p:tgtEl>
                                          <p:spTgt spid="351361"/>
                                        </p:tgtEl>
                                      </p:cBhvr>
                                    </p:animEffect>
                                  </p:childTnLst>
                                </p:cTn>
                              </p:par>
                            </p:childTnLst>
                          </p:cTn>
                        </p:par>
                      </p:childTnLst>
                    </p:cTn>
                  </p:par>
                  <p:par>
                    <p:cTn id="85" fill="hold">
                      <p:stCondLst>
                        <p:cond delay="indefinite"/>
                      </p:stCondLst>
                      <p:childTnLst>
                        <p:par>
                          <p:cTn id="86" fill="hold">
                            <p:stCondLst>
                              <p:cond delay="0"/>
                            </p:stCondLst>
                            <p:childTnLst>
                              <p:par>
                                <p:cTn id="87" presetID="9" presetClass="entr" presetSubtype="0" fill="hold" grpId="0" nodeType="clickEffect">
                                  <p:stCondLst>
                                    <p:cond delay="0"/>
                                  </p:stCondLst>
                                  <p:childTnLst>
                                    <p:set>
                                      <p:cBhvr>
                                        <p:cTn id="88" dur="1" fill="hold">
                                          <p:stCondLst>
                                            <p:cond delay="0"/>
                                          </p:stCondLst>
                                        </p:cTn>
                                        <p:tgtEl>
                                          <p:spTgt spid="351363"/>
                                        </p:tgtEl>
                                        <p:attrNameLst>
                                          <p:attrName>style.visibility</p:attrName>
                                        </p:attrNameLst>
                                      </p:cBhvr>
                                      <p:to>
                                        <p:strVal val="visible"/>
                                      </p:to>
                                    </p:set>
                                    <p:animEffect transition="in" filter="dissolve">
                                      <p:cBhvr>
                                        <p:cTn id="89" dur="500"/>
                                        <p:tgtEl>
                                          <p:spTgt spid="351363"/>
                                        </p:tgtEl>
                                      </p:cBhvr>
                                    </p:animEffect>
                                  </p:childTnLst>
                                </p:cTn>
                              </p:par>
                              <p:par>
                                <p:cTn id="90" presetID="9" presetClass="entr" presetSubtype="0" fill="hold" grpId="0" nodeType="withEffect">
                                  <p:stCondLst>
                                    <p:cond delay="0"/>
                                  </p:stCondLst>
                                  <p:childTnLst>
                                    <p:set>
                                      <p:cBhvr>
                                        <p:cTn id="91" dur="1" fill="hold">
                                          <p:stCondLst>
                                            <p:cond delay="0"/>
                                          </p:stCondLst>
                                        </p:cTn>
                                        <p:tgtEl>
                                          <p:spTgt spid="351364"/>
                                        </p:tgtEl>
                                        <p:attrNameLst>
                                          <p:attrName>style.visibility</p:attrName>
                                        </p:attrNameLst>
                                      </p:cBhvr>
                                      <p:to>
                                        <p:strVal val="visible"/>
                                      </p:to>
                                    </p:set>
                                    <p:animEffect transition="in" filter="dissolve">
                                      <p:cBhvr>
                                        <p:cTn id="92" dur="500"/>
                                        <p:tgtEl>
                                          <p:spTgt spid="351364"/>
                                        </p:tgtEl>
                                      </p:cBhvr>
                                    </p:animEffect>
                                  </p:childTnLst>
                                </p:cTn>
                              </p:par>
                            </p:childTnLst>
                          </p:cTn>
                        </p:par>
                      </p:childTnLst>
                    </p:cTn>
                  </p:par>
                  <p:par>
                    <p:cTn id="93" fill="hold">
                      <p:stCondLst>
                        <p:cond delay="indefinite"/>
                      </p:stCondLst>
                      <p:childTnLst>
                        <p:par>
                          <p:cTn id="94" fill="hold">
                            <p:stCondLst>
                              <p:cond delay="0"/>
                            </p:stCondLst>
                            <p:childTnLst>
                              <p:par>
                                <p:cTn id="95" presetID="9" presetClass="entr" presetSubtype="0" fill="hold" grpId="0" nodeType="clickEffect">
                                  <p:stCondLst>
                                    <p:cond delay="0"/>
                                  </p:stCondLst>
                                  <p:childTnLst>
                                    <p:set>
                                      <p:cBhvr>
                                        <p:cTn id="96" dur="1" fill="hold">
                                          <p:stCondLst>
                                            <p:cond delay="0"/>
                                          </p:stCondLst>
                                        </p:cTn>
                                        <p:tgtEl>
                                          <p:spTgt spid="351365"/>
                                        </p:tgtEl>
                                        <p:attrNameLst>
                                          <p:attrName>style.visibility</p:attrName>
                                        </p:attrNameLst>
                                      </p:cBhvr>
                                      <p:to>
                                        <p:strVal val="visible"/>
                                      </p:to>
                                    </p:set>
                                    <p:animEffect transition="in" filter="dissolve">
                                      <p:cBhvr>
                                        <p:cTn id="97" dur="500"/>
                                        <p:tgtEl>
                                          <p:spTgt spid="351365"/>
                                        </p:tgtEl>
                                      </p:cBhvr>
                                    </p:animEffect>
                                  </p:childTnLst>
                                </p:cTn>
                              </p:par>
                              <p:par>
                                <p:cTn id="98" presetID="9" presetClass="entr" presetSubtype="0" fill="hold" grpId="0" nodeType="withEffect">
                                  <p:stCondLst>
                                    <p:cond delay="0"/>
                                  </p:stCondLst>
                                  <p:childTnLst>
                                    <p:set>
                                      <p:cBhvr>
                                        <p:cTn id="99" dur="1" fill="hold">
                                          <p:stCondLst>
                                            <p:cond delay="0"/>
                                          </p:stCondLst>
                                        </p:cTn>
                                        <p:tgtEl>
                                          <p:spTgt spid="351366"/>
                                        </p:tgtEl>
                                        <p:attrNameLst>
                                          <p:attrName>style.visibility</p:attrName>
                                        </p:attrNameLst>
                                      </p:cBhvr>
                                      <p:to>
                                        <p:strVal val="visible"/>
                                      </p:to>
                                    </p:set>
                                    <p:animEffect transition="in" filter="dissolve">
                                      <p:cBhvr>
                                        <p:cTn id="100" dur="500"/>
                                        <p:tgtEl>
                                          <p:spTgt spid="351366"/>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2" fill="hold" nodeType="clickEffect">
                                  <p:stCondLst>
                                    <p:cond delay="0"/>
                                  </p:stCondLst>
                                  <p:childTnLst>
                                    <p:set>
                                      <p:cBhvr>
                                        <p:cTn id="104" dur="1" fill="hold">
                                          <p:stCondLst>
                                            <p:cond delay="0"/>
                                          </p:stCondLst>
                                        </p:cTn>
                                        <p:tgtEl>
                                          <p:spTgt spid="351368"/>
                                        </p:tgtEl>
                                        <p:attrNameLst>
                                          <p:attrName>style.visibility</p:attrName>
                                        </p:attrNameLst>
                                      </p:cBhvr>
                                      <p:to>
                                        <p:strVal val="visible"/>
                                      </p:to>
                                    </p:set>
                                    <p:animEffect transition="in" filter="wipe(right)">
                                      <p:cBhvr>
                                        <p:cTn id="105" dur="500"/>
                                        <p:tgtEl>
                                          <p:spTgt spid="351368"/>
                                        </p:tgtEl>
                                      </p:cBhvr>
                                    </p:animEffect>
                                  </p:childTnLst>
                                </p:cTn>
                              </p:par>
                              <p:par>
                                <p:cTn id="106" presetID="22" presetClass="entr" presetSubtype="2" fill="hold" nodeType="withEffect">
                                  <p:stCondLst>
                                    <p:cond delay="0"/>
                                  </p:stCondLst>
                                  <p:childTnLst>
                                    <p:set>
                                      <p:cBhvr>
                                        <p:cTn id="107" dur="1" fill="hold">
                                          <p:stCondLst>
                                            <p:cond delay="0"/>
                                          </p:stCondLst>
                                        </p:cTn>
                                        <p:tgtEl>
                                          <p:spTgt spid="351369"/>
                                        </p:tgtEl>
                                        <p:attrNameLst>
                                          <p:attrName>style.visibility</p:attrName>
                                        </p:attrNameLst>
                                      </p:cBhvr>
                                      <p:to>
                                        <p:strVal val="visible"/>
                                      </p:to>
                                    </p:set>
                                    <p:animEffect transition="in" filter="wipe(right)">
                                      <p:cBhvr>
                                        <p:cTn id="108" dur="500"/>
                                        <p:tgtEl>
                                          <p:spTgt spid="351369"/>
                                        </p:tgtEl>
                                      </p:cBhvr>
                                    </p:animEffect>
                                  </p:childTnLst>
                                </p:cTn>
                              </p:par>
                              <p:par>
                                <p:cTn id="109" presetID="22" presetClass="entr" presetSubtype="2" fill="hold" nodeType="withEffect">
                                  <p:stCondLst>
                                    <p:cond delay="0"/>
                                  </p:stCondLst>
                                  <p:childTnLst>
                                    <p:set>
                                      <p:cBhvr>
                                        <p:cTn id="110" dur="1" fill="hold">
                                          <p:stCondLst>
                                            <p:cond delay="0"/>
                                          </p:stCondLst>
                                        </p:cTn>
                                        <p:tgtEl>
                                          <p:spTgt spid="351367"/>
                                        </p:tgtEl>
                                        <p:attrNameLst>
                                          <p:attrName>style.visibility</p:attrName>
                                        </p:attrNameLst>
                                      </p:cBhvr>
                                      <p:to>
                                        <p:strVal val="visible"/>
                                      </p:to>
                                    </p:set>
                                    <p:animEffect transition="in" filter="wipe(right)">
                                      <p:cBhvr>
                                        <p:cTn id="111" dur="500"/>
                                        <p:tgtEl>
                                          <p:spTgt spid="351367"/>
                                        </p:tgtEl>
                                      </p:cBhvr>
                                    </p:animEffect>
                                  </p:childTnLst>
                                </p:cTn>
                              </p:par>
                              <p:par>
                                <p:cTn id="112" presetID="22" presetClass="entr" presetSubtype="2" fill="hold" nodeType="withEffect">
                                  <p:stCondLst>
                                    <p:cond delay="0"/>
                                  </p:stCondLst>
                                  <p:childTnLst>
                                    <p:set>
                                      <p:cBhvr>
                                        <p:cTn id="113" dur="1" fill="hold">
                                          <p:stCondLst>
                                            <p:cond delay="0"/>
                                          </p:stCondLst>
                                        </p:cTn>
                                        <p:tgtEl>
                                          <p:spTgt spid="351362"/>
                                        </p:tgtEl>
                                        <p:attrNameLst>
                                          <p:attrName>style.visibility</p:attrName>
                                        </p:attrNameLst>
                                      </p:cBhvr>
                                      <p:to>
                                        <p:strVal val="visible"/>
                                      </p:to>
                                    </p:set>
                                    <p:animEffect transition="in" filter="wipe(right)">
                                      <p:cBhvr>
                                        <p:cTn id="114" dur="500"/>
                                        <p:tgtEl>
                                          <p:spTgt spid="351362"/>
                                        </p:tgtEl>
                                      </p:cBhvr>
                                    </p:animEffect>
                                  </p:childTnLst>
                                </p:cTn>
                              </p:par>
                            </p:childTnLst>
                          </p:cTn>
                        </p:par>
                      </p:childTnLst>
                    </p:cTn>
                  </p:par>
                  <p:par>
                    <p:cTn id="115" fill="hold">
                      <p:stCondLst>
                        <p:cond delay="indefinite"/>
                      </p:stCondLst>
                      <p:childTnLst>
                        <p:par>
                          <p:cTn id="116" fill="hold">
                            <p:stCondLst>
                              <p:cond delay="0"/>
                            </p:stCondLst>
                            <p:childTnLst>
                              <p:par>
                                <p:cTn id="117" presetID="22" presetClass="entr" presetSubtype="1" fill="hold" nodeType="clickEffect">
                                  <p:stCondLst>
                                    <p:cond delay="0"/>
                                  </p:stCondLst>
                                  <p:childTnLst>
                                    <p:set>
                                      <p:cBhvr>
                                        <p:cTn id="118" dur="1" fill="hold">
                                          <p:stCondLst>
                                            <p:cond delay="0"/>
                                          </p:stCondLst>
                                        </p:cTn>
                                        <p:tgtEl>
                                          <p:spTgt spid="351370"/>
                                        </p:tgtEl>
                                        <p:attrNameLst>
                                          <p:attrName>style.visibility</p:attrName>
                                        </p:attrNameLst>
                                      </p:cBhvr>
                                      <p:to>
                                        <p:strVal val="visible"/>
                                      </p:to>
                                    </p:set>
                                    <p:animEffect transition="in" filter="wipe(up)">
                                      <p:cBhvr>
                                        <p:cTn id="119" dur="500"/>
                                        <p:tgtEl>
                                          <p:spTgt spid="351370"/>
                                        </p:tgtEl>
                                      </p:cBhvr>
                                    </p:animEffect>
                                  </p:childTnLst>
                                </p:cTn>
                              </p:par>
                            </p:childTnLst>
                          </p:cTn>
                        </p:par>
                      </p:childTnLst>
                    </p:cTn>
                  </p:par>
                  <p:par>
                    <p:cTn id="120" fill="hold">
                      <p:stCondLst>
                        <p:cond delay="indefinite"/>
                      </p:stCondLst>
                      <p:childTnLst>
                        <p:par>
                          <p:cTn id="121" fill="hold">
                            <p:stCondLst>
                              <p:cond delay="0"/>
                            </p:stCondLst>
                            <p:childTnLst>
                              <p:par>
                                <p:cTn id="122" presetID="22" presetClass="entr" presetSubtype="8" fill="hold" nodeType="clickEffect">
                                  <p:stCondLst>
                                    <p:cond delay="0"/>
                                  </p:stCondLst>
                                  <p:childTnLst>
                                    <p:set>
                                      <p:cBhvr>
                                        <p:cTn id="123" dur="1" fill="hold">
                                          <p:stCondLst>
                                            <p:cond delay="0"/>
                                          </p:stCondLst>
                                        </p:cTn>
                                        <p:tgtEl>
                                          <p:spTgt spid="351371"/>
                                        </p:tgtEl>
                                        <p:attrNameLst>
                                          <p:attrName>style.visibility</p:attrName>
                                        </p:attrNameLst>
                                      </p:cBhvr>
                                      <p:to>
                                        <p:strVal val="visible"/>
                                      </p:to>
                                    </p:set>
                                    <p:animEffect transition="in" filter="wipe(left)">
                                      <p:cBhvr>
                                        <p:cTn id="124" dur="500"/>
                                        <p:tgtEl>
                                          <p:spTgt spid="351371"/>
                                        </p:tgtEl>
                                      </p:cBhvr>
                                    </p:animEffect>
                                  </p:childTnLst>
                                </p:cTn>
                              </p:par>
                            </p:childTnLst>
                          </p:cTn>
                        </p:par>
                        <p:par>
                          <p:cTn id="125" fill="hold">
                            <p:stCondLst>
                              <p:cond delay="500"/>
                            </p:stCondLst>
                            <p:childTnLst>
                              <p:par>
                                <p:cTn id="126" presetID="22" presetClass="entr" presetSubtype="4" fill="hold" nodeType="afterEffect">
                                  <p:stCondLst>
                                    <p:cond delay="0"/>
                                  </p:stCondLst>
                                  <p:childTnLst>
                                    <p:set>
                                      <p:cBhvr>
                                        <p:cTn id="127" dur="1" fill="hold">
                                          <p:stCondLst>
                                            <p:cond delay="0"/>
                                          </p:stCondLst>
                                        </p:cTn>
                                        <p:tgtEl>
                                          <p:spTgt spid="351376"/>
                                        </p:tgtEl>
                                        <p:attrNameLst>
                                          <p:attrName>style.visibility</p:attrName>
                                        </p:attrNameLst>
                                      </p:cBhvr>
                                      <p:to>
                                        <p:strVal val="visible"/>
                                      </p:to>
                                    </p:set>
                                    <p:animEffect transition="in" filter="wipe(down)">
                                      <p:cBhvr>
                                        <p:cTn id="128" dur="500"/>
                                        <p:tgtEl>
                                          <p:spTgt spid="351376"/>
                                        </p:tgtEl>
                                      </p:cBhvr>
                                    </p:animEffect>
                                  </p:childTnLst>
                                </p:cTn>
                              </p:par>
                            </p:childTnLst>
                          </p:cTn>
                        </p:par>
                        <p:par>
                          <p:cTn id="129" fill="hold">
                            <p:stCondLst>
                              <p:cond delay="1000"/>
                            </p:stCondLst>
                            <p:childTnLst>
                              <p:par>
                                <p:cTn id="130" presetID="22" presetClass="entr" presetSubtype="8" fill="hold" nodeType="afterEffect">
                                  <p:stCondLst>
                                    <p:cond delay="0"/>
                                  </p:stCondLst>
                                  <p:childTnLst>
                                    <p:set>
                                      <p:cBhvr>
                                        <p:cTn id="131" dur="1" fill="hold">
                                          <p:stCondLst>
                                            <p:cond delay="0"/>
                                          </p:stCondLst>
                                        </p:cTn>
                                        <p:tgtEl>
                                          <p:spTgt spid="351373"/>
                                        </p:tgtEl>
                                        <p:attrNameLst>
                                          <p:attrName>style.visibility</p:attrName>
                                        </p:attrNameLst>
                                      </p:cBhvr>
                                      <p:to>
                                        <p:strVal val="visible"/>
                                      </p:to>
                                    </p:set>
                                    <p:animEffect transition="in" filter="wipe(left)">
                                      <p:cBhvr>
                                        <p:cTn id="132" dur="500"/>
                                        <p:tgtEl>
                                          <p:spTgt spid="351373"/>
                                        </p:tgtEl>
                                      </p:cBhvr>
                                    </p:animEffect>
                                  </p:childTnLst>
                                </p:cTn>
                              </p:par>
                            </p:childTnLst>
                          </p:cTn>
                        </p:par>
                        <p:par>
                          <p:cTn id="133" fill="hold">
                            <p:stCondLst>
                              <p:cond delay="1500"/>
                            </p:stCondLst>
                            <p:childTnLst>
                              <p:par>
                                <p:cTn id="134" presetID="22" presetClass="entr" presetSubtype="1" fill="hold" nodeType="afterEffect">
                                  <p:stCondLst>
                                    <p:cond delay="0"/>
                                  </p:stCondLst>
                                  <p:childTnLst>
                                    <p:set>
                                      <p:cBhvr>
                                        <p:cTn id="135" dur="1" fill="hold">
                                          <p:stCondLst>
                                            <p:cond delay="0"/>
                                          </p:stCondLst>
                                        </p:cTn>
                                        <p:tgtEl>
                                          <p:spTgt spid="351375"/>
                                        </p:tgtEl>
                                        <p:attrNameLst>
                                          <p:attrName>style.visibility</p:attrName>
                                        </p:attrNameLst>
                                      </p:cBhvr>
                                      <p:to>
                                        <p:strVal val="visible"/>
                                      </p:to>
                                    </p:set>
                                    <p:animEffect transition="in" filter="wipe(up)">
                                      <p:cBhvr>
                                        <p:cTn id="136" dur="500"/>
                                        <p:tgtEl>
                                          <p:spTgt spid="351375"/>
                                        </p:tgtEl>
                                      </p:cBhvr>
                                    </p:animEffect>
                                  </p:childTnLst>
                                </p:cTn>
                              </p:par>
                            </p:childTnLst>
                          </p:cTn>
                        </p:par>
                        <p:par>
                          <p:cTn id="137" fill="hold">
                            <p:stCondLst>
                              <p:cond delay="2000"/>
                            </p:stCondLst>
                            <p:childTnLst>
                              <p:par>
                                <p:cTn id="138" presetID="22" presetClass="entr" presetSubtype="2" fill="hold" nodeType="afterEffect">
                                  <p:stCondLst>
                                    <p:cond delay="0"/>
                                  </p:stCondLst>
                                  <p:childTnLst>
                                    <p:set>
                                      <p:cBhvr>
                                        <p:cTn id="139" dur="1" fill="hold">
                                          <p:stCondLst>
                                            <p:cond delay="0"/>
                                          </p:stCondLst>
                                        </p:cTn>
                                        <p:tgtEl>
                                          <p:spTgt spid="351374"/>
                                        </p:tgtEl>
                                        <p:attrNameLst>
                                          <p:attrName>style.visibility</p:attrName>
                                        </p:attrNameLst>
                                      </p:cBhvr>
                                      <p:to>
                                        <p:strVal val="visible"/>
                                      </p:to>
                                    </p:set>
                                    <p:animEffect transition="in" filter="wipe(right)">
                                      <p:cBhvr>
                                        <p:cTn id="140" dur="500"/>
                                        <p:tgtEl>
                                          <p:spTgt spid="351374"/>
                                        </p:tgtEl>
                                      </p:cBhvr>
                                    </p:animEffect>
                                  </p:childTnLst>
                                </p:cTn>
                              </p:par>
                            </p:childTnLst>
                          </p:cTn>
                        </p:par>
                        <p:par>
                          <p:cTn id="141" fill="hold">
                            <p:stCondLst>
                              <p:cond delay="2500"/>
                            </p:stCondLst>
                            <p:childTnLst>
                              <p:par>
                                <p:cTn id="142" presetID="22" presetClass="entr" presetSubtype="4" fill="hold" nodeType="afterEffect">
                                  <p:stCondLst>
                                    <p:cond delay="0"/>
                                  </p:stCondLst>
                                  <p:childTnLst>
                                    <p:set>
                                      <p:cBhvr>
                                        <p:cTn id="143" dur="1" fill="hold">
                                          <p:stCondLst>
                                            <p:cond delay="0"/>
                                          </p:stCondLst>
                                        </p:cTn>
                                        <p:tgtEl>
                                          <p:spTgt spid="351377"/>
                                        </p:tgtEl>
                                        <p:attrNameLst>
                                          <p:attrName>style.visibility</p:attrName>
                                        </p:attrNameLst>
                                      </p:cBhvr>
                                      <p:to>
                                        <p:strVal val="visible"/>
                                      </p:to>
                                    </p:set>
                                    <p:animEffect transition="in" filter="wipe(down)">
                                      <p:cBhvr>
                                        <p:cTn id="144" dur="500"/>
                                        <p:tgtEl>
                                          <p:spTgt spid="351377"/>
                                        </p:tgtEl>
                                      </p:cBhvr>
                                    </p:animEffect>
                                  </p:childTnLst>
                                </p:cTn>
                              </p:par>
                            </p:childTnLst>
                          </p:cTn>
                        </p:par>
                        <p:par>
                          <p:cTn id="145" fill="hold">
                            <p:stCondLst>
                              <p:cond delay="3000"/>
                            </p:stCondLst>
                            <p:childTnLst>
                              <p:par>
                                <p:cTn id="146" presetID="22" presetClass="entr" presetSubtype="2" fill="hold" nodeType="afterEffect">
                                  <p:stCondLst>
                                    <p:cond delay="0"/>
                                  </p:stCondLst>
                                  <p:childTnLst>
                                    <p:set>
                                      <p:cBhvr>
                                        <p:cTn id="147" dur="1" fill="hold">
                                          <p:stCondLst>
                                            <p:cond delay="0"/>
                                          </p:stCondLst>
                                        </p:cTn>
                                        <p:tgtEl>
                                          <p:spTgt spid="351372"/>
                                        </p:tgtEl>
                                        <p:attrNameLst>
                                          <p:attrName>style.visibility</p:attrName>
                                        </p:attrNameLst>
                                      </p:cBhvr>
                                      <p:to>
                                        <p:strVal val="visible"/>
                                      </p:to>
                                    </p:set>
                                    <p:animEffect transition="in" filter="wipe(right)">
                                      <p:cBhvr>
                                        <p:cTn id="148" dur="500"/>
                                        <p:tgtEl>
                                          <p:spTgt spid="351372"/>
                                        </p:tgtEl>
                                      </p:cBhvr>
                                    </p:animEffect>
                                  </p:childTnLst>
                                </p:cTn>
                              </p:par>
                            </p:childTnLst>
                          </p:cTn>
                        </p:par>
                      </p:childTnLst>
                    </p:cTn>
                  </p:par>
                  <p:par>
                    <p:cTn id="149" fill="hold">
                      <p:stCondLst>
                        <p:cond delay="indefinite"/>
                      </p:stCondLst>
                      <p:childTnLst>
                        <p:par>
                          <p:cTn id="150" fill="hold">
                            <p:stCondLst>
                              <p:cond delay="0"/>
                            </p:stCondLst>
                            <p:childTnLst>
                              <p:par>
                                <p:cTn id="151" presetID="9" presetClass="entr" presetSubtype="0" fill="hold" grpId="0" nodeType="clickEffect">
                                  <p:stCondLst>
                                    <p:cond delay="0"/>
                                  </p:stCondLst>
                                  <p:childTnLst>
                                    <p:set>
                                      <p:cBhvr>
                                        <p:cTn id="152" dur="1" fill="hold">
                                          <p:stCondLst>
                                            <p:cond delay="0"/>
                                          </p:stCondLst>
                                        </p:cTn>
                                        <p:tgtEl>
                                          <p:spTgt spid="351378"/>
                                        </p:tgtEl>
                                        <p:attrNameLst>
                                          <p:attrName>style.visibility</p:attrName>
                                        </p:attrNameLst>
                                      </p:cBhvr>
                                      <p:to>
                                        <p:strVal val="visible"/>
                                      </p:to>
                                    </p:set>
                                    <p:animEffect transition="in" filter="dissolve">
                                      <p:cBhvr>
                                        <p:cTn id="153" dur="500"/>
                                        <p:tgtEl>
                                          <p:spTgt spid="351378"/>
                                        </p:tgtEl>
                                      </p:cBhvr>
                                    </p:animEffect>
                                  </p:childTnLst>
                                </p:cTn>
                              </p:par>
                              <p:par>
                                <p:cTn id="154" presetID="9" presetClass="entr" presetSubtype="0" fill="hold" grpId="0" nodeType="withEffect">
                                  <p:stCondLst>
                                    <p:cond delay="0"/>
                                  </p:stCondLst>
                                  <p:childTnLst>
                                    <p:set>
                                      <p:cBhvr>
                                        <p:cTn id="155" dur="1" fill="hold">
                                          <p:stCondLst>
                                            <p:cond delay="0"/>
                                          </p:stCondLst>
                                        </p:cTn>
                                        <p:tgtEl>
                                          <p:spTgt spid="351379"/>
                                        </p:tgtEl>
                                        <p:attrNameLst>
                                          <p:attrName>style.visibility</p:attrName>
                                        </p:attrNameLst>
                                      </p:cBhvr>
                                      <p:to>
                                        <p:strVal val="visible"/>
                                      </p:to>
                                    </p:set>
                                    <p:animEffect transition="in" filter="dissolve">
                                      <p:cBhvr>
                                        <p:cTn id="156" dur="500"/>
                                        <p:tgtEl>
                                          <p:spTgt spid="351379"/>
                                        </p:tgtEl>
                                      </p:cBhvr>
                                    </p:animEffect>
                                  </p:childTnLst>
                                </p:cTn>
                              </p:par>
                            </p:childTnLst>
                          </p:cTn>
                        </p:par>
                      </p:childTnLst>
                    </p:cTn>
                  </p:par>
                  <p:par>
                    <p:cTn id="157" fill="hold">
                      <p:stCondLst>
                        <p:cond delay="indefinite"/>
                      </p:stCondLst>
                      <p:childTnLst>
                        <p:par>
                          <p:cTn id="158" fill="hold">
                            <p:stCondLst>
                              <p:cond delay="0"/>
                            </p:stCondLst>
                            <p:childTnLst>
                              <p:par>
                                <p:cTn id="159" presetID="22" presetClass="entr" presetSubtype="4" fill="hold" nodeType="clickEffect">
                                  <p:stCondLst>
                                    <p:cond delay="0"/>
                                  </p:stCondLst>
                                  <p:childTnLst>
                                    <p:set>
                                      <p:cBhvr>
                                        <p:cTn id="160" dur="1" fill="hold">
                                          <p:stCondLst>
                                            <p:cond delay="0"/>
                                          </p:stCondLst>
                                        </p:cTn>
                                        <p:tgtEl>
                                          <p:spTgt spid="4"/>
                                        </p:tgtEl>
                                        <p:attrNameLst>
                                          <p:attrName>style.visibility</p:attrName>
                                        </p:attrNameLst>
                                      </p:cBhvr>
                                      <p:to>
                                        <p:strVal val="visible"/>
                                      </p:to>
                                    </p:set>
                                    <p:animEffect transition="in" filter="wipe(down)">
                                      <p:cBhvr>
                                        <p:cTn id="161" dur="500"/>
                                        <p:tgtEl>
                                          <p:spTgt spid="4"/>
                                        </p:tgtEl>
                                      </p:cBhvr>
                                    </p:animEffect>
                                  </p:childTnLst>
                                </p:cTn>
                              </p:par>
                            </p:childTnLst>
                          </p:cTn>
                        </p:par>
                      </p:childTnLst>
                    </p:cTn>
                  </p:par>
                  <p:par>
                    <p:cTn id="162" fill="hold">
                      <p:stCondLst>
                        <p:cond delay="indefinite"/>
                      </p:stCondLst>
                      <p:childTnLst>
                        <p:par>
                          <p:cTn id="163" fill="hold">
                            <p:stCondLst>
                              <p:cond delay="0"/>
                            </p:stCondLst>
                            <p:childTnLst>
                              <p:par>
                                <p:cTn id="164" presetID="22" presetClass="entr" presetSubtype="4" fill="hold" nodeType="clickEffect">
                                  <p:stCondLst>
                                    <p:cond delay="0"/>
                                  </p:stCondLst>
                                  <p:childTnLst>
                                    <p:set>
                                      <p:cBhvr>
                                        <p:cTn id="165" dur="1" fill="hold">
                                          <p:stCondLst>
                                            <p:cond delay="0"/>
                                          </p:stCondLst>
                                        </p:cTn>
                                        <p:tgtEl>
                                          <p:spTgt spid="5"/>
                                        </p:tgtEl>
                                        <p:attrNameLst>
                                          <p:attrName>style.visibility</p:attrName>
                                        </p:attrNameLst>
                                      </p:cBhvr>
                                      <p:to>
                                        <p:strVal val="visible"/>
                                      </p:to>
                                    </p:set>
                                    <p:animEffect transition="in" filter="wipe(down)">
                                      <p:cBhvr>
                                        <p:cTn id="166" dur="500"/>
                                        <p:tgtEl>
                                          <p:spTgt spid="5"/>
                                        </p:tgtEl>
                                      </p:cBhvr>
                                    </p:animEffect>
                                  </p:childTnLst>
                                </p:cTn>
                              </p:par>
                            </p:childTnLst>
                          </p:cTn>
                        </p:par>
                      </p:childTnLst>
                    </p:cTn>
                  </p:par>
                  <p:par>
                    <p:cTn id="167" fill="hold">
                      <p:stCondLst>
                        <p:cond delay="indefinite"/>
                      </p:stCondLst>
                      <p:childTnLst>
                        <p:par>
                          <p:cTn id="168" fill="hold">
                            <p:stCondLst>
                              <p:cond delay="0"/>
                            </p:stCondLst>
                            <p:childTnLst>
                              <p:par>
                                <p:cTn id="169" presetID="22" presetClass="entr" presetSubtype="8" fill="hold" nodeType="clickEffect">
                                  <p:stCondLst>
                                    <p:cond delay="0"/>
                                  </p:stCondLst>
                                  <p:childTnLst>
                                    <p:set>
                                      <p:cBhvr>
                                        <p:cTn id="170" dur="1" fill="hold">
                                          <p:stCondLst>
                                            <p:cond delay="0"/>
                                          </p:stCondLst>
                                        </p:cTn>
                                        <p:tgtEl>
                                          <p:spTgt spid="351395"/>
                                        </p:tgtEl>
                                        <p:attrNameLst>
                                          <p:attrName>style.visibility</p:attrName>
                                        </p:attrNameLst>
                                      </p:cBhvr>
                                      <p:to>
                                        <p:strVal val="visible"/>
                                      </p:to>
                                    </p:set>
                                    <p:animEffect transition="in" filter="wipe(left)">
                                      <p:cBhvr>
                                        <p:cTn id="171" dur="500"/>
                                        <p:tgtEl>
                                          <p:spTgt spid="351395"/>
                                        </p:tgtEl>
                                      </p:cBhvr>
                                    </p:animEffect>
                                  </p:childTnLst>
                                </p:cTn>
                              </p:par>
                            </p:childTnLst>
                          </p:cTn>
                        </p:par>
                        <p:par>
                          <p:cTn id="172" fill="hold">
                            <p:stCondLst>
                              <p:cond delay="500"/>
                            </p:stCondLst>
                            <p:childTnLst>
                              <p:par>
                                <p:cTn id="173" presetID="22" presetClass="entr" presetSubtype="1" fill="hold" nodeType="afterEffect">
                                  <p:stCondLst>
                                    <p:cond delay="0"/>
                                  </p:stCondLst>
                                  <p:childTnLst>
                                    <p:set>
                                      <p:cBhvr>
                                        <p:cTn id="174" dur="1" fill="hold">
                                          <p:stCondLst>
                                            <p:cond delay="0"/>
                                          </p:stCondLst>
                                        </p:cTn>
                                        <p:tgtEl>
                                          <p:spTgt spid="351397"/>
                                        </p:tgtEl>
                                        <p:attrNameLst>
                                          <p:attrName>style.visibility</p:attrName>
                                        </p:attrNameLst>
                                      </p:cBhvr>
                                      <p:to>
                                        <p:strVal val="visible"/>
                                      </p:to>
                                    </p:set>
                                    <p:animEffect transition="in" filter="wipe(up)">
                                      <p:cBhvr>
                                        <p:cTn id="175" dur="500"/>
                                        <p:tgtEl>
                                          <p:spTgt spid="351397"/>
                                        </p:tgtEl>
                                      </p:cBhvr>
                                    </p:animEffect>
                                  </p:childTnLst>
                                </p:cTn>
                              </p:par>
                            </p:childTnLst>
                          </p:cTn>
                        </p:par>
                        <p:par>
                          <p:cTn id="176" fill="hold">
                            <p:stCondLst>
                              <p:cond delay="1000"/>
                            </p:stCondLst>
                            <p:childTnLst>
                              <p:par>
                                <p:cTn id="177" presetID="22" presetClass="entr" presetSubtype="2" fill="hold" nodeType="afterEffect">
                                  <p:stCondLst>
                                    <p:cond delay="0"/>
                                  </p:stCondLst>
                                  <p:childTnLst>
                                    <p:set>
                                      <p:cBhvr>
                                        <p:cTn id="178" dur="1" fill="hold">
                                          <p:stCondLst>
                                            <p:cond delay="0"/>
                                          </p:stCondLst>
                                        </p:cTn>
                                        <p:tgtEl>
                                          <p:spTgt spid="351396"/>
                                        </p:tgtEl>
                                        <p:attrNameLst>
                                          <p:attrName>style.visibility</p:attrName>
                                        </p:attrNameLst>
                                      </p:cBhvr>
                                      <p:to>
                                        <p:strVal val="visible"/>
                                      </p:to>
                                    </p:set>
                                    <p:animEffect transition="in" filter="wipe(right)">
                                      <p:cBhvr>
                                        <p:cTn id="179" dur="500"/>
                                        <p:tgtEl>
                                          <p:spTgt spid="351396"/>
                                        </p:tgtEl>
                                      </p:cBhvr>
                                    </p:animEffect>
                                  </p:childTnLst>
                                </p:cTn>
                              </p:par>
                            </p:childTnLst>
                          </p:cTn>
                        </p:par>
                        <p:par>
                          <p:cTn id="180" fill="hold">
                            <p:stCondLst>
                              <p:cond delay="1500"/>
                            </p:stCondLst>
                            <p:childTnLst>
                              <p:par>
                                <p:cTn id="181" presetID="22" presetClass="entr" presetSubtype="1" fill="hold" nodeType="afterEffect">
                                  <p:stCondLst>
                                    <p:cond delay="0"/>
                                  </p:stCondLst>
                                  <p:childTnLst>
                                    <p:set>
                                      <p:cBhvr>
                                        <p:cTn id="182" dur="1" fill="hold">
                                          <p:stCondLst>
                                            <p:cond delay="0"/>
                                          </p:stCondLst>
                                        </p:cTn>
                                        <p:tgtEl>
                                          <p:spTgt spid="351398"/>
                                        </p:tgtEl>
                                        <p:attrNameLst>
                                          <p:attrName>style.visibility</p:attrName>
                                        </p:attrNameLst>
                                      </p:cBhvr>
                                      <p:to>
                                        <p:strVal val="visible"/>
                                      </p:to>
                                    </p:set>
                                    <p:animEffect transition="in" filter="wipe(up)">
                                      <p:cBhvr>
                                        <p:cTn id="183" dur="500"/>
                                        <p:tgtEl>
                                          <p:spTgt spid="351398"/>
                                        </p:tgtEl>
                                      </p:cBhvr>
                                    </p:animEffect>
                                  </p:childTnLst>
                                </p:cTn>
                              </p:par>
                            </p:childTnLst>
                          </p:cTn>
                        </p:par>
                        <p:par>
                          <p:cTn id="184" fill="hold">
                            <p:stCondLst>
                              <p:cond delay="2000"/>
                            </p:stCondLst>
                            <p:childTnLst>
                              <p:par>
                                <p:cTn id="185" presetID="22" presetClass="entr" presetSubtype="4" fill="hold" grpId="0" nodeType="afterEffect">
                                  <p:stCondLst>
                                    <p:cond delay="0"/>
                                  </p:stCondLst>
                                  <p:childTnLst>
                                    <p:set>
                                      <p:cBhvr>
                                        <p:cTn id="186" dur="1" fill="hold">
                                          <p:stCondLst>
                                            <p:cond delay="0"/>
                                          </p:stCondLst>
                                        </p:cTn>
                                        <p:tgtEl>
                                          <p:spTgt spid="351399"/>
                                        </p:tgtEl>
                                        <p:attrNameLst>
                                          <p:attrName>style.visibility</p:attrName>
                                        </p:attrNameLst>
                                      </p:cBhvr>
                                      <p:to>
                                        <p:strVal val="visible"/>
                                      </p:to>
                                    </p:set>
                                    <p:animEffect transition="in" filter="wipe(down)">
                                      <p:cBhvr>
                                        <p:cTn id="187" dur="500"/>
                                        <p:tgtEl>
                                          <p:spTgt spid="351399"/>
                                        </p:tgtEl>
                                      </p:cBhvr>
                                    </p:animEffect>
                                  </p:childTnLst>
                                </p:cTn>
                              </p:par>
                            </p:childTnLst>
                          </p:cTn>
                        </p:par>
                        <p:par>
                          <p:cTn id="188" fill="hold">
                            <p:stCondLst>
                              <p:cond delay="2500"/>
                            </p:stCondLst>
                            <p:childTnLst>
                              <p:par>
                                <p:cTn id="189" presetID="22" presetClass="entr" presetSubtype="4" fill="hold" grpId="0" nodeType="afterEffect">
                                  <p:stCondLst>
                                    <p:cond delay="0"/>
                                  </p:stCondLst>
                                  <p:childTnLst>
                                    <p:set>
                                      <p:cBhvr>
                                        <p:cTn id="190" dur="1" fill="hold">
                                          <p:stCondLst>
                                            <p:cond delay="0"/>
                                          </p:stCondLst>
                                        </p:cTn>
                                        <p:tgtEl>
                                          <p:spTgt spid="351400"/>
                                        </p:tgtEl>
                                        <p:attrNameLst>
                                          <p:attrName>style.visibility</p:attrName>
                                        </p:attrNameLst>
                                      </p:cBhvr>
                                      <p:to>
                                        <p:strVal val="visible"/>
                                      </p:to>
                                    </p:set>
                                    <p:animEffect transition="in" filter="wipe(down)">
                                      <p:cBhvr>
                                        <p:cTn id="191" dur="500"/>
                                        <p:tgtEl>
                                          <p:spTgt spid="351400"/>
                                        </p:tgtEl>
                                      </p:cBhvr>
                                    </p:animEffect>
                                  </p:childTnLst>
                                </p:cTn>
                              </p:par>
                            </p:childTnLst>
                          </p:cTn>
                        </p:par>
                      </p:childTnLst>
                    </p:cTn>
                  </p:par>
                  <p:par>
                    <p:cTn id="192" fill="hold">
                      <p:stCondLst>
                        <p:cond delay="indefinite"/>
                      </p:stCondLst>
                      <p:childTnLst>
                        <p:par>
                          <p:cTn id="193" fill="hold">
                            <p:stCondLst>
                              <p:cond delay="0"/>
                            </p:stCondLst>
                            <p:childTnLst>
                              <p:par>
                                <p:cTn id="194" presetID="9" presetClass="entr" presetSubtype="0" fill="hold" nodeType="clickEffect">
                                  <p:stCondLst>
                                    <p:cond delay="0"/>
                                  </p:stCondLst>
                                  <p:childTnLst>
                                    <p:set>
                                      <p:cBhvr>
                                        <p:cTn id="195" dur="1" fill="hold">
                                          <p:stCondLst>
                                            <p:cond delay="0"/>
                                          </p:stCondLst>
                                        </p:cTn>
                                        <p:tgtEl>
                                          <p:spTgt spid="351324"/>
                                        </p:tgtEl>
                                        <p:attrNameLst>
                                          <p:attrName>style.visibility</p:attrName>
                                        </p:attrNameLst>
                                      </p:cBhvr>
                                      <p:to>
                                        <p:strVal val="visible"/>
                                      </p:to>
                                    </p:set>
                                    <p:animEffect transition="in" filter="dissolve">
                                      <p:cBhvr>
                                        <p:cTn id="196" dur="500"/>
                                        <p:tgtEl>
                                          <p:spTgt spid="351324"/>
                                        </p:tgtEl>
                                      </p:cBhvr>
                                    </p:animEffect>
                                  </p:childTnLst>
                                </p:cTn>
                              </p:par>
                            </p:childTnLst>
                          </p:cTn>
                        </p:par>
                      </p:childTnLst>
                    </p:cTn>
                  </p:par>
                  <p:par>
                    <p:cTn id="197" fill="hold">
                      <p:stCondLst>
                        <p:cond delay="indefinite"/>
                      </p:stCondLst>
                      <p:childTnLst>
                        <p:par>
                          <p:cTn id="198" fill="hold">
                            <p:stCondLst>
                              <p:cond delay="0"/>
                            </p:stCondLst>
                            <p:childTnLst>
                              <p:par>
                                <p:cTn id="199" presetID="22" presetClass="entr" presetSubtype="2" fill="hold" nodeType="clickEffect">
                                  <p:stCondLst>
                                    <p:cond delay="0"/>
                                  </p:stCondLst>
                                  <p:childTnLst>
                                    <p:set>
                                      <p:cBhvr>
                                        <p:cTn id="200" dur="1" fill="hold">
                                          <p:stCondLst>
                                            <p:cond delay="0"/>
                                          </p:stCondLst>
                                        </p:cTn>
                                        <p:tgtEl>
                                          <p:spTgt spid="351401"/>
                                        </p:tgtEl>
                                        <p:attrNameLst>
                                          <p:attrName>style.visibility</p:attrName>
                                        </p:attrNameLst>
                                      </p:cBhvr>
                                      <p:to>
                                        <p:strVal val="visible"/>
                                      </p:to>
                                    </p:set>
                                    <p:animEffect transition="in" filter="wipe(right)">
                                      <p:cBhvr>
                                        <p:cTn id="201" dur="500"/>
                                        <p:tgtEl>
                                          <p:spTgt spid="351401"/>
                                        </p:tgtEl>
                                      </p:cBhvr>
                                    </p:animEffect>
                                  </p:childTnLst>
                                </p:cTn>
                              </p:par>
                            </p:childTnLst>
                          </p:cTn>
                        </p:par>
                        <p:par>
                          <p:cTn id="202" fill="hold">
                            <p:stCondLst>
                              <p:cond delay="500"/>
                            </p:stCondLst>
                            <p:childTnLst>
                              <p:par>
                                <p:cTn id="203" presetID="22" presetClass="entr" presetSubtype="1" fill="hold" nodeType="afterEffect">
                                  <p:stCondLst>
                                    <p:cond delay="0"/>
                                  </p:stCondLst>
                                  <p:childTnLst>
                                    <p:set>
                                      <p:cBhvr>
                                        <p:cTn id="204" dur="1" fill="hold">
                                          <p:stCondLst>
                                            <p:cond delay="0"/>
                                          </p:stCondLst>
                                        </p:cTn>
                                        <p:tgtEl>
                                          <p:spTgt spid="351403"/>
                                        </p:tgtEl>
                                        <p:attrNameLst>
                                          <p:attrName>style.visibility</p:attrName>
                                        </p:attrNameLst>
                                      </p:cBhvr>
                                      <p:to>
                                        <p:strVal val="visible"/>
                                      </p:to>
                                    </p:set>
                                    <p:animEffect transition="in" filter="wipe(up)">
                                      <p:cBhvr>
                                        <p:cTn id="205" dur="500"/>
                                        <p:tgtEl>
                                          <p:spTgt spid="351403"/>
                                        </p:tgtEl>
                                      </p:cBhvr>
                                    </p:animEffect>
                                  </p:childTnLst>
                                </p:cTn>
                              </p:par>
                            </p:childTnLst>
                          </p:cTn>
                        </p:par>
                        <p:par>
                          <p:cTn id="206" fill="hold">
                            <p:stCondLst>
                              <p:cond delay="1000"/>
                            </p:stCondLst>
                            <p:childTnLst>
                              <p:par>
                                <p:cTn id="207" presetID="22" presetClass="entr" presetSubtype="8" fill="hold" nodeType="afterEffect">
                                  <p:stCondLst>
                                    <p:cond delay="0"/>
                                  </p:stCondLst>
                                  <p:childTnLst>
                                    <p:set>
                                      <p:cBhvr>
                                        <p:cTn id="208" dur="1" fill="hold">
                                          <p:stCondLst>
                                            <p:cond delay="0"/>
                                          </p:stCondLst>
                                        </p:cTn>
                                        <p:tgtEl>
                                          <p:spTgt spid="351402"/>
                                        </p:tgtEl>
                                        <p:attrNameLst>
                                          <p:attrName>style.visibility</p:attrName>
                                        </p:attrNameLst>
                                      </p:cBhvr>
                                      <p:to>
                                        <p:strVal val="visible"/>
                                      </p:to>
                                    </p:set>
                                    <p:animEffect transition="in" filter="wipe(left)">
                                      <p:cBhvr>
                                        <p:cTn id="209" dur="500"/>
                                        <p:tgtEl>
                                          <p:spTgt spid="351402"/>
                                        </p:tgtEl>
                                      </p:cBhvr>
                                    </p:animEffect>
                                  </p:childTnLst>
                                </p:cTn>
                              </p:par>
                            </p:childTnLst>
                          </p:cTn>
                        </p:par>
                      </p:childTnLst>
                    </p:cTn>
                  </p:par>
                  <p:par>
                    <p:cTn id="210" fill="hold">
                      <p:stCondLst>
                        <p:cond delay="indefinite"/>
                      </p:stCondLst>
                      <p:childTnLst>
                        <p:par>
                          <p:cTn id="211" fill="hold">
                            <p:stCondLst>
                              <p:cond delay="0"/>
                            </p:stCondLst>
                            <p:childTnLst>
                              <p:par>
                                <p:cTn id="212" presetID="9" presetClass="entr" presetSubtype="0" fill="hold" grpId="0" nodeType="clickEffect">
                                  <p:stCondLst>
                                    <p:cond delay="0"/>
                                  </p:stCondLst>
                                  <p:childTnLst>
                                    <p:set>
                                      <p:cBhvr>
                                        <p:cTn id="213" dur="1" fill="hold">
                                          <p:stCondLst>
                                            <p:cond delay="0"/>
                                          </p:stCondLst>
                                        </p:cTn>
                                        <p:tgtEl>
                                          <p:spTgt spid="351404"/>
                                        </p:tgtEl>
                                        <p:attrNameLst>
                                          <p:attrName>style.visibility</p:attrName>
                                        </p:attrNameLst>
                                      </p:cBhvr>
                                      <p:to>
                                        <p:strVal val="visible"/>
                                      </p:to>
                                    </p:set>
                                    <p:animEffect transition="in" filter="dissolve">
                                      <p:cBhvr>
                                        <p:cTn id="214" dur="500"/>
                                        <p:tgtEl>
                                          <p:spTgt spid="351404"/>
                                        </p:tgtEl>
                                      </p:cBhvr>
                                    </p:animEffect>
                                  </p:childTnLst>
                                </p:cTn>
                              </p:par>
                            </p:childTnLst>
                          </p:cTn>
                        </p:par>
                      </p:childTnLst>
                    </p:cTn>
                  </p:par>
                  <p:par>
                    <p:cTn id="215" fill="hold">
                      <p:stCondLst>
                        <p:cond delay="indefinite"/>
                      </p:stCondLst>
                      <p:childTnLst>
                        <p:par>
                          <p:cTn id="216" fill="hold">
                            <p:stCondLst>
                              <p:cond delay="0"/>
                            </p:stCondLst>
                            <p:childTnLst>
                              <p:par>
                                <p:cTn id="217" presetID="9" presetClass="entr" presetSubtype="0" fill="hold" grpId="0" nodeType="clickEffect">
                                  <p:stCondLst>
                                    <p:cond delay="0"/>
                                  </p:stCondLst>
                                  <p:childTnLst>
                                    <p:set>
                                      <p:cBhvr>
                                        <p:cTn id="218" dur="1" fill="hold">
                                          <p:stCondLst>
                                            <p:cond delay="0"/>
                                          </p:stCondLst>
                                        </p:cTn>
                                        <p:tgtEl>
                                          <p:spTgt spid="351405"/>
                                        </p:tgtEl>
                                        <p:attrNameLst>
                                          <p:attrName>style.visibility</p:attrName>
                                        </p:attrNameLst>
                                      </p:cBhvr>
                                      <p:to>
                                        <p:strVal val="visible"/>
                                      </p:to>
                                    </p:set>
                                    <p:animEffect transition="in" filter="dissolve">
                                      <p:cBhvr>
                                        <p:cTn id="219" dur="500"/>
                                        <p:tgtEl>
                                          <p:spTgt spid="351405"/>
                                        </p:tgtEl>
                                      </p:cBhvr>
                                    </p:animEffect>
                                  </p:childTnLst>
                                </p:cTn>
                              </p:par>
                            </p:childTnLst>
                          </p:cTn>
                        </p:par>
                      </p:childTnLst>
                    </p:cTn>
                  </p:par>
                  <p:par>
                    <p:cTn id="220" fill="hold">
                      <p:stCondLst>
                        <p:cond delay="indefinite"/>
                      </p:stCondLst>
                      <p:childTnLst>
                        <p:par>
                          <p:cTn id="221" fill="hold">
                            <p:stCondLst>
                              <p:cond delay="0"/>
                            </p:stCondLst>
                            <p:childTnLst>
                              <p:par>
                                <p:cTn id="222" presetID="22" presetClass="entr" presetSubtype="2" fill="hold" nodeType="clickEffect">
                                  <p:stCondLst>
                                    <p:cond delay="0"/>
                                  </p:stCondLst>
                                  <p:childTnLst>
                                    <p:set>
                                      <p:cBhvr>
                                        <p:cTn id="223" dur="1" fill="hold">
                                          <p:stCondLst>
                                            <p:cond delay="0"/>
                                          </p:stCondLst>
                                        </p:cTn>
                                        <p:tgtEl>
                                          <p:spTgt spid="351406"/>
                                        </p:tgtEl>
                                        <p:attrNameLst>
                                          <p:attrName>style.visibility</p:attrName>
                                        </p:attrNameLst>
                                      </p:cBhvr>
                                      <p:to>
                                        <p:strVal val="visible"/>
                                      </p:to>
                                    </p:set>
                                    <p:animEffect transition="in" filter="wipe(right)">
                                      <p:cBhvr>
                                        <p:cTn id="224" dur="500"/>
                                        <p:tgtEl>
                                          <p:spTgt spid="351406"/>
                                        </p:tgtEl>
                                      </p:cBhvr>
                                    </p:animEffect>
                                  </p:childTnLst>
                                </p:cTn>
                              </p:par>
                              <p:par>
                                <p:cTn id="225" presetID="22" presetClass="entr" presetSubtype="2" fill="hold" nodeType="withEffect">
                                  <p:stCondLst>
                                    <p:cond delay="0"/>
                                  </p:stCondLst>
                                  <p:childTnLst>
                                    <p:set>
                                      <p:cBhvr>
                                        <p:cTn id="226" dur="1" fill="hold">
                                          <p:stCondLst>
                                            <p:cond delay="0"/>
                                          </p:stCondLst>
                                        </p:cTn>
                                        <p:tgtEl>
                                          <p:spTgt spid="351407"/>
                                        </p:tgtEl>
                                        <p:attrNameLst>
                                          <p:attrName>style.visibility</p:attrName>
                                        </p:attrNameLst>
                                      </p:cBhvr>
                                      <p:to>
                                        <p:strVal val="visible"/>
                                      </p:to>
                                    </p:set>
                                    <p:animEffect transition="in" filter="wipe(right)">
                                      <p:cBhvr>
                                        <p:cTn id="227" dur="500"/>
                                        <p:tgtEl>
                                          <p:spTgt spid="351407"/>
                                        </p:tgtEl>
                                      </p:cBhvr>
                                    </p:animEffect>
                                  </p:childTnLst>
                                </p:cTn>
                              </p:par>
                            </p:childTnLst>
                          </p:cTn>
                        </p:par>
                      </p:childTnLst>
                    </p:cTn>
                  </p:par>
                  <p:par>
                    <p:cTn id="228" fill="hold">
                      <p:stCondLst>
                        <p:cond delay="indefinite"/>
                      </p:stCondLst>
                      <p:childTnLst>
                        <p:par>
                          <p:cTn id="229" fill="hold">
                            <p:stCondLst>
                              <p:cond delay="0"/>
                            </p:stCondLst>
                            <p:childTnLst>
                              <p:par>
                                <p:cTn id="230" presetID="22" presetClass="entr" presetSubtype="8" fill="hold" nodeType="clickEffect">
                                  <p:stCondLst>
                                    <p:cond delay="0"/>
                                  </p:stCondLst>
                                  <p:childTnLst>
                                    <p:set>
                                      <p:cBhvr>
                                        <p:cTn id="231" dur="1" fill="hold">
                                          <p:stCondLst>
                                            <p:cond delay="0"/>
                                          </p:stCondLst>
                                        </p:cTn>
                                        <p:tgtEl>
                                          <p:spTgt spid="351409"/>
                                        </p:tgtEl>
                                        <p:attrNameLst>
                                          <p:attrName>style.visibility</p:attrName>
                                        </p:attrNameLst>
                                      </p:cBhvr>
                                      <p:to>
                                        <p:strVal val="visible"/>
                                      </p:to>
                                    </p:set>
                                    <p:animEffect transition="in" filter="wipe(left)">
                                      <p:cBhvr>
                                        <p:cTn id="232" dur="500"/>
                                        <p:tgtEl>
                                          <p:spTgt spid="351409"/>
                                        </p:tgtEl>
                                      </p:cBhvr>
                                    </p:animEffect>
                                  </p:childTnLst>
                                </p:cTn>
                              </p:par>
                              <p:par>
                                <p:cTn id="233" presetID="22" presetClass="entr" presetSubtype="8" fill="hold" nodeType="withEffect">
                                  <p:stCondLst>
                                    <p:cond delay="0"/>
                                  </p:stCondLst>
                                  <p:childTnLst>
                                    <p:set>
                                      <p:cBhvr>
                                        <p:cTn id="234" dur="1" fill="hold">
                                          <p:stCondLst>
                                            <p:cond delay="0"/>
                                          </p:stCondLst>
                                        </p:cTn>
                                        <p:tgtEl>
                                          <p:spTgt spid="351408"/>
                                        </p:tgtEl>
                                        <p:attrNameLst>
                                          <p:attrName>style.visibility</p:attrName>
                                        </p:attrNameLst>
                                      </p:cBhvr>
                                      <p:to>
                                        <p:strVal val="visible"/>
                                      </p:to>
                                    </p:set>
                                    <p:animEffect transition="in" filter="wipe(left)">
                                      <p:cBhvr>
                                        <p:cTn id="235" dur="500"/>
                                        <p:tgtEl>
                                          <p:spTgt spid="351408"/>
                                        </p:tgtEl>
                                      </p:cBhvr>
                                    </p:animEffect>
                                  </p:childTnLst>
                                </p:cTn>
                              </p:par>
                            </p:childTnLst>
                          </p:cTn>
                        </p:par>
                      </p:childTnLst>
                    </p:cTn>
                  </p:par>
                  <p:par>
                    <p:cTn id="236" fill="hold">
                      <p:stCondLst>
                        <p:cond delay="indefinite"/>
                      </p:stCondLst>
                      <p:childTnLst>
                        <p:par>
                          <p:cTn id="237" fill="hold">
                            <p:stCondLst>
                              <p:cond delay="0"/>
                            </p:stCondLst>
                            <p:childTnLst>
                              <p:par>
                                <p:cTn id="238" presetID="22" presetClass="entr" presetSubtype="1" fill="hold" nodeType="clickEffect">
                                  <p:stCondLst>
                                    <p:cond delay="0"/>
                                  </p:stCondLst>
                                  <p:childTnLst>
                                    <p:set>
                                      <p:cBhvr>
                                        <p:cTn id="239" dur="1" fill="hold">
                                          <p:stCondLst>
                                            <p:cond delay="0"/>
                                          </p:stCondLst>
                                        </p:cTn>
                                        <p:tgtEl>
                                          <p:spTgt spid="351410"/>
                                        </p:tgtEl>
                                        <p:attrNameLst>
                                          <p:attrName>style.visibility</p:attrName>
                                        </p:attrNameLst>
                                      </p:cBhvr>
                                      <p:to>
                                        <p:strVal val="visible"/>
                                      </p:to>
                                    </p:set>
                                    <p:animEffect transition="in" filter="wipe(up)">
                                      <p:cBhvr>
                                        <p:cTn id="240" dur="500"/>
                                        <p:tgtEl>
                                          <p:spTgt spid="351410"/>
                                        </p:tgtEl>
                                      </p:cBhvr>
                                    </p:animEffect>
                                  </p:childTnLst>
                                </p:cTn>
                              </p:par>
                            </p:childTnLst>
                          </p:cTn>
                        </p:par>
                      </p:childTnLst>
                    </p:cTn>
                  </p:par>
                  <p:par>
                    <p:cTn id="241" fill="hold">
                      <p:stCondLst>
                        <p:cond delay="indefinite"/>
                      </p:stCondLst>
                      <p:childTnLst>
                        <p:par>
                          <p:cTn id="242" fill="hold">
                            <p:stCondLst>
                              <p:cond delay="0"/>
                            </p:stCondLst>
                            <p:childTnLst>
                              <p:par>
                                <p:cTn id="243" presetID="22" presetClass="entr" presetSubtype="4" fill="hold" nodeType="clickEffect">
                                  <p:stCondLst>
                                    <p:cond delay="0"/>
                                  </p:stCondLst>
                                  <p:childTnLst>
                                    <p:set>
                                      <p:cBhvr>
                                        <p:cTn id="244" dur="1" fill="hold">
                                          <p:stCondLst>
                                            <p:cond delay="0"/>
                                          </p:stCondLst>
                                        </p:cTn>
                                        <p:tgtEl>
                                          <p:spTgt spid="6"/>
                                        </p:tgtEl>
                                        <p:attrNameLst>
                                          <p:attrName>style.visibility</p:attrName>
                                        </p:attrNameLst>
                                      </p:cBhvr>
                                      <p:to>
                                        <p:strVal val="visible"/>
                                      </p:to>
                                    </p:set>
                                    <p:animEffect transition="in" filter="wipe(down)">
                                      <p:cBhvr>
                                        <p:cTn id="245" dur="500"/>
                                        <p:tgtEl>
                                          <p:spTgt spid="6"/>
                                        </p:tgtEl>
                                      </p:cBhvr>
                                    </p:animEffect>
                                  </p:childTnLst>
                                </p:cTn>
                              </p:par>
                            </p:childTnLst>
                          </p:cTn>
                        </p:par>
                      </p:childTnLst>
                    </p:cTn>
                  </p:par>
                  <p:par>
                    <p:cTn id="246" fill="hold">
                      <p:stCondLst>
                        <p:cond delay="indefinite"/>
                      </p:stCondLst>
                      <p:childTnLst>
                        <p:par>
                          <p:cTn id="247" fill="hold">
                            <p:stCondLst>
                              <p:cond delay="0"/>
                            </p:stCondLst>
                            <p:childTnLst>
                              <p:par>
                                <p:cTn id="248" presetID="22" presetClass="entr" presetSubtype="4" fill="hold" nodeType="clickEffect">
                                  <p:stCondLst>
                                    <p:cond delay="0"/>
                                  </p:stCondLst>
                                  <p:childTnLst>
                                    <p:set>
                                      <p:cBhvr>
                                        <p:cTn id="249" dur="1" fill="hold">
                                          <p:stCondLst>
                                            <p:cond delay="0"/>
                                          </p:stCondLst>
                                        </p:cTn>
                                        <p:tgtEl>
                                          <p:spTgt spid="7"/>
                                        </p:tgtEl>
                                        <p:attrNameLst>
                                          <p:attrName>style.visibility</p:attrName>
                                        </p:attrNameLst>
                                      </p:cBhvr>
                                      <p:to>
                                        <p:strVal val="visible"/>
                                      </p:to>
                                    </p:set>
                                    <p:animEffect transition="in" filter="wipe(down)">
                                      <p:cBhvr>
                                        <p:cTn id="250" dur="500"/>
                                        <p:tgtEl>
                                          <p:spTgt spid="7"/>
                                        </p:tgtEl>
                                      </p:cBhvr>
                                    </p:animEffect>
                                  </p:childTnLst>
                                </p:cTn>
                              </p:par>
                            </p:childTnLst>
                          </p:cTn>
                        </p:par>
                      </p:childTnLst>
                    </p:cTn>
                  </p:par>
                  <p:par>
                    <p:cTn id="251" fill="hold">
                      <p:stCondLst>
                        <p:cond delay="indefinite"/>
                      </p:stCondLst>
                      <p:childTnLst>
                        <p:par>
                          <p:cTn id="252" fill="hold">
                            <p:stCondLst>
                              <p:cond delay="0"/>
                            </p:stCondLst>
                            <p:childTnLst>
                              <p:par>
                                <p:cTn id="253" presetID="22" presetClass="entr" presetSubtype="2" fill="hold" nodeType="clickEffect">
                                  <p:stCondLst>
                                    <p:cond delay="0"/>
                                  </p:stCondLst>
                                  <p:childTnLst>
                                    <p:set>
                                      <p:cBhvr>
                                        <p:cTn id="254" dur="1" fill="hold">
                                          <p:stCondLst>
                                            <p:cond delay="0"/>
                                          </p:stCondLst>
                                        </p:cTn>
                                        <p:tgtEl>
                                          <p:spTgt spid="351422"/>
                                        </p:tgtEl>
                                        <p:attrNameLst>
                                          <p:attrName>style.visibility</p:attrName>
                                        </p:attrNameLst>
                                      </p:cBhvr>
                                      <p:to>
                                        <p:strVal val="visible"/>
                                      </p:to>
                                    </p:set>
                                    <p:animEffect transition="in" filter="wipe(right)">
                                      <p:cBhvr>
                                        <p:cTn id="255" dur="500"/>
                                        <p:tgtEl>
                                          <p:spTgt spid="351422"/>
                                        </p:tgtEl>
                                      </p:cBhvr>
                                    </p:animEffect>
                                  </p:childTnLst>
                                </p:cTn>
                              </p:par>
                            </p:childTnLst>
                          </p:cTn>
                        </p:par>
                        <p:par>
                          <p:cTn id="256" fill="hold">
                            <p:stCondLst>
                              <p:cond delay="500"/>
                            </p:stCondLst>
                            <p:childTnLst>
                              <p:par>
                                <p:cTn id="257" presetID="22" presetClass="entr" presetSubtype="1" fill="hold" nodeType="afterEffect">
                                  <p:stCondLst>
                                    <p:cond delay="0"/>
                                  </p:stCondLst>
                                  <p:childTnLst>
                                    <p:set>
                                      <p:cBhvr>
                                        <p:cTn id="258" dur="1" fill="hold">
                                          <p:stCondLst>
                                            <p:cond delay="0"/>
                                          </p:stCondLst>
                                        </p:cTn>
                                        <p:tgtEl>
                                          <p:spTgt spid="351424"/>
                                        </p:tgtEl>
                                        <p:attrNameLst>
                                          <p:attrName>style.visibility</p:attrName>
                                        </p:attrNameLst>
                                      </p:cBhvr>
                                      <p:to>
                                        <p:strVal val="visible"/>
                                      </p:to>
                                    </p:set>
                                    <p:animEffect transition="in" filter="wipe(up)">
                                      <p:cBhvr>
                                        <p:cTn id="259" dur="500"/>
                                        <p:tgtEl>
                                          <p:spTgt spid="351424"/>
                                        </p:tgtEl>
                                      </p:cBhvr>
                                    </p:animEffect>
                                  </p:childTnLst>
                                </p:cTn>
                              </p:par>
                            </p:childTnLst>
                          </p:cTn>
                        </p:par>
                        <p:par>
                          <p:cTn id="260" fill="hold">
                            <p:stCondLst>
                              <p:cond delay="1000"/>
                            </p:stCondLst>
                            <p:childTnLst>
                              <p:par>
                                <p:cTn id="261" presetID="22" presetClass="entr" presetSubtype="8" fill="hold" nodeType="afterEffect">
                                  <p:stCondLst>
                                    <p:cond delay="0"/>
                                  </p:stCondLst>
                                  <p:childTnLst>
                                    <p:set>
                                      <p:cBhvr>
                                        <p:cTn id="262" dur="1" fill="hold">
                                          <p:stCondLst>
                                            <p:cond delay="0"/>
                                          </p:stCondLst>
                                        </p:cTn>
                                        <p:tgtEl>
                                          <p:spTgt spid="351423"/>
                                        </p:tgtEl>
                                        <p:attrNameLst>
                                          <p:attrName>style.visibility</p:attrName>
                                        </p:attrNameLst>
                                      </p:cBhvr>
                                      <p:to>
                                        <p:strVal val="visible"/>
                                      </p:to>
                                    </p:set>
                                    <p:animEffect transition="in" filter="wipe(left)">
                                      <p:cBhvr>
                                        <p:cTn id="263" dur="500"/>
                                        <p:tgtEl>
                                          <p:spTgt spid="351423"/>
                                        </p:tgtEl>
                                      </p:cBhvr>
                                    </p:animEffect>
                                  </p:childTnLst>
                                </p:cTn>
                              </p:par>
                            </p:childTnLst>
                          </p:cTn>
                        </p:par>
                        <p:par>
                          <p:cTn id="264" fill="hold">
                            <p:stCondLst>
                              <p:cond delay="1500"/>
                            </p:stCondLst>
                            <p:childTnLst>
                              <p:par>
                                <p:cTn id="265" presetID="22" presetClass="entr" presetSubtype="1" fill="hold" nodeType="afterEffect">
                                  <p:stCondLst>
                                    <p:cond delay="0"/>
                                  </p:stCondLst>
                                  <p:childTnLst>
                                    <p:set>
                                      <p:cBhvr>
                                        <p:cTn id="266" dur="1" fill="hold">
                                          <p:stCondLst>
                                            <p:cond delay="0"/>
                                          </p:stCondLst>
                                        </p:cTn>
                                        <p:tgtEl>
                                          <p:spTgt spid="351425"/>
                                        </p:tgtEl>
                                        <p:attrNameLst>
                                          <p:attrName>style.visibility</p:attrName>
                                        </p:attrNameLst>
                                      </p:cBhvr>
                                      <p:to>
                                        <p:strVal val="visible"/>
                                      </p:to>
                                    </p:set>
                                    <p:animEffect transition="in" filter="wipe(up)">
                                      <p:cBhvr>
                                        <p:cTn id="267" dur="500"/>
                                        <p:tgtEl>
                                          <p:spTgt spid="351425"/>
                                        </p:tgtEl>
                                      </p:cBhvr>
                                    </p:animEffect>
                                  </p:childTnLst>
                                </p:cTn>
                              </p:par>
                            </p:childTnLst>
                          </p:cTn>
                        </p:par>
                        <p:par>
                          <p:cTn id="268" fill="hold">
                            <p:stCondLst>
                              <p:cond delay="2000"/>
                            </p:stCondLst>
                            <p:childTnLst>
                              <p:par>
                                <p:cTn id="269" presetID="22" presetClass="entr" presetSubtype="1" fill="hold" nodeType="afterEffect">
                                  <p:stCondLst>
                                    <p:cond delay="0"/>
                                  </p:stCondLst>
                                  <p:childTnLst>
                                    <p:set>
                                      <p:cBhvr>
                                        <p:cTn id="270" dur="1" fill="hold">
                                          <p:stCondLst>
                                            <p:cond delay="0"/>
                                          </p:stCondLst>
                                        </p:cTn>
                                        <p:tgtEl>
                                          <p:spTgt spid="351426"/>
                                        </p:tgtEl>
                                        <p:attrNameLst>
                                          <p:attrName>style.visibility</p:attrName>
                                        </p:attrNameLst>
                                      </p:cBhvr>
                                      <p:to>
                                        <p:strVal val="visible"/>
                                      </p:to>
                                    </p:set>
                                    <p:animEffect transition="in" filter="wipe(up)">
                                      <p:cBhvr>
                                        <p:cTn id="271" dur="500"/>
                                        <p:tgtEl>
                                          <p:spTgt spid="351426"/>
                                        </p:tgtEl>
                                      </p:cBhvr>
                                    </p:animEffect>
                                  </p:childTnLst>
                                </p:cTn>
                              </p:par>
                            </p:childTnLst>
                          </p:cTn>
                        </p:par>
                        <p:par>
                          <p:cTn id="272" fill="hold">
                            <p:stCondLst>
                              <p:cond delay="2500"/>
                            </p:stCondLst>
                            <p:childTnLst>
                              <p:par>
                                <p:cTn id="273" presetID="22" presetClass="entr" presetSubtype="4" fill="hold" grpId="0" nodeType="afterEffect">
                                  <p:stCondLst>
                                    <p:cond delay="0"/>
                                  </p:stCondLst>
                                  <p:childTnLst>
                                    <p:set>
                                      <p:cBhvr>
                                        <p:cTn id="274" dur="1" fill="hold">
                                          <p:stCondLst>
                                            <p:cond delay="0"/>
                                          </p:stCondLst>
                                        </p:cTn>
                                        <p:tgtEl>
                                          <p:spTgt spid="351427"/>
                                        </p:tgtEl>
                                        <p:attrNameLst>
                                          <p:attrName>style.visibility</p:attrName>
                                        </p:attrNameLst>
                                      </p:cBhvr>
                                      <p:to>
                                        <p:strVal val="visible"/>
                                      </p:to>
                                    </p:set>
                                    <p:animEffect transition="in" filter="wipe(down)">
                                      <p:cBhvr>
                                        <p:cTn id="275" dur="500"/>
                                        <p:tgtEl>
                                          <p:spTgt spid="351427"/>
                                        </p:tgtEl>
                                      </p:cBhvr>
                                    </p:animEffect>
                                  </p:childTnLst>
                                </p:cTn>
                              </p:par>
                            </p:childTnLst>
                          </p:cTn>
                        </p:par>
                        <p:par>
                          <p:cTn id="276" fill="hold">
                            <p:stCondLst>
                              <p:cond delay="3000"/>
                            </p:stCondLst>
                            <p:childTnLst>
                              <p:par>
                                <p:cTn id="277" presetID="22" presetClass="entr" presetSubtype="4" fill="hold" grpId="0" nodeType="afterEffect">
                                  <p:stCondLst>
                                    <p:cond delay="0"/>
                                  </p:stCondLst>
                                  <p:childTnLst>
                                    <p:set>
                                      <p:cBhvr>
                                        <p:cTn id="278" dur="1" fill="hold">
                                          <p:stCondLst>
                                            <p:cond delay="0"/>
                                          </p:stCondLst>
                                        </p:cTn>
                                        <p:tgtEl>
                                          <p:spTgt spid="351428"/>
                                        </p:tgtEl>
                                        <p:attrNameLst>
                                          <p:attrName>style.visibility</p:attrName>
                                        </p:attrNameLst>
                                      </p:cBhvr>
                                      <p:to>
                                        <p:strVal val="visible"/>
                                      </p:to>
                                    </p:set>
                                    <p:animEffect transition="in" filter="wipe(down)">
                                      <p:cBhvr>
                                        <p:cTn id="279" dur="500"/>
                                        <p:tgtEl>
                                          <p:spTgt spid="3514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1327" grpId="0" animBg="1"/>
      <p:bldP spid="351335" grpId="0" animBg="1"/>
      <p:bldP spid="351363" grpId="0" animBg="1"/>
      <p:bldP spid="351364" grpId="0" animBg="1"/>
      <p:bldP spid="351365" grpId="0" animBg="1"/>
      <p:bldP spid="351366" grpId="0" animBg="1"/>
      <p:bldP spid="351378" grpId="0" animBg="1"/>
      <p:bldP spid="351379" grpId="0" animBg="1"/>
      <p:bldP spid="351399" grpId="0" animBg="1"/>
      <p:bldP spid="351400" grpId="0" animBg="1"/>
      <p:bldP spid="351404" grpId="0" animBg="1"/>
      <p:bldP spid="351405" grpId="0" animBg="1"/>
      <p:bldP spid="351427" grpId="0" animBg="1"/>
      <p:bldP spid="35142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3883AEA7-8609-4E29-8619-D9FE952DB89F}"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15:55:42</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36"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5pPr>
          </a:lstStyle>
          <a:p>
            <a:pPr lvl="0" algn="r" eaLnBrk="1" hangingPunct="1"/>
            <a:fld id="{9A0DB2DC-4C9A-4742-B13C-FB6460FD3503}" type="slidenum">
              <a:rPr lang="en-US" altLang="zh-CN" sz="1400" b="0" i="0" dirty="0">
                <a:solidFill>
                  <a:schemeClr val="tx1"/>
                </a:solidFill>
                <a:latin typeface="Times New Roman" panose="02020603050405020304" pitchFamily="18" charset="0"/>
              </a:rPr>
              <a:t>24</a:t>
            </a:fld>
            <a:endParaRPr lang="en-US" altLang="zh-CN" sz="1400" b="0" i="0" dirty="0">
              <a:solidFill>
                <a:schemeClr val="tx1"/>
              </a:solidFill>
              <a:latin typeface="Times New Roman" panose="02020603050405020304" pitchFamily="18" charset="0"/>
            </a:endParaRPr>
          </a:p>
        </p:txBody>
      </p:sp>
      <p:pic>
        <p:nvPicPr>
          <p:cNvPr id="28677" name="Picture 37"/>
          <p:cNvPicPr>
            <a:picLocks noChangeAspect="1"/>
          </p:cNvPicPr>
          <p:nvPr/>
        </p:nvPicPr>
        <p:blipFill>
          <a:blip r:embed="rId2"/>
          <a:stretch>
            <a:fillRect/>
          </a:stretch>
        </p:blipFill>
        <p:spPr>
          <a:xfrm>
            <a:off x="0" y="404813"/>
            <a:ext cx="4497388" cy="3076575"/>
          </a:xfrm>
          <a:prstGeom prst="rect">
            <a:avLst/>
          </a:prstGeom>
          <a:noFill/>
          <a:ln w="4763">
            <a:noFill/>
          </a:ln>
        </p:spPr>
      </p:pic>
      <p:sp>
        <p:nvSpPr>
          <p:cNvPr id="28678" name="Rectangle 4"/>
          <p:cNvSpPr/>
          <p:nvPr/>
        </p:nvSpPr>
        <p:spPr>
          <a:xfrm>
            <a:off x="-139700" y="0"/>
            <a:ext cx="9339263"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7.2.3 </a:t>
            </a:r>
            <a:r>
              <a:rPr lang="zh-CN" altLang="en-US" i="0" dirty="0">
                <a:solidFill>
                  <a:srgbClr val="000066"/>
                </a:solidFill>
                <a:latin typeface="仿宋_GB2312" pitchFamily="49" charset="-122"/>
                <a:ea typeface="仿宋_GB2312" pitchFamily="49" charset="-122"/>
              </a:rPr>
              <a:t>组合体视图的画法</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形体分析、选择主视图</a:t>
            </a:r>
          </a:p>
        </p:txBody>
      </p:sp>
      <p:pic>
        <p:nvPicPr>
          <p:cNvPr id="353287" name="Picture 7"/>
          <p:cNvPicPr>
            <a:picLocks noChangeAspect="1"/>
          </p:cNvPicPr>
          <p:nvPr/>
        </p:nvPicPr>
        <p:blipFill>
          <a:blip r:embed="rId3"/>
          <a:stretch>
            <a:fillRect/>
          </a:stretch>
        </p:blipFill>
        <p:spPr>
          <a:xfrm>
            <a:off x="5091113" y="2522538"/>
            <a:ext cx="2119312" cy="3024187"/>
          </a:xfrm>
          <a:prstGeom prst="rect">
            <a:avLst/>
          </a:prstGeom>
          <a:noFill/>
          <a:ln w="4763">
            <a:noFill/>
          </a:ln>
        </p:spPr>
      </p:pic>
      <p:pic>
        <p:nvPicPr>
          <p:cNvPr id="353288" name="Picture 8"/>
          <p:cNvPicPr>
            <a:picLocks noChangeAspect="1"/>
          </p:cNvPicPr>
          <p:nvPr/>
        </p:nvPicPr>
        <p:blipFill>
          <a:blip r:embed="rId4"/>
          <a:stretch>
            <a:fillRect/>
          </a:stretch>
        </p:blipFill>
        <p:spPr>
          <a:xfrm>
            <a:off x="5129213" y="5557838"/>
            <a:ext cx="2027237" cy="815975"/>
          </a:xfrm>
          <a:prstGeom prst="rect">
            <a:avLst/>
          </a:prstGeom>
          <a:noFill/>
          <a:ln w="4763">
            <a:noFill/>
          </a:ln>
        </p:spPr>
      </p:pic>
      <p:pic>
        <p:nvPicPr>
          <p:cNvPr id="353289" name="Picture 9"/>
          <p:cNvPicPr>
            <a:picLocks noChangeAspect="1"/>
          </p:cNvPicPr>
          <p:nvPr/>
        </p:nvPicPr>
        <p:blipFill>
          <a:blip r:embed="rId5"/>
          <a:stretch>
            <a:fillRect/>
          </a:stretch>
        </p:blipFill>
        <p:spPr>
          <a:xfrm>
            <a:off x="1728788" y="4597400"/>
            <a:ext cx="3378200" cy="1436688"/>
          </a:xfrm>
          <a:prstGeom prst="rect">
            <a:avLst/>
          </a:prstGeom>
          <a:noFill/>
          <a:ln w="4763">
            <a:noFill/>
          </a:ln>
        </p:spPr>
      </p:pic>
      <p:pic>
        <p:nvPicPr>
          <p:cNvPr id="353290" name="Picture 10"/>
          <p:cNvPicPr>
            <a:picLocks noChangeAspect="1"/>
          </p:cNvPicPr>
          <p:nvPr/>
        </p:nvPicPr>
        <p:blipFill>
          <a:blip r:embed="rId6"/>
          <a:stretch>
            <a:fillRect/>
          </a:stretch>
        </p:blipFill>
        <p:spPr>
          <a:xfrm>
            <a:off x="3902075" y="3281363"/>
            <a:ext cx="804863" cy="1316037"/>
          </a:xfrm>
          <a:prstGeom prst="rect">
            <a:avLst/>
          </a:prstGeom>
          <a:noFill/>
          <a:ln w="4763">
            <a:noFill/>
          </a:ln>
        </p:spPr>
      </p:pic>
      <p:pic>
        <p:nvPicPr>
          <p:cNvPr id="353291" name="Picture 11"/>
          <p:cNvPicPr>
            <a:picLocks noChangeAspect="1"/>
          </p:cNvPicPr>
          <p:nvPr/>
        </p:nvPicPr>
        <p:blipFill>
          <a:blip r:embed="rId7"/>
          <a:stretch>
            <a:fillRect/>
          </a:stretch>
        </p:blipFill>
        <p:spPr>
          <a:xfrm>
            <a:off x="7429500" y="3567113"/>
            <a:ext cx="1482725" cy="1366837"/>
          </a:xfrm>
          <a:prstGeom prst="rect">
            <a:avLst/>
          </a:prstGeom>
          <a:noFill/>
          <a:ln w="4763">
            <a:noFill/>
          </a:ln>
        </p:spPr>
      </p:pic>
      <p:pic>
        <p:nvPicPr>
          <p:cNvPr id="353292" name="Picture 12"/>
          <p:cNvPicPr>
            <a:picLocks noChangeAspect="1"/>
          </p:cNvPicPr>
          <p:nvPr/>
        </p:nvPicPr>
        <p:blipFill>
          <a:blip r:embed="rId8"/>
          <a:stretch>
            <a:fillRect/>
          </a:stretch>
        </p:blipFill>
        <p:spPr>
          <a:xfrm>
            <a:off x="7192963" y="2420938"/>
            <a:ext cx="1703387" cy="1198562"/>
          </a:xfrm>
          <a:prstGeom prst="rect">
            <a:avLst/>
          </a:prstGeom>
          <a:noFill/>
          <a:ln w="4763">
            <a:noFill/>
          </a:ln>
        </p:spPr>
      </p:pic>
      <p:sp>
        <p:nvSpPr>
          <p:cNvPr id="353293" name="Text Box 13"/>
          <p:cNvSpPr txBox="1">
            <a:spLocks noChangeArrowheads="1"/>
          </p:cNvSpPr>
          <p:nvPr/>
        </p:nvSpPr>
        <p:spPr bwMode="auto">
          <a:xfrm>
            <a:off x="5656263" y="1168400"/>
            <a:ext cx="2019300" cy="641350"/>
          </a:xfrm>
          <a:prstGeom prst="rect">
            <a:avLst/>
          </a:prstGeom>
          <a:noFill/>
          <a:ln w="4763">
            <a:noFill/>
            <a:miter lim="800000"/>
          </a:ln>
          <a:effectLst/>
        </p:spPr>
        <p:txBody>
          <a:bodyPr wrap="none">
            <a:spAutoFit/>
          </a:bodyPr>
          <a:lstStyle/>
          <a:p>
            <a:pPr marR="0" defTabSz="914400">
              <a:buClrTx/>
              <a:buSzTx/>
              <a:buFontTx/>
              <a:buNone/>
              <a:defRPr/>
            </a:pPr>
            <a:r>
              <a:rPr kumimoji="1" lang="zh-CN" altLang="en-US" sz="3600" i="0" u="sng" kern="1200" cap="none" spc="0" normalizeH="0" baseline="0" noProof="0" smtClean="0">
                <a:solidFill>
                  <a:srgbClr val="FF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形体分析</a:t>
            </a:r>
          </a:p>
        </p:txBody>
      </p:sp>
      <p:sp>
        <p:nvSpPr>
          <p:cNvPr id="353294" name="Line 14"/>
          <p:cNvSpPr/>
          <p:nvPr/>
        </p:nvSpPr>
        <p:spPr>
          <a:xfrm>
            <a:off x="2009775" y="6519863"/>
            <a:ext cx="1136650" cy="0"/>
          </a:xfrm>
          <a:prstGeom prst="line">
            <a:avLst/>
          </a:prstGeom>
          <a:ln w="4826" cap="flat" cmpd="sng">
            <a:solidFill>
              <a:schemeClr val="tx1"/>
            </a:solidFill>
            <a:prstDash val="solid"/>
            <a:headEnd type="none" w="med" len="med"/>
            <a:tailEnd type="none" w="med" len="med"/>
          </a:ln>
        </p:spPr>
      </p:sp>
      <p:sp>
        <p:nvSpPr>
          <p:cNvPr id="353295" name="Text Box 15"/>
          <p:cNvSpPr txBox="1"/>
          <p:nvPr/>
        </p:nvSpPr>
        <p:spPr>
          <a:xfrm>
            <a:off x="1951038" y="6100763"/>
            <a:ext cx="1370012" cy="457200"/>
          </a:xfrm>
          <a:prstGeom prst="rect">
            <a:avLst/>
          </a:prstGeom>
          <a:noFill/>
          <a:ln w="4763">
            <a:noFill/>
          </a:ln>
        </p:spPr>
        <p:txBody>
          <a:bodyPr>
            <a:spAutoFit/>
          </a:bodyPr>
          <a:lstStyle/>
          <a:p>
            <a:pPr>
              <a:spcBef>
                <a:spcPct val="50000"/>
              </a:spcBef>
            </a:pPr>
            <a:r>
              <a:rPr lang="zh-CN" altLang="en-US" i="0" dirty="0">
                <a:solidFill>
                  <a:schemeClr val="tx1"/>
                </a:solidFill>
                <a:latin typeface="Times New Roman" panose="02020603050405020304" pitchFamily="18" charset="0"/>
              </a:rPr>
              <a:t>底板</a:t>
            </a:r>
            <a:endParaRPr lang="zh-CN" altLang="en-US" dirty="0">
              <a:solidFill>
                <a:schemeClr val="tx1"/>
              </a:solidFill>
              <a:latin typeface="Times New Roman" panose="02020603050405020304" pitchFamily="18" charset="0"/>
            </a:endParaRPr>
          </a:p>
        </p:txBody>
      </p:sp>
      <p:sp>
        <p:nvSpPr>
          <p:cNvPr id="353296" name="Line 16"/>
          <p:cNvSpPr/>
          <p:nvPr/>
        </p:nvSpPr>
        <p:spPr>
          <a:xfrm flipH="1">
            <a:off x="3146425" y="5757863"/>
            <a:ext cx="298450" cy="762000"/>
          </a:xfrm>
          <a:prstGeom prst="line">
            <a:avLst/>
          </a:prstGeom>
          <a:ln w="4826" cap="flat" cmpd="sng">
            <a:solidFill>
              <a:schemeClr val="tx1"/>
            </a:solidFill>
            <a:prstDash val="solid"/>
            <a:headEnd type="oval" w="med" len="med"/>
            <a:tailEnd type="none" w="lg" len="med"/>
          </a:ln>
        </p:spPr>
      </p:sp>
      <p:sp>
        <p:nvSpPr>
          <p:cNvPr id="353297" name="Line 17"/>
          <p:cNvSpPr/>
          <p:nvPr/>
        </p:nvSpPr>
        <p:spPr>
          <a:xfrm>
            <a:off x="3038475" y="4543425"/>
            <a:ext cx="692150" cy="0"/>
          </a:xfrm>
          <a:prstGeom prst="line">
            <a:avLst/>
          </a:prstGeom>
          <a:ln w="4826" cap="flat" cmpd="sng">
            <a:solidFill>
              <a:schemeClr val="tx1"/>
            </a:solidFill>
            <a:prstDash val="solid"/>
            <a:headEnd type="none" w="med" len="med"/>
            <a:tailEnd type="none" w="med" len="med"/>
          </a:ln>
        </p:spPr>
      </p:sp>
      <p:sp>
        <p:nvSpPr>
          <p:cNvPr id="353298" name="Text Box 18"/>
          <p:cNvSpPr txBox="1"/>
          <p:nvPr/>
        </p:nvSpPr>
        <p:spPr>
          <a:xfrm>
            <a:off x="3060700" y="4124325"/>
            <a:ext cx="717550" cy="457200"/>
          </a:xfrm>
          <a:prstGeom prst="rect">
            <a:avLst/>
          </a:prstGeom>
          <a:noFill/>
          <a:ln w="4763">
            <a:noFill/>
          </a:ln>
        </p:spPr>
        <p:txBody>
          <a:bodyPr>
            <a:spAutoFit/>
          </a:bodyPr>
          <a:lstStyle/>
          <a:p>
            <a:pPr>
              <a:spcBef>
                <a:spcPct val="50000"/>
              </a:spcBef>
            </a:pPr>
            <a:r>
              <a:rPr lang="zh-CN" altLang="en-US" i="0" dirty="0">
                <a:solidFill>
                  <a:schemeClr val="tx1"/>
                </a:solidFill>
                <a:latin typeface="Times New Roman" panose="02020603050405020304" pitchFamily="18" charset="0"/>
              </a:rPr>
              <a:t>肋</a:t>
            </a:r>
            <a:endParaRPr lang="zh-CN" altLang="en-US" dirty="0">
              <a:solidFill>
                <a:schemeClr val="tx1"/>
              </a:solidFill>
              <a:latin typeface="Times New Roman" panose="02020603050405020304" pitchFamily="18" charset="0"/>
            </a:endParaRPr>
          </a:p>
        </p:txBody>
      </p:sp>
      <p:sp>
        <p:nvSpPr>
          <p:cNvPr id="353299" name="Line 19"/>
          <p:cNvSpPr/>
          <p:nvPr/>
        </p:nvSpPr>
        <p:spPr>
          <a:xfrm flipH="1">
            <a:off x="3730625" y="4027488"/>
            <a:ext cx="558800" cy="515937"/>
          </a:xfrm>
          <a:prstGeom prst="line">
            <a:avLst/>
          </a:prstGeom>
          <a:ln w="4826" cap="flat" cmpd="sng">
            <a:solidFill>
              <a:schemeClr val="tx1"/>
            </a:solidFill>
            <a:prstDash val="solid"/>
            <a:headEnd type="oval" w="med" len="med"/>
            <a:tailEnd type="none" w="lg" len="med"/>
          </a:ln>
        </p:spPr>
      </p:sp>
      <p:sp>
        <p:nvSpPr>
          <p:cNvPr id="353300" name="Line 20"/>
          <p:cNvSpPr/>
          <p:nvPr/>
        </p:nvSpPr>
        <p:spPr>
          <a:xfrm>
            <a:off x="7100888" y="6464300"/>
            <a:ext cx="1703387" cy="0"/>
          </a:xfrm>
          <a:prstGeom prst="line">
            <a:avLst/>
          </a:prstGeom>
          <a:ln w="4826" cap="flat" cmpd="sng">
            <a:solidFill>
              <a:schemeClr val="tx1"/>
            </a:solidFill>
            <a:prstDash val="solid"/>
            <a:headEnd type="none" w="med" len="med"/>
            <a:tailEnd type="none" w="med" len="med"/>
          </a:ln>
        </p:spPr>
      </p:sp>
      <p:sp>
        <p:nvSpPr>
          <p:cNvPr id="353301" name="Text Box 21"/>
          <p:cNvSpPr txBox="1"/>
          <p:nvPr/>
        </p:nvSpPr>
        <p:spPr>
          <a:xfrm>
            <a:off x="6981825" y="6045200"/>
            <a:ext cx="1736725" cy="457200"/>
          </a:xfrm>
          <a:prstGeom prst="rect">
            <a:avLst/>
          </a:prstGeom>
          <a:noFill/>
          <a:ln w="4763">
            <a:noFill/>
          </a:ln>
        </p:spPr>
        <p:txBody>
          <a:bodyPr>
            <a:spAutoFit/>
          </a:bodyPr>
          <a:lstStyle/>
          <a:p>
            <a:pPr algn="l">
              <a:spcBef>
                <a:spcPct val="50000"/>
              </a:spcBef>
            </a:pPr>
            <a:r>
              <a:rPr lang="zh-CN" altLang="en-US" i="0" dirty="0">
                <a:solidFill>
                  <a:schemeClr val="tx1"/>
                </a:solidFill>
                <a:latin typeface="Times New Roman" panose="02020603050405020304" pitchFamily="18" charset="0"/>
              </a:rPr>
              <a:t>扁空心圆柱</a:t>
            </a:r>
            <a:endParaRPr lang="zh-CN" altLang="en-US" dirty="0">
              <a:solidFill>
                <a:schemeClr val="tx1"/>
              </a:solidFill>
              <a:latin typeface="Times New Roman" panose="02020603050405020304" pitchFamily="18" charset="0"/>
            </a:endParaRPr>
          </a:p>
        </p:txBody>
      </p:sp>
      <p:sp>
        <p:nvSpPr>
          <p:cNvPr id="353302" name="Line 22"/>
          <p:cNvSpPr/>
          <p:nvPr/>
        </p:nvSpPr>
        <p:spPr>
          <a:xfrm>
            <a:off x="6505575" y="6237288"/>
            <a:ext cx="588963" cy="227012"/>
          </a:xfrm>
          <a:prstGeom prst="line">
            <a:avLst/>
          </a:prstGeom>
          <a:ln w="4826" cap="flat" cmpd="sng">
            <a:solidFill>
              <a:schemeClr val="tx1"/>
            </a:solidFill>
            <a:prstDash val="solid"/>
            <a:headEnd type="oval" w="med" len="med"/>
            <a:tailEnd type="none" w="lg" len="med"/>
          </a:ln>
        </p:spPr>
      </p:sp>
      <p:sp>
        <p:nvSpPr>
          <p:cNvPr id="353303" name="Line 23"/>
          <p:cNvSpPr/>
          <p:nvPr/>
        </p:nvSpPr>
        <p:spPr>
          <a:xfrm>
            <a:off x="7137400" y="5664200"/>
            <a:ext cx="1703388" cy="0"/>
          </a:xfrm>
          <a:prstGeom prst="line">
            <a:avLst/>
          </a:prstGeom>
          <a:ln w="4826" cap="flat" cmpd="sng">
            <a:solidFill>
              <a:schemeClr val="tx1"/>
            </a:solidFill>
            <a:prstDash val="solid"/>
            <a:headEnd type="none" w="med" len="med"/>
            <a:tailEnd type="none" w="med" len="med"/>
          </a:ln>
        </p:spPr>
      </p:sp>
      <p:sp>
        <p:nvSpPr>
          <p:cNvPr id="353304" name="Text Box 24"/>
          <p:cNvSpPr txBox="1"/>
          <p:nvPr/>
        </p:nvSpPr>
        <p:spPr>
          <a:xfrm>
            <a:off x="6900863" y="5245100"/>
            <a:ext cx="2243137" cy="457200"/>
          </a:xfrm>
          <a:prstGeom prst="rect">
            <a:avLst/>
          </a:prstGeom>
          <a:noFill/>
          <a:ln w="4763">
            <a:noFill/>
          </a:ln>
        </p:spPr>
        <p:txBody>
          <a:bodyPr>
            <a:spAutoFit/>
          </a:bodyPr>
          <a:lstStyle/>
          <a:p>
            <a:pPr algn="l">
              <a:spcBef>
                <a:spcPct val="50000"/>
              </a:spcBef>
            </a:pPr>
            <a:r>
              <a:rPr lang="zh-CN" altLang="en-US" i="0" dirty="0">
                <a:solidFill>
                  <a:schemeClr val="tx1"/>
                </a:solidFill>
                <a:latin typeface="Times New Roman" panose="02020603050405020304" pitchFamily="18" charset="0"/>
              </a:rPr>
              <a:t>水平空心圆柱</a:t>
            </a:r>
            <a:endParaRPr lang="zh-CN" altLang="en-US" dirty="0">
              <a:solidFill>
                <a:schemeClr val="tx1"/>
              </a:solidFill>
              <a:latin typeface="Times New Roman" panose="02020603050405020304" pitchFamily="18" charset="0"/>
            </a:endParaRPr>
          </a:p>
        </p:txBody>
      </p:sp>
      <p:sp>
        <p:nvSpPr>
          <p:cNvPr id="353305" name="Line 25"/>
          <p:cNvSpPr/>
          <p:nvPr/>
        </p:nvSpPr>
        <p:spPr>
          <a:xfrm>
            <a:off x="8766175" y="4405313"/>
            <a:ext cx="79375" cy="1258887"/>
          </a:xfrm>
          <a:prstGeom prst="line">
            <a:avLst/>
          </a:prstGeom>
          <a:ln w="4826" cap="flat" cmpd="sng">
            <a:solidFill>
              <a:schemeClr val="tx1"/>
            </a:solidFill>
            <a:prstDash val="solid"/>
            <a:headEnd type="oval" w="med" len="med"/>
            <a:tailEnd type="none" w="lg" len="med"/>
          </a:ln>
        </p:spPr>
      </p:sp>
      <p:sp>
        <p:nvSpPr>
          <p:cNvPr id="353306" name="Line 26"/>
          <p:cNvSpPr/>
          <p:nvPr/>
        </p:nvSpPr>
        <p:spPr>
          <a:xfrm>
            <a:off x="4840288" y="2490788"/>
            <a:ext cx="1971675" cy="0"/>
          </a:xfrm>
          <a:prstGeom prst="line">
            <a:avLst/>
          </a:prstGeom>
          <a:ln w="4826" cap="flat" cmpd="sng">
            <a:solidFill>
              <a:schemeClr val="tx1"/>
            </a:solidFill>
            <a:prstDash val="solid"/>
            <a:headEnd type="none" w="med" len="med"/>
            <a:tailEnd type="none" w="med" len="med"/>
          </a:ln>
        </p:spPr>
      </p:sp>
      <p:sp>
        <p:nvSpPr>
          <p:cNvPr id="353307" name="Text Box 27"/>
          <p:cNvSpPr txBox="1"/>
          <p:nvPr/>
        </p:nvSpPr>
        <p:spPr>
          <a:xfrm>
            <a:off x="4752975" y="2033588"/>
            <a:ext cx="2125663" cy="457200"/>
          </a:xfrm>
          <a:prstGeom prst="rect">
            <a:avLst/>
          </a:prstGeom>
          <a:noFill/>
          <a:ln w="4763">
            <a:noFill/>
          </a:ln>
        </p:spPr>
        <p:txBody>
          <a:bodyPr>
            <a:spAutoFit/>
          </a:bodyPr>
          <a:lstStyle/>
          <a:p>
            <a:pPr>
              <a:spcBef>
                <a:spcPct val="50000"/>
              </a:spcBef>
            </a:pPr>
            <a:r>
              <a:rPr lang="zh-CN" altLang="en-US" i="0" dirty="0">
                <a:solidFill>
                  <a:schemeClr val="tx1"/>
                </a:solidFill>
                <a:latin typeface="Times New Roman" panose="02020603050405020304" pitchFamily="18" charset="0"/>
              </a:rPr>
              <a:t>直立空心圆柱</a:t>
            </a:r>
            <a:endParaRPr lang="zh-CN" altLang="en-US" dirty="0">
              <a:solidFill>
                <a:schemeClr val="tx1"/>
              </a:solidFill>
              <a:latin typeface="Times New Roman" panose="02020603050405020304" pitchFamily="18" charset="0"/>
            </a:endParaRPr>
          </a:p>
        </p:txBody>
      </p:sp>
      <p:sp>
        <p:nvSpPr>
          <p:cNvPr id="353308" name="Line 28"/>
          <p:cNvSpPr/>
          <p:nvPr/>
        </p:nvSpPr>
        <p:spPr>
          <a:xfrm flipH="1" flipV="1">
            <a:off x="6811963" y="2490788"/>
            <a:ext cx="141287" cy="427037"/>
          </a:xfrm>
          <a:prstGeom prst="line">
            <a:avLst/>
          </a:prstGeom>
          <a:ln w="4826" cap="flat" cmpd="sng">
            <a:solidFill>
              <a:schemeClr val="tx1"/>
            </a:solidFill>
            <a:prstDash val="solid"/>
            <a:headEnd type="oval" w="med" len="med"/>
            <a:tailEnd type="none" w="lg" len="med"/>
          </a:ln>
        </p:spPr>
      </p:sp>
      <p:sp>
        <p:nvSpPr>
          <p:cNvPr id="353309" name="Line 29"/>
          <p:cNvSpPr/>
          <p:nvPr/>
        </p:nvSpPr>
        <p:spPr>
          <a:xfrm>
            <a:off x="7215188" y="2386013"/>
            <a:ext cx="679450" cy="0"/>
          </a:xfrm>
          <a:prstGeom prst="line">
            <a:avLst/>
          </a:prstGeom>
          <a:ln w="4826" cap="flat" cmpd="sng">
            <a:solidFill>
              <a:schemeClr val="tx1"/>
            </a:solidFill>
            <a:prstDash val="solid"/>
            <a:headEnd type="none" w="med" len="med"/>
            <a:tailEnd type="none" w="med" len="med"/>
          </a:ln>
        </p:spPr>
      </p:sp>
      <p:sp>
        <p:nvSpPr>
          <p:cNvPr id="353310" name="Text Box 30"/>
          <p:cNvSpPr txBox="1"/>
          <p:nvPr/>
        </p:nvSpPr>
        <p:spPr>
          <a:xfrm>
            <a:off x="7077075" y="1966913"/>
            <a:ext cx="992188" cy="457200"/>
          </a:xfrm>
          <a:prstGeom prst="rect">
            <a:avLst/>
          </a:prstGeom>
          <a:noFill/>
          <a:ln w="4763">
            <a:noFill/>
          </a:ln>
        </p:spPr>
        <p:txBody>
          <a:bodyPr>
            <a:spAutoFit/>
          </a:bodyPr>
          <a:lstStyle/>
          <a:p>
            <a:pPr>
              <a:spcBef>
                <a:spcPct val="50000"/>
              </a:spcBef>
            </a:pPr>
            <a:r>
              <a:rPr lang="zh-CN" altLang="en-US" i="0" dirty="0">
                <a:solidFill>
                  <a:schemeClr val="tx1"/>
                </a:solidFill>
                <a:latin typeface="Times New Roman" panose="02020603050405020304" pitchFamily="18" charset="0"/>
              </a:rPr>
              <a:t>搭子</a:t>
            </a:r>
            <a:endParaRPr lang="zh-CN" altLang="en-US" dirty="0">
              <a:solidFill>
                <a:schemeClr val="tx1"/>
              </a:solidFill>
              <a:latin typeface="Times New Roman" panose="02020603050405020304" pitchFamily="18" charset="0"/>
            </a:endParaRPr>
          </a:p>
        </p:txBody>
      </p:sp>
      <p:sp>
        <p:nvSpPr>
          <p:cNvPr id="353311" name="Line 31"/>
          <p:cNvSpPr/>
          <p:nvPr/>
        </p:nvSpPr>
        <p:spPr>
          <a:xfrm flipH="1" flipV="1">
            <a:off x="7894638" y="2386013"/>
            <a:ext cx="688975" cy="242887"/>
          </a:xfrm>
          <a:prstGeom prst="line">
            <a:avLst/>
          </a:prstGeom>
          <a:ln w="4826" cap="flat" cmpd="sng">
            <a:solidFill>
              <a:schemeClr val="tx1"/>
            </a:solidFill>
            <a:prstDash val="solid"/>
            <a:headEnd type="oval" w="med" len="med"/>
            <a:tailEnd type="none" w="lg" len="med"/>
          </a:ln>
        </p:spPr>
      </p:sp>
      <p:sp>
        <p:nvSpPr>
          <p:cNvPr id="353312" name="Line 32"/>
          <p:cNvSpPr/>
          <p:nvPr/>
        </p:nvSpPr>
        <p:spPr>
          <a:xfrm flipV="1">
            <a:off x="247650" y="1841500"/>
            <a:ext cx="1111250" cy="182563"/>
          </a:xfrm>
          <a:prstGeom prst="line">
            <a:avLst/>
          </a:prstGeom>
          <a:ln w="57150" cap="flat" cmpd="sng">
            <a:solidFill>
              <a:srgbClr val="FF0000"/>
            </a:solidFill>
            <a:prstDash val="solid"/>
            <a:headEnd type="none" w="med" len="med"/>
            <a:tailEnd type="triangle" w="lg" len="lg"/>
          </a:ln>
        </p:spPr>
      </p:sp>
      <p:sp>
        <p:nvSpPr>
          <p:cNvPr id="353313" name="Line 33"/>
          <p:cNvSpPr/>
          <p:nvPr/>
        </p:nvSpPr>
        <p:spPr>
          <a:xfrm flipH="1" flipV="1">
            <a:off x="3692525" y="2178050"/>
            <a:ext cx="944563" cy="392113"/>
          </a:xfrm>
          <a:prstGeom prst="line">
            <a:avLst/>
          </a:prstGeom>
          <a:ln w="57150" cap="flat" cmpd="sng">
            <a:solidFill>
              <a:srgbClr val="FF0000"/>
            </a:solidFill>
            <a:prstDash val="solid"/>
            <a:headEnd type="none" w="med" len="med"/>
            <a:tailEnd type="triangle" w="lg" len="lg"/>
          </a:ln>
        </p:spPr>
      </p:sp>
      <p:sp>
        <p:nvSpPr>
          <p:cNvPr id="353314" name="Text Box 34"/>
          <p:cNvSpPr txBox="1">
            <a:spLocks noChangeArrowheads="1"/>
          </p:cNvSpPr>
          <p:nvPr/>
        </p:nvSpPr>
        <p:spPr bwMode="auto">
          <a:xfrm>
            <a:off x="541338" y="1471613"/>
            <a:ext cx="420688" cy="519113"/>
          </a:xfrm>
          <a:prstGeom prst="rect">
            <a:avLst/>
          </a:prstGeom>
          <a:noFill/>
          <a:ln w="4763">
            <a:noFill/>
            <a:miter lim="800000"/>
          </a:ln>
          <a:effectLst/>
        </p:spPr>
        <p:txBody>
          <a:bodyPr wrap="none">
            <a:spAutoFit/>
          </a:bodyPr>
          <a:lstStyle/>
          <a:p>
            <a:r>
              <a:rPr lang="en-US" altLang="zh-CN" sz="2800" dirty="0">
                <a:solidFill>
                  <a:schemeClr val="tx1"/>
                </a:solidFill>
                <a:effectLst>
                  <a:outerShdw blurRad="38100" dist="38100" dir="2700000">
                    <a:srgbClr val="C0C0C0"/>
                  </a:outerShdw>
                </a:effectLst>
                <a:latin typeface="Times New Roman" panose="02020603050405020304" pitchFamily="18" charset="0"/>
              </a:rPr>
              <a:t>B</a:t>
            </a:r>
          </a:p>
        </p:txBody>
      </p:sp>
      <p:sp>
        <p:nvSpPr>
          <p:cNvPr id="353315" name="Text Box 35"/>
          <p:cNvSpPr txBox="1">
            <a:spLocks noChangeArrowheads="1"/>
          </p:cNvSpPr>
          <p:nvPr/>
        </p:nvSpPr>
        <p:spPr bwMode="auto">
          <a:xfrm>
            <a:off x="4087813" y="1898650"/>
            <a:ext cx="420688" cy="519113"/>
          </a:xfrm>
          <a:prstGeom prst="rect">
            <a:avLst/>
          </a:prstGeom>
          <a:noFill/>
          <a:ln w="4763">
            <a:noFill/>
            <a:miter lim="800000"/>
          </a:ln>
          <a:effectLst/>
        </p:spPr>
        <p:txBody>
          <a:bodyPr wrap="none">
            <a:spAutoFit/>
          </a:bodyPr>
          <a:lstStyle/>
          <a:p>
            <a:r>
              <a:rPr lang="en-US" altLang="zh-CN" sz="2800" dirty="0">
                <a:solidFill>
                  <a:schemeClr val="tx1"/>
                </a:solidFill>
                <a:effectLst>
                  <a:outerShdw blurRad="38100" dist="38100" dir="2700000">
                    <a:srgbClr val="C0C0C0"/>
                  </a:outerShdw>
                </a:effectLst>
                <a:latin typeface="Times New Roman" panose="02020603050405020304" pitchFamily="18" charset="0"/>
              </a:rPr>
              <a:t>A</a:t>
            </a:r>
          </a:p>
        </p:txBody>
      </p:sp>
      <p:sp>
        <p:nvSpPr>
          <p:cNvPr id="353316" name="Text Box 36"/>
          <p:cNvSpPr txBox="1">
            <a:spLocks noChangeArrowheads="1"/>
          </p:cNvSpPr>
          <p:nvPr/>
        </p:nvSpPr>
        <p:spPr bwMode="auto">
          <a:xfrm>
            <a:off x="981075" y="3314700"/>
            <a:ext cx="2936875" cy="641350"/>
          </a:xfrm>
          <a:prstGeom prst="rect">
            <a:avLst/>
          </a:prstGeom>
          <a:noFill/>
          <a:ln w="4763">
            <a:noFill/>
            <a:miter lim="800000"/>
          </a:ln>
          <a:effectLst/>
        </p:spPr>
        <p:txBody>
          <a:bodyPr wrap="none">
            <a:spAutoFit/>
          </a:bodyPr>
          <a:lstStyle/>
          <a:p>
            <a:pPr marR="0" defTabSz="914400">
              <a:buClrTx/>
              <a:buSzTx/>
              <a:buFontTx/>
              <a:buNone/>
              <a:defRPr/>
            </a:pPr>
            <a:r>
              <a:rPr kumimoji="1" lang="zh-CN" altLang="en-US" sz="3600" i="0" u="sng" kern="1200" cap="none" spc="0" normalizeH="0" baseline="0" noProof="0" smtClean="0">
                <a:solidFill>
                  <a:srgbClr val="FF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主视投影方向</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53293"/>
                                        </p:tgtEl>
                                        <p:attrNameLst>
                                          <p:attrName>style.visibility</p:attrName>
                                        </p:attrNameLst>
                                      </p:cBhvr>
                                      <p:to>
                                        <p:strVal val="visible"/>
                                      </p:to>
                                    </p:set>
                                    <p:animEffect transition="in" filter="wipe(left)">
                                      <p:cBhvr>
                                        <p:cTn id="7" dur="500"/>
                                        <p:tgtEl>
                                          <p:spTgt spid="35329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53287"/>
                                        </p:tgtEl>
                                        <p:attrNameLst>
                                          <p:attrName>style.visibility</p:attrName>
                                        </p:attrNameLst>
                                      </p:cBhvr>
                                      <p:to>
                                        <p:strVal val="visible"/>
                                      </p:to>
                                    </p:set>
                                    <p:animEffect transition="in" filter="dissolve">
                                      <p:cBhvr>
                                        <p:cTn id="12" dur="500"/>
                                        <p:tgtEl>
                                          <p:spTgt spid="353287"/>
                                        </p:tgtEl>
                                      </p:cBhvr>
                                    </p:animEffect>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353308"/>
                                        </p:tgtEl>
                                        <p:attrNameLst>
                                          <p:attrName>style.visibility</p:attrName>
                                        </p:attrNameLst>
                                      </p:cBhvr>
                                      <p:to>
                                        <p:strVal val="visible"/>
                                      </p:to>
                                    </p:set>
                                    <p:animEffect transition="in" filter="wipe(down)">
                                      <p:cBhvr>
                                        <p:cTn id="16" dur="500"/>
                                        <p:tgtEl>
                                          <p:spTgt spid="353308"/>
                                        </p:tgtEl>
                                      </p:cBhvr>
                                    </p:animEffect>
                                  </p:childTnLst>
                                </p:cTn>
                              </p:par>
                            </p:childTnLst>
                          </p:cTn>
                        </p:par>
                        <p:par>
                          <p:cTn id="17" fill="hold">
                            <p:stCondLst>
                              <p:cond delay="1000"/>
                            </p:stCondLst>
                            <p:childTnLst>
                              <p:par>
                                <p:cTn id="18" presetID="22" presetClass="entr" presetSubtype="2" fill="hold" nodeType="afterEffect">
                                  <p:stCondLst>
                                    <p:cond delay="0"/>
                                  </p:stCondLst>
                                  <p:childTnLst>
                                    <p:set>
                                      <p:cBhvr>
                                        <p:cTn id="19" dur="1" fill="hold">
                                          <p:stCondLst>
                                            <p:cond delay="0"/>
                                          </p:stCondLst>
                                        </p:cTn>
                                        <p:tgtEl>
                                          <p:spTgt spid="353306"/>
                                        </p:tgtEl>
                                        <p:attrNameLst>
                                          <p:attrName>style.visibility</p:attrName>
                                        </p:attrNameLst>
                                      </p:cBhvr>
                                      <p:to>
                                        <p:strVal val="visible"/>
                                      </p:to>
                                    </p:set>
                                    <p:animEffect transition="in" filter="wipe(right)">
                                      <p:cBhvr>
                                        <p:cTn id="20" dur="500"/>
                                        <p:tgtEl>
                                          <p:spTgt spid="353306"/>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353307"/>
                                        </p:tgtEl>
                                        <p:attrNameLst>
                                          <p:attrName>style.visibility</p:attrName>
                                        </p:attrNameLst>
                                      </p:cBhvr>
                                      <p:to>
                                        <p:strVal val="visible"/>
                                      </p:to>
                                    </p:set>
                                    <p:animEffect transition="in" filter="wipe(left)">
                                      <p:cBhvr>
                                        <p:cTn id="24" dur="500"/>
                                        <p:tgtEl>
                                          <p:spTgt spid="353307"/>
                                        </p:tgtEl>
                                      </p:cBhvr>
                                    </p:animEffect>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nodeType="clickEffect">
                                  <p:stCondLst>
                                    <p:cond delay="0"/>
                                  </p:stCondLst>
                                  <p:childTnLst>
                                    <p:set>
                                      <p:cBhvr>
                                        <p:cTn id="28" dur="1" fill="hold">
                                          <p:stCondLst>
                                            <p:cond delay="0"/>
                                          </p:stCondLst>
                                        </p:cTn>
                                        <p:tgtEl>
                                          <p:spTgt spid="353288"/>
                                        </p:tgtEl>
                                        <p:attrNameLst>
                                          <p:attrName>style.visibility</p:attrName>
                                        </p:attrNameLst>
                                      </p:cBhvr>
                                      <p:to>
                                        <p:strVal val="visible"/>
                                      </p:to>
                                    </p:set>
                                    <p:animEffect transition="in" filter="dissolve">
                                      <p:cBhvr>
                                        <p:cTn id="29" dur="500"/>
                                        <p:tgtEl>
                                          <p:spTgt spid="353288"/>
                                        </p:tgtEl>
                                      </p:cBhvr>
                                    </p:animEffect>
                                  </p:childTnLst>
                                </p:cTn>
                              </p:par>
                            </p:childTnLst>
                          </p:cTn>
                        </p:par>
                        <p:par>
                          <p:cTn id="30" fill="hold">
                            <p:stCondLst>
                              <p:cond delay="500"/>
                            </p:stCondLst>
                            <p:childTnLst>
                              <p:par>
                                <p:cTn id="31" presetID="22" presetClass="entr" presetSubtype="1" fill="hold" nodeType="afterEffect">
                                  <p:stCondLst>
                                    <p:cond delay="0"/>
                                  </p:stCondLst>
                                  <p:childTnLst>
                                    <p:set>
                                      <p:cBhvr>
                                        <p:cTn id="32" dur="1" fill="hold">
                                          <p:stCondLst>
                                            <p:cond delay="0"/>
                                          </p:stCondLst>
                                        </p:cTn>
                                        <p:tgtEl>
                                          <p:spTgt spid="353302"/>
                                        </p:tgtEl>
                                        <p:attrNameLst>
                                          <p:attrName>style.visibility</p:attrName>
                                        </p:attrNameLst>
                                      </p:cBhvr>
                                      <p:to>
                                        <p:strVal val="visible"/>
                                      </p:to>
                                    </p:set>
                                    <p:animEffect transition="in" filter="wipe(up)">
                                      <p:cBhvr>
                                        <p:cTn id="33" dur="500"/>
                                        <p:tgtEl>
                                          <p:spTgt spid="353302"/>
                                        </p:tgtEl>
                                      </p:cBhvr>
                                    </p:animEffect>
                                  </p:childTnLst>
                                </p:cTn>
                              </p:par>
                            </p:childTnLst>
                          </p:cTn>
                        </p:par>
                        <p:par>
                          <p:cTn id="34" fill="hold">
                            <p:stCondLst>
                              <p:cond delay="1000"/>
                            </p:stCondLst>
                            <p:childTnLst>
                              <p:par>
                                <p:cTn id="35" presetID="22" presetClass="entr" presetSubtype="8" fill="hold" nodeType="afterEffect">
                                  <p:stCondLst>
                                    <p:cond delay="0"/>
                                  </p:stCondLst>
                                  <p:childTnLst>
                                    <p:set>
                                      <p:cBhvr>
                                        <p:cTn id="36" dur="1" fill="hold">
                                          <p:stCondLst>
                                            <p:cond delay="0"/>
                                          </p:stCondLst>
                                        </p:cTn>
                                        <p:tgtEl>
                                          <p:spTgt spid="353300"/>
                                        </p:tgtEl>
                                        <p:attrNameLst>
                                          <p:attrName>style.visibility</p:attrName>
                                        </p:attrNameLst>
                                      </p:cBhvr>
                                      <p:to>
                                        <p:strVal val="visible"/>
                                      </p:to>
                                    </p:set>
                                    <p:animEffect transition="in" filter="wipe(left)">
                                      <p:cBhvr>
                                        <p:cTn id="37" dur="500"/>
                                        <p:tgtEl>
                                          <p:spTgt spid="353300"/>
                                        </p:tgtEl>
                                      </p:cBhvr>
                                    </p:animEffect>
                                  </p:childTnLst>
                                </p:cTn>
                              </p:par>
                            </p:childTnLst>
                          </p:cTn>
                        </p:par>
                        <p:par>
                          <p:cTn id="38" fill="hold">
                            <p:stCondLst>
                              <p:cond delay="1500"/>
                            </p:stCondLst>
                            <p:childTnLst>
                              <p:par>
                                <p:cTn id="39" presetID="22" presetClass="entr" presetSubtype="8" fill="hold" nodeType="afterEffect">
                                  <p:stCondLst>
                                    <p:cond delay="0"/>
                                  </p:stCondLst>
                                  <p:childTnLst>
                                    <p:set>
                                      <p:cBhvr>
                                        <p:cTn id="40" dur="1" fill="hold">
                                          <p:stCondLst>
                                            <p:cond delay="0"/>
                                          </p:stCondLst>
                                        </p:cTn>
                                        <p:tgtEl>
                                          <p:spTgt spid="353301"/>
                                        </p:tgtEl>
                                        <p:attrNameLst>
                                          <p:attrName>style.visibility</p:attrName>
                                        </p:attrNameLst>
                                      </p:cBhvr>
                                      <p:to>
                                        <p:strVal val="visible"/>
                                      </p:to>
                                    </p:set>
                                    <p:animEffect transition="in" filter="wipe(left)">
                                      <p:cBhvr>
                                        <p:cTn id="41" dur="500"/>
                                        <p:tgtEl>
                                          <p:spTgt spid="353301"/>
                                        </p:tgtEl>
                                      </p:cBhvr>
                                    </p:animEffect>
                                  </p:childTnLst>
                                </p:cTn>
                              </p:par>
                            </p:childTnLst>
                          </p:cTn>
                        </p:par>
                      </p:childTnLst>
                    </p:cTn>
                  </p:par>
                  <p:par>
                    <p:cTn id="42" fill="hold">
                      <p:stCondLst>
                        <p:cond delay="indefinite"/>
                      </p:stCondLst>
                      <p:childTnLst>
                        <p:par>
                          <p:cTn id="43" fill="hold">
                            <p:stCondLst>
                              <p:cond delay="0"/>
                            </p:stCondLst>
                            <p:childTnLst>
                              <p:par>
                                <p:cTn id="44" presetID="9" presetClass="entr" presetSubtype="0" fill="hold" nodeType="clickEffect">
                                  <p:stCondLst>
                                    <p:cond delay="0"/>
                                  </p:stCondLst>
                                  <p:childTnLst>
                                    <p:set>
                                      <p:cBhvr>
                                        <p:cTn id="45" dur="1" fill="hold">
                                          <p:stCondLst>
                                            <p:cond delay="0"/>
                                          </p:stCondLst>
                                        </p:cTn>
                                        <p:tgtEl>
                                          <p:spTgt spid="353289"/>
                                        </p:tgtEl>
                                        <p:attrNameLst>
                                          <p:attrName>style.visibility</p:attrName>
                                        </p:attrNameLst>
                                      </p:cBhvr>
                                      <p:to>
                                        <p:strVal val="visible"/>
                                      </p:to>
                                    </p:set>
                                    <p:animEffect transition="in" filter="dissolve">
                                      <p:cBhvr>
                                        <p:cTn id="46" dur="500"/>
                                        <p:tgtEl>
                                          <p:spTgt spid="353289"/>
                                        </p:tgtEl>
                                      </p:cBhvr>
                                    </p:animEffect>
                                  </p:childTnLst>
                                </p:cTn>
                              </p:par>
                            </p:childTnLst>
                          </p:cTn>
                        </p:par>
                        <p:par>
                          <p:cTn id="47" fill="hold">
                            <p:stCondLst>
                              <p:cond delay="500"/>
                            </p:stCondLst>
                            <p:childTnLst>
                              <p:par>
                                <p:cTn id="48" presetID="22" presetClass="entr" presetSubtype="1" fill="hold" nodeType="afterEffect">
                                  <p:stCondLst>
                                    <p:cond delay="0"/>
                                  </p:stCondLst>
                                  <p:childTnLst>
                                    <p:set>
                                      <p:cBhvr>
                                        <p:cTn id="49" dur="1" fill="hold">
                                          <p:stCondLst>
                                            <p:cond delay="0"/>
                                          </p:stCondLst>
                                        </p:cTn>
                                        <p:tgtEl>
                                          <p:spTgt spid="353296"/>
                                        </p:tgtEl>
                                        <p:attrNameLst>
                                          <p:attrName>style.visibility</p:attrName>
                                        </p:attrNameLst>
                                      </p:cBhvr>
                                      <p:to>
                                        <p:strVal val="visible"/>
                                      </p:to>
                                    </p:set>
                                    <p:animEffect transition="in" filter="wipe(up)">
                                      <p:cBhvr>
                                        <p:cTn id="50" dur="500"/>
                                        <p:tgtEl>
                                          <p:spTgt spid="353296"/>
                                        </p:tgtEl>
                                      </p:cBhvr>
                                    </p:animEffect>
                                  </p:childTnLst>
                                </p:cTn>
                              </p:par>
                            </p:childTnLst>
                          </p:cTn>
                        </p:par>
                        <p:par>
                          <p:cTn id="51" fill="hold">
                            <p:stCondLst>
                              <p:cond delay="1000"/>
                            </p:stCondLst>
                            <p:childTnLst>
                              <p:par>
                                <p:cTn id="52" presetID="22" presetClass="entr" presetSubtype="2" fill="hold" nodeType="afterEffect">
                                  <p:stCondLst>
                                    <p:cond delay="0"/>
                                  </p:stCondLst>
                                  <p:childTnLst>
                                    <p:set>
                                      <p:cBhvr>
                                        <p:cTn id="53" dur="1" fill="hold">
                                          <p:stCondLst>
                                            <p:cond delay="0"/>
                                          </p:stCondLst>
                                        </p:cTn>
                                        <p:tgtEl>
                                          <p:spTgt spid="353294"/>
                                        </p:tgtEl>
                                        <p:attrNameLst>
                                          <p:attrName>style.visibility</p:attrName>
                                        </p:attrNameLst>
                                      </p:cBhvr>
                                      <p:to>
                                        <p:strVal val="visible"/>
                                      </p:to>
                                    </p:set>
                                    <p:animEffect transition="in" filter="wipe(right)">
                                      <p:cBhvr>
                                        <p:cTn id="54" dur="500"/>
                                        <p:tgtEl>
                                          <p:spTgt spid="353294"/>
                                        </p:tgtEl>
                                      </p:cBhvr>
                                    </p:animEffect>
                                  </p:childTnLst>
                                </p:cTn>
                              </p:par>
                            </p:childTnLst>
                          </p:cTn>
                        </p:par>
                        <p:par>
                          <p:cTn id="55" fill="hold">
                            <p:stCondLst>
                              <p:cond delay="1500"/>
                            </p:stCondLst>
                            <p:childTnLst>
                              <p:par>
                                <p:cTn id="56" presetID="22" presetClass="entr" presetSubtype="8" fill="hold" nodeType="afterEffect">
                                  <p:stCondLst>
                                    <p:cond delay="0"/>
                                  </p:stCondLst>
                                  <p:childTnLst>
                                    <p:set>
                                      <p:cBhvr>
                                        <p:cTn id="57" dur="1" fill="hold">
                                          <p:stCondLst>
                                            <p:cond delay="0"/>
                                          </p:stCondLst>
                                        </p:cTn>
                                        <p:tgtEl>
                                          <p:spTgt spid="353295"/>
                                        </p:tgtEl>
                                        <p:attrNameLst>
                                          <p:attrName>style.visibility</p:attrName>
                                        </p:attrNameLst>
                                      </p:cBhvr>
                                      <p:to>
                                        <p:strVal val="visible"/>
                                      </p:to>
                                    </p:set>
                                    <p:animEffect transition="in" filter="wipe(left)">
                                      <p:cBhvr>
                                        <p:cTn id="58" dur="500"/>
                                        <p:tgtEl>
                                          <p:spTgt spid="353295"/>
                                        </p:tgtEl>
                                      </p:cBhvr>
                                    </p:animEffect>
                                  </p:childTnLst>
                                </p:cTn>
                              </p:par>
                            </p:childTnLst>
                          </p:cTn>
                        </p:par>
                      </p:childTnLst>
                    </p:cTn>
                  </p:par>
                  <p:par>
                    <p:cTn id="59" fill="hold">
                      <p:stCondLst>
                        <p:cond delay="indefinite"/>
                      </p:stCondLst>
                      <p:childTnLst>
                        <p:par>
                          <p:cTn id="60" fill="hold">
                            <p:stCondLst>
                              <p:cond delay="0"/>
                            </p:stCondLst>
                            <p:childTnLst>
                              <p:par>
                                <p:cTn id="61" presetID="9" presetClass="entr" presetSubtype="0" fill="hold" nodeType="clickEffect">
                                  <p:stCondLst>
                                    <p:cond delay="0"/>
                                  </p:stCondLst>
                                  <p:childTnLst>
                                    <p:set>
                                      <p:cBhvr>
                                        <p:cTn id="62" dur="1" fill="hold">
                                          <p:stCondLst>
                                            <p:cond delay="0"/>
                                          </p:stCondLst>
                                        </p:cTn>
                                        <p:tgtEl>
                                          <p:spTgt spid="353290"/>
                                        </p:tgtEl>
                                        <p:attrNameLst>
                                          <p:attrName>style.visibility</p:attrName>
                                        </p:attrNameLst>
                                      </p:cBhvr>
                                      <p:to>
                                        <p:strVal val="visible"/>
                                      </p:to>
                                    </p:set>
                                    <p:animEffect transition="in" filter="dissolve">
                                      <p:cBhvr>
                                        <p:cTn id="63" dur="500"/>
                                        <p:tgtEl>
                                          <p:spTgt spid="353290"/>
                                        </p:tgtEl>
                                      </p:cBhvr>
                                    </p:animEffect>
                                  </p:childTnLst>
                                </p:cTn>
                              </p:par>
                            </p:childTnLst>
                          </p:cTn>
                        </p:par>
                        <p:par>
                          <p:cTn id="64" fill="hold">
                            <p:stCondLst>
                              <p:cond delay="500"/>
                            </p:stCondLst>
                            <p:childTnLst>
                              <p:par>
                                <p:cTn id="65" presetID="22" presetClass="entr" presetSubtype="1" fill="hold" nodeType="afterEffect">
                                  <p:stCondLst>
                                    <p:cond delay="0"/>
                                  </p:stCondLst>
                                  <p:childTnLst>
                                    <p:set>
                                      <p:cBhvr>
                                        <p:cTn id="66" dur="1" fill="hold">
                                          <p:stCondLst>
                                            <p:cond delay="0"/>
                                          </p:stCondLst>
                                        </p:cTn>
                                        <p:tgtEl>
                                          <p:spTgt spid="353299"/>
                                        </p:tgtEl>
                                        <p:attrNameLst>
                                          <p:attrName>style.visibility</p:attrName>
                                        </p:attrNameLst>
                                      </p:cBhvr>
                                      <p:to>
                                        <p:strVal val="visible"/>
                                      </p:to>
                                    </p:set>
                                    <p:animEffect transition="in" filter="wipe(up)">
                                      <p:cBhvr>
                                        <p:cTn id="67" dur="500"/>
                                        <p:tgtEl>
                                          <p:spTgt spid="353299"/>
                                        </p:tgtEl>
                                      </p:cBhvr>
                                    </p:animEffect>
                                  </p:childTnLst>
                                </p:cTn>
                              </p:par>
                            </p:childTnLst>
                          </p:cTn>
                        </p:par>
                        <p:par>
                          <p:cTn id="68" fill="hold">
                            <p:stCondLst>
                              <p:cond delay="1000"/>
                            </p:stCondLst>
                            <p:childTnLst>
                              <p:par>
                                <p:cTn id="69" presetID="22" presetClass="entr" presetSubtype="2" fill="hold" nodeType="afterEffect">
                                  <p:stCondLst>
                                    <p:cond delay="0"/>
                                  </p:stCondLst>
                                  <p:childTnLst>
                                    <p:set>
                                      <p:cBhvr>
                                        <p:cTn id="70" dur="1" fill="hold">
                                          <p:stCondLst>
                                            <p:cond delay="0"/>
                                          </p:stCondLst>
                                        </p:cTn>
                                        <p:tgtEl>
                                          <p:spTgt spid="353297"/>
                                        </p:tgtEl>
                                        <p:attrNameLst>
                                          <p:attrName>style.visibility</p:attrName>
                                        </p:attrNameLst>
                                      </p:cBhvr>
                                      <p:to>
                                        <p:strVal val="visible"/>
                                      </p:to>
                                    </p:set>
                                    <p:animEffect transition="in" filter="wipe(right)">
                                      <p:cBhvr>
                                        <p:cTn id="71" dur="500"/>
                                        <p:tgtEl>
                                          <p:spTgt spid="353297"/>
                                        </p:tgtEl>
                                      </p:cBhvr>
                                    </p:animEffect>
                                  </p:childTnLst>
                                </p:cTn>
                              </p:par>
                            </p:childTnLst>
                          </p:cTn>
                        </p:par>
                        <p:par>
                          <p:cTn id="72" fill="hold">
                            <p:stCondLst>
                              <p:cond delay="1500"/>
                            </p:stCondLst>
                            <p:childTnLst>
                              <p:par>
                                <p:cTn id="73" presetID="22" presetClass="entr" presetSubtype="8" fill="hold" nodeType="afterEffect">
                                  <p:stCondLst>
                                    <p:cond delay="0"/>
                                  </p:stCondLst>
                                  <p:childTnLst>
                                    <p:set>
                                      <p:cBhvr>
                                        <p:cTn id="74" dur="1" fill="hold">
                                          <p:stCondLst>
                                            <p:cond delay="0"/>
                                          </p:stCondLst>
                                        </p:cTn>
                                        <p:tgtEl>
                                          <p:spTgt spid="353298"/>
                                        </p:tgtEl>
                                        <p:attrNameLst>
                                          <p:attrName>style.visibility</p:attrName>
                                        </p:attrNameLst>
                                      </p:cBhvr>
                                      <p:to>
                                        <p:strVal val="visible"/>
                                      </p:to>
                                    </p:set>
                                    <p:animEffect transition="in" filter="wipe(left)">
                                      <p:cBhvr>
                                        <p:cTn id="75" dur="500"/>
                                        <p:tgtEl>
                                          <p:spTgt spid="353298"/>
                                        </p:tgtEl>
                                      </p:cBhvr>
                                    </p:animEffect>
                                  </p:childTnLst>
                                </p:cTn>
                              </p:par>
                            </p:childTnLst>
                          </p:cTn>
                        </p:par>
                      </p:childTnLst>
                    </p:cTn>
                  </p:par>
                  <p:par>
                    <p:cTn id="76" fill="hold">
                      <p:stCondLst>
                        <p:cond delay="indefinite"/>
                      </p:stCondLst>
                      <p:childTnLst>
                        <p:par>
                          <p:cTn id="77" fill="hold">
                            <p:stCondLst>
                              <p:cond delay="0"/>
                            </p:stCondLst>
                            <p:childTnLst>
                              <p:par>
                                <p:cTn id="78" presetID="9" presetClass="entr" presetSubtype="0" fill="hold" nodeType="clickEffect">
                                  <p:stCondLst>
                                    <p:cond delay="0"/>
                                  </p:stCondLst>
                                  <p:childTnLst>
                                    <p:set>
                                      <p:cBhvr>
                                        <p:cTn id="79" dur="1" fill="hold">
                                          <p:stCondLst>
                                            <p:cond delay="0"/>
                                          </p:stCondLst>
                                        </p:cTn>
                                        <p:tgtEl>
                                          <p:spTgt spid="353292"/>
                                        </p:tgtEl>
                                        <p:attrNameLst>
                                          <p:attrName>style.visibility</p:attrName>
                                        </p:attrNameLst>
                                      </p:cBhvr>
                                      <p:to>
                                        <p:strVal val="visible"/>
                                      </p:to>
                                    </p:set>
                                    <p:animEffect transition="in" filter="dissolve">
                                      <p:cBhvr>
                                        <p:cTn id="80" dur="500"/>
                                        <p:tgtEl>
                                          <p:spTgt spid="353292"/>
                                        </p:tgtEl>
                                      </p:cBhvr>
                                    </p:animEffect>
                                  </p:childTnLst>
                                </p:cTn>
                              </p:par>
                            </p:childTnLst>
                          </p:cTn>
                        </p:par>
                        <p:par>
                          <p:cTn id="81" fill="hold">
                            <p:stCondLst>
                              <p:cond delay="500"/>
                            </p:stCondLst>
                            <p:childTnLst>
                              <p:par>
                                <p:cTn id="82" presetID="22" presetClass="entr" presetSubtype="4" fill="hold" nodeType="afterEffect">
                                  <p:stCondLst>
                                    <p:cond delay="0"/>
                                  </p:stCondLst>
                                  <p:childTnLst>
                                    <p:set>
                                      <p:cBhvr>
                                        <p:cTn id="83" dur="1" fill="hold">
                                          <p:stCondLst>
                                            <p:cond delay="0"/>
                                          </p:stCondLst>
                                        </p:cTn>
                                        <p:tgtEl>
                                          <p:spTgt spid="353311"/>
                                        </p:tgtEl>
                                        <p:attrNameLst>
                                          <p:attrName>style.visibility</p:attrName>
                                        </p:attrNameLst>
                                      </p:cBhvr>
                                      <p:to>
                                        <p:strVal val="visible"/>
                                      </p:to>
                                    </p:set>
                                    <p:animEffect transition="in" filter="wipe(down)">
                                      <p:cBhvr>
                                        <p:cTn id="84" dur="500"/>
                                        <p:tgtEl>
                                          <p:spTgt spid="353311"/>
                                        </p:tgtEl>
                                      </p:cBhvr>
                                    </p:animEffect>
                                  </p:childTnLst>
                                </p:cTn>
                              </p:par>
                            </p:childTnLst>
                          </p:cTn>
                        </p:par>
                        <p:par>
                          <p:cTn id="85" fill="hold">
                            <p:stCondLst>
                              <p:cond delay="1000"/>
                            </p:stCondLst>
                            <p:childTnLst>
                              <p:par>
                                <p:cTn id="86" presetID="22" presetClass="entr" presetSubtype="2" fill="hold" nodeType="afterEffect">
                                  <p:stCondLst>
                                    <p:cond delay="0"/>
                                  </p:stCondLst>
                                  <p:childTnLst>
                                    <p:set>
                                      <p:cBhvr>
                                        <p:cTn id="87" dur="1" fill="hold">
                                          <p:stCondLst>
                                            <p:cond delay="0"/>
                                          </p:stCondLst>
                                        </p:cTn>
                                        <p:tgtEl>
                                          <p:spTgt spid="353309"/>
                                        </p:tgtEl>
                                        <p:attrNameLst>
                                          <p:attrName>style.visibility</p:attrName>
                                        </p:attrNameLst>
                                      </p:cBhvr>
                                      <p:to>
                                        <p:strVal val="visible"/>
                                      </p:to>
                                    </p:set>
                                    <p:animEffect transition="in" filter="wipe(right)">
                                      <p:cBhvr>
                                        <p:cTn id="88" dur="500"/>
                                        <p:tgtEl>
                                          <p:spTgt spid="353309"/>
                                        </p:tgtEl>
                                      </p:cBhvr>
                                    </p:animEffect>
                                  </p:childTnLst>
                                </p:cTn>
                              </p:par>
                            </p:childTnLst>
                          </p:cTn>
                        </p:par>
                        <p:par>
                          <p:cTn id="89" fill="hold">
                            <p:stCondLst>
                              <p:cond delay="1500"/>
                            </p:stCondLst>
                            <p:childTnLst>
                              <p:par>
                                <p:cTn id="90" presetID="22" presetClass="entr" presetSubtype="8" fill="hold" nodeType="afterEffect">
                                  <p:stCondLst>
                                    <p:cond delay="0"/>
                                  </p:stCondLst>
                                  <p:childTnLst>
                                    <p:set>
                                      <p:cBhvr>
                                        <p:cTn id="91" dur="1" fill="hold">
                                          <p:stCondLst>
                                            <p:cond delay="0"/>
                                          </p:stCondLst>
                                        </p:cTn>
                                        <p:tgtEl>
                                          <p:spTgt spid="353310"/>
                                        </p:tgtEl>
                                        <p:attrNameLst>
                                          <p:attrName>style.visibility</p:attrName>
                                        </p:attrNameLst>
                                      </p:cBhvr>
                                      <p:to>
                                        <p:strVal val="visible"/>
                                      </p:to>
                                    </p:set>
                                    <p:animEffect transition="in" filter="wipe(left)">
                                      <p:cBhvr>
                                        <p:cTn id="92" dur="500"/>
                                        <p:tgtEl>
                                          <p:spTgt spid="353310"/>
                                        </p:tgtEl>
                                      </p:cBhvr>
                                    </p:animEffect>
                                  </p:childTnLst>
                                </p:cTn>
                              </p:par>
                            </p:childTnLst>
                          </p:cTn>
                        </p:par>
                      </p:childTnLst>
                    </p:cTn>
                  </p:par>
                  <p:par>
                    <p:cTn id="93" fill="hold">
                      <p:stCondLst>
                        <p:cond delay="indefinite"/>
                      </p:stCondLst>
                      <p:childTnLst>
                        <p:par>
                          <p:cTn id="94" fill="hold">
                            <p:stCondLst>
                              <p:cond delay="0"/>
                            </p:stCondLst>
                            <p:childTnLst>
                              <p:par>
                                <p:cTn id="95" presetID="22" presetClass="entr" presetSubtype="4" fill="hold" nodeType="clickEffect">
                                  <p:stCondLst>
                                    <p:cond delay="0"/>
                                  </p:stCondLst>
                                  <p:childTnLst>
                                    <p:set>
                                      <p:cBhvr>
                                        <p:cTn id="96" dur="1" fill="hold">
                                          <p:stCondLst>
                                            <p:cond delay="0"/>
                                          </p:stCondLst>
                                        </p:cTn>
                                        <p:tgtEl>
                                          <p:spTgt spid="353291"/>
                                        </p:tgtEl>
                                        <p:attrNameLst>
                                          <p:attrName>style.visibility</p:attrName>
                                        </p:attrNameLst>
                                      </p:cBhvr>
                                      <p:to>
                                        <p:strVal val="visible"/>
                                      </p:to>
                                    </p:set>
                                    <p:animEffect transition="in" filter="wipe(down)">
                                      <p:cBhvr>
                                        <p:cTn id="97" dur="500"/>
                                        <p:tgtEl>
                                          <p:spTgt spid="353291"/>
                                        </p:tgtEl>
                                      </p:cBhvr>
                                    </p:animEffect>
                                  </p:childTnLst>
                                </p:cTn>
                              </p:par>
                            </p:childTnLst>
                          </p:cTn>
                        </p:par>
                        <p:par>
                          <p:cTn id="98" fill="hold">
                            <p:stCondLst>
                              <p:cond delay="500"/>
                            </p:stCondLst>
                            <p:childTnLst>
                              <p:par>
                                <p:cTn id="99" presetID="22" presetClass="entr" presetSubtype="1" fill="hold" nodeType="afterEffect">
                                  <p:stCondLst>
                                    <p:cond delay="0"/>
                                  </p:stCondLst>
                                  <p:childTnLst>
                                    <p:set>
                                      <p:cBhvr>
                                        <p:cTn id="100" dur="1" fill="hold">
                                          <p:stCondLst>
                                            <p:cond delay="0"/>
                                          </p:stCondLst>
                                        </p:cTn>
                                        <p:tgtEl>
                                          <p:spTgt spid="353305"/>
                                        </p:tgtEl>
                                        <p:attrNameLst>
                                          <p:attrName>style.visibility</p:attrName>
                                        </p:attrNameLst>
                                      </p:cBhvr>
                                      <p:to>
                                        <p:strVal val="visible"/>
                                      </p:to>
                                    </p:set>
                                    <p:animEffect transition="in" filter="wipe(up)">
                                      <p:cBhvr>
                                        <p:cTn id="101" dur="500"/>
                                        <p:tgtEl>
                                          <p:spTgt spid="353305"/>
                                        </p:tgtEl>
                                      </p:cBhvr>
                                    </p:animEffect>
                                  </p:childTnLst>
                                </p:cTn>
                              </p:par>
                            </p:childTnLst>
                          </p:cTn>
                        </p:par>
                        <p:par>
                          <p:cTn id="102" fill="hold">
                            <p:stCondLst>
                              <p:cond delay="1000"/>
                            </p:stCondLst>
                            <p:childTnLst>
                              <p:par>
                                <p:cTn id="103" presetID="22" presetClass="entr" presetSubtype="2" fill="hold" nodeType="afterEffect">
                                  <p:stCondLst>
                                    <p:cond delay="0"/>
                                  </p:stCondLst>
                                  <p:childTnLst>
                                    <p:set>
                                      <p:cBhvr>
                                        <p:cTn id="104" dur="1" fill="hold">
                                          <p:stCondLst>
                                            <p:cond delay="0"/>
                                          </p:stCondLst>
                                        </p:cTn>
                                        <p:tgtEl>
                                          <p:spTgt spid="353303"/>
                                        </p:tgtEl>
                                        <p:attrNameLst>
                                          <p:attrName>style.visibility</p:attrName>
                                        </p:attrNameLst>
                                      </p:cBhvr>
                                      <p:to>
                                        <p:strVal val="visible"/>
                                      </p:to>
                                    </p:set>
                                    <p:animEffect transition="in" filter="wipe(right)">
                                      <p:cBhvr>
                                        <p:cTn id="105" dur="500"/>
                                        <p:tgtEl>
                                          <p:spTgt spid="353303"/>
                                        </p:tgtEl>
                                      </p:cBhvr>
                                    </p:animEffect>
                                  </p:childTnLst>
                                </p:cTn>
                              </p:par>
                            </p:childTnLst>
                          </p:cTn>
                        </p:par>
                        <p:par>
                          <p:cTn id="106" fill="hold">
                            <p:stCondLst>
                              <p:cond delay="1500"/>
                            </p:stCondLst>
                            <p:childTnLst>
                              <p:par>
                                <p:cTn id="107" presetID="22" presetClass="entr" presetSubtype="8" fill="hold" nodeType="afterEffect">
                                  <p:stCondLst>
                                    <p:cond delay="0"/>
                                  </p:stCondLst>
                                  <p:childTnLst>
                                    <p:set>
                                      <p:cBhvr>
                                        <p:cTn id="108" dur="1" fill="hold">
                                          <p:stCondLst>
                                            <p:cond delay="0"/>
                                          </p:stCondLst>
                                        </p:cTn>
                                        <p:tgtEl>
                                          <p:spTgt spid="353304"/>
                                        </p:tgtEl>
                                        <p:attrNameLst>
                                          <p:attrName>style.visibility</p:attrName>
                                        </p:attrNameLst>
                                      </p:cBhvr>
                                      <p:to>
                                        <p:strVal val="visible"/>
                                      </p:to>
                                    </p:set>
                                    <p:animEffect transition="in" filter="wipe(left)">
                                      <p:cBhvr>
                                        <p:cTn id="109" dur="500"/>
                                        <p:tgtEl>
                                          <p:spTgt spid="353304"/>
                                        </p:tgtEl>
                                      </p:cBhvr>
                                    </p:animEffect>
                                  </p:childTnLst>
                                </p:cTn>
                              </p:par>
                            </p:childTnLst>
                          </p:cTn>
                        </p:par>
                      </p:childTnLst>
                    </p:cTn>
                  </p:par>
                  <p:par>
                    <p:cTn id="110" fill="hold">
                      <p:stCondLst>
                        <p:cond delay="indefinite"/>
                      </p:stCondLst>
                      <p:childTnLst>
                        <p:par>
                          <p:cTn id="111" fill="hold">
                            <p:stCondLst>
                              <p:cond delay="0"/>
                            </p:stCondLst>
                            <p:childTnLst>
                              <p:par>
                                <p:cTn id="112" presetID="22" presetClass="entr" presetSubtype="8" fill="hold" grpId="0" nodeType="clickEffect">
                                  <p:stCondLst>
                                    <p:cond delay="0"/>
                                  </p:stCondLst>
                                  <p:childTnLst>
                                    <p:set>
                                      <p:cBhvr>
                                        <p:cTn id="113" dur="1" fill="hold">
                                          <p:stCondLst>
                                            <p:cond delay="0"/>
                                          </p:stCondLst>
                                        </p:cTn>
                                        <p:tgtEl>
                                          <p:spTgt spid="353316"/>
                                        </p:tgtEl>
                                        <p:attrNameLst>
                                          <p:attrName>style.visibility</p:attrName>
                                        </p:attrNameLst>
                                      </p:cBhvr>
                                      <p:to>
                                        <p:strVal val="visible"/>
                                      </p:to>
                                    </p:set>
                                    <p:animEffect transition="in" filter="wipe(left)">
                                      <p:cBhvr>
                                        <p:cTn id="114" dur="500"/>
                                        <p:tgtEl>
                                          <p:spTgt spid="353316"/>
                                        </p:tgtEl>
                                      </p:cBhvr>
                                    </p:animEffect>
                                  </p:childTnLst>
                                </p:cTn>
                              </p:par>
                            </p:childTnLst>
                          </p:cTn>
                        </p:par>
                      </p:childTnLst>
                    </p:cTn>
                  </p:par>
                  <p:par>
                    <p:cTn id="115" fill="hold">
                      <p:stCondLst>
                        <p:cond delay="indefinite"/>
                      </p:stCondLst>
                      <p:childTnLst>
                        <p:par>
                          <p:cTn id="116" fill="hold">
                            <p:stCondLst>
                              <p:cond delay="0"/>
                            </p:stCondLst>
                            <p:childTnLst>
                              <p:par>
                                <p:cTn id="117" presetID="22" presetClass="entr" presetSubtype="4" fill="hold" grpId="0" nodeType="clickEffect">
                                  <p:stCondLst>
                                    <p:cond delay="0"/>
                                  </p:stCondLst>
                                  <p:childTnLst>
                                    <p:set>
                                      <p:cBhvr>
                                        <p:cTn id="118" dur="1" fill="hold">
                                          <p:stCondLst>
                                            <p:cond delay="0"/>
                                          </p:stCondLst>
                                        </p:cTn>
                                        <p:tgtEl>
                                          <p:spTgt spid="353315"/>
                                        </p:tgtEl>
                                        <p:attrNameLst>
                                          <p:attrName>style.visibility</p:attrName>
                                        </p:attrNameLst>
                                      </p:cBhvr>
                                      <p:to>
                                        <p:strVal val="visible"/>
                                      </p:to>
                                    </p:set>
                                    <p:animEffect transition="in" filter="wipe(down)">
                                      <p:cBhvr>
                                        <p:cTn id="119" dur="500"/>
                                        <p:tgtEl>
                                          <p:spTgt spid="353315"/>
                                        </p:tgtEl>
                                      </p:cBhvr>
                                    </p:animEffect>
                                  </p:childTnLst>
                                </p:cTn>
                              </p:par>
                              <p:par>
                                <p:cTn id="120" presetID="22" presetClass="entr" presetSubtype="4" fill="hold" nodeType="withEffect">
                                  <p:stCondLst>
                                    <p:cond delay="0"/>
                                  </p:stCondLst>
                                  <p:childTnLst>
                                    <p:set>
                                      <p:cBhvr>
                                        <p:cTn id="121" dur="1" fill="hold">
                                          <p:stCondLst>
                                            <p:cond delay="0"/>
                                          </p:stCondLst>
                                        </p:cTn>
                                        <p:tgtEl>
                                          <p:spTgt spid="353313"/>
                                        </p:tgtEl>
                                        <p:attrNameLst>
                                          <p:attrName>style.visibility</p:attrName>
                                        </p:attrNameLst>
                                      </p:cBhvr>
                                      <p:to>
                                        <p:strVal val="visible"/>
                                      </p:to>
                                    </p:set>
                                    <p:animEffect transition="in" filter="wipe(down)">
                                      <p:cBhvr>
                                        <p:cTn id="122" dur="500"/>
                                        <p:tgtEl>
                                          <p:spTgt spid="353313"/>
                                        </p:tgtEl>
                                      </p:cBhvr>
                                    </p:animEffect>
                                  </p:childTnLst>
                                </p:cTn>
                              </p:par>
                            </p:childTnLst>
                          </p:cTn>
                        </p:par>
                      </p:childTnLst>
                    </p:cTn>
                  </p:par>
                  <p:par>
                    <p:cTn id="123" fill="hold">
                      <p:stCondLst>
                        <p:cond delay="indefinite"/>
                      </p:stCondLst>
                      <p:childTnLst>
                        <p:par>
                          <p:cTn id="124" fill="hold">
                            <p:stCondLst>
                              <p:cond delay="0"/>
                            </p:stCondLst>
                            <p:childTnLst>
                              <p:par>
                                <p:cTn id="125" presetID="22" presetClass="entr" presetSubtype="4" fill="hold" nodeType="clickEffect">
                                  <p:stCondLst>
                                    <p:cond delay="0"/>
                                  </p:stCondLst>
                                  <p:childTnLst>
                                    <p:set>
                                      <p:cBhvr>
                                        <p:cTn id="126" dur="1" fill="hold">
                                          <p:stCondLst>
                                            <p:cond delay="0"/>
                                          </p:stCondLst>
                                        </p:cTn>
                                        <p:tgtEl>
                                          <p:spTgt spid="353312"/>
                                        </p:tgtEl>
                                        <p:attrNameLst>
                                          <p:attrName>style.visibility</p:attrName>
                                        </p:attrNameLst>
                                      </p:cBhvr>
                                      <p:to>
                                        <p:strVal val="visible"/>
                                      </p:to>
                                    </p:set>
                                    <p:animEffect transition="in" filter="wipe(down)">
                                      <p:cBhvr>
                                        <p:cTn id="127" dur="500"/>
                                        <p:tgtEl>
                                          <p:spTgt spid="353312"/>
                                        </p:tgtEl>
                                      </p:cBhvr>
                                    </p:animEffect>
                                  </p:childTnLst>
                                </p:cTn>
                              </p:par>
                              <p:par>
                                <p:cTn id="128" presetID="22" presetClass="entr" presetSubtype="4" fill="hold" grpId="0" nodeType="withEffect">
                                  <p:stCondLst>
                                    <p:cond delay="0"/>
                                  </p:stCondLst>
                                  <p:childTnLst>
                                    <p:set>
                                      <p:cBhvr>
                                        <p:cTn id="129" dur="1" fill="hold">
                                          <p:stCondLst>
                                            <p:cond delay="0"/>
                                          </p:stCondLst>
                                        </p:cTn>
                                        <p:tgtEl>
                                          <p:spTgt spid="353314"/>
                                        </p:tgtEl>
                                        <p:attrNameLst>
                                          <p:attrName>style.visibility</p:attrName>
                                        </p:attrNameLst>
                                      </p:cBhvr>
                                      <p:to>
                                        <p:strVal val="visible"/>
                                      </p:to>
                                    </p:set>
                                    <p:animEffect transition="in" filter="wipe(down)">
                                      <p:cBhvr>
                                        <p:cTn id="130" dur="500"/>
                                        <p:tgtEl>
                                          <p:spTgt spid="353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3293" grpId="0"/>
      <p:bldP spid="353314" grpId="0"/>
      <p:bldP spid="353315" grpId="0"/>
      <p:bldP spid="3533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76CB1D7E-9D0F-463E-88BA-C6891B00369E}"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15:55:42</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101"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5pPr>
          </a:lstStyle>
          <a:p>
            <a:pPr lvl="0" algn="r" eaLnBrk="1" hangingPunct="1"/>
            <a:fld id="{9A0DB2DC-4C9A-4742-B13C-FB6460FD3503}" type="slidenum">
              <a:rPr lang="en-US" altLang="zh-CN" sz="1400" b="0" i="0" dirty="0">
                <a:solidFill>
                  <a:schemeClr val="tx1"/>
                </a:solidFill>
                <a:latin typeface="Times New Roman" panose="02020603050405020304" pitchFamily="18" charset="0"/>
              </a:rPr>
              <a:t>25</a:t>
            </a:fld>
            <a:endParaRPr lang="en-US" altLang="zh-CN" sz="1400" b="0" i="0" dirty="0">
              <a:solidFill>
                <a:schemeClr val="tx1"/>
              </a:solidFill>
              <a:latin typeface="Times New Roman" panose="02020603050405020304" pitchFamily="18" charset="0"/>
            </a:endParaRPr>
          </a:p>
        </p:txBody>
      </p:sp>
      <p:sp>
        <p:nvSpPr>
          <p:cNvPr id="354335" name="Line 31"/>
          <p:cNvSpPr/>
          <p:nvPr/>
        </p:nvSpPr>
        <p:spPr>
          <a:xfrm flipV="1">
            <a:off x="7908925" y="671513"/>
            <a:ext cx="0" cy="2392362"/>
          </a:xfrm>
          <a:prstGeom prst="line">
            <a:avLst/>
          </a:prstGeom>
          <a:ln w="4763" cap="flat" cmpd="sng">
            <a:solidFill>
              <a:schemeClr val="tx1"/>
            </a:solidFill>
            <a:prstDash val="lgDash"/>
            <a:headEnd type="none" w="med" len="med"/>
            <a:tailEnd type="none" w="med" len="med"/>
          </a:ln>
        </p:spPr>
      </p:sp>
      <p:sp>
        <p:nvSpPr>
          <p:cNvPr id="29702" name="Rectangle 2"/>
          <p:cNvSpPr/>
          <p:nvPr/>
        </p:nvSpPr>
        <p:spPr>
          <a:xfrm>
            <a:off x="-139700" y="0"/>
            <a:ext cx="9339263" cy="404813"/>
          </a:xfrm>
          <a:prstGeom prst="rect">
            <a:avLst/>
          </a:prstGeom>
          <a:noFill/>
          <a:ln w="9525">
            <a:noFill/>
          </a:ln>
        </p:spPr>
        <p:txBody>
          <a:bodyPr/>
          <a:lstStyle/>
          <a:p>
            <a:pPr algn="l">
              <a:lnSpc>
                <a:spcPct val="90000"/>
              </a:lnSpc>
              <a:buNone/>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7.2.3 </a:t>
            </a:r>
            <a:r>
              <a:rPr lang="zh-CN" altLang="en-US" i="0" dirty="0">
                <a:solidFill>
                  <a:srgbClr val="000066"/>
                </a:solidFill>
                <a:latin typeface="仿宋_GB2312" pitchFamily="49" charset="-122"/>
                <a:ea typeface="仿宋_GB2312" pitchFamily="49" charset="-122"/>
              </a:rPr>
              <a:t>组合体视图的画法</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画图步骤</a:t>
            </a:r>
          </a:p>
        </p:txBody>
      </p:sp>
      <p:sp>
        <p:nvSpPr>
          <p:cNvPr id="354311" name="Line 7"/>
          <p:cNvSpPr/>
          <p:nvPr/>
        </p:nvSpPr>
        <p:spPr>
          <a:xfrm>
            <a:off x="522288" y="2898775"/>
            <a:ext cx="8399462" cy="0"/>
          </a:xfrm>
          <a:prstGeom prst="line">
            <a:avLst/>
          </a:prstGeom>
          <a:ln w="4763" cap="flat" cmpd="sng">
            <a:solidFill>
              <a:schemeClr val="hlink"/>
            </a:solidFill>
            <a:prstDash val="solid"/>
            <a:headEnd type="none" w="med" len="med"/>
            <a:tailEnd type="none" w="med" len="med"/>
          </a:ln>
        </p:spPr>
      </p:sp>
      <p:sp>
        <p:nvSpPr>
          <p:cNvPr id="354312" name="Line 8"/>
          <p:cNvSpPr/>
          <p:nvPr/>
        </p:nvSpPr>
        <p:spPr>
          <a:xfrm>
            <a:off x="3409950" y="482600"/>
            <a:ext cx="0" cy="6127750"/>
          </a:xfrm>
          <a:prstGeom prst="line">
            <a:avLst/>
          </a:prstGeom>
          <a:ln w="4763" cap="flat" cmpd="sng">
            <a:solidFill>
              <a:schemeClr val="tx1"/>
            </a:solidFill>
            <a:prstDash val="lgDashDot"/>
            <a:headEnd type="none" w="med" len="med"/>
            <a:tailEnd type="none" w="med" len="med"/>
          </a:ln>
        </p:spPr>
      </p:sp>
      <p:sp>
        <p:nvSpPr>
          <p:cNvPr id="354313" name="Line 9"/>
          <p:cNvSpPr/>
          <p:nvPr/>
        </p:nvSpPr>
        <p:spPr>
          <a:xfrm>
            <a:off x="4846638" y="457200"/>
            <a:ext cx="0" cy="5551488"/>
          </a:xfrm>
          <a:prstGeom prst="line">
            <a:avLst/>
          </a:prstGeom>
          <a:ln w="4763" cap="flat" cmpd="sng">
            <a:solidFill>
              <a:schemeClr val="tx1"/>
            </a:solidFill>
            <a:prstDash val="lgDashDot"/>
            <a:headEnd type="none" w="med" len="med"/>
            <a:tailEnd type="none" w="med" len="med"/>
          </a:ln>
        </p:spPr>
      </p:sp>
      <p:sp>
        <p:nvSpPr>
          <p:cNvPr id="354314" name="Line 10"/>
          <p:cNvSpPr/>
          <p:nvPr/>
        </p:nvSpPr>
        <p:spPr>
          <a:xfrm>
            <a:off x="1239838" y="2128838"/>
            <a:ext cx="0" cy="3906837"/>
          </a:xfrm>
          <a:prstGeom prst="line">
            <a:avLst/>
          </a:prstGeom>
          <a:ln w="4763" cap="flat" cmpd="sng">
            <a:solidFill>
              <a:schemeClr val="tx1"/>
            </a:solidFill>
            <a:prstDash val="lgDashDot"/>
            <a:headEnd type="none" w="med" len="med"/>
            <a:tailEnd type="none" w="med" len="med"/>
          </a:ln>
        </p:spPr>
      </p:sp>
      <p:sp>
        <p:nvSpPr>
          <p:cNvPr id="354315" name="Line 11"/>
          <p:cNvSpPr/>
          <p:nvPr/>
        </p:nvSpPr>
        <p:spPr>
          <a:xfrm>
            <a:off x="7351713" y="531813"/>
            <a:ext cx="0" cy="2900362"/>
          </a:xfrm>
          <a:prstGeom prst="line">
            <a:avLst/>
          </a:prstGeom>
          <a:ln w="4763" cap="flat" cmpd="sng">
            <a:solidFill>
              <a:schemeClr val="tx1"/>
            </a:solidFill>
            <a:prstDash val="lgDashDot"/>
            <a:headEnd type="none" w="med" len="med"/>
            <a:tailEnd type="none" w="med" len="med"/>
          </a:ln>
        </p:spPr>
      </p:sp>
      <p:sp>
        <p:nvSpPr>
          <p:cNvPr id="354317" name="Line 13"/>
          <p:cNvSpPr/>
          <p:nvPr/>
        </p:nvSpPr>
        <p:spPr>
          <a:xfrm flipH="1">
            <a:off x="463550" y="5129213"/>
            <a:ext cx="5408613" cy="0"/>
          </a:xfrm>
          <a:prstGeom prst="line">
            <a:avLst/>
          </a:prstGeom>
          <a:ln w="4763" cap="flat" cmpd="sng">
            <a:solidFill>
              <a:schemeClr val="tx1"/>
            </a:solidFill>
            <a:prstDash val="lgDashDot"/>
            <a:headEnd type="none" w="med" len="med"/>
            <a:tailEnd type="none" w="med" len="med"/>
          </a:ln>
        </p:spPr>
      </p:sp>
      <p:pic>
        <p:nvPicPr>
          <p:cNvPr id="354318" name="Picture 14"/>
          <p:cNvPicPr>
            <a:picLocks noChangeAspect="1"/>
          </p:cNvPicPr>
          <p:nvPr/>
        </p:nvPicPr>
        <p:blipFill>
          <a:blip r:embed="rId2"/>
          <a:stretch>
            <a:fillRect/>
          </a:stretch>
        </p:blipFill>
        <p:spPr>
          <a:xfrm>
            <a:off x="5430838" y="4102100"/>
            <a:ext cx="3670300" cy="2376488"/>
          </a:xfrm>
          <a:prstGeom prst="rect">
            <a:avLst/>
          </a:prstGeom>
          <a:noFill/>
          <a:ln w="4763">
            <a:noFill/>
          </a:ln>
        </p:spPr>
      </p:pic>
      <p:sp>
        <p:nvSpPr>
          <p:cNvPr id="354321" name="Oval 17"/>
          <p:cNvSpPr/>
          <p:nvPr/>
        </p:nvSpPr>
        <p:spPr>
          <a:xfrm>
            <a:off x="3162300" y="1163638"/>
            <a:ext cx="482600" cy="482600"/>
          </a:xfrm>
          <a:prstGeom prst="ellipse">
            <a:avLst/>
          </a:prstGeom>
          <a:noFill/>
          <a:ln w="28575" cap="flat" cmpd="sng">
            <a:solidFill>
              <a:schemeClr val="tx1"/>
            </a:solidFill>
            <a:prstDash val="solid"/>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54322" name="Oval 18"/>
          <p:cNvSpPr/>
          <p:nvPr/>
        </p:nvSpPr>
        <p:spPr>
          <a:xfrm>
            <a:off x="2897188" y="900113"/>
            <a:ext cx="1030287" cy="1028700"/>
          </a:xfrm>
          <a:prstGeom prst="ellipse">
            <a:avLst/>
          </a:prstGeom>
          <a:noFill/>
          <a:ln w="28575" cap="flat" cmpd="sng">
            <a:solidFill>
              <a:schemeClr val="tx1"/>
            </a:solidFill>
            <a:prstDash val="solid"/>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54323" name="Rectangle 19"/>
          <p:cNvSpPr/>
          <p:nvPr/>
        </p:nvSpPr>
        <p:spPr>
          <a:xfrm>
            <a:off x="2495550" y="679450"/>
            <a:ext cx="1843088" cy="2208213"/>
          </a:xfrm>
          <a:prstGeom prst="rect">
            <a:avLst/>
          </a:prstGeom>
          <a:noFill/>
          <a:ln w="28575" cap="flat" cmpd="sng">
            <a:solidFill>
              <a:schemeClr val="tx1"/>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54324" name="Rectangle 20"/>
          <p:cNvSpPr/>
          <p:nvPr/>
        </p:nvSpPr>
        <p:spPr>
          <a:xfrm>
            <a:off x="2586038" y="2886075"/>
            <a:ext cx="1646237" cy="196850"/>
          </a:xfrm>
          <a:prstGeom prst="rect">
            <a:avLst/>
          </a:prstGeom>
          <a:noFill/>
          <a:ln w="28575" cap="flat" cmpd="sng">
            <a:solidFill>
              <a:schemeClr val="tx1"/>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54325" name="Oval 21"/>
          <p:cNvSpPr/>
          <p:nvPr/>
        </p:nvSpPr>
        <p:spPr>
          <a:xfrm>
            <a:off x="2855913" y="4579938"/>
            <a:ext cx="1104900" cy="1106487"/>
          </a:xfrm>
          <a:prstGeom prst="ellipse">
            <a:avLst/>
          </a:prstGeom>
          <a:noFill/>
          <a:ln w="28575" cap="flat" cmpd="sng">
            <a:solidFill>
              <a:schemeClr val="tx1"/>
            </a:solidFill>
            <a:prstDash val="solid"/>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54326" name="Oval 22"/>
          <p:cNvSpPr/>
          <p:nvPr/>
        </p:nvSpPr>
        <p:spPr>
          <a:xfrm>
            <a:off x="2482850" y="4210050"/>
            <a:ext cx="1849438" cy="1851025"/>
          </a:xfrm>
          <a:prstGeom prst="ellipse">
            <a:avLst/>
          </a:prstGeom>
          <a:noFill/>
          <a:ln w="28575" cap="flat" cmpd="sng">
            <a:solidFill>
              <a:schemeClr val="tx1"/>
            </a:solidFill>
            <a:prstDash val="solid"/>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54327" name="Line 23"/>
          <p:cNvSpPr/>
          <p:nvPr/>
        </p:nvSpPr>
        <p:spPr>
          <a:xfrm flipV="1">
            <a:off x="2847975" y="677863"/>
            <a:ext cx="0" cy="2378075"/>
          </a:xfrm>
          <a:prstGeom prst="line">
            <a:avLst/>
          </a:prstGeom>
          <a:ln w="4763" cap="flat" cmpd="sng">
            <a:solidFill>
              <a:schemeClr val="tx1"/>
            </a:solidFill>
            <a:prstDash val="lgDash"/>
            <a:headEnd type="none" w="med" len="med"/>
            <a:tailEnd type="none" w="med" len="med"/>
          </a:ln>
        </p:spPr>
      </p:sp>
      <p:sp>
        <p:nvSpPr>
          <p:cNvPr id="354328" name="Line 24"/>
          <p:cNvSpPr/>
          <p:nvPr/>
        </p:nvSpPr>
        <p:spPr>
          <a:xfrm flipV="1">
            <a:off x="3979863" y="674688"/>
            <a:ext cx="0" cy="2392362"/>
          </a:xfrm>
          <a:prstGeom prst="line">
            <a:avLst/>
          </a:prstGeom>
          <a:ln w="4763" cap="flat" cmpd="sng">
            <a:solidFill>
              <a:schemeClr val="tx1"/>
            </a:solidFill>
            <a:prstDash val="lgDash"/>
            <a:headEnd type="none" w="med" len="med"/>
            <a:tailEnd type="none" w="med" len="med"/>
          </a:ln>
        </p:spPr>
      </p:sp>
      <p:sp>
        <p:nvSpPr>
          <p:cNvPr id="354331" name="Oval 27"/>
          <p:cNvSpPr/>
          <p:nvPr/>
        </p:nvSpPr>
        <p:spPr>
          <a:xfrm>
            <a:off x="2592388" y="4313238"/>
            <a:ext cx="1654175" cy="1655762"/>
          </a:xfrm>
          <a:prstGeom prst="ellipse">
            <a:avLst/>
          </a:prstGeom>
          <a:noFill/>
          <a:ln w="12700" cap="flat" cmpd="sng">
            <a:solidFill>
              <a:schemeClr val="tx1"/>
            </a:solidFill>
            <a:prstDash val="lgDash"/>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54332" name="Rectangle 28"/>
          <p:cNvSpPr/>
          <p:nvPr/>
        </p:nvSpPr>
        <p:spPr>
          <a:xfrm>
            <a:off x="6424613" y="676275"/>
            <a:ext cx="1843087" cy="2208213"/>
          </a:xfrm>
          <a:prstGeom prst="rect">
            <a:avLst/>
          </a:prstGeom>
          <a:noFill/>
          <a:ln w="28575" cap="flat" cmpd="sng">
            <a:solidFill>
              <a:schemeClr val="tx1"/>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54333" name="Rectangle 29"/>
          <p:cNvSpPr/>
          <p:nvPr/>
        </p:nvSpPr>
        <p:spPr>
          <a:xfrm>
            <a:off x="6515100" y="2870200"/>
            <a:ext cx="1646238" cy="196850"/>
          </a:xfrm>
          <a:prstGeom prst="rect">
            <a:avLst/>
          </a:prstGeom>
          <a:noFill/>
          <a:ln w="28575" cap="flat" cmpd="sng">
            <a:solidFill>
              <a:schemeClr val="tx1"/>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54334" name="Line 30"/>
          <p:cNvSpPr/>
          <p:nvPr/>
        </p:nvSpPr>
        <p:spPr>
          <a:xfrm flipV="1">
            <a:off x="6777038" y="674688"/>
            <a:ext cx="0" cy="2378075"/>
          </a:xfrm>
          <a:prstGeom prst="line">
            <a:avLst/>
          </a:prstGeom>
          <a:ln w="4763" cap="flat" cmpd="sng">
            <a:solidFill>
              <a:schemeClr val="tx1"/>
            </a:solidFill>
            <a:prstDash val="lgDash"/>
            <a:headEnd type="none" w="med" len="med"/>
            <a:tailEnd type="none" w="med" len="med"/>
          </a:ln>
        </p:spPr>
      </p:sp>
      <p:sp>
        <p:nvSpPr>
          <p:cNvPr id="354336" name="Line 32"/>
          <p:cNvSpPr/>
          <p:nvPr/>
        </p:nvSpPr>
        <p:spPr>
          <a:xfrm>
            <a:off x="2925763" y="5930900"/>
            <a:ext cx="0" cy="639763"/>
          </a:xfrm>
          <a:prstGeom prst="line">
            <a:avLst/>
          </a:prstGeom>
          <a:ln w="28575" cap="flat" cmpd="sng">
            <a:solidFill>
              <a:schemeClr val="tx1"/>
            </a:solidFill>
            <a:prstDash val="solid"/>
            <a:headEnd type="none" w="med" len="med"/>
            <a:tailEnd type="none" w="med" len="med"/>
          </a:ln>
        </p:spPr>
      </p:sp>
      <p:sp>
        <p:nvSpPr>
          <p:cNvPr id="354337" name="Line 33"/>
          <p:cNvSpPr/>
          <p:nvPr/>
        </p:nvSpPr>
        <p:spPr>
          <a:xfrm>
            <a:off x="2925763" y="6583363"/>
            <a:ext cx="1006475" cy="0"/>
          </a:xfrm>
          <a:prstGeom prst="line">
            <a:avLst/>
          </a:prstGeom>
          <a:ln w="28575" cap="flat" cmpd="sng">
            <a:solidFill>
              <a:schemeClr val="tx1"/>
            </a:solidFill>
            <a:prstDash val="solid"/>
            <a:headEnd type="none" w="med" len="med"/>
            <a:tailEnd type="none" w="med" len="med"/>
          </a:ln>
        </p:spPr>
      </p:sp>
      <p:sp>
        <p:nvSpPr>
          <p:cNvPr id="354338" name="Line 34"/>
          <p:cNvSpPr/>
          <p:nvPr/>
        </p:nvSpPr>
        <p:spPr>
          <a:xfrm flipV="1">
            <a:off x="3932238" y="5891213"/>
            <a:ext cx="0" cy="692150"/>
          </a:xfrm>
          <a:prstGeom prst="line">
            <a:avLst/>
          </a:prstGeom>
          <a:ln w="28575" cap="flat" cmpd="sng">
            <a:solidFill>
              <a:schemeClr val="tx1"/>
            </a:solidFill>
            <a:prstDash val="solid"/>
            <a:headEnd type="none" w="med" len="med"/>
            <a:tailEnd type="none" w="med" len="med"/>
          </a:ln>
        </p:spPr>
      </p:sp>
      <p:sp>
        <p:nvSpPr>
          <p:cNvPr id="354339" name="Line 35"/>
          <p:cNvSpPr/>
          <p:nvPr/>
        </p:nvSpPr>
        <p:spPr>
          <a:xfrm>
            <a:off x="3179763" y="5618163"/>
            <a:ext cx="0" cy="963612"/>
          </a:xfrm>
          <a:prstGeom prst="line">
            <a:avLst/>
          </a:prstGeom>
          <a:ln w="12700" cap="flat" cmpd="sng">
            <a:solidFill>
              <a:schemeClr val="tx1"/>
            </a:solidFill>
            <a:prstDash val="lgDash"/>
            <a:headEnd type="none" w="med" len="med"/>
            <a:tailEnd type="none" w="med" len="med"/>
          </a:ln>
        </p:spPr>
      </p:sp>
      <p:sp>
        <p:nvSpPr>
          <p:cNvPr id="354340" name="Line 36"/>
          <p:cNvSpPr/>
          <p:nvPr/>
        </p:nvSpPr>
        <p:spPr>
          <a:xfrm>
            <a:off x="3662363" y="5626100"/>
            <a:ext cx="0" cy="938213"/>
          </a:xfrm>
          <a:prstGeom prst="line">
            <a:avLst/>
          </a:prstGeom>
          <a:ln w="12700" cap="flat" cmpd="sng">
            <a:solidFill>
              <a:schemeClr val="tx1"/>
            </a:solidFill>
            <a:prstDash val="lgDash"/>
            <a:headEnd type="none" w="med" len="med"/>
            <a:tailEnd type="none" w="med" len="med"/>
          </a:ln>
        </p:spPr>
      </p:sp>
      <p:sp>
        <p:nvSpPr>
          <p:cNvPr id="354341" name="Line 37"/>
          <p:cNvSpPr/>
          <p:nvPr/>
        </p:nvSpPr>
        <p:spPr>
          <a:xfrm rot="-5400000">
            <a:off x="8505825" y="1641475"/>
            <a:ext cx="0" cy="509588"/>
          </a:xfrm>
          <a:prstGeom prst="line">
            <a:avLst/>
          </a:prstGeom>
          <a:ln w="28575" cap="flat" cmpd="sng">
            <a:solidFill>
              <a:schemeClr val="tx1"/>
            </a:solidFill>
            <a:prstDash val="solid"/>
            <a:headEnd type="none" w="med" len="med"/>
            <a:tailEnd type="none" w="med" len="med"/>
          </a:ln>
        </p:spPr>
      </p:sp>
      <p:sp>
        <p:nvSpPr>
          <p:cNvPr id="354342" name="Line 38"/>
          <p:cNvSpPr/>
          <p:nvPr/>
        </p:nvSpPr>
        <p:spPr>
          <a:xfrm rot="-5400000">
            <a:off x="8251825" y="1393825"/>
            <a:ext cx="1031875" cy="0"/>
          </a:xfrm>
          <a:prstGeom prst="line">
            <a:avLst/>
          </a:prstGeom>
          <a:ln w="28575" cap="flat" cmpd="sng">
            <a:solidFill>
              <a:schemeClr val="tx1"/>
            </a:solidFill>
            <a:prstDash val="solid"/>
            <a:headEnd type="none" w="med" len="med"/>
            <a:tailEnd type="none" w="med" len="med"/>
          </a:ln>
        </p:spPr>
      </p:sp>
      <p:sp>
        <p:nvSpPr>
          <p:cNvPr id="354343" name="Line 39"/>
          <p:cNvSpPr/>
          <p:nvPr/>
        </p:nvSpPr>
        <p:spPr>
          <a:xfrm rot="-5400000" flipV="1">
            <a:off x="8513763" y="636588"/>
            <a:ext cx="0" cy="508000"/>
          </a:xfrm>
          <a:prstGeom prst="line">
            <a:avLst/>
          </a:prstGeom>
          <a:ln w="28575" cap="flat" cmpd="sng">
            <a:solidFill>
              <a:schemeClr val="tx1"/>
            </a:solidFill>
            <a:prstDash val="solid"/>
            <a:headEnd type="none" w="med" len="med"/>
            <a:tailEnd type="none" w="med" len="med"/>
          </a:ln>
        </p:spPr>
      </p:sp>
      <p:sp>
        <p:nvSpPr>
          <p:cNvPr id="354349" name="Oval 45"/>
          <p:cNvSpPr/>
          <p:nvPr/>
        </p:nvSpPr>
        <p:spPr>
          <a:xfrm>
            <a:off x="898525" y="4792663"/>
            <a:ext cx="652463" cy="666750"/>
          </a:xfrm>
          <a:prstGeom prst="ellipse">
            <a:avLst/>
          </a:prstGeom>
          <a:noFill/>
          <a:ln w="28575" cap="flat" cmpd="sng">
            <a:solidFill>
              <a:schemeClr val="tx1"/>
            </a:solidFill>
            <a:prstDash val="solid"/>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54350" name="Oval 46"/>
          <p:cNvSpPr/>
          <p:nvPr/>
        </p:nvSpPr>
        <p:spPr>
          <a:xfrm>
            <a:off x="4565650" y="4854575"/>
            <a:ext cx="558800" cy="560388"/>
          </a:xfrm>
          <a:prstGeom prst="ellipse">
            <a:avLst/>
          </a:prstGeom>
          <a:noFill/>
          <a:ln w="28575" cap="flat" cmpd="sng">
            <a:solidFill>
              <a:schemeClr val="tx1"/>
            </a:solidFill>
            <a:prstDash val="solid"/>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54352" name="Line 48"/>
          <p:cNvSpPr/>
          <p:nvPr/>
        </p:nvSpPr>
        <p:spPr>
          <a:xfrm flipV="1">
            <a:off x="561975" y="4052888"/>
            <a:ext cx="3749675" cy="598487"/>
          </a:xfrm>
          <a:prstGeom prst="line">
            <a:avLst/>
          </a:prstGeom>
          <a:ln w="12700" cap="flat" cmpd="sng">
            <a:solidFill>
              <a:schemeClr val="hlink"/>
            </a:solidFill>
            <a:prstDash val="solid"/>
            <a:headEnd type="none" w="med" len="med"/>
            <a:tailEnd type="none" w="med" len="med"/>
          </a:ln>
        </p:spPr>
      </p:sp>
      <p:sp>
        <p:nvSpPr>
          <p:cNvPr id="354354" name="Line 50"/>
          <p:cNvSpPr/>
          <p:nvPr/>
        </p:nvSpPr>
        <p:spPr>
          <a:xfrm>
            <a:off x="623888" y="5588000"/>
            <a:ext cx="3476625" cy="614363"/>
          </a:xfrm>
          <a:prstGeom prst="line">
            <a:avLst/>
          </a:prstGeom>
          <a:ln w="12700" cap="flat" cmpd="sng">
            <a:solidFill>
              <a:schemeClr val="hlink"/>
            </a:solidFill>
            <a:prstDash val="solid"/>
            <a:headEnd type="none" w="med" len="med"/>
            <a:tailEnd type="none" w="med" len="med"/>
          </a:ln>
        </p:spPr>
      </p:sp>
      <p:grpSp>
        <p:nvGrpSpPr>
          <p:cNvPr id="2" name="Group 113"/>
          <p:cNvGrpSpPr/>
          <p:nvPr/>
        </p:nvGrpSpPr>
        <p:grpSpPr>
          <a:xfrm>
            <a:off x="4149725" y="4622800"/>
            <a:ext cx="696913" cy="1004888"/>
            <a:chOff x="2614" y="2912"/>
            <a:chExt cx="439" cy="633"/>
          </a:xfrm>
        </p:grpSpPr>
        <p:sp>
          <p:nvSpPr>
            <p:cNvPr id="29796" name="Line 52"/>
            <p:cNvSpPr/>
            <p:nvPr/>
          </p:nvSpPr>
          <p:spPr>
            <a:xfrm flipH="1">
              <a:off x="2617" y="2912"/>
              <a:ext cx="436" cy="0"/>
            </a:xfrm>
            <a:prstGeom prst="line">
              <a:avLst/>
            </a:prstGeom>
            <a:ln w="28575" cap="flat" cmpd="sng">
              <a:solidFill>
                <a:schemeClr val="tx1"/>
              </a:solidFill>
              <a:prstDash val="solid"/>
              <a:headEnd type="none" w="med" len="med"/>
              <a:tailEnd type="none" w="med" len="med"/>
            </a:ln>
          </p:spPr>
        </p:sp>
        <p:sp>
          <p:nvSpPr>
            <p:cNvPr id="29797" name="Line 53"/>
            <p:cNvSpPr/>
            <p:nvPr/>
          </p:nvSpPr>
          <p:spPr>
            <a:xfrm flipH="1">
              <a:off x="2614" y="3545"/>
              <a:ext cx="436" cy="0"/>
            </a:xfrm>
            <a:prstGeom prst="line">
              <a:avLst/>
            </a:prstGeom>
            <a:ln w="28575" cap="flat" cmpd="sng">
              <a:solidFill>
                <a:schemeClr val="tx1"/>
              </a:solidFill>
              <a:prstDash val="solid"/>
              <a:headEnd type="none" w="med" len="med"/>
              <a:tailEnd type="none" w="med" len="med"/>
            </a:ln>
          </p:spPr>
        </p:sp>
      </p:grpSp>
      <p:sp>
        <p:nvSpPr>
          <p:cNvPr id="354359" name="Line 55"/>
          <p:cNvSpPr/>
          <p:nvPr/>
        </p:nvSpPr>
        <p:spPr>
          <a:xfrm flipV="1">
            <a:off x="5327650" y="427038"/>
            <a:ext cx="0" cy="5656262"/>
          </a:xfrm>
          <a:prstGeom prst="line">
            <a:avLst/>
          </a:prstGeom>
          <a:ln w="4763" cap="flat" cmpd="sng">
            <a:solidFill>
              <a:schemeClr val="hlink"/>
            </a:solidFill>
            <a:prstDash val="solid"/>
            <a:headEnd type="none" w="med" len="med"/>
            <a:tailEnd type="none" w="med" len="med"/>
          </a:ln>
        </p:spPr>
      </p:sp>
      <p:sp>
        <p:nvSpPr>
          <p:cNvPr id="354360" name="Line 56"/>
          <p:cNvSpPr/>
          <p:nvPr/>
        </p:nvSpPr>
        <p:spPr>
          <a:xfrm flipV="1">
            <a:off x="4570413" y="687388"/>
            <a:ext cx="0" cy="534987"/>
          </a:xfrm>
          <a:prstGeom prst="line">
            <a:avLst/>
          </a:prstGeom>
          <a:ln w="4763" cap="flat" cmpd="sng">
            <a:solidFill>
              <a:schemeClr val="tx1"/>
            </a:solidFill>
            <a:prstDash val="dash"/>
            <a:headEnd type="none" w="med" len="med"/>
            <a:tailEnd type="none" w="med" len="med"/>
          </a:ln>
        </p:spPr>
      </p:sp>
      <p:sp>
        <p:nvSpPr>
          <p:cNvPr id="354361" name="Line 57"/>
          <p:cNvSpPr/>
          <p:nvPr/>
        </p:nvSpPr>
        <p:spPr>
          <a:xfrm flipV="1">
            <a:off x="5127625" y="682625"/>
            <a:ext cx="0" cy="534988"/>
          </a:xfrm>
          <a:prstGeom prst="line">
            <a:avLst/>
          </a:prstGeom>
          <a:ln w="4763" cap="flat" cmpd="sng">
            <a:solidFill>
              <a:schemeClr val="tx1"/>
            </a:solidFill>
            <a:prstDash val="dash"/>
            <a:headEnd type="none" w="med" len="med"/>
            <a:tailEnd type="none" w="med" len="med"/>
          </a:ln>
        </p:spPr>
      </p:sp>
      <p:sp>
        <p:nvSpPr>
          <p:cNvPr id="354362" name="Rectangle 58"/>
          <p:cNvSpPr/>
          <p:nvPr/>
        </p:nvSpPr>
        <p:spPr>
          <a:xfrm>
            <a:off x="6838950" y="671513"/>
            <a:ext cx="1003300" cy="547687"/>
          </a:xfrm>
          <a:prstGeom prst="rect">
            <a:avLst/>
          </a:prstGeom>
          <a:noFill/>
          <a:ln w="12700" cap="flat" cmpd="sng">
            <a:solidFill>
              <a:schemeClr val="tx1"/>
            </a:solidFill>
            <a:prstDash val="dash"/>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54363" name="Line 59"/>
          <p:cNvSpPr/>
          <p:nvPr/>
        </p:nvSpPr>
        <p:spPr>
          <a:xfrm flipV="1">
            <a:off x="7077075" y="671513"/>
            <a:ext cx="0" cy="573087"/>
          </a:xfrm>
          <a:prstGeom prst="line">
            <a:avLst/>
          </a:prstGeom>
          <a:ln w="4763" cap="flat" cmpd="sng">
            <a:solidFill>
              <a:schemeClr val="tx1"/>
            </a:solidFill>
            <a:prstDash val="dash"/>
            <a:headEnd type="none" w="med" len="med"/>
            <a:tailEnd type="none" w="med" len="med"/>
          </a:ln>
        </p:spPr>
      </p:sp>
      <p:sp>
        <p:nvSpPr>
          <p:cNvPr id="354364" name="Line 60"/>
          <p:cNvSpPr/>
          <p:nvPr/>
        </p:nvSpPr>
        <p:spPr>
          <a:xfrm flipV="1">
            <a:off x="7634288" y="671513"/>
            <a:ext cx="0" cy="561975"/>
          </a:xfrm>
          <a:prstGeom prst="line">
            <a:avLst/>
          </a:prstGeom>
          <a:ln w="4763" cap="flat" cmpd="sng">
            <a:solidFill>
              <a:schemeClr val="tx1"/>
            </a:solidFill>
            <a:prstDash val="dash"/>
            <a:headEnd type="none" w="med" len="med"/>
            <a:tailEnd type="none" w="med" len="med"/>
          </a:ln>
        </p:spPr>
      </p:sp>
      <p:sp>
        <p:nvSpPr>
          <p:cNvPr id="354365" name="Line 61"/>
          <p:cNvSpPr/>
          <p:nvPr/>
        </p:nvSpPr>
        <p:spPr>
          <a:xfrm flipH="1">
            <a:off x="668338" y="2441575"/>
            <a:ext cx="2582862" cy="0"/>
          </a:xfrm>
          <a:prstGeom prst="line">
            <a:avLst/>
          </a:prstGeom>
          <a:ln w="28575" cap="flat" cmpd="sng">
            <a:solidFill>
              <a:schemeClr val="tx1"/>
            </a:solidFill>
            <a:prstDash val="solid"/>
            <a:headEnd type="none" w="med" len="med"/>
            <a:tailEnd type="none" w="med" len="med"/>
          </a:ln>
        </p:spPr>
      </p:sp>
      <p:sp>
        <p:nvSpPr>
          <p:cNvPr id="354366" name="Line 62"/>
          <p:cNvSpPr/>
          <p:nvPr/>
        </p:nvSpPr>
        <p:spPr>
          <a:xfrm>
            <a:off x="666750" y="2428875"/>
            <a:ext cx="0" cy="457200"/>
          </a:xfrm>
          <a:prstGeom prst="line">
            <a:avLst/>
          </a:prstGeom>
          <a:ln w="28575" cap="flat" cmpd="sng">
            <a:solidFill>
              <a:schemeClr val="tx1"/>
            </a:solidFill>
            <a:prstDash val="solid"/>
            <a:headEnd type="none" w="med" len="med"/>
            <a:tailEnd type="none" w="med" len="med"/>
          </a:ln>
        </p:spPr>
      </p:sp>
      <p:sp>
        <p:nvSpPr>
          <p:cNvPr id="354367" name="Line 63"/>
          <p:cNvSpPr/>
          <p:nvPr/>
        </p:nvSpPr>
        <p:spPr>
          <a:xfrm>
            <a:off x="666750" y="2886075"/>
            <a:ext cx="1946275" cy="0"/>
          </a:xfrm>
          <a:prstGeom prst="line">
            <a:avLst/>
          </a:prstGeom>
          <a:ln w="28575" cap="flat" cmpd="sng">
            <a:solidFill>
              <a:schemeClr val="tx1"/>
            </a:solidFill>
            <a:prstDash val="solid"/>
            <a:headEnd type="none" w="med" len="med"/>
            <a:tailEnd type="none" w="med" len="med"/>
          </a:ln>
        </p:spPr>
      </p:sp>
      <p:sp>
        <p:nvSpPr>
          <p:cNvPr id="354368" name="Line 64"/>
          <p:cNvSpPr/>
          <p:nvPr/>
        </p:nvSpPr>
        <p:spPr>
          <a:xfrm flipV="1">
            <a:off x="901700" y="2428875"/>
            <a:ext cx="0" cy="457200"/>
          </a:xfrm>
          <a:prstGeom prst="line">
            <a:avLst/>
          </a:prstGeom>
          <a:ln w="4763" cap="flat" cmpd="sng">
            <a:solidFill>
              <a:schemeClr val="tx1"/>
            </a:solidFill>
            <a:prstDash val="dash"/>
            <a:headEnd type="none" w="med" len="med"/>
            <a:tailEnd type="none" w="med" len="med"/>
          </a:ln>
        </p:spPr>
      </p:sp>
      <p:sp>
        <p:nvSpPr>
          <p:cNvPr id="354369" name="Line 65"/>
          <p:cNvSpPr/>
          <p:nvPr/>
        </p:nvSpPr>
        <p:spPr>
          <a:xfrm flipV="1">
            <a:off x="1554163" y="2428875"/>
            <a:ext cx="0" cy="457200"/>
          </a:xfrm>
          <a:prstGeom prst="line">
            <a:avLst/>
          </a:prstGeom>
          <a:ln w="4763" cap="flat" cmpd="sng">
            <a:solidFill>
              <a:schemeClr val="tx1"/>
            </a:solidFill>
            <a:prstDash val="dash"/>
            <a:headEnd type="none" w="med" len="med"/>
            <a:tailEnd type="none" w="med" len="med"/>
          </a:ln>
        </p:spPr>
      </p:sp>
      <p:sp>
        <p:nvSpPr>
          <p:cNvPr id="354370" name="Line 66"/>
          <p:cNvSpPr/>
          <p:nvPr/>
        </p:nvSpPr>
        <p:spPr>
          <a:xfrm flipV="1">
            <a:off x="6997700" y="2398713"/>
            <a:ext cx="0" cy="457200"/>
          </a:xfrm>
          <a:prstGeom prst="line">
            <a:avLst/>
          </a:prstGeom>
          <a:ln w="4763" cap="flat" cmpd="sng">
            <a:solidFill>
              <a:schemeClr val="tx1"/>
            </a:solidFill>
            <a:prstDash val="dash"/>
            <a:headEnd type="none" w="med" len="med"/>
            <a:tailEnd type="none" w="med" len="med"/>
          </a:ln>
        </p:spPr>
      </p:sp>
      <p:sp>
        <p:nvSpPr>
          <p:cNvPr id="354371" name="Line 67"/>
          <p:cNvSpPr/>
          <p:nvPr/>
        </p:nvSpPr>
        <p:spPr>
          <a:xfrm flipV="1">
            <a:off x="7650163" y="2398713"/>
            <a:ext cx="0" cy="457200"/>
          </a:xfrm>
          <a:prstGeom prst="line">
            <a:avLst/>
          </a:prstGeom>
          <a:ln w="4763" cap="flat" cmpd="sng">
            <a:solidFill>
              <a:schemeClr val="tx1"/>
            </a:solidFill>
            <a:prstDash val="dash"/>
            <a:headEnd type="none" w="med" len="med"/>
            <a:tailEnd type="none" w="med" len="med"/>
          </a:ln>
        </p:spPr>
      </p:sp>
      <p:sp>
        <p:nvSpPr>
          <p:cNvPr id="354372" name="Line 68"/>
          <p:cNvSpPr/>
          <p:nvPr/>
        </p:nvSpPr>
        <p:spPr>
          <a:xfrm>
            <a:off x="6499225" y="2416175"/>
            <a:ext cx="1673225" cy="0"/>
          </a:xfrm>
          <a:prstGeom prst="line">
            <a:avLst/>
          </a:prstGeom>
          <a:ln w="28575" cap="flat" cmpd="sng">
            <a:solidFill>
              <a:schemeClr val="tx1"/>
            </a:solidFill>
            <a:prstDash val="solid"/>
            <a:headEnd type="none" w="med" len="med"/>
            <a:tailEnd type="none" w="med" len="med"/>
          </a:ln>
        </p:spPr>
      </p:sp>
      <p:sp>
        <p:nvSpPr>
          <p:cNvPr id="354374" name="Line 70"/>
          <p:cNvSpPr/>
          <p:nvPr/>
        </p:nvSpPr>
        <p:spPr>
          <a:xfrm>
            <a:off x="1984375" y="2149475"/>
            <a:ext cx="0" cy="3435350"/>
          </a:xfrm>
          <a:prstGeom prst="line">
            <a:avLst/>
          </a:prstGeom>
          <a:ln w="4763" cap="flat" cmpd="sng">
            <a:solidFill>
              <a:schemeClr val="hlink"/>
            </a:solidFill>
            <a:prstDash val="solid"/>
            <a:headEnd type="none" w="med" len="med"/>
            <a:tailEnd type="none" w="med" len="med"/>
          </a:ln>
        </p:spPr>
      </p:sp>
      <p:sp>
        <p:nvSpPr>
          <p:cNvPr id="354375" name="Line 71"/>
          <p:cNvSpPr/>
          <p:nvPr/>
        </p:nvSpPr>
        <p:spPr>
          <a:xfrm flipH="1">
            <a:off x="1973263" y="4911725"/>
            <a:ext cx="534987" cy="0"/>
          </a:xfrm>
          <a:prstGeom prst="line">
            <a:avLst/>
          </a:prstGeom>
          <a:ln w="28575" cap="flat" cmpd="sng">
            <a:solidFill>
              <a:schemeClr val="tx1"/>
            </a:solidFill>
            <a:prstDash val="solid"/>
            <a:headEnd type="none" w="med" len="med"/>
            <a:tailEnd type="none" w="med" len="med"/>
          </a:ln>
        </p:spPr>
      </p:sp>
      <p:sp>
        <p:nvSpPr>
          <p:cNvPr id="354376" name="Line 72"/>
          <p:cNvSpPr/>
          <p:nvPr/>
        </p:nvSpPr>
        <p:spPr>
          <a:xfrm>
            <a:off x="1973263" y="4911725"/>
            <a:ext cx="0" cy="457200"/>
          </a:xfrm>
          <a:prstGeom prst="line">
            <a:avLst/>
          </a:prstGeom>
          <a:ln w="28575" cap="flat" cmpd="sng">
            <a:solidFill>
              <a:schemeClr val="tx1"/>
            </a:solidFill>
            <a:prstDash val="solid"/>
            <a:headEnd type="none" w="med" len="med"/>
            <a:tailEnd type="none" w="med" len="med"/>
          </a:ln>
        </p:spPr>
      </p:sp>
      <p:sp>
        <p:nvSpPr>
          <p:cNvPr id="354377" name="Line 73"/>
          <p:cNvSpPr/>
          <p:nvPr/>
        </p:nvSpPr>
        <p:spPr>
          <a:xfrm>
            <a:off x="1973263" y="5368925"/>
            <a:ext cx="534987" cy="0"/>
          </a:xfrm>
          <a:prstGeom prst="line">
            <a:avLst/>
          </a:prstGeom>
          <a:ln w="28575" cap="flat" cmpd="sng">
            <a:solidFill>
              <a:schemeClr val="tx1"/>
            </a:solidFill>
            <a:prstDash val="solid"/>
            <a:headEnd type="none" w="med" len="med"/>
            <a:tailEnd type="none" w="med" len="med"/>
          </a:ln>
        </p:spPr>
      </p:sp>
      <p:sp>
        <p:nvSpPr>
          <p:cNvPr id="354378" name="Line 74"/>
          <p:cNvSpPr/>
          <p:nvPr/>
        </p:nvSpPr>
        <p:spPr>
          <a:xfrm>
            <a:off x="7105650" y="1501775"/>
            <a:ext cx="0" cy="901700"/>
          </a:xfrm>
          <a:prstGeom prst="line">
            <a:avLst/>
          </a:prstGeom>
          <a:ln w="28575" cap="flat" cmpd="sng">
            <a:solidFill>
              <a:schemeClr val="tx1"/>
            </a:solidFill>
            <a:prstDash val="solid"/>
            <a:headEnd type="none" w="med" len="med"/>
            <a:tailEnd type="none" w="med" len="med"/>
          </a:ln>
        </p:spPr>
      </p:sp>
      <p:sp>
        <p:nvSpPr>
          <p:cNvPr id="354379" name="Line 75"/>
          <p:cNvSpPr/>
          <p:nvPr/>
        </p:nvSpPr>
        <p:spPr>
          <a:xfrm>
            <a:off x="7559675" y="1511300"/>
            <a:ext cx="0" cy="901700"/>
          </a:xfrm>
          <a:prstGeom prst="line">
            <a:avLst/>
          </a:prstGeom>
          <a:ln w="28575" cap="flat" cmpd="sng">
            <a:solidFill>
              <a:schemeClr val="tx1"/>
            </a:solidFill>
            <a:prstDash val="solid"/>
            <a:headEnd type="none" w="med" len="med"/>
            <a:tailEnd type="none" w="med" len="med"/>
          </a:ln>
        </p:spPr>
      </p:sp>
      <p:sp>
        <p:nvSpPr>
          <p:cNvPr id="354380" name="Arc 76"/>
          <p:cNvSpPr/>
          <p:nvPr/>
        </p:nvSpPr>
        <p:spPr>
          <a:xfrm rot="-5400000">
            <a:off x="6697663" y="684213"/>
            <a:ext cx="1287462" cy="463550"/>
          </a:xfrm>
          <a:custGeom>
            <a:avLst/>
            <a:gdLst>
              <a:gd name="txL" fmla="*/ 0 w 21600"/>
              <a:gd name="txT" fmla="*/ 0 h 10975"/>
              <a:gd name="txR" fmla="*/ 21600 w 21600"/>
              <a:gd name="txB" fmla="*/ 10975 h 10975"/>
            </a:gdLst>
            <a:ahLst/>
            <a:cxnLst>
              <a:cxn ang="0">
                <a:pos x="35107" y="463550"/>
              </a:cxn>
              <a:cxn ang="0">
                <a:pos x="50068" y="0"/>
              </a:cxn>
              <a:cxn ang="0">
                <a:pos x="1287463" y="251985"/>
              </a:cxn>
            </a:cxnLst>
            <a:rect l="txL" t="txT" r="txR" b="txB"/>
            <a:pathLst>
              <a:path w="21600" h="10975" fill="none">
                <a:moveTo>
                  <a:pt x="588" y="10975"/>
                </a:moveTo>
                <a:cubicBezTo>
                  <a:pt x="197" y="9334"/>
                  <a:pt x="0" y="7652"/>
                  <a:pt x="0" y="5966"/>
                </a:cubicBezTo>
                <a:cubicBezTo>
                  <a:pt x="-1" y="3947"/>
                  <a:pt x="282" y="1939"/>
                  <a:pt x="840" y="0"/>
                </a:cubicBezTo>
              </a:path>
              <a:path w="21600" h="10975" stroke="0">
                <a:moveTo>
                  <a:pt x="588" y="10975"/>
                </a:moveTo>
                <a:cubicBezTo>
                  <a:pt x="197" y="9334"/>
                  <a:pt x="0" y="7652"/>
                  <a:pt x="0" y="5966"/>
                </a:cubicBezTo>
                <a:cubicBezTo>
                  <a:pt x="-1" y="3947"/>
                  <a:pt x="282" y="1939"/>
                  <a:pt x="840" y="0"/>
                </a:cubicBezTo>
                <a:lnTo>
                  <a:pt x="21600" y="5966"/>
                </a:lnTo>
                <a:close/>
              </a:path>
            </a:pathLst>
          </a:custGeom>
          <a:noFill/>
          <a:ln w="28575" cap="flat" cmpd="sng">
            <a:solidFill>
              <a:schemeClr val="tx1">
                <a:alpha val="100000"/>
              </a:schemeClr>
            </a:solidFill>
            <a:prstDash val="solid"/>
            <a:round/>
            <a:headEnd type="none" w="med" len="med"/>
            <a:tailEnd type="none" w="med" len="med"/>
          </a:ln>
        </p:spPr>
        <p:txBody>
          <a:bodyPr/>
          <a:lstStyle/>
          <a:p>
            <a:endParaRPr lang="zh-CN" altLang="en-US"/>
          </a:p>
        </p:txBody>
      </p:sp>
      <p:pic>
        <p:nvPicPr>
          <p:cNvPr id="354381" name="Picture 77"/>
          <p:cNvPicPr>
            <a:picLocks noChangeAspect="1"/>
          </p:cNvPicPr>
          <p:nvPr/>
        </p:nvPicPr>
        <p:blipFill>
          <a:blip r:embed="rId3"/>
          <a:stretch>
            <a:fillRect/>
          </a:stretch>
        </p:blipFill>
        <p:spPr>
          <a:xfrm>
            <a:off x="6773863" y="4111625"/>
            <a:ext cx="1550987" cy="2308225"/>
          </a:xfrm>
          <a:prstGeom prst="rect">
            <a:avLst/>
          </a:prstGeom>
          <a:noFill/>
          <a:ln w="4763">
            <a:noFill/>
          </a:ln>
        </p:spPr>
      </p:pic>
      <p:pic>
        <p:nvPicPr>
          <p:cNvPr id="354382" name="Picture 78"/>
          <p:cNvPicPr>
            <a:picLocks noChangeAspect="1"/>
          </p:cNvPicPr>
          <p:nvPr/>
        </p:nvPicPr>
        <p:blipFill>
          <a:blip r:embed="rId4"/>
          <a:stretch>
            <a:fillRect/>
          </a:stretch>
        </p:blipFill>
        <p:spPr>
          <a:xfrm>
            <a:off x="6835775" y="4130675"/>
            <a:ext cx="1531938" cy="2298700"/>
          </a:xfrm>
          <a:prstGeom prst="rect">
            <a:avLst/>
          </a:prstGeom>
          <a:noFill/>
          <a:ln w="4763">
            <a:noFill/>
          </a:ln>
        </p:spPr>
      </p:pic>
      <p:sp>
        <p:nvSpPr>
          <p:cNvPr id="354383" name="Rectangle 79"/>
          <p:cNvSpPr/>
          <p:nvPr/>
        </p:nvSpPr>
        <p:spPr>
          <a:xfrm>
            <a:off x="8240713" y="908050"/>
            <a:ext cx="196850" cy="971550"/>
          </a:xfrm>
          <a:prstGeom prst="rect">
            <a:avLst/>
          </a:prstGeom>
          <a:solidFill>
            <a:schemeClr val="bg1"/>
          </a:solidFill>
          <a:ln w="4826" cap="flat" cmpd="sng">
            <a:solidFill>
              <a:schemeClr val="bg1"/>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54347" name="Arc 43"/>
          <p:cNvSpPr/>
          <p:nvPr/>
        </p:nvSpPr>
        <p:spPr>
          <a:xfrm>
            <a:off x="8112125" y="881063"/>
            <a:ext cx="914400" cy="1014412"/>
          </a:xfrm>
          <a:custGeom>
            <a:avLst/>
            <a:gdLst>
              <a:gd name="txL" fmla="*/ 0 w 21600"/>
              <a:gd name="txT" fmla="*/ 0 h 23984"/>
              <a:gd name="txR" fmla="*/ 21600 w 21600"/>
              <a:gd name="txB" fmla="*/ 23984 h 23984"/>
            </a:gdLst>
            <a:ahLst/>
            <a:cxnLst>
              <a:cxn ang="0">
                <a:pos x="148082" y="1014412"/>
              </a:cxn>
              <a:cxn ang="0">
                <a:pos x="159808" y="0"/>
              </a:cxn>
              <a:cxn ang="0">
                <a:pos x="914400" y="515961"/>
              </a:cxn>
            </a:cxnLst>
            <a:rect l="txL" t="txT" r="txR" b="txB"/>
            <a:pathLst>
              <a:path w="21600" h="23984" fill="none">
                <a:moveTo>
                  <a:pt x="3498" y="23983"/>
                </a:moveTo>
                <a:cubicBezTo>
                  <a:pt x="1215" y="20477"/>
                  <a:pt x="0" y="16383"/>
                  <a:pt x="0" y="12199"/>
                </a:cubicBezTo>
                <a:cubicBezTo>
                  <a:pt x="-1" y="7845"/>
                  <a:pt x="1315" y="3592"/>
                  <a:pt x="3774" y="-1"/>
                </a:cubicBezTo>
              </a:path>
              <a:path w="21600" h="23984" stroke="0">
                <a:moveTo>
                  <a:pt x="3498" y="23983"/>
                </a:moveTo>
                <a:cubicBezTo>
                  <a:pt x="1215" y="20477"/>
                  <a:pt x="0" y="16383"/>
                  <a:pt x="0" y="12199"/>
                </a:cubicBezTo>
                <a:cubicBezTo>
                  <a:pt x="-1" y="7845"/>
                  <a:pt x="1315" y="3592"/>
                  <a:pt x="3774" y="-1"/>
                </a:cubicBezTo>
                <a:lnTo>
                  <a:pt x="21600" y="12199"/>
                </a:lnTo>
                <a:close/>
              </a:path>
            </a:pathLst>
          </a:custGeom>
          <a:noFill/>
          <a:ln w="28575" cap="flat" cmpd="sng">
            <a:solidFill>
              <a:schemeClr val="tx1">
                <a:alpha val="100000"/>
              </a:schemeClr>
            </a:solidFill>
            <a:prstDash val="solid"/>
            <a:round/>
            <a:headEnd type="none" w="med" len="med"/>
            <a:tailEnd type="none" w="med" len="med"/>
          </a:ln>
        </p:spPr>
        <p:txBody>
          <a:bodyPr/>
          <a:lstStyle/>
          <a:p>
            <a:endParaRPr lang="zh-CN" altLang="en-US"/>
          </a:p>
        </p:txBody>
      </p:sp>
      <p:sp>
        <p:nvSpPr>
          <p:cNvPr id="354345" name="Line 41"/>
          <p:cNvSpPr/>
          <p:nvPr/>
        </p:nvSpPr>
        <p:spPr>
          <a:xfrm rot="-5400000">
            <a:off x="8331200" y="742950"/>
            <a:ext cx="0" cy="833438"/>
          </a:xfrm>
          <a:prstGeom prst="line">
            <a:avLst/>
          </a:prstGeom>
          <a:ln w="12700" cap="flat" cmpd="sng">
            <a:solidFill>
              <a:schemeClr val="tx1"/>
            </a:solidFill>
            <a:prstDash val="lgDash"/>
            <a:headEnd type="none" w="med" len="med"/>
            <a:tailEnd type="none" w="med" len="med"/>
          </a:ln>
        </p:spPr>
      </p:sp>
      <p:sp>
        <p:nvSpPr>
          <p:cNvPr id="354344" name="Line 40"/>
          <p:cNvSpPr/>
          <p:nvPr/>
        </p:nvSpPr>
        <p:spPr>
          <a:xfrm rot="-5400000">
            <a:off x="8335963" y="1212850"/>
            <a:ext cx="0" cy="858838"/>
          </a:xfrm>
          <a:prstGeom prst="line">
            <a:avLst/>
          </a:prstGeom>
          <a:ln w="12700" cap="flat" cmpd="sng">
            <a:solidFill>
              <a:schemeClr val="tx1"/>
            </a:solidFill>
            <a:prstDash val="lgDash"/>
            <a:headEnd type="none" w="med" len="med"/>
            <a:tailEnd type="none" w="med" len="med"/>
          </a:ln>
        </p:spPr>
      </p:sp>
      <p:sp>
        <p:nvSpPr>
          <p:cNvPr id="354384" name="Rectangle 80"/>
          <p:cNvSpPr/>
          <p:nvPr/>
        </p:nvSpPr>
        <p:spPr>
          <a:xfrm>
            <a:off x="7867650" y="1169988"/>
            <a:ext cx="196850" cy="463550"/>
          </a:xfrm>
          <a:prstGeom prst="rect">
            <a:avLst/>
          </a:prstGeom>
          <a:solidFill>
            <a:schemeClr val="bg1"/>
          </a:solidFill>
          <a:ln w="4826" cap="flat" cmpd="sng">
            <a:solidFill>
              <a:schemeClr val="bg1"/>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54316" name="Line 12"/>
          <p:cNvSpPr/>
          <p:nvPr/>
        </p:nvSpPr>
        <p:spPr>
          <a:xfrm flipH="1">
            <a:off x="2128838" y="1409700"/>
            <a:ext cx="6780212" cy="0"/>
          </a:xfrm>
          <a:prstGeom prst="line">
            <a:avLst/>
          </a:prstGeom>
          <a:ln w="4763" cap="flat" cmpd="sng">
            <a:solidFill>
              <a:schemeClr val="tx1"/>
            </a:solidFill>
            <a:prstDash val="lgDashDot"/>
            <a:headEnd type="none" w="med" len="med"/>
            <a:tailEnd type="none" w="med" len="med"/>
          </a:ln>
        </p:spPr>
      </p:sp>
      <p:sp>
        <p:nvSpPr>
          <p:cNvPr id="354348" name="Arc 44"/>
          <p:cNvSpPr/>
          <p:nvPr/>
        </p:nvSpPr>
        <p:spPr>
          <a:xfrm>
            <a:off x="7847013" y="1133475"/>
            <a:ext cx="1287462" cy="512763"/>
          </a:xfrm>
          <a:custGeom>
            <a:avLst/>
            <a:gdLst>
              <a:gd name="txL" fmla="*/ 0 w 21600"/>
              <a:gd name="txT" fmla="*/ 0 h 12140"/>
              <a:gd name="txR" fmla="*/ 21600 w 21600"/>
              <a:gd name="txB" fmla="*/ 12140 h 12140"/>
            </a:gdLst>
            <a:ahLst/>
            <a:cxnLst>
              <a:cxn ang="0">
                <a:pos x="44167" y="512763"/>
              </a:cxn>
              <a:cxn ang="0">
                <a:pos x="60260" y="0"/>
              </a:cxn>
              <a:cxn ang="0">
                <a:pos x="1287462" y="275811"/>
              </a:cxn>
            </a:cxnLst>
            <a:rect l="txL" t="txT" r="txR" b="txB"/>
            <a:pathLst>
              <a:path w="21600" h="12140" fill="none">
                <a:moveTo>
                  <a:pt x="741" y="12139"/>
                </a:moveTo>
                <a:cubicBezTo>
                  <a:pt x="249" y="10310"/>
                  <a:pt x="0" y="8424"/>
                  <a:pt x="0" y="6530"/>
                </a:cubicBezTo>
                <a:cubicBezTo>
                  <a:pt x="-1" y="4314"/>
                  <a:pt x="340" y="2111"/>
                  <a:pt x="1010" y="-1"/>
                </a:cubicBezTo>
              </a:path>
              <a:path w="21600" h="12140" stroke="0">
                <a:moveTo>
                  <a:pt x="741" y="12139"/>
                </a:moveTo>
                <a:cubicBezTo>
                  <a:pt x="249" y="10310"/>
                  <a:pt x="0" y="8424"/>
                  <a:pt x="0" y="6530"/>
                </a:cubicBezTo>
                <a:cubicBezTo>
                  <a:pt x="-1" y="4314"/>
                  <a:pt x="340" y="2111"/>
                  <a:pt x="1010" y="-1"/>
                </a:cubicBezTo>
                <a:lnTo>
                  <a:pt x="21600" y="6530"/>
                </a:lnTo>
                <a:close/>
              </a:path>
            </a:pathLst>
          </a:custGeom>
          <a:noFill/>
          <a:ln w="12700" cap="flat" cmpd="sng">
            <a:solidFill>
              <a:schemeClr val="tx1">
                <a:alpha val="100000"/>
              </a:schemeClr>
            </a:solidFill>
            <a:prstDash val="dash"/>
            <a:round/>
            <a:headEnd type="none" w="med" len="med"/>
            <a:tailEnd type="none" w="med" len="med"/>
          </a:ln>
        </p:spPr>
        <p:txBody>
          <a:bodyPr/>
          <a:lstStyle/>
          <a:p>
            <a:endParaRPr lang="zh-CN" altLang="en-US"/>
          </a:p>
        </p:txBody>
      </p:sp>
      <p:pic>
        <p:nvPicPr>
          <p:cNvPr id="354385" name="Picture 81"/>
          <p:cNvPicPr>
            <a:picLocks noChangeAspect="1"/>
          </p:cNvPicPr>
          <p:nvPr/>
        </p:nvPicPr>
        <p:blipFill>
          <a:blip r:embed="rId5"/>
          <a:stretch>
            <a:fillRect/>
          </a:stretch>
        </p:blipFill>
        <p:spPr>
          <a:xfrm>
            <a:off x="5414963" y="4092575"/>
            <a:ext cx="3055937" cy="2432050"/>
          </a:xfrm>
          <a:prstGeom prst="rect">
            <a:avLst/>
          </a:prstGeom>
          <a:noFill/>
          <a:ln w="4763">
            <a:noFill/>
          </a:ln>
        </p:spPr>
      </p:pic>
      <p:sp>
        <p:nvSpPr>
          <p:cNvPr id="354386" name="Arc 82"/>
          <p:cNvSpPr/>
          <p:nvPr/>
        </p:nvSpPr>
        <p:spPr>
          <a:xfrm>
            <a:off x="655638" y="4551363"/>
            <a:ext cx="576262" cy="1135062"/>
          </a:xfrm>
          <a:custGeom>
            <a:avLst/>
            <a:gdLst>
              <a:gd name="txL" fmla="*/ 0 w 21600"/>
              <a:gd name="txT" fmla="*/ 0 h 42667"/>
              <a:gd name="txR" fmla="*/ 21600 w 21600"/>
              <a:gd name="txB" fmla="*/ 42667 h 42667"/>
            </a:gdLst>
            <a:ahLst/>
            <a:cxnLst>
              <a:cxn ang="0">
                <a:pos x="477230" y="1135062"/>
              </a:cxn>
              <a:cxn ang="0">
                <a:pos x="495665" y="0"/>
              </a:cxn>
              <a:cxn ang="0">
                <a:pos x="576262" y="568981"/>
              </a:cxn>
            </a:cxnLst>
            <a:rect l="txL" t="txT" r="txR" b="txB"/>
            <a:pathLst>
              <a:path w="21600" h="42667" fill="none">
                <a:moveTo>
                  <a:pt x="17888" y="42666"/>
                </a:moveTo>
                <a:cubicBezTo>
                  <a:pt x="7546" y="40862"/>
                  <a:pt x="0" y="31885"/>
                  <a:pt x="0" y="21388"/>
                </a:cubicBezTo>
                <a:cubicBezTo>
                  <a:pt x="-1" y="10625"/>
                  <a:pt x="7922" y="1505"/>
                  <a:pt x="18579" y="0"/>
                </a:cubicBezTo>
              </a:path>
              <a:path w="21600" h="42667" stroke="0">
                <a:moveTo>
                  <a:pt x="17888" y="42666"/>
                </a:moveTo>
                <a:cubicBezTo>
                  <a:pt x="7546" y="40862"/>
                  <a:pt x="0" y="31885"/>
                  <a:pt x="0" y="21388"/>
                </a:cubicBezTo>
                <a:cubicBezTo>
                  <a:pt x="-1" y="10625"/>
                  <a:pt x="7922" y="1505"/>
                  <a:pt x="18579" y="0"/>
                </a:cubicBezTo>
                <a:lnTo>
                  <a:pt x="21600" y="21388"/>
                </a:lnTo>
                <a:close/>
              </a:path>
            </a:pathLst>
          </a:custGeom>
          <a:noFill/>
          <a:ln w="28575" cap="flat" cmpd="sng">
            <a:solidFill>
              <a:schemeClr val="tx1">
                <a:alpha val="100000"/>
              </a:schemeClr>
            </a:solidFill>
            <a:prstDash val="solid"/>
            <a:round/>
            <a:headEnd type="none" w="med" len="med"/>
            <a:tailEnd type="none" w="med" len="med"/>
          </a:ln>
        </p:spPr>
        <p:txBody>
          <a:bodyPr/>
          <a:lstStyle/>
          <a:p>
            <a:endParaRPr lang="zh-CN" altLang="en-US"/>
          </a:p>
        </p:txBody>
      </p:sp>
      <p:sp>
        <p:nvSpPr>
          <p:cNvPr id="354387" name="Line 83"/>
          <p:cNvSpPr/>
          <p:nvPr/>
        </p:nvSpPr>
        <p:spPr>
          <a:xfrm flipH="1" flipV="1">
            <a:off x="1084263" y="4102100"/>
            <a:ext cx="142875" cy="1019175"/>
          </a:xfrm>
          <a:prstGeom prst="line">
            <a:avLst/>
          </a:prstGeom>
          <a:ln w="4763" cap="flat" cmpd="sng">
            <a:solidFill>
              <a:schemeClr val="hlink"/>
            </a:solidFill>
            <a:prstDash val="solid"/>
            <a:headEnd type="none" w="med" len="med"/>
            <a:tailEnd type="none" w="med" len="med"/>
          </a:ln>
        </p:spPr>
      </p:sp>
      <p:sp>
        <p:nvSpPr>
          <p:cNvPr id="354388" name="Line 84"/>
          <p:cNvSpPr/>
          <p:nvPr/>
        </p:nvSpPr>
        <p:spPr>
          <a:xfrm flipH="1">
            <a:off x="1030288" y="5121275"/>
            <a:ext cx="196850" cy="1162050"/>
          </a:xfrm>
          <a:prstGeom prst="line">
            <a:avLst/>
          </a:prstGeom>
          <a:ln w="4763" cap="flat" cmpd="sng">
            <a:solidFill>
              <a:schemeClr val="hlink"/>
            </a:solidFill>
            <a:prstDash val="solid"/>
            <a:headEnd type="none" w="med" len="med"/>
            <a:tailEnd type="none" w="med" len="med"/>
          </a:ln>
        </p:spPr>
      </p:sp>
      <p:sp>
        <p:nvSpPr>
          <p:cNvPr id="354389" name="Oval 85"/>
          <p:cNvSpPr/>
          <p:nvPr/>
        </p:nvSpPr>
        <p:spPr>
          <a:xfrm>
            <a:off x="652463" y="4548188"/>
            <a:ext cx="1150937" cy="1150937"/>
          </a:xfrm>
          <a:prstGeom prst="ellipse">
            <a:avLst/>
          </a:prstGeom>
          <a:noFill/>
          <a:ln w="12700" cap="flat" cmpd="sng">
            <a:solidFill>
              <a:schemeClr val="hlink"/>
            </a:solidFill>
            <a:prstDash val="solid"/>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54390" name="Line 86"/>
          <p:cNvSpPr/>
          <p:nvPr/>
        </p:nvSpPr>
        <p:spPr>
          <a:xfrm flipH="1" flipV="1">
            <a:off x="3263900" y="4106863"/>
            <a:ext cx="142875" cy="1019175"/>
          </a:xfrm>
          <a:prstGeom prst="line">
            <a:avLst/>
          </a:prstGeom>
          <a:ln w="4763" cap="flat" cmpd="sng">
            <a:solidFill>
              <a:schemeClr val="hlink"/>
            </a:solidFill>
            <a:prstDash val="solid"/>
            <a:headEnd type="none" w="med" len="med"/>
            <a:tailEnd type="none" w="med" len="med"/>
          </a:ln>
        </p:spPr>
      </p:sp>
      <p:sp>
        <p:nvSpPr>
          <p:cNvPr id="354391" name="Line 87"/>
          <p:cNvSpPr/>
          <p:nvPr/>
        </p:nvSpPr>
        <p:spPr>
          <a:xfrm flipH="1">
            <a:off x="3209925" y="5126038"/>
            <a:ext cx="196850" cy="1162050"/>
          </a:xfrm>
          <a:prstGeom prst="line">
            <a:avLst/>
          </a:prstGeom>
          <a:ln w="4763" cap="flat" cmpd="sng">
            <a:solidFill>
              <a:schemeClr val="hlink"/>
            </a:solidFill>
            <a:prstDash val="solid"/>
            <a:headEnd type="none" w="med" len="med"/>
            <a:tailEnd type="none" w="med" len="med"/>
          </a:ln>
        </p:spPr>
      </p:sp>
      <p:sp>
        <p:nvSpPr>
          <p:cNvPr id="354392" name="Line 88"/>
          <p:cNvSpPr/>
          <p:nvPr/>
        </p:nvSpPr>
        <p:spPr>
          <a:xfrm flipV="1">
            <a:off x="1136650" y="4206875"/>
            <a:ext cx="2128838" cy="339725"/>
          </a:xfrm>
          <a:prstGeom prst="line">
            <a:avLst/>
          </a:prstGeom>
          <a:ln w="28575" cap="flat" cmpd="sng">
            <a:solidFill>
              <a:schemeClr val="tx1"/>
            </a:solidFill>
            <a:prstDash val="solid"/>
            <a:headEnd type="none" w="med" len="med"/>
            <a:tailEnd type="none" w="med" len="med"/>
          </a:ln>
        </p:spPr>
      </p:sp>
      <p:sp>
        <p:nvSpPr>
          <p:cNvPr id="354393" name="Line 89"/>
          <p:cNvSpPr/>
          <p:nvPr/>
        </p:nvSpPr>
        <p:spPr>
          <a:xfrm>
            <a:off x="1123950" y="5681663"/>
            <a:ext cx="2128838" cy="366712"/>
          </a:xfrm>
          <a:prstGeom prst="line">
            <a:avLst/>
          </a:prstGeom>
          <a:ln w="28575" cap="flat" cmpd="sng">
            <a:solidFill>
              <a:schemeClr val="tx1"/>
            </a:solidFill>
            <a:prstDash val="solid"/>
            <a:headEnd type="none" w="med" len="med"/>
            <a:tailEnd type="none" w="med" len="med"/>
          </a:ln>
        </p:spPr>
      </p:sp>
      <p:sp>
        <p:nvSpPr>
          <p:cNvPr id="354394" name="Line 90"/>
          <p:cNvSpPr/>
          <p:nvPr/>
        </p:nvSpPr>
        <p:spPr>
          <a:xfrm>
            <a:off x="661988" y="2149475"/>
            <a:ext cx="0" cy="3200400"/>
          </a:xfrm>
          <a:prstGeom prst="line">
            <a:avLst/>
          </a:prstGeom>
          <a:ln w="4763" cap="flat" cmpd="sng">
            <a:solidFill>
              <a:schemeClr val="hlink"/>
            </a:solidFill>
            <a:prstDash val="solid"/>
            <a:headEnd type="none" w="med" len="med"/>
            <a:tailEnd type="none" w="med" len="med"/>
          </a:ln>
        </p:spPr>
      </p:sp>
      <p:sp>
        <p:nvSpPr>
          <p:cNvPr id="354395" name="Line 91"/>
          <p:cNvSpPr/>
          <p:nvPr/>
        </p:nvSpPr>
        <p:spPr>
          <a:xfrm>
            <a:off x="3254375" y="2328863"/>
            <a:ext cx="0" cy="4529137"/>
          </a:xfrm>
          <a:prstGeom prst="line">
            <a:avLst/>
          </a:prstGeom>
          <a:ln w="4763" cap="flat" cmpd="sng">
            <a:solidFill>
              <a:schemeClr val="hlink"/>
            </a:solidFill>
            <a:prstDash val="solid"/>
            <a:headEnd type="none" w="med" len="med"/>
            <a:tailEnd type="none" w="med" len="med"/>
          </a:ln>
        </p:spPr>
      </p:sp>
      <p:sp>
        <p:nvSpPr>
          <p:cNvPr id="354396" name="Rectangle 92"/>
          <p:cNvSpPr/>
          <p:nvPr/>
        </p:nvSpPr>
        <p:spPr>
          <a:xfrm>
            <a:off x="2305050" y="2459038"/>
            <a:ext cx="419100" cy="406400"/>
          </a:xfrm>
          <a:prstGeom prst="rect">
            <a:avLst/>
          </a:prstGeom>
          <a:solidFill>
            <a:schemeClr val="bg1"/>
          </a:solidFill>
          <a:ln w="4826" cap="flat" cmpd="sng">
            <a:solidFill>
              <a:schemeClr val="bg1"/>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grpSp>
        <p:nvGrpSpPr>
          <p:cNvPr id="3" name="Group 103"/>
          <p:cNvGrpSpPr/>
          <p:nvPr/>
        </p:nvGrpSpPr>
        <p:grpSpPr>
          <a:xfrm>
            <a:off x="1935163" y="4195763"/>
            <a:ext cx="1333500" cy="1846262"/>
            <a:chOff x="1219" y="2643"/>
            <a:chExt cx="840" cy="1163"/>
          </a:xfrm>
        </p:grpSpPr>
        <p:sp>
          <p:nvSpPr>
            <p:cNvPr id="29792" name="Line 99"/>
            <p:cNvSpPr/>
            <p:nvPr/>
          </p:nvSpPr>
          <p:spPr>
            <a:xfrm>
              <a:off x="1438" y="3806"/>
              <a:ext cx="593" cy="0"/>
            </a:xfrm>
            <a:prstGeom prst="line">
              <a:avLst/>
            </a:prstGeom>
            <a:ln w="9525" cap="flat" cmpd="sng">
              <a:solidFill>
                <a:schemeClr val="hlink"/>
              </a:solidFill>
              <a:prstDash val="solid"/>
              <a:headEnd type="none" w="med" len="med"/>
              <a:tailEnd type="none" w="med" len="med"/>
            </a:ln>
          </p:spPr>
        </p:sp>
        <p:sp>
          <p:nvSpPr>
            <p:cNvPr id="29793" name="Line 100"/>
            <p:cNvSpPr/>
            <p:nvPr/>
          </p:nvSpPr>
          <p:spPr>
            <a:xfrm>
              <a:off x="1417" y="2653"/>
              <a:ext cx="642" cy="0"/>
            </a:xfrm>
            <a:prstGeom prst="line">
              <a:avLst/>
            </a:prstGeom>
            <a:ln w="9525" cap="flat" cmpd="sng">
              <a:solidFill>
                <a:schemeClr val="hlink"/>
              </a:solidFill>
              <a:prstDash val="solid"/>
              <a:headEnd type="none" w="med" len="med"/>
              <a:tailEnd type="none" w="med" len="med"/>
            </a:ln>
          </p:spPr>
        </p:sp>
        <p:sp>
          <p:nvSpPr>
            <p:cNvPr id="29794" name="Line 101"/>
            <p:cNvSpPr/>
            <p:nvPr/>
          </p:nvSpPr>
          <p:spPr>
            <a:xfrm>
              <a:off x="1488" y="2643"/>
              <a:ext cx="0" cy="1157"/>
            </a:xfrm>
            <a:prstGeom prst="line">
              <a:avLst/>
            </a:prstGeom>
            <a:ln w="9525" cap="flat" cmpd="sng">
              <a:solidFill>
                <a:schemeClr val="hlink"/>
              </a:solidFill>
              <a:prstDash val="solid"/>
              <a:headEnd type="triangle" w="sm" len="lg"/>
              <a:tailEnd type="triangle" w="sm" len="lg"/>
            </a:ln>
          </p:spPr>
        </p:sp>
        <p:sp>
          <p:nvSpPr>
            <p:cNvPr id="29795" name="Text Box 102"/>
            <p:cNvSpPr txBox="1"/>
            <p:nvPr/>
          </p:nvSpPr>
          <p:spPr>
            <a:xfrm rot="-5400000">
              <a:off x="1070" y="3130"/>
              <a:ext cx="585" cy="288"/>
            </a:xfrm>
            <a:prstGeom prst="rect">
              <a:avLst/>
            </a:prstGeom>
            <a:noFill/>
            <a:ln w="9525">
              <a:noFill/>
            </a:ln>
          </p:spPr>
          <p:txBody>
            <a:bodyPr>
              <a:spAutoFit/>
            </a:bodyPr>
            <a:lstStyle/>
            <a:p>
              <a:r>
                <a:rPr lang="en-US" altLang="zh-CN" dirty="0">
                  <a:latin typeface="Comic Sans MS" panose="030F0702030302020204" pitchFamily="66" charset="0"/>
                </a:rPr>
                <a:t>y</a:t>
              </a:r>
              <a:endParaRPr lang="en-US" altLang="zh-CN" i="0" baseline="-25000" dirty="0">
                <a:latin typeface="Comic Sans MS" panose="030F0702030302020204" pitchFamily="66" charset="0"/>
              </a:endParaRPr>
            </a:p>
          </p:txBody>
        </p:sp>
      </p:grpSp>
      <p:grpSp>
        <p:nvGrpSpPr>
          <p:cNvPr id="4" name="Group 109"/>
          <p:cNvGrpSpPr/>
          <p:nvPr/>
        </p:nvGrpSpPr>
        <p:grpSpPr>
          <a:xfrm>
            <a:off x="6496050" y="2260600"/>
            <a:ext cx="1676400" cy="619125"/>
            <a:chOff x="4092" y="1424"/>
            <a:chExt cx="1056" cy="390"/>
          </a:xfrm>
        </p:grpSpPr>
        <p:sp>
          <p:nvSpPr>
            <p:cNvPr id="29788" name="Line 105"/>
            <p:cNvSpPr/>
            <p:nvPr/>
          </p:nvSpPr>
          <p:spPr>
            <a:xfrm rot="5400000">
              <a:off x="3913" y="1617"/>
              <a:ext cx="360" cy="0"/>
            </a:xfrm>
            <a:prstGeom prst="line">
              <a:avLst/>
            </a:prstGeom>
            <a:ln w="9525" cap="flat" cmpd="sng">
              <a:solidFill>
                <a:schemeClr val="hlink"/>
              </a:solidFill>
              <a:prstDash val="solid"/>
              <a:headEnd type="none" w="med" len="med"/>
              <a:tailEnd type="none" w="med" len="med"/>
            </a:ln>
          </p:spPr>
        </p:sp>
        <p:sp>
          <p:nvSpPr>
            <p:cNvPr id="29789" name="Line 106"/>
            <p:cNvSpPr/>
            <p:nvPr/>
          </p:nvSpPr>
          <p:spPr>
            <a:xfrm rot="5400000">
              <a:off x="4950" y="1619"/>
              <a:ext cx="390" cy="0"/>
            </a:xfrm>
            <a:prstGeom prst="line">
              <a:avLst/>
            </a:prstGeom>
            <a:ln w="9525" cap="flat" cmpd="sng">
              <a:solidFill>
                <a:schemeClr val="hlink"/>
              </a:solidFill>
              <a:prstDash val="solid"/>
              <a:headEnd type="none" w="med" len="med"/>
              <a:tailEnd type="none" w="med" len="med"/>
            </a:ln>
          </p:spPr>
        </p:sp>
        <p:sp>
          <p:nvSpPr>
            <p:cNvPr id="29790" name="Line 107"/>
            <p:cNvSpPr/>
            <p:nvPr/>
          </p:nvSpPr>
          <p:spPr>
            <a:xfrm rot="5400000">
              <a:off x="4620" y="1251"/>
              <a:ext cx="0" cy="1056"/>
            </a:xfrm>
            <a:prstGeom prst="line">
              <a:avLst/>
            </a:prstGeom>
            <a:ln w="9525" cap="flat" cmpd="sng">
              <a:solidFill>
                <a:schemeClr val="hlink"/>
              </a:solidFill>
              <a:prstDash val="solid"/>
              <a:headEnd type="triangle" w="sm" len="lg"/>
              <a:tailEnd type="triangle" w="sm" len="lg"/>
            </a:ln>
          </p:spPr>
        </p:sp>
        <p:sp>
          <p:nvSpPr>
            <p:cNvPr id="29791" name="Text Box 108"/>
            <p:cNvSpPr txBox="1"/>
            <p:nvPr/>
          </p:nvSpPr>
          <p:spPr>
            <a:xfrm>
              <a:off x="4263" y="1502"/>
              <a:ext cx="534" cy="288"/>
            </a:xfrm>
            <a:prstGeom prst="rect">
              <a:avLst/>
            </a:prstGeom>
            <a:noFill/>
            <a:ln w="9525">
              <a:noFill/>
            </a:ln>
          </p:spPr>
          <p:txBody>
            <a:bodyPr>
              <a:spAutoFit/>
            </a:bodyPr>
            <a:lstStyle/>
            <a:p>
              <a:r>
                <a:rPr lang="en-US" altLang="zh-CN" dirty="0">
                  <a:latin typeface="Comic Sans MS" panose="030F0702030302020204" pitchFamily="66" charset="0"/>
                </a:rPr>
                <a:t>y</a:t>
              </a:r>
              <a:endParaRPr lang="en-US" altLang="zh-CN" i="0" baseline="-25000" dirty="0">
                <a:latin typeface="Comic Sans MS" panose="030F0702030302020204" pitchFamily="66" charset="0"/>
              </a:endParaRPr>
            </a:p>
          </p:txBody>
        </p:sp>
      </p:grpSp>
      <p:pic>
        <p:nvPicPr>
          <p:cNvPr id="354414" name="Picture 110"/>
          <p:cNvPicPr>
            <a:picLocks noChangeAspect="1"/>
          </p:cNvPicPr>
          <p:nvPr/>
        </p:nvPicPr>
        <p:blipFill>
          <a:blip r:embed="rId6"/>
          <a:stretch>
            <a:fillRect/>
          </a:stretch>
        </p:blipFill>
        <p:spPr>
          <a:xfrm>
            <a:off x="5386388" y="4092575"/>
            <a:ext cx="3786187" cy="2425700"/>
          </a:xfrm>
          <a:prstGeom prst="rect">
            <a:avLst/>
          </a:prstGeom>
          <a:noFill/>
          <a:ln w="4763">
            <a:noFill/>
          </a:ln>
        </p:spPr>
      </p:pic>
      <p:sp>
        <p:nvSpPr>
          <p:cNvPr id="354415" name="Line 111"/>
          <p:cNvSpPr/>
          <p:nvPr/>
        </p:nvSpPr>
        <p:spPr>
          <a:xfrm>
            <a:off x="2528888" y="1222375"/>
            <a:ext cx="0" cy="4349750"/>
          </a:xfrm>
          <a:prstGeom prst="line">
            <a:avLst/>
          </a:prstGeom>
          <a:ln w="4763" cap="flat" cmpd="sng">
            <a:solidFill>
              <a:schemeClr val="hlink"/>
            </a:solidFill>
            <a:prstDash val="solid"/>
            <a:headEnd type="none" w="med" len="med"/>
            <a:tailEnd type="none" w="med" len="med"/>
          </a:ln>
        </p:spPr>
      </p:sp>
      <p:sp>
        <p:nvSpPr>
          <p:cNvPr id="354373" name="AutoShape 69"/>
          <p:cNvSpPr/>
          <p:nvPr/>
        </p:nvSpPr>
        <p:spPr>
          <a:xfrm rot="-5400000">
            <a:off x="1789113" y="1698625"/>
            <a:ext cx="914400" cy="573088"/>
          </a:xfrm>
          <a:prstGeom prst="rtTriangle">
            <a:avLst/>
          </a:prstGeom>
          <a:solidFill>
            <a:schemeClr val="bg1"/>
          </a:solidFill>
          <a:ln w="28575" cap="flat" cmpd="sng">
            <a:solidFill>
              <a:schemeClr val="tx1"/>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54416" name="Line 112"/>
          <p:cNvSpPr/>
          <p:nvPr/>
        </p:nvSpPr>
        <p:spPr>
          <a:xfrm>
            <a:off x="2111375" y="1511300"/>
            <a:ext cx="6570663" cy="0"/>
          </a:xfrm>
          <a:prstGeom prst="line">
            <a:avLst/>
          </a:prstGeom>
          <a:ln w="4763" cap="flat" cmpd="sng">
            <a:solidFill>
              <a:schemeClr val="hlink"/>
            </a:solidFill>
            <a:prstDash val="solid"/>
            <a:headEnd type="none" w="med" len="med"/>
            <a:tailEnd type="none" w="med" len="med"/>
          </a:ln>
        </p:spPr>
      </p:sp>
      <p:sp>
        <p:nvSpPr>
          <p:cNvPr id="354418" name="Arc 114"/>
          <p:cNvSpPr/>
          <p:nvPr/>
        </p:nvSpPr>
        <p:spPr>
          <a:xfrm>
            <a:off x="4819650" y="4624388"/>
            <a:ext cx="522288" cy="1003300"/>
          </a:xfrm>
          <a:custGeom>
            <a:avLst/>
            <a:gdLst>
              <a:gd name="txL" fmla="*/ 0 w 22489"/>
              <a:gd name="txT" fmla="*/ 0 h 43200"/>
              <a:gd name="txR" fmla="*/ 22489 w 22489"/>
              <a:gd name="txB" fmla="*/ 43200 h 43200"/>
            </a:gdLst>
            <a:ahLst/>
            <a:cxnLst>
              <a:cxn ang="0">
                <a:pos x="20646" y="0"/>
              </a:cxn>
              <a:cxn ang="0">
                <a:pos x="0" y="1002882"/>
              </a:cxn>
              <a:cxn ang="0">
                <a:pos x="20646" y="501650"/>
              </a:cxn>
            </a:cxnLst>
            <a:rect l="txL" t="txT" r="txR" b="txB"/>
            <a:pathLst>
              <a:path w="22489" h="43200" fill="none">
                <a:moveTo>
                  <a:pt x="888" y="0"/>
                </a:moveTo>
                <a:cubicBezTo>
                  <a:pt x="12818" y="0"/>
                  <a:pt x="22489" y="9670"/>
                  <a:pt x="22489" y="21600"/>
                </a:cubicBezTo>
                <a:cubicBezTo>
                  <a:pt x="22489" y="33529"/>
                  <a:pt x="12818" y="43200"/>
                  <a:pt x="889" y="43200"/>
                </a:cubicBezTo>
                <a:cubicBezTo>
                  <a:pt x="592" y="43200"/>
                  <a:pt x="296" y="43193"/>
                  <a:pt x="0" y="43181"/>
                </a:cubicBezTo>
              </a:path>
              <a:path w="22489" h="43200" stroke="0">
                <a:moveTo>
                  <a:pt x="888" y="0"/>
                </a:moveTo>
                <a:cubicBezTo>
                  <a:pt x="12818" y="0"/>
                  <a:pt x="22489" y="9670"/>
                  <a:pt x="22489" y="21600"/>
                </a:cubicBezTo>
                <a:cubicBezTo>
                  <a:pt x="22489" y="33529"/>
                  <a:pt x="12818" y="43200"/>
                  <a:pt x="889" y="43200"/>
                </a:cubicBezTo>
                <a:cubicBezTo>
                  <a:pt x="592" y="43200"/>
                  <a:pt x="296" y="43193"/>
                  <a:pt x="0" y="43181"/>
                </a:cubicBezTo>
                <a:lnTo>
                  <a:pt x="889" y="21600"/>
                </a:lnTo>
                <a:close/>
              </a:path>
            </a:pathLst>
          </a:custGeom>
          <a:noFill/>
          <a:ln w="28575" cap="flat" cmpd="sng">
            <a:solidFill>
              <a:schemeClr val="tx1">
                <a:alpha val="100000"/>
              </a:schemeClr>
            </a:solidFill>
            <a:prstDash val="solid"/>
            <a:round/>
            <a:headEnd type="none" w="med" len="med"/>
            <a:tailEnd type="none" w="med" len="med"/>
          </a:ln>
        </p:spPr>
        <p:txBody>
          <a:bodyPr/>
          <a:lstStyle/>
          <a:p>
            <a:endParaRPr lang="zh-CN" altLang="en-US"/>
          </a:p>
        </p:txBody>
      </p:sp>
      <p:sp>
        <p:nvSpPr>
          <p:cNvPr id="354419" name="Line 115"/>
          <p:cNvSpPr/>
          <p:nvPr/>
        </p:nvSpPr>
        <p:spPr>
          <a:xfrm flipV="1">
            <a:off x="4184650" y="590550"/>
            <a:ext cx="0" cy="5656263"/>
          </a:xfrm>
          <a:prstGeom prst="line">
            <a:avLst/>
          </a:prstGeom>
          <a:ln w="4763" cap="flat" cmpd="sng">
            <a:solidFill>
              <a:schemeClr val="hlink"/>
            </a:solidFill>
            <a:prstDash val="solid"/>
            <a:headEnd type="none" w="med" len="med"/>
            <a:tailEnd type="none" w="med" len="med"/>
          </a:ln>
        </p:spPr>
      </p:sp>
      <p:sp>
        <p:nvSpPr>
          <p:cNvPr id="354420" name="Rectangle 116"/>
          <p:cNvSpPr/>
          <p:nvPr/>
        </p:nvSpPr>
        <p:spPr>
          <a:xfrm>
            <a:off x="4235450" y="695325"/>
            <a:ext cx="261938" cy="515938"/>
          </a:xfrm>
          <a:prstGeom prst="rect">
            <a:avLst/>
          </a:prstGeom>
          <a:solidFill>
            <a:schemeClr val="bg1"/>
          </a:solidFill>
          <a:ln w="4826" cap="flat" cmpd="sng">
            <a:solidFill>
              <a:schemeClr val="bg1"/>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54358" name="Rectangle 54"/>
          <p:cNvSpPr/>
          <p:nvPr/>
        </p:nvSpPr>
        <p:spPr>
          <a:xfrm>
            <a:off x="4191000" y="679450"/>
            <a:ext cx="1127125" cy="547688"/>
          </a:xfrm>
          <a:prstGeom prst="rect">
            <a:avLst/>
          </a:prstGeom>
          <a:noFill/>
          <a:ln w="28575" cap="flat" cmpd="sng">
            <a:solidFill>
              <a:schemeClr val="tx1"/>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54421" name="Line 117"/>
          <p:cNvSpPr/>
          <p:nvPr/>
        </p:nvSpPr>
        <p:spPr>
          <a:xfrm>
            <a:off x="4029075" y="1225550"/>
            <a:ext cx="4087813" cy="0"/>
          </a:xfrm>
          <a:prstGeom prst="line">
            <a:avLst/>
          </a:prstGeom>
          <a:ln w="4763" cap="flat" cmpd="sng">
            <a:solidFill>
              <a:schemeClr val="hlink"/>
            </a:solidFill>
            <a:prstDash val="solid"/>
            <a:headEnd type="none" w="med" len="med"/>
            <a:tailEnd type="none" w="med" len="med"/>
          </a:ln>
        </p:spPr>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54314"/>
                                        </p:tgtEl>
                                        <p:attrNameLst>
                                          <p:attrName>style.visibility</p:attrName>
                                        </p:attrNameLst>
                                      </p:cBhvr>
                                      <p:to>
                                        <p:strVal val="visible"/>
                                      </p:to>
                                    </p:set>
                                    <p:animEffect transition="in" filter="wipe(up)">
                                      <p:cBhvr>
                                        <p:cTn id="7" dur="500"/>
                                        <p:tgtEl>
                                          <p:spTgt spid="354314"/>
                                        </p:tgtEl>
                                      </p:cBhvr>
                                    </p:animEffect>
                                  </p:childTnLst>
                                </p:cTn>
                              </p:par>
                              <p:par>
                                <p:cTn id="8" presetID="22" presetClass="entr" presetSubtype="1" fill="hold" nodeType="withEffect">
                                  <p:stCondLst>
                                    <p:cond delay="0"/>
                                  </p:stCondLst>
                                  <p:childTnLst>
                                    <p:set>
                                      <p:cBhvr>
                                        <p:cTn id="9" dur="1" fill="hold">
                                          <p:stCondLst>
                                            <p:cond delay="0"/>
                                          </p:stCondLst>
                                        </p:cTn>
                                        <p:tgtEl>
                                          <p:spTgt spid="354312"/>
                                        </p:tgtEl>
                                        <p:attrNameLst>
                                          <p:attrName>style.visibility</p:attrName>
                                        </p:attrNameLst>
                                      </p:cBhvr>
                                      <p:to>
                                        <p:strVal val="visible"/>
                                      </p:to>
                                    </p:set>
                                    <p:animEffect transition="in" filter="wipe(up)">
                                      <p:cBhvr>
                                        <p:cTn id="10" dur="500"/>
                                        <p:tgtEl>
                                          <p:spTgt spid="354312"/>
                                        </p:tgtEl>
                                      </p:cBhvr>
                                    </p:animEffect>
                                  </p:childTnLst>
                                </p:cTn>
                              </p:par>
                              <p:par>
                                <p:cTn id="11" presetID="22" presetClass="entr" presetSubtype="1" fill="hold" nodeType="withEffect">
                                  <p:stCondLst>
                                    <p:cond delay="0"/>
                                  </p:stCondLst>
                                  <p:childTnLst>
                                    <p:set>
                                      <p:cBhvr>
                                        <p:cTn id="12" dur="1" fill="hold">
                                          <p:stCondLst>
                                            <p:cond delay="0"/>
                                          </p:stCondLst>
                                        </p:cTn>
                                        <p:tgtEl>
                                          <p:spTgt spid="354313"/>
                                        </p:tgtEl>
                                        <p:attrNameLst>
                                          <p:attrName>style.visibility</p:attrName>
                                        </p:attrNameLst>
                                      </p:cBhvr>
                                      <p:to>
                                        <p:strVal val="visible"/>
                                      </p:to>
                                    </p:set>
                                    <p:animEffect transition="in" filter="wipe(up)">
                                      <p:cBhvr>
                                        <p:cTn id="13" dur="500"/>
                                        <p:tgtEl>
                                          <p:spTgt spid="354313"/>
                                        </p:tgtEl>
                                      </p:cBhvr>
                                    </p:animEffect>
                                  </p:childTnLst>
                                </p:cTn>
                              </p:par>
                              <p:par>
                                <p:cTn id="14" presetID="22" presetClass="entr" presetSubtype="1" fill="hold" nodeType="withEffect">
                                  <p:stCondLst>
                                    <p:cond delay="0"/>
                                  </p:stCondLst>
                                  <p:childTnLst>
                                    <p:set>
                                      <p:cBhvr>
                                        <p:cTn id="15" dur="1" fill="hold">
                                          <p:stCondLst>
                                            <p:cond delay="0"/>
                                          </p:stCondLst>
                                        </p:cTn>
                                        <p:tgtEl>
                                          <p:spTgt spid="354315"/>
                                        </p:tgtEl>
                                        <p:attrNameLst>
                                          <p:attrName>style.visibility</p:attrName>
                                        </p:attrNameLst>
                                      </p:cBhvr>
                                      <p:to>
                                        <p:strVal val="visible"/>
                                      </p:to>
                                    </p:set>
                                    <p:animEffect transition="in" filter="wipe(up)">
                                      <p:cBhvr>
                                        <p:cTn id="16" dur="500"/>
                                        <p:tgtEl>
                                          <p:spTgt spid="354315"/>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354311"/>
                                        </p:tgtEl>
                                        <p:attrNameLst>
                                          <p:attrName>style.visibility</p:attrName>
                                        </p:attrNameLst>
                                      </p:cBhvr>
                                      <p:to>
                                        <p:strVal val="visible"/>
                                      </p:to>
                                    </p:set>
                                    <p:animEffect transition="in" filter="wipe(left)">
                                      <p:cBhvr>
                                        <p:cTn id="21" dur="500"/>
                                        <p:tgtEl>
                                          <p:spTgt spid="354311"/>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354316"/>
                                        </p:tgtEl>
                                        <p:attrNameLst>
                                          <p:attrName>style.visibility</p:attrName>
                                        </p:attrNameLst>
                                      </p:cBhvr>
                                      <p:to>
                                        <p:strVal val="visible"/>
                                      </p:to>
                                    </p:set>
                                    <p:animEffect transition="in" filter="wipe(left)">
                                      <p:cBhvr>
                                        <p:cTn id="26" dur="500"/>
                                        <p:tgtEl>
                                          <p:spTgt spid="354316"/>
                                        </p:tgtEl>
                                      </p:cBhvr>
                                    </p:animEffect>
                                  </p:childTnLst>
                                </p:cTn>
                              </p:par>
                              <p:par>
                                <p:cTn id="27" presetID="22" presetClass="entr" presetSubtype="8" fill="hold" nodeType="withEffect">
                                  <p:stCondLst>
                                    <p:cond delay="0"/>
                                  </p:stCondLst>
                                  <p:childTnLst>
                                    <p:set>
                                      <p:cBhvr>
                                        <p:cTn id="28" dur="1" fill="hold">
                                          <p:stCondLst>
                                            <p:cond delay="0"/>
                                          </p:stCondLst>
                                        </p:cTn>
                                        <p:tgtEl>
                                          <p:spTgt spid="354317"/>
                                        </p:tgtEl>
                                        <p:attrNameLst>
                                          <p:attrName>style.visibility</p:attrName>
                                        </p:attrNameLst>
                                      </p:cBhvr>
                                      <p:to>
                                        <p:strVal val="visible"/>
                                      </p:to>
                                    </p:set>
                                    <p:animEffect transition="in" filter="wipe(left)">
                                      <p:cBhvr>
                                        <p:cTn id="29" dur="500"/>
                                        <p:tgtEl>
                                          <p:spTgt spid="354317"/>
                                        </p:tgtEl>
                                      </p:cBhvr>
                                    </p:animEffect>
                                  </p:childTnLst>
                                </p:cTn>
                              </p:par>
                            </p:childTnLst>
                          </p:cTn>
                        </p:par>
                      </p:childTnLst>
                    </p:cTn>
                  </p:par>
                  <p:par>
                    <p:cTn id="30" fill="hold">
                      <p:stCondLst>
                        <p:cond delay="indefinite"/>
                      </p:stCondLst>
                      <p:childTnLst>
                        <p:par>
                          <p:cTn id="31" fill="hold">
                            <p:stCondLst>
                              <p:cond delay="0"/>
                            </p:stCondLst>
                            <p:childTnLst>
                              <p:par>
                                <p:cTn id="32" presetID="4" presetClass="exit" presetSubtype="16" fill="hold" nodeType="clickEffect">
                                  <p:stCondLst>
                                    <p:cond delay="0"/>
                                  </p:stCondLst>
                                  <p:childTnLst>
                                    <p:animEffect transition="out" filter="box(in)">
                                      <p:cBhvr>
                                        <p:cTn id="33" dur="500"/>
                                        <p:tgtEl>
                                          <p:spTgt spid="354318"/>
                                        </p:tgtEl>
                                      </p:cBhvr>
                                    </p:animEffect>
                                    <p:set>
                                      <p:cBhvr>
                                        <p:cTn id="34" dur="1" fill="hold">
                                          <p:stCondLst>
                                            <p:cond delay="499"/>
                                          </p:stCondLst>
                                        </p:cTn>
                                        <p:tgtEl>
                                          <p:spTgt spid="354318"/>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9" presetClass="entr" presetSubtype="0" fill="hold" nodeType="clickEffect">
                                  <p:stCondLst>
                                    <p:cond delay="0"/>
                                  </p:stCondLst>
                                  <p:childTnLst>
                                    <p:set>
                                      <p:cBhvr>
                                        <p:cTn id="38" dur="1" fill="hold">
                                          <p:stCondLst>
                                            <p:cond delay="0"/>
                                          </p:stCondLst>
                                        </p:cTn>
                                        <p:tgtEl>
                                          <p:spTgt spid="354381"/>
                                        </p:tgtEl>
                                        <p:attrNameLst>
                                          <p:attrName>style.visibility</p:attrName>
                                        </p:attrNameLst>
                                      </p:cBhvr>
                                      <p:to>
                                        <p:strVal val="visible"/>
                                      </p:to>
                                    </p:set>
                                    <p:animEffect transition="in" filter="dissolve">
                                      <p:cBhvr>
                                        <p:cTn id="39" dur="500"/>
                                        <p:tgtEl>
                                          <p:spTgt spid="354381"/>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354323"/>
                                        </p:tgtEl>
                                        <p:attrNameLst>
                                          <p:attrName>style.visibility</p:attrName>
                                        </p:attrNameLst>
                                      </p:cBhvr>
                                      <p:to>
                                        <p:strVal val="visible"/>
                                      </p:to>
                                    </p:set>
                                    <p:animEffect transition="in" filter="wipe(down)">
                                      <p:cBhvr>
                                        <p:cTn id="44" dur="500"/>
                                        <p:tgtEl>
                                          <p:spTgt spid="354323"/>
                                        </p:tgtEl>
                                      </p:cBhvr>
                                    </p:animEffect>
                                  </p:childTnLst>
                                </p:cTn>
                              </p:par>
                              <p:par>
                                <p:cTn id="45" presetID="22" presetClass="entr" presetSubtype="4" fill="hold" nodeType="withEffect">
                                  <p:stCondLst>
                                    <p:cond delay="0"/>
                                  </p:stCondLst>
                                  <p:childTnLst>
                                    <p:set>
                                      <p:cBhvr>
                                        <p:cTn id="46" dur="1" fill="hold">
                                          <p:stCondLst>
                                            <p:cond delay="0"/>
                                          </p:stCondLst>
                                        </p:cTn>
                                        <p:tgtEl>
                                          <p:spTgt spid="354327"/>
                                        </p:tgtEl>
                                        <p:attrNameLst>
                                          <p:attrName>style.visibility</p:attrName>
                                        </p:attrNameLst>
                                      </p:cBhvr>
                                      <p:to>
                                        <p:strVal val="visible"/>
                                      </p:to>
                                    </p:set>
                                    <p:animEffect transition="in" filter="wipe(down)">
                                      <p:cBhvr>
                                        <p:cTn id="47" dur="500"/>
                                        <p:tgtEl>
                                          <p:spTgt spid="354327"/>
                                        </p:tgtEl>
                                      </p:cBhvr>
                                    </p:animEffect>
                                  </p:childTnLst>
                                </p:cTn>
                              </p:par>
                              <p:par>
                                <p:cTn id="48" presetID="22" presetClass="entr" presetSubtype="4" fill="hold" nodeType="withEffect">
                                  <p:stCondLst>
                                    <p:cond delay="0"/>
                                  </p:stCondLst>
                                  <p:childTnLst>
                                    <p:set>
                                      <p:cBhvr>
                                        <p:cTn id="49" dur="1" fill="hold">
                                          <p:stCondLst>
                                            <p:cond delay="0"/>
                                          </p:stCondLst>
                                        </p:cTn>
                                        <p:tgtEl>
                                          <p:spTgt spid="354328"/>
                                        </p:tgtEl>
                                        <p:attrNameLst>
                                          <p:attrName>style.visibility</p:attrName>
                                        </p:attrNameLst>
                                      </p:cBhvr>
                                      <p:to>
                                        <p:strVal val="visible"/>
                                      </p:to>
                                    </p:set>
                                    <p:animEffect transition="in" filter="wipe(down)">
                                      <p:cBhvr>
                                        <p:cTn id="50" dur="500"/>
                                        <p:tgtEl>
                                          <p:spTgt spid="354328"/>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354324"/>
                                        </p:tgtEl>
                                        <p:attrNameLst>
                                          <p:attrName>style.visibility</p:attrName>
                                        </p:attrNameLst>
                                      </p:cBhvr>
                                      <p:to>
                                        <p:strVal val="visible"/>
                                      </p:to>
                                    </p:set>
                                    <p:animEffect transition="in" filter="wipe(down)">
                                      <p:cBhvr>
                                        <p:cTn id="53" dur="500"/>
                                        <p:tgtEl>
                                          <p:spTgt spid="354324"/>
                                        </p:tgtEl>
                                      </p:cBhvr>
                                    </p:animEffect>
                                  </p:childTnLst>
                                </p:cTn>
                              </p:par>
                            </p:childTnLst>
                          </p:cTn>
                        </p:par>
                      </p:childTnLst>
                    </p:cTn>
                  </p:par>
                  <p:par>
                    <p:cTn id="54" fill="hold">
                      <p:stCondLst>
                        <p:cond delay="indefinite"/>
                      </p:stCondLst>
                      <p:childTnLst>
                        <p:par>
                          <p:cTn id="55" fill="hold">
                            <p:stCondLst>
                              <p:cond delay="0"/>
                            </p:stCondLst>
                            <p:childTnLst>
                              <p:par>
                                <p:cTn id="56" presetID="13" presetClass="entr" presetSubtype="16" fill="hold" grpId="0" nodeType="clickEffect">
                                  <p:stCondLst>
                                    <p:cond delay="0"/>
                                  </p:stCondLst>
                                  <p:childTnLst>
                                    <p:set>
                                      <p:cBhvr>
                                        <p:cTn id="57" dur="1" fill="hold">
                                          <p:stCondLst>
                                            <p:cond delay="0"/>
                                          </p:stCondLst>
                                        </p:cTn>
                                        <p:tgtEl>
                                          <p:spTgt spid="354325"/>
                                        </p:tgtEl>
                                        <p:attrNameLst>
                                          <p:attrName>style.visibility</p:attrName>
                                        </p:attrNameLst>
                                      </p:cBhvr>
                                      <p:to>
                                        <p:strVal val="visible"/>
                                      </p:to>
                                    </p:set>
                                    <p:animEffect transition="in" filter="plus(in)">
                                      <p:cBhvr>
                                        <p:cTn id="58" dur="1000"/>
                                        <p:tgtEl>
                                          <p:spTgt spid="354325"/>
                                        </p:tgtEl>
                                      </p:cBhvr>
                                    </p:animEffect>
                                  </p:childTnLst>
                                </p:cTn>
                              </p:par>
                              <p:par>
                                <p:cTn id="59" presetID="13" presetClass="entr" presetSubtype="16" fill="hold" grpId="0" nodeType="withEffect">
                                  <p:stCondLst>
                                    <p:cond delay="0"/>
                                  </p:stCondLst>
                                  <p:childTnLst>
                                    <p:set>
                                      <p:cBhvr>
                                        <p:cTn id="60" dur="1" fill="hold">
                                          <p:stCondLst>
                                            <p:cond delay="0"/>
                                          </p:stCondLst>
                                        </p:cTn>
                                        <p:tgtEl>
                                          <p:spTgt spid="354326"/>
                                        </p:tgtEl>
                                        <p:attrNameLst>
                                          <p:attrName>style.visibility</p:attrName>
                                        </p:attrNameLst>
                                      </p:cBhvr>
                                      <p:to>
                                        <p:strVal val="visible"/>
                                      </p:to>
                                    </p:set>
                                    <p:animEffect transition="in" filter="plus(in)">
                                      <p:cBhvr>
                                        <p:cTn id="61" dur="1000"/>
                                        <p:tgtEl>
                                          <p:spTgt spid="354326"/>
                                        </p:tgtEl>
                                      </p:cBhvr>
                                    </p:animEffect>
                                  </p:childTnLst>
                                </p:cTn>
                              </p:par>
                              <p:par>
                                <p:cTn id="62" presetID="13" presetClass="entr" presetSubtype="16" fill="hold" grpId="0" nodeType="withEffect">
                                  <p:stCondLst>
                                    <p:cond delay="0"/>
                                  </p:stCondLst>
                                  <p:childTnLst>
                                    <p:set>
                                      <p:cBhvr>
                                        <p:cTn id="63" dur="1" fill="hold">
                                          <p:stCondLst>
                                            <p:cond delay="0"/>
                                          </p:stCondLst>
                                        </p:cTn>
                                        <p:tgtEl>
                                          <p:spTgt spid="354331"/>
                                        </p:tgtEl>
                                        <p:attrNameLst>
                                          <p:attrName>style.visibility</p:attrName>
                                        </p:attrNameLst>
                                      </p:cBhvr>
                                      <p:to>
                                        <p:strVal val="visible"/>
                                      </p:to>
                                    </p:set>
                                    <p:animEffect transition="in" filter="plus(in)">
                                      <p:cBhvr>
                                        <p:cTn id="64" dur="1000"/>
                                        <p:tgtEl>
                                          <p:spTgt spid="354331"/>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grpId="0" nodeType="clickEffect">
                                  <p:stCondLst>
                                    <p:cond delay="0"/>
                                  </p:stCondLst>
                                  <p:childTnLst>
                                    <p:set>
                                      <p:cBhvr>
                                        <p:cTn id="68" dur="1" fill="hold">
                                          <p:stCondLst>
                                            <p:cond delay="0"/>
                                          </p:stCondLst>
                                        </p:cTn>
                                        <p:tgtEl>
                                          <p:spTgt spid="354333"/>
                                        </p:tgtEl>
                                        <p:attrNameLst>
                                          <p:attrName>style.visibility</p:attrName>
                                        </p:attrNameLst>
                                      </p:cBhvr>
                                      <p:to>
                                        <p:strVal val="visible"/>
                                      </p:to>
                                    </p:set>
                                    <p:animEffect transition="in" filter="wipe(down)">
                                      <p:cBhvr>
                                        <p:cTn id="69" dur="500"/>
                                        <p:tgtEl>
                                          <p:spTgt spid="354333"/>
                                        </p:tgtEl>
                                      </p:cBhvr>
                                    </p:animEffect>
                                  </p:childTnLst>
                                </p:cTn>
                              </p:par>
                              <p:par>
                                <p:cTn id="70" presetID="22" presetClass="entr" presetSubtype="4" fill="hold" nodeType="withEffect">
                                  <p:stCondLst>
                                    <p:cond delay="0"/>
                                  </p:stCondLst>
                                  <p:childTnLst>
                                    <p:set>
                                      <p:cBhvr>
                                        <p:cTn id="71" dur="1" fill="hold">
                                          <p:stCondLst>
                                            <p:cond delay="0"/>
                                          </p:stCondLst>
                                        </p:cTn>
                                        <p:tgtEl>
                                          <p:spTgt spid="354334"/>
                                        </p:tgtEl>
                                        <p:attrNameLst>
                                          <p:attrName>style.visibility</p:attrName>
                                        </p:attrNameLst>
                                      </p:cBhvr>
                                      <p:to>
                                        <p:strVal val="visible"/>
                                      </p:to>
                                    </p:set>
                                    <p:animEffect transition="in" filter="wipe(down)">
                                      <p:cBhvr>
                                        <p:cTn id="72" dur="500"/>
                                        <p:tgtEl>
                                          <p:spTgt spid="354334"/>
                                        </p:tgtEl>
                                      </p:cBhvr>
                                    </p:animEffect>
                                  </p:childTnLst>
                                </p:cTn>
                              </p:par>
                              <p:par>
                                <p:cTn id="73" presetID="22" presetClass="entr" presetSubtype="4" fill="hold" nodeType="withEffect">
                                  <p:stCondLst>
                                    <p:cond delay="0"/>
                                  </p:stCondLst>
                                  <p:childTnLst>
                                    <p:set>
                                      <p:cBhvr>
                                        <p:cTn id="74" dur="1" fill="hold">
                                          <p:stCondLst>
                                            <p:cond delay="0"/>
                                          </p:stCondLst>
                                        </p:cTn>
                                        <p:tgtEl>
                                          <p:spTgt spid="354335"/>
                                        </p:tgtEl>
                                        <p:attrNameLst>
                                          <p:attrName>style.visibility</p:attrName>
                                        </p:attrNameLst>
                                      </p:cBhvr>
                                      <p:to>
                                        <p:strVal val="visible"/>
                                      </p:to>
                                    </p:set>
                                    <p:animEffect transition="in" filter="wipe(down)">
                                      <p:cBhvr>
                                        <p:cTn id="75" dur="500"/>
                                        <p:tgtEl>
                                          <p:spTgt spid="354335"/>
                                        </p:tgtEl>
                                      </p:cBhvr>
                                    </p:animEffect>
                                  </p:childTnLst>
                                </p:cTn>
                              </p:par>
                              <p:par>
                                <p:cTn id="76" presetID="22" presetClass="entr" presetSubtype="4" fill="hold" grpId="0" nodeType="withEffect">
                                  <p:stCondLst>
                                    <p:cond delay="0"/>
                                  </p:stCondLst>
                                  <p:childTnLst>
                                    <p:set>
                                      <p:cBhvr>
                                        <p:cTn id="77" dur="1" fill="hold">
                                          <p:stCondLst>
                                            <p:cond delay="0"/>
                                          </p:stCondLst>
                                        </p:cTn>
                                        <p:tgtEl>
                                          <p:spTgt spid="354332"/>
                                        </p:tgtEl>
                                        <p:attrNameLst>
                                          <p:attrName>style.visibility</p:attrName>
                                        </p:attrNameLst>
                                      </p:cBhvr>
                                      <p:to>
                                        <p:strVal val="visible"/>
                                      </p:to>
                                    </p:set>
                                    <p:animEffect transition="in" filter="wipe(down)">
                                      <p:cBhvr>
                                        <p:cTn id="78" dur="500"/>
                                        <p:tgtEl>
                                          <p:spTgt spid="354332"/>
                                        </p:tgtEl>
                                      </p:cBhvr>
                                    </p:animEffect>
                                  </p:childTnLst>
                                </p:cTn>
                              </p:par>
                            </p:childTnLst>
                          </p:cTn>
                        </p:par>
                      </p:childTnLst>
                    </p:cTn>
                  </p:par>
                  <p:par>
                    <p:cTn id="79" fill="hold">
                      <p:stCondLst>
                        <p:cond delay="indefinite"/>
                      </p:stCondLst>
                      <p:childTnLst>
                        <p:par>
                          <p:cTn id="80" fill="hold">
                            <p:stCondLst>
                              <p:cond delay="0"/>
                            </p:stCondLst>
                            <p:childTnLst>
                              <p:par>
                                <p:cTn id="81" presetID="9" presetClass="entr" presetSubtype="0" fill="hold" nodeType="clickEffect">
                                  <p:stCondLst>
                                    <p:cond delay="0"/>
                                  </p:stCondLst>
                                  <p:childTnLst>
                                    <p:set>
                                      <p:cBhvr>
                                        <p:cTn id="82" dur="1" fill="hold">
                                          <p:stCondLst>
                                            <p:cond delay="0"/>
                                          </p:stCondLst>
                                        </p:cTn>
                                        <p:tgtEl>
                                          <p:spTgt spid="354382"/>
                                        </p:tgtEl>
                                        <p:attrNameLst>
                                          <p:attrName>style.visibility</p:attrName>
                                        </p:attrNameLst>
                                      </p:cBhvr>
                                      <p:to>
                                        <p:strVal val="visible"/>
                                      </p:to>
                                    </p:set>
                                    <p:animEffect transition="in" filter="dissolve">
                                      <p:cBhvr>
                                        <p:cTn id="83" dur="500"/>
                                        <p:tgtEl>
                                          <p:spTgt spid="354382"/>
                                        </p:tgtEl>
                                      </p:cBhvr>
                                    </p:animEffect>
                                  </p:childTnLst>
                                </p:cTn>
                              </p:par>
                            </p:childTnLst>
                          </p:cTn>
                        </p:par>
                      </p:childTnLst>
                    </p:cTn>
                  </p:par>
                  <p:par>
                    <p:cTn id="84" fill="hold">
                      <p:stCondLst>
                        <p:cond delay="indefinite"/>
                      </p:stCondLst>
                      <p:childTnLst>
                        <p:par>
                          <p:cTn id="85" fill="hold">
                            <p:stCondLst>
                              <p:cond delay="0"/>
                            </p:stCondLst>
                            <p:childTnLst>
                              <p:par>
                                <p:cTn id="86" presetID="9" presetClass="entr" presetSubtype="0" fill="hold" grpId="0" nodeType="clickEffect">
                                  <p:stCondLst>
                                    <p:cond delay="0"/>
                                  </p:stCondLst>
                                  <p:childTnLst>
                                    <p:set>
                                      <p:cBhvr>
                                        <p:cTn id="87" dur="1" fill="hold">
                                          <p:stCondLst>
                                            <p:cond delay="0"/>
                                          </p:stCondLst>
                                        </p:cTn>
                                        <p:tgtEl>
                                          <p:spTgt spid="354321"/>
                                        </p:tgtEl>
                                        <p:attrNameLst>
                                          <p:attrName>style.visibility</p:attrName>
                                        </p:attrNameLst>
                                      </p:cBhvr>
                                      <p:to>
                                        <p:strVal val="visible"/>
                                      </p:to>
                                    </p:set>
                                    <p:animEffect transition="in" filter="dissolve">
                                      <p:cBhvr>
                                        <p:cTn id="88" dur="500"/>
                                        <p:tgtEl>
                                          <p:spTgt spid="354321"/>
                                        </p:tgtEl>
                                      </p:cBhvr>
                                    </p:animEffect>
                                  </p:childTnLst>
                                </p:cTn>
                              </p:par>
                              <p:par>
                                <p:cTn id="89" presetID="9" presetClass="entr" presetSubtype="0" fill="hold" grpId="0" nodeType="withEffect">
                                  <p:stCondLst>
                                    <p:cond delay="0"/>
                                  </p:stCondLst>
                                  <p:childTnLst>
                                    <p:set>
                                      <p:cBhvr>
                                        <p:cTn id="90" dur="1" fill="hold">
                                          <p:stCondLst>
                                            <p:cond delay="0"/>
                                          </p:stCondLst>
                                        </p:cTn>
                                        <p:tgtEl>
                                          <p:spTgt spid="354322"/>
                                        </p:tgtEl>
                                        <p:attrNameLst>
                                          <p:attrName>style.visibility</p:attrName>
                                        </p:attrNameLst>
                                      </p:cBhvr>
                                      <p:to>
                                        <p:strVal val="visible"/>
                                      </p:to>
                                    </p:set>
                                    <p:animEffect transition="in" filter="dissolve">
                                      <p:cBhvr>
                                        <p:cTn id="91" dur="500"/>
                                        <p:tgtEl>
                                          <p:spTgt spid="354322"/>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4" fill="hold" nodeType="clickEffect">
                                  <p:stCondLst>
                                    <p:cond delay="0"/>
                                  </p:stCondLst>
                                  <p:childTnLst>
                                    <p:set>
                                      <p:cBhvr>
                                        <p:cTn id="95" dur="1" fill="hold">
                                          <p:stCondLst>
                                            <p:cond delay="0"/>
                                          </p:stCondLst>
                                        </p:cTn>
                                        <p:tgtEl>
                                          <p:spTgt spid="354336"/>
                                        </p:tgtEl>
                                        <p:attrNameLst>
                                          <p:attrName>style.visibility</p:attrName>
                                        </p:attrNameLst>
                                      </p:cBhvr>
                                      <p:to>
                                        <p:strVal val="visible"/>
                                      </p:to>
                                    </p:set>
                                    <p:animEffect transition="in" filter="wipe(down)">
                                      <p:cBhvr>
                                        <p:cTn id="96" dur="500"/>
                                        <p:tgtEl>
                                          <p:spTgt spid="354336"/>
                                        </p:tgtEl>
                                      </p:cBhvr>
                                    </p:animEffect>
                                  </p:childTnLst>
                                </p:cTn>
                              </p:par>
                              <p:par>
                                <p:cTn id="97" presetID="22" presetClass="entr" presetSubtype="4" fill="hold" nodeType="withEffect">
                                  <p:stCondLst>
                                    <p:cond delay="0"/>
                                  </p:stCondLst>
                                  <p:childTnLst>
                                    <p:set>
                                      <p:cBhvr>
                                        <p:cTn id="98" dur="1" fill="hold">
                                          <p:stCondLst>
                                            <p:cond delay="0"/>
                                          </p:stCondLst>
                                        </p:cTn>
                                        <p:tgtEl>
                                          <p:spTgt spid="354337"/>
                                        </p:tgtEl>
                                        <p:attrNameLst>
                                          <p:attrName>style.visibility</p:attrName>
                                        </p:attrNameLst>
                                      </p:cBhvr>
                                      <p:to>
                                        <p:strVal val="visible"/>
                                      </p:to>
                                    </p:set>
                                    <p:animEffect transition="in" filter="wipe(down)">
                                      <p:cBhvr>
                                        <p:cTn id="99" dur="500"/>
                                        <p:tgtEl>
                                          <p:spTgt spid="354337"/>
                                        </p:tgtEl>
                                      </p:cBhvr>
                                    </p:animEffect>
                                  </p:childTnLst>
                                </p:cTn>
                              </p:par>
                              <p:par>
                                <p:cTn id="100" presetID="22" presetClass="entr" presetSubtype="4" fill="hold" nodeType="withEffect">
                                  <p:stCondLst>
                                    <p:cond delay="0"/>
                                  </p:stCondLst>
                                  <p:childTnLst>
                                    <p:set>
                                      <p:cBhvr>
                                        <p:cTn id="101" dur="1" fill="hold">
                                          <p:stCondLst>
                                            <p:cond delay="0"/>
                                          </p:stCondLst>
                                        </p:cTn>
                                        <p:tgtEl>
                                          <p:spTgt spid="354338"/>
                                        </p:tgtEl>
                                        <p:attrNameLst>
                                          <p:attrName>style.visibility</p:attrName>
                                        </p:attrNameLst>
                                      </p:cBhvr>
                                      <p:to>
                                        <p:strVal val="visible"/>
                                      </p:to>
                                    </p:set>
                                    <p:animEffect transition="in" filter="wipe(down)">
                                      <p:cBhvr>
                                        <p:cTn id="102" dur="500"/>
                                        <p:tgtEl>
                                          <p:spTgt spid="354338"/>
                                        </p:tgtEl>
                                      </p:cBhvr>
                                    </p:animEffect>
                                  </p:childTnLst>
                                </p:cTn>
                              </p:par>
                              <p:par>
                                <p:cTn id="103" presetID="22" presetClass="entr" presetSubtype="4" fill="hold" nodeType="withEffect">
                                  <p:stCondLst>
                                    <p:cond delay="0"/>
                                  </p:stCondLst>
                                  <p:childTnLst>
                                    <p:set>
                                      <p:cBhvr>
                                        <p:cTn id="104" dur="1" fill="hold">
                                          <p:stCondLst>
                                            <p:cond delay="0"/>
                                          </p:stCondLst>
                                        </p:cTn>
                                        <p:tgtEl>
                                          <p:spTgt spid="354340"/>
                                        </p:tgtEl>
                                        <p:attrNameLst>
                                          <p:attrName>style.visibility</p:attrName>
                                        </p:attrNameLst>
                                      </p:cBhvr>
                                      <p:to>
                                        <p:strVal val="visible"/>
                                      </p:to>
                                    </p:set>
                                    <p:animEffect transition="in" filter="wipe(down)">
                                      <p:cBhvr>
                                        <p:cTn id="105" dur="500"/>
                                        <p:tgtEl>
                                          <p:spTgt spid="354340"/>
                                        </p:tgtEl>
                                      </p:cBhvr>
                                    </p:animEffect>
                                  </p:childTnLst>
                                </p:cTn>
                              </p:par>
                              <p:par>
                                <p:cTn id="106" presetID="22" presetClass="entr" presetSubtype="4" fill="hold" nodeType="withEffect">
                                  <p:stCondLst>
                                    <p:cond delay="0"/>
                                  </p:stCondLst>
                                  <p:childTnLst>
                                    <p:set>
                                      <p:cBhvr>
                                        <p:cTn id="107" dur="1" fill="hold">
                                          <p:stCondLst>
                                            <p:cond delay="0"/>
                                          </p:stCondLst>
                                        </p:cTn>
                                        <p:tgtEl>
                                          <p:spTgt spid="354339"/>
                                        </p:tgtEl>
                                        <p:attrNameLst>
                                          <p:attrName>style.visibility</p:attrName>
                                        </p:attrNameLst>
                                      </p:cBhvr>
                                      <p:to>
                                        <p:strVal val="visible"/>
                                      </p:to>
                                    </p:set>
                                    <p:animEffect transition="in" filter="wipe(down)">
                                      <p:cBhvr>
                                        <p:cTn id="108" dur="500"/>
                                        <p:tgtEl>
                                          <p:spTgt spid="354339"/>
                                        </p:tgtEl>
                                      </p:cBhvr>
                                    </p:animEffect>
                                  </p:childTnLst>
                                </p:cTn>
                              </p:par>
                            </p:childTnLst>
                          </p:cTn>
                        </p:par>
                      </p:childTnLst>
                    </p:cTn>
                  </p:par>
                  <p:par>
                    <p:cTn id="109" fill="hold">
                      <p:stCondLst>
                        <p:cond delay="indefinite"/>
                      </p:stCondLst>
                      <p:childTnLst>
                        <p:par>
                          <p:cTn id="110" fill="hold">
                            <p:stCondLst>
                              <p:cond delay="0"/>
                            </p:stCondLst>
                            <p:childTnLst>
                              <p:par>
                                <p:cTn id="111" presetID="22" presetClass="entr" presetSubtype="2" fill="hold" nodeType="clickEffect">
                                  <p:stCondLst>
                                    <p:cond delay="0"/>
                                  </p:stCondLst>
                                  <p:childTnLst>
                                    <p:set>
                                      <p:cBhvr>
                                        <p:cTn id="112" dur="1" fill="hold">
                                          <p:stCondLst>
                                            <p:cond delay="0"/>
                                          </p:stCondLst>
                                        </p:cTn>
                                        <p:tgtEl>
                                          <p:spTgt spid="354345"/>
                                        </p:tgtEl>
                                        <p:attrNameLst>
                                          <p:attrName>style.visibility</p:attrName>
                                        </p:attrNameLst>
                                      </p:cBhvr>
                                      <p:to>
                                        <p:strVal val="visible"/>
                                      </p:to>
                                    </p:set>
                                    <p:animEffect transition="in" filter="wipe(right)">
                                      <p:cBhvr>
                                        <p:cTn id="113" dur="500"/>
                                        <p:tgtEl>
                                          <p:spTgt spid="354345"/>
                                        </p:tgtEl>
                                      </p:cBhvr>
                                    </p:animEffect>
                                  </p:childTnLst>
                                </p:cTn>
                              </p:par>
                              <p:par>
                                <p:cTn id="114" presetID="22" presetClass="entr" presetSubtype="2" fill="hold" nodeType="withEffect">
                                  <p:stCondLst>
                                    <p:cond delay="0"/>
                                  </p:stCondLst>
                                  <p:childTnLst>
                                    <p:set>
                                      <p:cBhvr>
                                        <p:cTn id="115" dur="1" fill="hold">
                                          <p:stCondLst>
                                            <p:cond delay="0"/>
                                          </p:stCondLst>
                                        </p:cTn>
                                        <p:tgtEl>
                                          <p:spTgt spid="354344"/>
                                        </p:tgtEl>
                                        <p:attrNameLst>
                                          <p:attrName>style.visibility</p:attrName>
                                        </p:attrNameLst>
                                      </p:cBhvr>
                                      <p:to>
                                        <p:strVal val="visible"/>
                                      </p:to>
                                    </p:set>
                                    <p:animEffect transition="in" filter="wipe(right)">
                                      <p:cBhvr>
                                        <p:cTn id="116" dur="500"/>
                                        <p:tgtEl>
                                          <p:spTgt spid="354344"/>
                                        </p:tgtEl>
                                      </p:cBhvr>
                                    </p:animEffect>
                                  </p:childTnLst>
                                </p:cTn>
                              </p:par>
                              <p:par>
                                <p:cTn id="117" presetID="22" presetClass="entr" presetSubtype="2" fill="hold" nodeType="withEffect">
                                  <p:stCondLst>
                                    <p:cond delay="0"/>
                                  </p:stCondLst>
                                  <p:childTnLst>
                                    <p:set>
                                      <p:cBhvr>
                                        <p:cTn id="118" dur="1" fill="hold">
                                          <p:stCondLst>
                                            <p:cond delay="0"/>
                                          </p:stCondLst>
                                        </p:cTn>
                                        <p:tgtEl>
                                          <p:spTgt spid="354343"/>
                                        </p:tgtEl>
                                        <p:attrNameLst>
                                          <p:attrName>style.visibility</p:attrName>
                                        </p:attrNameLst>
                                      </p:cBhvr>
                                      <p:to>
                                        <p:strVal val="visible"/>
                                      </p:to>
                                    </p:set>
                                    <p:animEffect transition="in" filter="wipe(right)">
                                      <p:cBhvr>
                                        <p:cTn id="119" dur="500"/>
                                        <p:tgtEl>
                                          <p:spTgt spid="354343"/>
                                        </p:tgtEl>
                                      </p:cBhvr>
                                    </p:animEffect>
                                  </p:childTnLst>
                                </p:cTn>
                              </p:par>
                              <p:par>
                                <p:cTn id="120" presetID="22" presetClass="entr" presetSubtype="2" fill="hold" nodeType="withEffect">
                                  <p:stCondLst>
                                    <p:cond delay="0"/>
                                  </p:stCondLst>
                                  <p:childTnLst>
                                    <p:set>
                                      <p:cBhvr>
                                        <p:cTn id="121" dur="1" fill="hold">
                                          <p:stCondLst>
                                            <p:cond delay="0"/>
                                          </p:stCondLst>
                                        </p:cTn>
                                        <p:tgtEl>
                                          <p:spTgt spid="354341"/>
                                        </p:tgtEl>
                                        <p:attrNameLst>
                                          <p:attrName>style.visibility</p:attrName>
                                        </p:attrNameLst>
                                      </p:cBhvr>
                                      <p:to>
                                        <p:strVal val="visible"/>
                                      </p:to>
                                    </p:set>
                                    <p:animEffect transition="in" filter="wipe(right)">
                                      <p:cBhvr>
                                        <p:cTn id="122" dur="500"/>
                                        <p:tgtEl>
                                          <p:spTgt spid="354341"/>
                                        </p:tgtEl>
                                      </p:cBhvr>
                                    </p:animEffect>
                                  </p:childTnLst>
                                </p:cTn>
                              </p:par>
                              <p:par>
                                <p:cTn id="123" presetID="22" presetClass="entr" presetSubtype="2" fill="hold" nodeType="withEffect">
                                  <p:stCondLst>
                                    <p:cond delay="0"/>
                                  </p:stCondLst>
                                  <p:childTnLst>
                                    <p:set>
                                      <p:cBhvr>
                                        <p:cTn id="124" dur="1" fill="hold">
                                          <p:stCondLst>
                                            <p:cond delay="0"/>
                                          </p:stCondLst>
                                        </p:cTn>
                                        <p:tgtEl>
                                          <p:spTgt spid="354342"/>
                                        </p:tgtEl>
                                        <p:attrNameLst>
                                          <p:attrName>style.visibility</p:attrName>
                                        </p:attrNameLst>
                                      </p:cBhvr>
                                      <p:to>
                                        <p:strVal val="visible"/>
                                      </p:to>
                                    </p:set>
                                    <p:animEffect transition="in" filter="wipe(right)">
                                      <p:cBhvr>
                                        <p:cTn id="125" dur="500"/>
                                        <p:tgtEl>
                                          <p:spTgt spid="354342"/>
                                        </p:tgtEl>
                                      </p:cBhvr>
                                    </p:animEffect>
                                  </p:childTnLst>
                                </p:cTn>
                              </p:par>
                            </p:childTnLst>
                          </p:cTn>
                        </p:par>
                      </p:childTnLst>
                    </p:cTn>
                  </p:par>
                  <p:par>
                    <p:cTn id="126" fill="hold">
                      <p:stCondLst>
                        <p:cond delay="indefinite"/>
                      </p:stCondLst>
                      <p:childTnLst>
                        <p:par>
                          <p:cTn id="127" fill="hold">
                            <p:stCondLst>
                              <p:cond delay="0"/>
                            </p:stCondLst>
                            <p:childTnLst>
                              <p:par>
                                <p:cTn id="128" presetID="22" presetClass="entr" presetSubtype="1" fill="hold" nodeType="clickEffect">
                                  <p:stCondLst>
                                    <p:cond delay="0"/>
                                  </p:stCondLst>
                                  <p:childTnLst>
                                    <p:set>
                                      <p:cBhvr>
                                        <p:cTn id="129" dur="1" fill="hold">
                                          <p:stCondLst>
                                            <p:cond delay="0"/>
                                          </p:stCondLst>
                                        </p:cTn>
                                        <p:tgtEl>
                                          <p:spTgt spid="354347"/>
                                        </p:tgtEl>
                                        <p:attrNameLst>
                                          <p:attrName>style.visibility</p:attrName>
                                        </p:attrNameLst>
                                      </p:cBhvr>
                                      <p:to>
                                        <p:strVal val="visible"/>
                                      </p:to>
                                    </p:set>
                                    <p:animEffect transition="in" filter="wipe(up)">
                                      <p:cBhvr>
                                        <p:cTn id="130" dur="500"/>
                                        <p:tgtEl>
                                          <p:spTgt spid="354347"/>
                                        </p:tgtEl>
                                      </p:cBhvr>
                                    </p:animEffect>
                                  </p:childTnLst>
                                </p:cTn>
                              </p:par>
                              <p:par>
                                <p:cTn id="131" presetID="22" presetClass="entr" presetSubtype="1" fill="hold" nodeType="withEffect">
                                  <p:stCondLst>
                                    <p:cond delay="0"/>
                                  </p:stCondLst>
                                  <p:childTnLst>
                                    <p:set>
                                      <p:cBhvr>
                                        <p:cTn id="132" dur="1" fill="hold">
                                          <p:stCondLst>
                                            <p:cond delay="0"/>
                                          </p:stCondLst>
                                        </p:cTn>
                                        <p:tgtEl>
                                          <p:spTgt spid="354348"/>
                                        </p:tgtEl>
                                        <p:attrNameLst>
                                          <p:attrName>style.visibility</p:attrName>
                                        </p:attrNameLst>
                                      </p:cBhvr>
                                      <p:to>
                                        <p:strVal val="visible"/>
                                      </p:to>
                                    </p:set>
                                    <p:animEffect transition="in" filter="wipe(up)">
                                      <p:cBhvr>
                                        <p:cTn id="133" dur="500"/>
                                        <p:tgtEl>
                                          <p:spTgt spid="354348"/>
                                        </p:tgtEl>
                                      </p:cBhvr>
                                    </p:animEffect>
                                  </p:childTnLst>
                                </p:cTn>
                              </p:par>
                            </p:childTnLst>
                          </p:cTn>
                        </p:par>
                      </p:childTnLst>
                    </p:cTn>
                  </p:par>
                  <p:par>
                    <p:cTn id="134" fill="hold">
                      <p:stCondLst>
                        <p:cond delay="indefinite"/>
                      </p:stCondLst>
                      <p:childTnLst>
                        <p:par>
                          <p:cTn id="135" fill="hold">
                            <p:stCondLst>
                              <p:cond delay="0"/>
                            </p:stCondLst>
                            <p:childTnLst>
                              <p:par>
                                <p:cTn id="136" presetID="22" presetClass="entr" presetSubtype="4" fill="hold" grpId="0" nodeType="clickEffect">
                                  <p:stCondLst>
                                    <p:cond delay="0"/>
                                  </p:stCondLst>
                                  <p:childTnLst>
                                    <p:set>
                                      <p:cBhvr>
                                        <p:cTn id="137" dur="1" fill="hold">
                                          <p:stCondLst>
                                            <p:cond delay="0"/>
                                          </p:stCondLst>
                                        </p:cTn>
                                        <p:tgtEl>
                                          <p:spTgt spid="354384"/>
                                        </p:tgtEl>
                                        <p:attrNameLst>
                                          <p:attrName>style.visibility</p:attrName>
                                        </p:attrNameLst>
                                      </p:cBhvr>
                                      <p:to>
                                        <p:strVal val="visible"/>
                                      </p:to>
                                    </p:set>
                                    <p:animEffect transition="in" filter="wipe(down)">
                                      <p:cBhvr>
                                        <p:cTn id="138" dur="500"/>
                                        <p:tgtEl>
                                          <p:spTgt spid="354384"/>
                                        </p:tgtEl>
                                      </p:cBhvr>
                                    </p:animEffect>
                                  </p:childTnLst>
                                </p:cTn>
                              </p:par>
                              <p:par>
                                <p:cTn id="139" presetID="22" presetClass="entr" presetSubtype="4" fill="hold" grpId="0" nodeType="withEffect">
                                  <p:stCondLst>
                                    <p:cond delay="0"/>
                                  </p:stCondLst>
                                  <p:childTnLst>
                                    <p:set>
                                      <p:cBhvr>
                                        <p:cTn id="140" dur="1" fill="hold">
                                          <p:stCondLst>
                                            <p:cond delay="0"/>
                                          </p:stCondLst>
                                        </p:cTn>
                                        <p:tgtEl>
                                          <p:spTgt spid="354383"/>
                                        </p:tgtEl>
                                        <p:attrNameLst>
                                          <p:attrName>style.visibility</p:attrName>
                                        </p:attrNameLst>
                                      </p:cBhvr>
                                      <p:to>
                                        <p:strVal val="visible"/>
                                      </p:to>
                                    </p:set>
                                    <p:animEffect transition="in" filter="wipe(down)">
                                      <p:cBhvr>
                                        <p:cTn id="141" dur="500"/>
                                        <p:tgtEl>
                                          <p:spTgt spid="354383"/>
                                        </p:tgtEl>
                                      </p:cBhvr>
                                    </p:animEffect>
                                  </p:childTnLst>
                                </p:cTn>
                              </p:par>
                            </p:childTnLst>
                          </p:cTn>
                        </p:par>
                      </p:childTnLst>
                    </p:cTn>
                  </p:par>
                  <p:par>
                    <p:cTn id="142" fill="hold">
                      <p:stCondLst>
                        <p:cond delay="indefinite"/>
                      </p:stCondLst>
                      <p:childTnLst>
                        <p:par>
                          <p:cTn id="143" fill="hold">
                            <p:stCondLst>
                              <p:cond delay="0"/>
                            </p:stCondLst>
                            <p:childTnLst>
                              <p:par>
                                <p:cTn id="144" presetID="9" presetClass="entr" presetSubtype="0" fill="hold" nodeType="clickEffect">
                                  <p:stCondLst>
                                    <p:cond delay="0"/>
                                  </p:stCondLst>
                                  <p:childTnLst>
                                    <p:set>
                                      <p:cBhvr>
                                        <p:cTn id="145" dur="1" fill="hold">
                                          <p:stCondLst>
                                            <p:cond delay="0"/>
                                          </p:stCondLst>
                                        </p:cTn>
                                        <p:tgtEl>
                                          <p:spTgt spid="354385"/>
                                        </p:tgtEl>
                                        <p:attrNameLst>
                                          <p:attrName>style.visibility</p:attrName>
                                        </p:attrNameLst>
                                      </p:cBhvr>
                                      <p:to>
                                        <p:strVal val="visible"/>
                                      </p:to>
                                    </p:set>
                                    <p:animEffect transition="in" filter="dissolve">
                                      <p:cBhvr>
                                        <p:cTn id="146" dur="500"/>
                                        <p:tgtEl>
                                          <p:spTgt spid="354385"/>
                                        </p:tgtEl>
                                      </p:cBhvr>
                                    </p:animEffect>
                                  </p:childTnLst>
                                </p:cTn>
                              </p:par>
                            </p:childTnLst>
                          </p:cTn>
                        </p:par>
                      </p:childTnLst>
                    </p:cTn>
                  </p:par>
                  <p:par>
                    <p:cTn id="147" fill="hold">
                      <p:stCondLst>
                        <p:cond delay="indefinite"/>
                      </p:stCondLst>
                      <p:childTnLst>
                        <p:par>
                          <p:cTn id="148" fill="hold">
                            <p:stCondLst>
                              <p:cond delay="0"/>
                            </p:stCondLst>
                            <p:childTnLst>
                              <p:par>
                                <p:cTn id="149" presetID="22" presetClass="entr" presetSubtype="4" fill="hold" grpId="0" nodeType="clickEffect">
                                  <p:stCondLst>
                                    <p:cond delay="0"/>
                                  </p:stCondLst>
                                  <p:childTnLst>
                                    <p:set>
                                      <p:cBhvr>
                                        <p:cTn id="150" dur="1" fill="hold">
                                          <p:stCondLst>
                                            <p:cond delay="0"/>
                                          </p:stCondLst>
                                        </p:cTn>
                                        <p:tgtEl>
                                          <p:spTgt spid="354349"/>
                                        </p:tgtEl>
                                        <p:attrNameLst>
                                          <p:attrName>style.visibility</p:attrName>
                                        </p:attrNameLst>
                                      </p:cBhvr>
                                      <p:to>
                                        <p:strVal val="visible"/>
                                      </p:to>
                                    </p:set>
                                    <p:animEffect transition="in" filter="wipe(down)">
                                      <p:cBhvr>
                                        <p:cTn id="151" dur="500"/>
                                        <p:tgtEl>
                                          <p:spTgt spid="354349"/>
                                        </p:tgtEl>
                                      </p:cBhvr>
                                    </p:animEffect>
                                  </p:childTnLst>
                                </p:cTn>
                              </p:par>
                            </p:childTnLst>
                          </p:cTn>
                        </p:par>
                      </p:childTnLst>
                    </p:cTn>
                  </p:par>
                  <p:par>
                    <p:cTn id="152" fill="hold">
                      <p:stCondLst>
                        <p:cond delay="indefinite"/>
                      </p:stCondLst>
                      <p:childTnLst>
                        <p:par>
                          <p:cTn id="153" fill="hold">
                            <p:stCondLst>
                              <p:cond delay="0"/>
                            </p:stCondLst>
                            <p:childTnLst>
                              <p:par>
                                <p:cTn id="154" presetID="22" presetClass="entr" presetSubtype="4" fill="hold" grpId="0" nodeType="clickEffect">
                                  <p:stCondLst>
                                    <p:cond delay="0"/>
                                  </p:stCondLst>
                                  <p:childTnLst>
                                    <p:set>
                                      <p:cBhvr>
                                        <p:cTn id="155" dur="1" fill="hold">
                                          <p:stCondLst>
                                            <p:cond delay="0"/>
                                          </p:stCondLst>
                                        </p:cTn>
                                        <p:tgtEl>
                                          <p:spTgt spid="354389"/>
                                        </p:tgtEl>
                                        <p:attrNameLst>
                                          <p:attrName>style.visibility</p:attrName>
                                        </p:attrNameLst>
                                      </p:cBhvr>
                                      <p:to>
                                        <p:strVal val="visible"/>
                                      </p:to>
                                    </p:set>
                                    <p:animEffect transition="in" filter="wipe(down)">
                                      <p:cBhvr>
                                        <p:cTn id="156" dur="500"/>
                                        <p:tgtEl>
                                          <p:spTgt spid="354389"/>
                                        </p:tgtEl>
                                      </p:cBhvr>
                                    </p:animEffect>
                                  </p:childTnLst>
                                </p:cTn>
                              </p:par>
                            </p:childTnLst>
                          </p:cTn>
                        </p:par>
                      </p:childTnLst>
                    </p:cTn>
                  </p:par>
                  <p:par>
                    <p:cTn id="157" fill="hold">
                      <p:stCondLst>
                        <p:cond delay="indefinite"/>
                      </p:stCondLst>
                      <p:childTnLst>
                        <p:par>
                          <p:cTn id="158" fill="hold">
                            <p:stCondLst>
                              <p:cond delay="0"/>
                            </p:stCondLst>
                            <p:childTnLst>
                              <p:par>
                                <p:cTn id="159" presetID="22" presetClass="entr" presetSubtype="8" fill="hold" nodeType="clickEffect">
                                  <p:stCondLst>
                                    <p:cond delay="0"/>
                                  </p:stCondLst>
                                  <p:childTnLst>
                                    <p:set>
                                      <p:cBhvr>
                                        <p:cTn id="160" dur="1" fill="hold">
                                          <p:stCondLst>
                                            <p:cond delay="0"/>
                                          </p:stCondLst>
                                        </p:cTn>
                                        <p:tgtEl>
                                          <p:spTgt spid="354352"/>
                                        </p:tgtEl>
                                        <p:attrNameLst>
                                          <p:attrName>style.visibility</p:attrName>
                                        </p:attrNameLst>
                                      </p:cBhvr>
                                      <p:to>
                                        <p:strVal val="visible"/>
                                      </p:to>
                                    </p:set>
                                    <p:animEffect transition="in" filter="wipe(left)">
                                      <p:cBhvr>
                                        <p:cTn id="161" dur="500"/>
                                        <p:tgtEl>
                                          <p:spTgt spid="354352"/>
                                        </p:tgtEl>
                                      </p:cBhvr>
                                    </p:animEffect>
                                  </p:childTnLst>
                                </p:cTn>
                              </p:par>
                              <p:par>
                                <p:cTn id="162" presetID="22" presetClass="entr" presetSubtype="8" fill="hold" nodeType="withEffect">
                                  <p:stCondLst>
                                    <p:cond delay="0"/>
                                  </p:stCondLst>
                                  <p:childTnLst>
                                    <p:set>
                                      <p:cBhvr>
                                        <p:cTn id="163" dur="1" fill="hold">
                                          <p:stCondLst>
                                            <p:cond delay="0"/>
                                          </p:stCondLst>
                                        </p:cTn>
                                        <p:tgtEl>
                                          <p:spTgt spid="354354"/>
                                        </p:tgtEl>
                                        <p:attrNameLst>
                                          <p:attrName>style.visibility</p:attrName>
                                        </p:attrNameLst>
                                      </p:cBhvr>
                                      <p:to>
                                        <p:strVal val="visible"/>
                                      </p:to>
                                    </p:set>
                                    <p:animEffect transition="in" filter="wipe(left)">
                                      <p:cBhvr>
                                        <p:cTn id="164" dur="500"/>
                                        <p:tgtEl>
                                          <p:spTgt spid="354354"/>
                                        </p:tgtEl>
                                      </p:cBhvr>
                                    </p:animEffect>
                                  </p:childTnLst>
                                </p:cTn>
                              </p:par>
                            </p:childTnLst>
                          </p:cTn>
                        </p:par>
                      </p:childTnLst>
                    </p:cTn>
                  </p:par>
                  <p:par>
                    <p:cTn id="165" fill="hold">
                      <p:stCondLst>
                        <p:cond delay="indefinite"/>
                      </p:stCondLst>
                      <p:childTnLst>
                        <p:par>
                          <p:cTn id="166" fill="hold">
                            <p:stCondLst>
                              <p:cond delay="0"/>
                            </p:stCondLst>
                            <p:childTnLst>
                              <p:par>
                                <p:cTn id="167" presetID="22" presetClass="entr" presetSubtype="1" fill="hold" nodeType="clickEffect">
                                  <p:stCondLst>
                                    <p:cond delay="0"/>
                                  </p:stCondLst>
                                  <p:childTnLst>
                                    <p:set>
                                      <p:cBhvr>
                                        <p:cTn id="168" dur="1" fill="hold">
                                          <p:stCondLst>
                                            <p:cond delay="0"/>
                                          </p:stCondLst>
                                        </p:cTn>
                                        <p:tgtEl>
                                          <p:spTgt spid="354388"/>
                                        </p:tgtEl>
                                        <p:attrNameLst>
                                          <p:attrName>style.visibility</p:attrName>
                                        </p:attrNameLst>
                                      </p:cBhvr>
                                      <p:to>
                                        <p:strVal val="visible"/>
                                      </p:to>
                                    </p:set>
                                    <p:animEffect transition="in" filter="wipe(up)">
                                      <p:cBhvr>
                                        <p:cTn id="169" dur="500"/>
                                        <p:tgtEl>
                                          <p:spTgt spid="354388"/>
                                        </p:tgtEl>
                                      </p:cBhvr>
                                    </p:animEffect>
                                  </p:childTnLst>
                                </p:cTn>
                              </p:par>
                              <p:par>
                                <p:cTn id="170" presetID="22" presetClass="entr" presetSubtype="4" fill="hold" nodeType="withEffect">
                                  <p:stCondLst>
                                    <p:cond delay="0"/>
                                  </p:stCondLst>
                                  <p:childTnLst>
                                    <p:set>
                                      <p:cBhvr>
                                        <p:cTn id="171" dur="1" fill="hold">
                                          <p:stCondLst>
                                            <p:cond delay="0"/>
                                          </p:stCondLst>
                                        </p:cTn>
                                        <p:tgtEl>
                                          <p:spTgt spid="354387"/>
                                        </p:tgtEl>
                                        <p:attrNameLst>
                                          <p:attrName>style.visibility</p:attrName>
                                        </p:attrNameLst>
                                      </p:cBhvr>
                                      <p:to>
                                        <p:strVal val="visible"/>
                                      </p:to>
                                    </p:set>
                                    <p:animEffect transition="in" filter="wipe(down)">
                                      <p:cBhvr>
                                        <p:cTn id="172" dur="500"/>
                                        <p:tgtEl>
                                          <p:spTgt spid="354387"/>
                                        </p:tgtEl>
                                      </p:cBhvr>
                                    </p:animEffect>
                                  </p:childTnLst>
                                </p:cTn>
                              </p:par>
                            </p:childTnLst>
                          </p:cTn>
                        </p:par>
                      </p:childTnLst>
                    </p:cTn>
                  </p:par>
                  <p:par>
                    <p:cTn id="173" fill="hold">
                      <p:stCondLst>
                        <p:cond delay="indefinite"/>
                      </p:stCondLst>
                      <p:childTnLst>
                        <p:par>
                          <p:cTn id="174" fill="hold">
                            <p:stCondLst>
                              <p:cond delay="0"/>
                            </p:stCondLst>
                            <p:childTnLst>
                              <p:par>
                                <p:cTn id="175" presetID="22" presetClass="entr" presetSubtype="1" fill="hold" nodeType="clickEffect">
                                  <p:stCondLst>
                                    <p:cond delay="0"/>
                                  </p:stCondLst>
                                  <p:childTnLst>
                                    <p:set>
                                      <p:cBhvr>
                                        <p:cTn id="176" dur="1" fill="hold">
                                          <p:stCondLst>
                                            <p:cond delay="0"/>
                                          </p:stCondLst>
                                        </p:cTn>
                                        <p:tgtEl>
                                          <p:spTgt spid="354391"/>
                                        </p:tgtEl>
                                        <p:attrNameLst>
                                          <p:attrName>style.visibility</p:attrName>
                                        </p:attrNameLst>
                                      </p:cBhvr>
                                      <p:to>
                                        <p:strVal val="visible"/>
                                      </p:to>
                                    </p:set>
                                    <p:animEffect transition="in" filter="wipe(up)">
                                      <p:cBhvr>
                                        <p:cTn id="177" dur="500"/>
                                        <p:tgtEl>
                                          <p:spTgt spid="354391"/>
                                        </p:tgtEl>
                                      </p:cBhvr>
                                    </p:animEffect>
                                  </p:childTnLst>
                                </p:cTn>
                              </p:par>
                              <p:par>
                                <p:cTn id="178" presetID="22" presetClass="entr" presetSubtype="4" fill="hold" nodeType="withEffect">
                                  <p:stCondLst>
                                    <p:cond delay="0"/>
                                  </p:stCondLst>
                                  <p:childTnLst>
                                    <p:set>
                                      <p:cBhvr>
                                        <p:cTn id="179" dur="1" fill="hold">
                                          <p:stCondLst>
                                            <p:cond delay="0"/>
                                          </p:stCondLst>
                                        </p:cTn>
                                        <p:tgtEl>
                                          <p:spTgt spid="354390"/>
                                        </p:tgtEl>
                                        <p:attrNameLst>
                                          <p:attrName>style.visibility</p:attrName>
                                        </p:attrNameLst>
                                      </p:cBhvr>
                                      <p:to>
                                        <p:strVal val="visible"/>
                                      </p:to>
                                    </p:set>
                                    <p:animEffect transition="in" filter="wipe(down)">
                                      <p:cBhvr>
                                        <p:cTn id="180" dur="500"/>
                                        <p:tgtEl>
                                          <p:spTgt spid="354390"/>
                                        </p:tgtEl>
                                      </p:cBhvr>
                                    </p:animEffect>
                                  </p:childTnLst>
                                </p:cTn>
                              </p:par>
                            </p:childTnLst>
                          </p:cTn>
                        </p:par>
                      </p:childTnLst>
                    </p:cTn>
                  </p:par>
                  <p:par>
                    <p:cTn id="181" fill="hold">
                      <p:stCondLst>
                        <p:cond delay="indefinite"/>
                      </p:stCondLst>
                      <p:childTnLst>
                        <p:par>
                          <p:cTn id="182" fill="hold">
                            <p:stCondLst>
                              <p:cond delay="0"/>
                            </p:stCondLst>
                            <p:childTnLst>
                              <p:par>
                                <p:cTn id="183" presetID="22" presetClass="entr" presetSubtype="8" fill="hold" nodeType="clickEffect">
                                  <p:stCondLst>
                                    <p:cond delay="0"/>
                                  </p:stCondLst>
                                  <p:childTnLst>
                                    <p:set>
                                      <p:cBhvr>
                                        <p:cTn id="184" dur="1" fill="hold">
                                          <p:stCondLst>
                                            <p:cond delay="0"/>
                                          </p:stCondLst>
                                        </p:cTn>
                                        <p:tgtEl>
                                          <p:spTgt spid="354392"/>
                                        </p:tgtEl>
                                        <p:attrNameLst>
                                          <p:attrName>style.visibility</p:attrName>
                                        </p:attrNameLst>
                                      </p:cBhvr>
                                      <p:to>
                                        <p:strVal val="visible"/>
                                      </p:to>
                                    </p:set>
                                    <p:animEffect transition="in" filter="wipe(left)">
                                      <p:cBhvr>
                                        <p:cTn id="185" dur="500"/>
                                        <p:tgtEl>
                                          <p:spTgt spid="354392"/>
                                        </p:tgtEl>
                                      </p:cBhvr>
                                    </p:animEffect>
                                  </p:childTnLst>
                                </p:cTn>
                              </p:par>
                              <p:par>
                                <p:cTn id="186" presetID="22" presetClass="entr" presetSubtype="8" fill="hold" nodeType="withEffect">
                                  <p:stCondLst>
                                    <p:cond delay="0"/>
                                  </p:stCondLst>
                                  <p:childTnLst>
                                    <p:set>
                                      <p:cBhvr>
                                        <p:cTn id="187" dur="1" fill="hold">
                                          <p:stCondLst>
                                            <p:cond delay="0"/>
                                          </p:stCondLst>
                                        </p:cTn>
                                        <p:tgtEl>
                                          <p:spTgt spid="354393"/>
                                        </p:tgtEl>
                                        <p:attrNameLst>
                                          <p:attrName>style.visibility</p:attrName>
                                        </p:attrNameLst>
                                      </p:cBhvr>
                                      <p:to>
                                        <p:strVal val="visible"/>
                                      </p:to>
                                    </p:set>
                                    <p:animEffect transition="in" filter="wipe(left)">
                                      <p:cBhvr>
                                        <p:cTn id="188" dur="500"/>
                                        <p:tgtEl>
                                          <p:spTgt spid="354393"/>
                                        </p:tgtEl>
                                      </p:cBhvr>
                                    </p:animEffect>
                                  </p:childTnLst>
                                </p:cTn>
                              </p:par>
                            </p:childTnLst>
                          </p:cTn>
                        </p:par>
                        <p:par>
                          <p:cTn id="189" fill="hold">
                            <p:stCondLst>
                              <p:cond delay="500"/>
                            </p:stCondLst>
                            <p:childTnLst>
                              <p:par>
                                <p:cTn id="190" presetID="5" presetClass="exit" presetSubtype="10" fill="hold" nodeType="afterEffect">
                                  <p:stCondLst>
                                    <p:cond delay="0"/>
                                  </p:stCondLst>
                                  <p:childTnLst>
                                    <p:animEffect transition="out" filter="checkerboard(across)">
                                      <p:cBhvr>
                                        <p:cTn id="191" dur="500"/>
                                        <p:tgtEl>
                                          <p:spTgt spid="354354"/>
                                        </p:tgtEl>
                                      </p:cBhvr>
                                    </p:animEffect>
                                    <p:set>
                                      <p:cBhvr>
                                        <p:cTn id="192" dur="1" fill="hold">
                                          <p:stCondLst>
                                            <p:cond delay="499"/>
                                          </p:stCondLst>
                                        </p:cTn>
                                        <p:tgtEl>
                                          <p:spTgt spid="354354"/>
                                        </p:tgtEl>
                                        <p:attrNameLst>
                                          <p:attrName>style.visibility</p:attrName>
                                        </p:attrNameLst>
                                      </p:cBhvr>
                                      <p:to>
                                        <p:strVal val="hidden"/>
                                      </p:to>
                                    </p:set>
                                  </p:childTnLst>
                                </p:cTn>
                              </p:par>
                              <p:par>
                                <p:cTn id="193" presetID="5" presetClass="exit" presetSubtype="10" fill="hold" nodeType="withEffect">
                                  <p:stCondLst>
                                    <p:cond delay="0"/>
                                  </p:stCondLst>
                                  <p:childTnLst>
                                    <p:animEffect transition="out" filter="checkerboard(across)">
                                      <p:cBhvr>
                                        <p:cTn id="194" dur="500"/>
                                        <p:tgtEl>
                                          <p:spTgt spid="354352"/>
                                        </p:tgtEl>
                                      </p:cBhvr>
                                    </p:animEffect>
                                    <p:set>
                                      <p:cBhvr>
                                        <p:cTn id="195" dur="1" fill="hold">
                                          <p:stCondLst>
                                            <p:cond delay="499"/>
                                          </p:stCondLst>
                                        </p:cTn>
                                        <p:tgtEl>
                                          <p:spTgt spid="354352"/>
                                        </p:tgtEl>
                                        <p:attrNameLst>
                                          <p:attrName>style.visibility</p:attrName>
                                        </p:attrNameLst>
                                      </p:cBhvr>
                                      <p:to>
                                        <p:strVal val="hidden"/>
                                      </p:to>
                                    </p:set>
                                  </p:childTnLst>
                                </p:cTn>
                              </p:par>
                              <p:par>
                                <p:cTn id="196" presetID="5" presetClass="exit" presetSubtype="10" fill="hold" grpId="1" nodeType="withEffect">
                                  <p:stCondLst>
                                    <p:cond delay="0"/>
                                  </p:stCondLst>
                                  <p:childTnLst>
                                    <p:animEffect transition="out" filter="checkerboard(across)">
                                      <p:cBhvr>
                                        <p:cTn id="197" dur="500"/>
                                        <p:tgtEl>
                                          <p:spTgt spid="354389"/>
                                        </p:tgtEl>
                                      </p:cBhvr>
                                    </p:animEffect>
                                    <p:set>
                                      <p:cBhvr>
                                        <p:cTn id="198" dur="1" fill="hold">
                                          <p:stCondLst>
                                            <p:cond delay="499"/>
                                          </p:stCondLst>
                                        </p:cTn>
                                        <p:tgtEl>
                                          <p:spTgt spid="354389"/>
                                        </p:tgtEl>
                                        <p:attrNameLst>
                                          <p:attrName>style.visibility</p:attrName>
                                        </p:attrNameLst>
                                      </p:cBhvr>
                                      <p:to>
                                        <p:strVal val="hidden"/>
                                      </p:to>
                                    </p:set>
                                  </p:childTnLst>
                                </p:cTn>
                              </p:par>
                            </p:childTnLst>
                          </p:cTn>
                        </p:par>
                      </p:childTnLst>
                    </p:cTn>
                  </p:par>
                  <p:par>
                    <p:cTn id="199" fill="hold">
                      <p:stCondLst>
                        <p:cond delay="indefinite"/>
                      </p:stCondLst>
                      <p:childTnLst>
                        <p:par>
                          <p:cTn id="200" fill="hold">
                            <p:stCondLst>
                              <p:cond delay="0"/>
                            </p:stCondLst>
                            <p:childTnLst>
                              <p:par>
                                <p:cTn id="201" presetID="22" presetClass="entr" presetSubtype="4" fill="hold" nodeType="clickEffect">
                                  <p:stCondLst>
                                    <p:cond delay="0"/>
                                  </p:stCondLst>
                                  <p:childTnLst>
                                    <p:set>
                                      <p:cBhvr>
                                        <p:cTn id="202" dur="1" fill="hold">
                                          <p:stCondLst>
                                            <p:cond delay="0"/>
                                          </p:stCondLst>
                                        </p:cTn>
                                        <p:tgtEl>
                                          <p:spTgt spid="354386"/>
                                        </p:tgtEl>
                                        <p:attrNameLst>
                                          <p:attrName>style.visibility</p:attrName>
                                        </p:attrNameLst>
                                      </p:cBhvr>
                                      <p:to>
                                        <p:strVal val="visible"/>
                                      </p:to>
                                    </p:set>
                                    <p:animEffect transition="in" filter="wipe(down)">
                                      <p:cBhvr>
                                        <p:cTn id="203" dur="500"/>
                                        <p:tgtEl>
                                          <p:spTgt spid="354386"/>
                                        </p:tgtEl>
                                      </p:cBhvr>
                                    </p:animEffect>
                                  </p:childTnLst>
                                </p:cTn>
                              </p:par>
                            </p:childTnLst>
                          </p:cTn>
                        </p:par>
                      </p:childTnLst>
                    </p:cTn>
                  </p:par>
                  <p:par>
                    <p:cTn id="204" fill="hold">
                      <p:stCondLst>
                        <p:cond delay="indefinite"/>
                      </p:stCondLst>
                      <p:childTnLst>
                        <p:par>
                          <p:cTn id="205" fill="hold">
                            <p:stCondLst>
                              <p:cond delay="0"/>
                            </p:stCondLst>
                            <p:childTnLst>
                              <p:par>
                                <p:cTn id="206" presetID="22" presetClass="entr" presetSubtype="4" fill="hold" nodeType="clickEffect">
                                  <p:stCondLst>
                                    <p:cond delay="0"/>
                                  </p:stCondLst>
                                  <p:childTnLst>
                                    <p:set>
                                      <p:cBhvr>
                                        <p:cTn id="207" dur="1" fill="hold">
                                          <p:stCondLst>
                                            <p:cond delay="0"/>
                                          </p:stCondLst>
                                        </p:cTn>
                                        <p:tgtEl>
                                          <p:spTgt spid="354394"/>
                                        </p:tgtEl>
                                        <p:attrNameLst>
                                          <p:attrName>style.visibility</p:attrName>
                                        </p:attrNameLst>
                                      </p:cBhvr>
                                      <p:to>
                                        <p:strVal val="visible"/>
                                      </p:to>
                                    </p:set>
                                    <p:animEffect transition="in" filter="wipe(down)">
                                      <p:cBhvr>
                                        <p:cTn id="208" dur="500"/>
                                        <p:tgtEl>
                                          <p:spTgt spid="354394"/>
                                        </p:tgtEl>
                                      </p:cBhvr>
                                    </p:animEffect>
                                  </p:childTnLst>
                                </p:cTn>
                              </p:par>
                              <p:par>
                                <p:cTn id="209" presetID="22" presetClass="entr" presetSubtype="4" fill="hold" nodeType="withEffect">
                                  <p:stCondLst>
                                    <p:cond delay="0"/>
                                  </p:stCondLst>
                                  <p:childTnLst>
                                    <p:set>
                                      <p:cBhvr>
                                        <p:cTn id="210" dur="1" fill="hold">
                                          <p:stCondLst>
                                            <p:cond delay="0"/>
                                          </p:stCondLst>
                                        </p:cTn>
                                        <p:tgtEl>
                                          <p:spTgt spid="354395"/>
                                        </p:tgtEl>
                                        <p:attrNameLst>
                                          <p:attrName>style.visibility</p:attrName>
                                        </p:attrNameLst>
                                      </p:cBhvr>
                                      <p:to>
                                        <p:strVal val="visible"/>
                                      </p:to>
                                    </p:set>
                                    <p:animEffect transition="in" filter="wipe(down)">
                                      <p:cBhvr>
                                        <p:cTn id="211" dur="500"/>
                                        <p:tgtEl>
                                          <p:spTgt spid="354395"/>
                                        </p:tgtEl>
                                      </p:cBhvr>
                                    </p:animEffect>
                                  </p:childTnLst>
                                </p:cTn>
                              </p:par>
                            </p:childTnLst>
                          </p:cTn>
                        </p:par>
                      </p:childTnLst>
                    </p:cTn>
                  </p:par>
                  <p:par>
                    <p:cTn id="212" fill="hold">
                      <p:stCondLst>
                        <p:cond delay="indefinite"/>
                      </p:stCondLst>
                      <p:childTnLst>
                        <p:par>
                          <p:cTn id="213" fill="hold">
                            <p:stCondLst>
                              <p:cond delay="0"/>
                            </p:stCondLst>
                            <p:childTnLst>
                              <p:par>
                                <p:cTn id="214" presetID="22" presetClass="entr" presetSubtype="2" fill="hold" nodeType="clickEffect">
                                  <p:stCondLst>
                                    <p:cond delay="0"/>
                                  </p:stCondLst>
                                  <p:childTnLst>
                                    <p:set>
                                      <p:cBhvr>
                                        <p:cTn id="215" dur="1" fill="hold">
                                          <p:stCondLst>
                                            <p:cond delay="0"/>
                                          </p:stCondLst>
                                        </p:cTn>
                                        <p:tgtEl>
                                          <p:spTgt spid="354367"/>
                                        </p:tgtEl>
                                        <p:attrNameLst>
                                          <p:attrName>style.visibility</p:attrName>
                                        </p:attrNameLst>
                                      </p:cBhvr>
                                      <p:to>
                                        <p:strVal val="visible"/>
                                      </p:to>
                                    </p:set>
                                    <p:animEffect transition="in" filter="wipe(right)">
                                      <p:cBhvr>
                                        <p:cTn id="216" dur="500"/>
                                        <p:tgtEl>
                                          <p:spTgt spid="354367"/>
                                        </p:tgtEl>
                                      </p:cBhvr>
                                    </p:animEffect>
                                  </p:childTnLst>
                                </p:cTn>
                              </p:par>
                            </p:childTnLst>
                          </p:cTn>
                        </p:par>
                        <p:par>
                          <p:cTn id="217" fill="hold">
                            <p:stCondLst>
                              <p:cond delay="500"/>
                            </p:stCondLst>
                            <p:childTnLst>
                              <p:par>
                                <p:cTn id="218" presetID="22" presetClass="entr" presetSubtype="4" fill="hold" nodeType="afterEffect">
                                  <p:stCondLst>
                                    <p:cond delay="0"/>
                                  </p:stCondLst>
                                  <p:childTnLst>
                                    <p:set>
                                      <p:cBhvr>
                                        <p:cTn id="219" dur="1" fill="hold">
                                          <p:stCondLst>
                                            <p:cond delay="0"/>
                                          </p:stCondLst>
                                        </p:cTn>
                                        <p:tgtEl>
                                          <p:spTgt spid="354366"/>
                                        </p:tgtEl>
                                        <p:attrNameLst>
                                          <p:attrName>style.visibility</p:attrName>
                                        </p:attrNameLst>
                                      </p:cBhvr>
                                      <p:to>
                                        <p:strVal val="visible"/>
                                      </p:to>
                                    </p:set>
                                    <p:animEffect transition="in" filter="wipe(down)">
                                      <p:cBhvr>
                                        <p:cTn id="220" dur="500"/>
                                        <p:tgtEl>
                                          <p:spTgt spid="354366"/>
                                        </p:tgtEl>
                                      </p:cBhvr>
                                    </p:animEffect>
                                  </p:childTnLst>
                                </p:cTn>
                              </p:par>
                            </p:childTnLst>
                          </p:cTn>
                        </p:par>
                        <p:par>
                          <p:cTn id="221" fill="hold">
                            <p:stCondLst>
                              <p:cond delay="1000"/>
                            </p:stCondLst>
                            <p:childTnLst>
                              <p:par>
                                <p:cTn id="222" presetID="22" presetClass="entr" presetSubtype="8" fill="hold" nodeType="afterEffect">
                                  <p:stCondLst>
                                    <p:cond delay="0"/>
                                  </p:stCondLst>
                                  <p:childTnLst>
                                    <p:set>
                                      <p:cBhvr>
                                        <p:cTn id="223" dur="1" fill="hold">
                                          <p:stCondLst>
                                            <p:cond delay="0"/>
                                          </p:stCondLst>
                                        </p:cTn>
                                        <p:tgtEl>
                                          <p:spTgt spid="354365"/>
                                        </p:tgtEl>
                                        <p:attrNameLst>
                                          <p:attrName>style.visibility</p:attrName>
                                        </p:attrNameLst>
                                      </p:cBhvr>
                                      <p:to>
                                        <p:strVal val="visible"/>
                                      </p:to>
                                    </p:set>
                                    <p:animEffect transition="in" filter="wipe(left)">
                                      <p:cBhvr>
                                        <p:cTn id="224" dur="500"/>
                                        <p:tgtEl>
                                          <p:spTgt spid="354365"/>
                                        </p:tgtEl>
                                      </p:cBhvr>
                                    </p:animEffect>
                                  </p:childTnLst>
                                </p:cTn>
                              </p:par>
                            </p:childTnLst>
                          </p:cTn>
                        </p:par>
                        <p:par>
                          <p:cTn id="225" fill="hold">
                            <p:stCondLst>
                              <p:cond delay="1500"/>
                            </p:stCondLst>
                            <p:childTnLst>
                              <p:par>
                                <p:cTn id="226" presetID="22" presetClass="entr" presetSubtype="4" fill="hold" nodeType="afterEffect">
                                  <p:stCondLst>
                                    <p:cond delay="0"/>
                                  </p:stCondLst>
                                  <p:childTnLst>
                                    <p:set>
                                      <p:cBhvr>
                                        <p:cTn id="227" dur="1" fill="hold">
                                          <p:stCondLst>
                                            <p:cond delay="0"/>
                                          </p:stCondLst>
                                        </p:cTn>
                                        <p:tgtEl>
                                          <p:spTgt spid="354368"/>
                                        </p:tgtEl>
                                        <p:attrNameLst>
                                          <p:attrName>style.visibility</p:attrName>
                                        </p:attrNameLst>
                                      </p:cBhvr>
                                      <p:to>
                                        <p:strVal val="visible"/>
                                      </p:to>
                                    </p:set>
                                    <p:animEffect transition="in" filter="wipe(down)">
                                      <p:cBhvr>
                                        <p:cTn id="228" dur="500"/>
                                        <p:tgtEl>
                                          <p:spTgt spid="354368"/>
                                        </p:tgtEl>
                                      </p:cBhvr>
                                    </p:animEffect>
                                  </p:childTnLst>
                                </p:cTn>
                              </p:par>
                              <p:par>
                                <p:cTn id="229" presetID="22" presetClass="entr" presetSubtype="4" fill="hold" nodeType="withEffect">
                                  <p:stCondLst>
                                    <p:cond delay="0"/>
                                  </p:stCondLst>
                                  <p:childTnLst>
                                    <p:set>
                                      <p:cBhvr>
                                        <p:cTn id="230" dur="1" fill="hold">
                                          <p:stCondLst>
                                            <p:cond delay="0"/>
                                          </p:stCondLst>
                                        </p:cTn>
                                        <p:tgtEl>
                                          <p:spTgt spid="354369"/>
                                        </p:tgtEl>
                                        <p:attrNameLst>
                                          <p:attrName>style.visibility</p:attrName>
                                        </p:attrNameLst>
                                      </p:cBhvr>
                                      <p:to>
                                        <p:strVal val="visible"/>
                                      </p:to>
                                    </p:set>
                                    <p:animEffect transition="in" filter="wipe(down)">
                                      <p:cBhvr>
                                        <p:cTn id="231" dur="500"/>
                                        <p:tgtEl>
                                          <p:spTgt spid="354369"/>
                                        </p:tgtEl>
                                      </p:cBhvr>
                                    </p:animEffect>
                                  </p:childTnLst>
                                </p:cTn>
                              </p:par>
                            </p:childTnLst>
                          </p:cTn>
                        </p:par>
                      </p:childTnLst>
                    </p:cTn>
                  </p:par>
                  <p:par>
                    <p:cTn id="232" fill="hold">
                      <p:stCondLst>
                        <p:cond delay="indefinite"/>
                      </p:stCondLst>
                      <p:childTnLst>
                        <p:par>
                          <p:cTn id="233" fill="hold">
                            <p:stCondLst>
                              <p:cond delay="0"/>
                            </p:stCondLst>
                            <p:childTnLst>
                              <p:par>
                                <p:cTn id="234" presetID="22" presetClass="entr" presetSubtype="4" fill="hold" grpId="0" nodeType="clickEffect">
                                  <p:stCondLst>
                                    <p:cond delay="0"/>
                                  </p:stCondLst>
                                  <p:childTnLst>
                                    <p:set>
                                      <p:cBhvr>
                                        <p:cTn id="235" dur="1" fill="hold">
                                          <p:stCondLst>
                                            <p:cond delay="0"/>
                                          </p:stCondLst>
                                        </p:cTn>
                                        <p:tgtEl>
                                          <p:spTgt spid="354396"/>
                                        </p:tgtEl>
                                        <p:attrNameLst>
                                          <p:attrName>style.visibility</p:attrName>
                                        </p:attrNameLst>
                                      </p:cBhvr>
                                      <p:to>
                                        <p:strVal val="visible"/>
                                      </p:to>
                                    </p:set>
                                    <p:animEffect transition="in" filter="wipe(down)">
                                      <p:cBhvr>
                                        <p:cTn id="236" dur="500"/>
                                        <p:tgtEl>
                                          <p:spTgt spid="354396"/>
                                        </p:tgtEl>
                                      </p:cBhvr>
                                    </p:animEffect>
                                  </p:childTnLst>
                                </p:cTn>
                              </p:par>
                            </p:childTnLst>
                          </p:cTn>
                        </p:par>
                      </p:childTnLst>
                    </p:cTn>
                  </p:par>
                  <p:par>
                    <p:cTn id="237" fill="hold">
                      <p:stCondLst>
                        <p:cond delay="indefinite"/>
                      </p:stCondLst>
                      <p:childTnLst>
                        <p:par>
                          <p:cTn id="238" fill="hold">
                            <p:stCondLst>
                              <p:cond delay="0"/>
                            </p:stCondLst>
                            <p:childTnLst>
                              <p:par>
                                <p:cTn id="239" presetID="22" presetClass="entr" presetSubtype="2" fill="hold" nodeType="clickEffect">
                                  <p:stCondLst>
                                    <p:cond delay="0"/>
                                  </p:stCondLst>
                                  <p:childTnLst>
                                    <p:set>
                                      <p:cBhvr>
                                        <p:cTn id="240" dur="1" fill="hold">
                                          <p:stCondLst>
                                            <p:cond delay="0"/>
                                          </p:stCondLst>
                                        </p:cTn>
                                        <p:tgtEl>
                                          <p:spTgt spid="3"/>
                                        </p:tgtEl>
                                        <p:attrNameLst>
                                          <p:attrName>style.visibility</p:attrName>
                                        </p:attrNameLst>
                                      </p:cBhvr>
                                      <p:to>
                                        <p:strVal val="visible"/>
                                      </p:to>
                                    </p:set>
                                    <p:animEffect transition="in" filter="wipe(right)">
                                      <p:cBhvr>
                                        <p:cTn id="241" dur="500"/>
                                        <p:tgtEl>
                                          <p:spTgt spid="3"/>
                                        </p:tgtEl>
                                      </p:cBhvr>
                                    </p:animEffect>
                                  </p:childTnLst>
                                </p:cTn>
                              </p:par>
                            </p:childTnLst>
                          </p:cTn>
                        </p:par>
                      </p:childTnLst>
                    </p:cTn>
                  </p:par>
                  <p:par>
                    <p:cTn id="242" fill="hold">
                      <p:stCondLst>
                        <p:cond delay="indefinite"/>
                      </p:stCondLst>
                      <p:childTnLst>
                        <p:par>
                          <p:cTn id="243" fill="hold">
                            <p:stCondLst>
                              <p:cond delay="0"/>
                            </p:stCondLst>
                            <p:childTnLst>
                              <p:par>
                                <p:cTn id="244" presetID="22" presetClass="entr" presetSubtype="1" fill="hold" nodeType="clickEffect">
                                  <p:stCondLst>
                                    <p:cond delay="0"/>
                                  </p:stCondLst>
                                  <p:childTnLst>
                                    <p:set>
                                      <p:cBhvr>
                                        <p:cTn id="245" dur="1" fill="hold">
                                          <p:stCondLst>
                                            <p:cond delay="0"/>
                                          </p:stCondLst>
                                        </p:cTn>
                                        <p:tgtEl>
                                          <p:spTgt spid="4"/>
                                        </p:tgtEl>
                                        <p:attrNameLst>
                                          <p:attrName>style.visibility</p:attrName>
                                        </p:attrNameLst>
                                      </p:cBhvr>
                                      <p:to>
                                        <p:strVal val="visible"/>
                                      </p:to>
                                    </p:set>
                                    <p:animEffect transition="in" filter="wipe(up)">
                                      <p:cBhvr>
                                        <p:cTn id="246" dur="500"/>
                                        <p:tgtEl>
                                          <p:spTgt spid="4"/>
                                        </p:tgtEl>
                                      </p:cBhvr>
                                    </p:animEffect>
                                  </p:childTnLst>
                                </p:cTn>
                              </p:par>
                            </p:childTnLst>
                          </p:cTn>
                        </p:par>
                      </p:childTnLst>
                    </p:cTn>
                  </p:par>
                  <p:par>
                    <p:cTn id="247" fill="hold">
                      <p:stCondLst>
                        <p:cond delay="indefinite"/>
                      </p:stCondLst>
                      <p:childTnLst>
                        <p:par>
                          <p:cTn id="248" fill="hold">
                            <p:stCondLst>
                              <p:cond delay="0"/>
                            </p:stCondLst>
                            <p:childTnLst>
                              <p:par>
                                <p:cTn id="249" presetID="22" presetClass="entr" presetSubtype="8" fill="hold" nodeType="clickEffect">
                                  <p:stCondLst>
                                    <p:cond delay="0"/>
                                  </p:stCondLst>
                                  <p:childTnLst>
                                    <p:set>
                                      <p:cBhvr>
                                        <p:cTn id="250" dur="1" fill="hold">
                                          <p:stCondLst>
                                            <p:cond delay="0"/>
                                          </p:stCondLst>
                                        </p:cTn>
                                        <p:tgtEl>
                                          <p:spTgt spid="354372"/>
                                        </p:tgtEl>
                                        <p:attrNameLst>
                                          <p:attrName>style.visibility</p:attrName>
                                        </p:attrNameLst>
                                      </p:cBhvr>
                                      <p:to>
                                        <p:strVal val="visible"/>
                                      </p:to>
                                    </p:set>
                                    <p:animEffect transition="in" filter="wipe(left)">
                                      <p:cBhvr>
                                        <p:cTn id="251" dur="500"/>
                                        <p:tgtEl>
                                          <p:spTgt spid="354372"/>
                                        </p:tgtEl>
                                      </p:cBhvr>
                                    </p:animEffect>
                                  </p:childTnLst>
                                </p:cTn>
                              </p:par>
                            </p:childTnLst>
                          </p:cTn>
                        </p:par>
                        <p:par>
                          <p:cTn id="252" fill="hold">
                            <p:stCondLst>
                              <p:cond delay="500"/>
                            </p:stCondLst>
                            <p:childTnLst>
                              <p:par>
                                <p:cTn id="253" presetID="22" presetClass="entr" presetSubtype="4" fill="hold" nodeType="afterEffect">
                                  <p:stCondLst>
                                    <p:cond delay="0"/>
                                  </p:stCondLst>
                                  <p:childTnLst>
                                    <p:set>
                                      <p:cBhvr>
                                        <p:cTn id="254" dur="1" fill="hold">
                                          <p:stCondLst>
                                            <p:cond delay="0"/>
                                          </p:stCondLst>
                                        </p:cTn>
                                        <p:tgtEl>
                                          <p:spTgt spid="354371"/>
                                        </p:tgtEl>
                                        <p:attrNameLst>
                                          <p:attrName>style.visibility</p:attrName>
                                        </p:attrNameLst>
                                      </p:cBhvr>
                                      <p:to>
                                        <p:strVal val="visible"/>
                                      </p:to>
                                    </p:set>
                                    <p:animEffect transition="in" filter="wipe(down)">
                                      <p:cBhvr>
                                        <p:cTn id="255" dur="500"/>
                                        <p:tgtEl>
                                          <p:spTgt spid="354371"/>
                                        </p:tgtEl>
                                      </p:cBhvr>
                                    </p:animEffect>
                                  </p:childTnLst>
                                </p:cTn>
                              </p:par>
                              <p:par>
                                <p:cTn id="256" presetID="22" presetClass="entr" presetSubtype="4" fill="hold" nodeType="withEffect">
                                  <p:stCondLst>
                                    <p:cond delay="0"/>
                                  </p:stCondLst>
                                  <p:childTnLst>
                                    <p:set>
                                      <p:cBhvr>
                                        <p:cTn id="257" dur="1" fill="hold">
                                          <p:stCondLst>
                                            <p:cond delay="0"/>
                                          </p:stCondLst>
                                        </p:cTn>
                                        <p:tgtEl>
                                          <p:spTgt spid="354370"/>
                                        </p:tgtEl>
                                        <p:attrNameLst>
                                          <p:attrName>style.visibility</p:attrName>
                                        </p:attrNameLst>
                                      </p:cBhvr>
                                      <p:to>
                                        <p:strVal val="visible"/>
                                      </p:to>
                                    </p:set>
                                    <p:animEffect transition="in" filter="wipe(down)">
                                      <p:cBhvr>
                                        <p:cTn id="258" dur="500"/>
                                        <p:tgtEl>
                                          <p:spTgt spid="354370"/>
                                        </p:tgtEl>
                                      </p:cBhvr>
                                    </p:animEffect>
                                  </p:childTnLst>
                                </p:cTn>
                              </p:par>
                            </p:childTnLst>
                          </p:cTn>
                        </p:par>
                      </p:childTnLst>
                    </p:cTn>
                  </p:par>
                  <p:par>
                    <p:cTn id="259" fill="hold">
                      <p:stCondLst>
                        <p:cond delay="indefinite"/>
                      </p:stCondLst>
                      <p:childTnLst>
                        <p:par>
                          <p:cTn id="260" fill="hold">
                            <p:stCondLst>
                              <p:cond delay="0"/>
                            </p:stCondLst>
                            <p:childTnLst>
                              <p:par>
                                <p:cTn id="261" presetID="9" presetClass="entr" presetSubtype="0" fill="hold" nodeType="clickEffect">
                                  <p:stCondLst>
                                    <p:cond delay="0"/>
                                  </p:stCondLst>
                                  <p:childTnLst>
                                    <p:set>
                                      <p:cBhvr>
                                        <p:cTn id="262" dur="1" fill="hold">
                                          <p:stCondLst>
                                            <p:cond delay="0"/>
                                          </p:stCondLst>
                                        </p:cTn>
                                        <p:tgtEl>
                                          <p:spTgt spid="354414"/>
                                        </p:tgtEl>
                                        <p:attrNameLst>
                                          <p:attrName>style.visibility</p:attrName>
                                        </p:attrNameLst>
                                      </p:cBhvr>
                                      <p:to>
                                        <p:strVal val="visible"/>
                                      </p:to>
                                    </p:set>
                                    <p:animEffect transition="in" filter="dissolve">
                                      <p:cBhvr>
                                        <p:cTn id="263" dur="500"/>
                                        <p:tgtEl>
                                          <p:spTgt spid="354414"/>
                                        </p:tgtEl>
                                      </p:cBhvr>
                                    </p:animEffect>
                                  </p:childTnLst>
                                </p:cTn>
                              </p:par>
                            </p:childTnLst>
                          </p:cTn>
                        </p:par>
                      </p:childTnLst>
                    </p:cTn>
                  </p:par>
                  <p:par>
                    <p:cTn id="264" fill="hold">
                      <p:stCondLst>
                        <p:cond delay="indefinite"/>
                      </p:stCondLst>
                      <p:childTnLst>
                        <p:par>
                          <p:cTn id="265" fill="hold">
                            <p:stCondLst>
                              <p:cond delay="0"/>
                            </p:stCondLst>
                            <p:childTnLst>
                              <p:par>
                                <p:cTn id="266" presetID="22" presetClass="entr" presetSubtype="2" fill="hold" nodeType="clickEffect">
                                  <p:stCondLst>
                                    <p:cond delay="0"/>
                                  </p:stCondLst>
                                  <p:childTnLst>
                                    <p:set>
                                      <p:cBhvr>
                                        <p:cTn id="267" dur="1" fill="hold">
                                          <p:stCondLst>
                                            <p:cond delay="0"/>
                                          </p:stCondLst>
                                        </p:cTn>
                                        <p:tgtEl>
                                          <p:spTgt spid="354375"/>
                                        </p:tgtEl>
                                        <p:attrNameLst>
                                          <p:attrName>style.visibility</p:attrName>
                                        </p:attrNameLst>
                                      </p:cBhvr>
                                      <p:to>
                                        <p:strVal val="visible"/>
                                      </p:to>
                                    </p:set>
                                    <p:animEffect transition="in" filter="wipe(right)">
                                      <p:cBhvr>
                                        <p:cTn id="268" dur="500"/>
                                        <p:tgtEl>
                                          <p:spTgt spid="354375"/>
                                        </p:tgtEl>
                                      </p:cBhvr>
                                    </p:animEffect>
                                  </p:childTnLst>
                                </p:cTn>
                              </p:par>
                            </p:childTnLst>
                          </p:cTn>
                        </p:par>
                        <p:par>
                          <p:cTn id="269" fill="hold">
                            <p:stCondLst>
                              <p:cond delay="500"/>
                            </p:stCondLst>
                            <p:childTnLst>
                              <p:par>
                                <p:cTn id="270" presetID="22" presetClass="entr" presetSubtype="1" fill="hold" nodeType="afterEffect">
                                  <p:stCondLst>
                                    <p:cond delay="0"/>
                                  </p:stCondLst>
                                  <p:childTnLst>
                                    <p:set>
                                      <p:cBhvr>
                                        <p:cTn id="271" dur="1" fill="hold">
                                          <p:stCondLst>
                                            <p:cond delay="0"/>
                                          </p:stCondLst>
                                        </p:cTn>
                                        <p:tgtEl>
                                          <p:spTgt spid="354376"/>
                                        </p:tgtEl>
                                        <p:attrNameLst>
                                          <p:attrName>style.visibility</p:attrName>
                                        </p:attrNameLst>
                                      </p:cBhvr>
                                      <p:to>
                                        <p:strVal val="visible"/>
                                      </p:to>
                                    </p:set>
                                    <p:animEffect transition="in" filter="wipe(up)">
                                      <p:cBhvr>
                                        <p:cTn id="272" dur="500"/>
                                        <p:tgtEl>
                                          <p:spTgt spid="354376"/>
                                        </p:tgtEl>
                                      </p:cBhvr>
                                    </p:animEffect>
                                  </p:childTnLst>
                                </p:cTn>
                              </p:par>
                            </p:childTnLst>
                          </p:cTn>
                        </p:par>
                        <p:par>
                          <p:cTn id="273" fill="hold">
                            <p:stCondLst>
                              <p:cond delay="1000"/>
                            </p:stCondLst>
                            <p:childTnLst>
                              <p:par>
                                <p:cTn id="274" presetID="22" presetClass="entr" presetSubtype="8" fill="hold" nodeType="afterEffect">
                                  <p:stCondLst>
                                    <p:cond delay="0"/>
                                  </p:stCondLst>
                                  <p:childTnLst>
                                    <p:set>
                                      <p:cBhvr>
                                        <p:cTn id="275" dur="1" fill="hold">
                                          <p:stCondLst>
                                            <p:cond delay="0"/>
                                          </p:stCondLst>
                                        </p:cTn>
                                        <p:tgtEl>
                                          <p:spTgt spid="354377"/>
                                        </p:tgtEl>
                                        <p:attrNameLst>
                                          <p:attrName>style.visibility</p:attrName>
                                        </p:attrNameLst>
                                      </p:cBhvr>
                                      <p:to>
                                        <p:strVal val="visible"/>
                                      </p:to>
                                    </p:set>
                                    <p:animEffect transition="in" filter="wipe(left)">
                                      <p:cBhvr>
                                        <p:cTn id="276" dur="500"/>
                                        <p:tgtEl>
                                          <p:spTgt spid="354377"/>
                                        </p:tgtEl>
                                      </p:cBhvr>
                                    </p:animEffect>
                                  </p:childTnLst>
                                </p:cTn>
                              </p:par>
                            </p:childTnLst>
                          </p:cTn>
                        </p:par>
                      </p:childTnLst>
                    </p:cTn>
                  </p:par>
                  <p:par>
                    <p:cTn id="277" fill="hold">
                      <p:stCondLst>
                        <p:cond delay="indefinite"/>
                      </p:stCondLst>
                      <p:childTnLst>
                        <p:par>
                          <p:cTn id="278" fill="hold">
                            <p:stCondLst>
                              <p:cond delay="0"/>
                            </p:stCondLst>
                            <p:childTnLst>
                              <p:par>
                                <p:cTn id="279" presetID="22" presetClass="entr" presetSubtype="4" fill="hold" nodeType="clickEffect">
                                  <p:stCondLst>
                                    <p:cond delay="0"/>
                                  </p:stCondLst>
                                  <p:childTnLst>
                                    <p:set>
                                      <p:cBhvr>
                                        <p:cTn id="280" dur="1" fill="hold">
                                          <p:stCondLst>
                                            <p:cond delay="0"/>
                                          </p:stCondLst>
                                        </p:cTn>
                                        <p:tgtEl>
                                          <p:spTgt spid="354374"/>
                                        </p:tgtEl>
                                        <p:attrNameLst>
                                          <p:attrName>style.visibility</p:attrName>
                                        </p:attrNameLst>
                                      </p:cBhvr>
                                      <p:to>
                                        <p:strVal val="visible"/>
                                      </p:to>
                                    </p:set>
                                    <p:animEffect transition="in" filter="wipe(down)">
                                      <p:cBhvr>
                                        <p:cTn id="281" dur="500"/>
                                        <p:tgtEl>
                                          <p:spTgt spid="354374"/>
                                        </p:tgtEl>
                                      </p:cBhvr>
                                    </p:animEffect>
                                  </p:childTnLst>
                                </p:cTn>
                              </p:par>
                              <p:par>
                                <p:cTn id="282" presetID="22" presetClass="entr" presetSubtype="4" fill="hold" nodeType="withEffect">
                                  <p:stCondLst>
                                    <p:cond delay="0"/>
                                  </p:stCondLst>
                                  <p:childTnLst>
                                    <p:set>
                                      <p:cBhvr>
                                        <p:cTn id="283" dur="1" fill="hold">
                                          <p:stCondLst>
                                            <p:cond delay="0"/>
                                          </p:stCondLst>
                                        </p:cTn>
                                        <p:tgtEl>
                                          <p:spTgt spid="354415"/>
                                        </p:tgtEl>
                                        <p:attrNameLst>
                                          <p:attrName>style.visibility</p:attrName>
                                        </p:attrNameLst>
                                      </p:cBhvr>
                                      <p:to>
                                        <p:strVal val="visible"/>
                                      </p:to>
                                    </p:set>
                                    <p:animEffect transition="in" filter="wipe(down)">
                                      <p:cBhvr>
                                        <p:cTn id="284" dur="500"/>
                                        <p:tgtEl>
                                          <p:spTgt spid="354415"/>
                                        </p:tgtEl>
                                      </p:cBhvr>
                                    </p:animEffect>
                                  </p:childTnLst>
                                </p:cTn>
                              </p:par>
                            </p:childTnLst>
                          </p:cTn>
                        </p:par>
                      </p:childTnLst>
                    </p:cTn>
                  </p:par>
                  <p:par>
                    <p:cTn id="285" fill="hold">
                      <p:stCondLst>
                        <p:cond delay="indefinite"/>
                      </p:stCondLst>
                      <p:childTnLst>
                        <p:par>
                          <p:cTn id="286" fill="hold">
                            <p:stCondLst>
                              <p:cond delay="0"/>
                            </p:stCondLst>
                            <p:childTnLst>
                              <p:par>
                                <p:cTn id="287" presetID="22" presetClass="entr" presetSubtype="4" fill="hold" grpId="0" nodeType="clickEffect">
                                  <p:stCondLst>
                                    <p:cond delay="0"/>
                                  </p:stCondLst>
                                  <p:childTnLst>
                                    <p:set>
                                      <p:cBhvr>
                                        <p:cTn id="288" dur="1" fill="hold">
                                          <p:stCondLst>
                                            <p:cond delay="0"/>
                                          </p:stCondLst>
                                        </p:cTn>
                                        <p:tgtEl>
                                          <p:spTgt spid="354373"/>
                                        </p:tgtEl>
                                        <p:attrNameLst>
                                          <p:attrName>style.visibility</p:attrName>
                                        </p:attrNameLst>
                                      </p:cBhvr>
                                      <p:to>
                                        <p:strVal val="visible"/>
                                      </p:to>
                                    </p:set>
                                    <p:animEffect transition="in" filter="wipe(down)">
                                      <p:cBhvr>
                                        <p:cTn id="289" dur="500"/>
                                        <p:tgtEl>
                                          <p:spTgt spid="354373"/>
                                        </p:tgtEl>
                                      </p:cBhvr>
                                    </p:animEffect>
                                  </p:childTnLst>
                                </p:cTn>
                              </p:par>
                            </p:childTnLst>
                          </p:cTn>
                        </p:par>
                      </p:childTnLst>
                    </p:cTn>
                  </p:par>
                  <p:par>
                    <p:cTn id="290" fill="hold">
                      <p:stCondLst>
                        <p:cond delay="indefinite"/>
                      </p:stCondLst>
                      <p:childTnLst>
                        <p:par>
                          <p:cTn id="291" fill="hold">
                            <p:stCondLst>
                              <p:cond delay="0"/>
                            </p:stCondLst>
                            <p:childTnLst>
                              <p:par>
                                <p:cTn id="292" presetID="22" presetClass="entr" presetSubtype="8" fill="hold" nodeType="clickEffect">
                                  <p:stCondLst>
                                    <p:cond delay="0"/>
                                  </p:stCondLst>
                                  <p:childTnLst>
                                    <p:set>
                                      <p:cBhvr>
                                        <p:cTn id="293" dur="1" fill="hold">
                                          <p:stCondLst>
                                            <p:cond delay="0"/>
                                          </p:stCondLst>
                                        </p:cTn>
                                        <p:tgtEl>
                                          <p:spTgt spid="354416"/>
                                        </p:tgtEl>
                                        <p:attrNameLst>
                                          <p:attrName>style.visibility</p:attrName>
                                        </p:attrNameLst>
                                      </p:cBhvr>
                                      <p:to>
                                        <p:strVal val="visible"/>
                                      </p:to>
                                    </p:set>
                                    <p:animEffect transition="in" filter="wipe(left)">
                                      <p:cBhvr>
                                        <p:cTn id="294" dur="500"/>
                                        <p:tgtEl>
                                          <p:spTgt spid="354416"/>
                                        </p:tgtEl>
                                      </p:cBhvr>
                                    </p:animEffect>
                                  </p:childTnLst>
                                </p:cTn>
                              </p:par>
                            </p:childTnLst>
                          </p:cTn>
                        </p:par>
                      </p:childTnLst>
                    </p:cTn>
                  </p:par>
                  <p:par>
                    <p:cTn id="295" fill="hold">
                      <p:stCondLst>
                        <p:cond delay="indefinite"/>
                      </p:stCondLst>
                      <p:childTnLst>
                        <p:par>
                          <p:cTn id="296" fill="hold">
                            <p:stCondLst>
                              <p:cond delay="0"/>
                            </p:stCondLst>
                            <p:childTnLst>
                              <p:par>
                                <p:cTn id="297" presetID="22" presetClass="entr" presetSubtype="4" fill="hold" nodeType="clickEffect">
                                  <p:stCondLst>
                                    <p:cond delay="0"/>
                                  </p:stCondLst>
                                  <p:childTnLst>
                                    <p:set>
                                      <p:cBhvr>
                                        <p:cTn id="298" dur="1" fill="hold">
                                          <p:stCondLst>
                                            <p:cond delay="0"/>
                                          </p:stCondLst>
                                        </p:cTn>
                                        <p:tgtEl>
                                          <p:spTgt spid="354378"/>
                                        </p:tgtEl>
                                        <p:attrNameLst>
                                          <p:attrName>style.visibility</p:attrName>
                                        </p:attrNameLst>
                                      </p:cBhvr>
                                      <p:to>
                                        <p:strVal val="visible"/>
                                      </p:to>
                                    </p:set>
                                    <p:animEffect transition="in" filter="wipe(down)">
                                      <p:cBhvr>
                                        <p:cTn id="299" dur="500"/>
                                        <p:tgtEl>
                                          <p:spTgt spid="354378"/>
                                        </p:tgtEl>
                                      </p:cBhvr>
                                    </p:animEffect>
                                  </p:childTnLst>
                                </p:cTn>
                              </p:par>
                            </p:childTnLst>
                          </p:cTn>
                        </p:par>
                        <p:par>
                          <p:cTn id="300" fill="hold">
                            <p:stCondLst>
                              <p:cond delay="500"/>
                            </p:stCondLst>
                            <p:childTnLst>
                              <p:par>
                                <p:cTn id="301" presetID="22" presetClass="entr" presetSubtype="8" fill="hold" nodeType="afterEffect">
                                  <p:stCondLst>
                                    <p:cond delay="0"/>
                                  </p:stCondLst>
                                  <p:childTnLst>
                                    <p:set>
                                      <p:cBhvr>
                                        <p:cTn id="302" dur="1" fill="hold">
                                          <p:stCondLst>
                                            <p:cond delay="0"/>
                                          </p:stCondLst>
                                        </p:cTn>
                                        <p:tgtEl>
                                          <p:spTgt spid="354380"/>
                                        </p:tgtEl>
                                        <p:attrNameLst>
                                          <p:attrName>style.visibility</p:attrName>
                                        </p:attrNameLst>
                                      </p:cBhvr>
                                      <p:to>
                                        <p:strVal val="visible"/>
                                      </p:to>
                                    </p:set>
                                    <p:animEffect transition="in" filter="wipe(left)">
                                      <p:cBhvr>
                                        <p:cTn id="303" dur="500"/>
                                        <p:tgtEl>
                                          <p:spTgt spid="354380"/>
                                        </p:tgtEl>
                                      </p:cBhvr>
                                    </p:animEffect>
                                  </p:childTnLst>
                                </p:cTn>
                              </p:par>
                            </p:childTnLst>
                          </p:cTn>
                        </p:par>
                        <p:par>
                          <p:cTn id="304" fill="hold">
                            <p:stCondLst>
                              <p:cond delay="1000"/>
                            </p:stCondLst>
                            <p:childTnLst>
                              <p:par>
                                <p:cTn id="305" presetID="22" presetClass="entr" presetSubtype="1" fill="hold" nodeType="afterEffect">
                                  <p:stCondLst>
                                    <p:cond delay="0"/>
                                  </p:stCondLst>
                                  <p:childTnLst>
                                    <p:set>
                                      <p:cBhvr>
                                        <p:cTn id="306" dur="1" fill="hold">
                                          <p:stCondLst>
                                            <p:cond delay="0"/>
                                          </p:stCondLst>
                                        </p:cTn>
                                        <p:tgtEl>
                                          <p:spTgt spid="354379"/>
                                        </p:tgtEl>
                                        <p:attrNameLst>
                                          <p:attrName>style.visibility</p:attrName>
                                        </p:attrNameLst>
                                      </p:cBhvr>
                                      <p:to>
                                        <p:strVal val="visible"/>
                                      </p:to>
                                    </p:set>
                                    <p:animEffect transition="in" filter="wipe(up)">
                                      <p:cBhvr>
                                        <p:cTn id="307" dur="500"/>
                                        <p:tgtEl>
                                          <p:spTgt spid="354379"/>
                                        </p:tgtEl>
                                      </p:cBhvr>
                                    </p:animEffect>
                                  </p:childTnLst>
                                </p:cTn>
                              </p:par>
                            </p:childTnLst>
                          </p:cTn>
                        </p:par>
                      </p:childTnLst>
                    </p:cTn>
                  </p:par>
                  <p:par>
                    <p:cTn id="308" fill="hold">
                      <p:stCondLst>
                        <p:cond delay="indefinite"/>
                      </p:stCondLst>
                      <p:childTnLst>
                        <p:par>
                          <p:cTn id="309" fill="hold">
                            <p:stCondLst>
                              <p:cond delay="0"/>
                            </p:stCondLst>
                            <p:childTnLst>
                              <p:par>
                                <p:cTn id="310" presetID="22" presetClass="entr" presetSubtype="8" fill="hold" nodeType="clickEffect">
                                  <p:stCondLst>
                                    <p:cond delay="0"/>
                                  </p:stCondLst>
                                  <p:childTnLst>
                                    <p:set>
                                      <p:cBhvr>
                                        <p:cTn id="311" dur="1" fill="hold">
                                          <p:stCondLst>
                                            <p:cond delay="0"/>
                                          </p:stCondLst>
                                        </p:cTn>
                                        <p:tgtEl>
                                          <p:spTgt spid="2"/>
                                        </p:tgtEl>
                                        <p:attrNameLst>
                                          <p:attrName>style.visibility</p:attrName>
                                        </p:attrNameLst>
                                      </p:cBhvr>
                                      <p:to>
                                        <p:strVal val="visible"/>
                                      </p:to>
                                    </p:set>
                                    <p:animEffect transition="in" filter="wipe(left)">
                                      <p:cBhvr>
                                        <p:cTn id="312" dur="500"/>
                                        <p:tgtEl>
                                          <p:spTgt spid="2"/>
                                        </p:tgtEl>
                                      </p:cBhvr>
                                    </p:animEffect>
                                  </p:childTnLst>
                                </p:cTn>
                              </p:par>
                            </p:childTnLst>
                          </p:cTn>
                        </p:par>
                      </p:childTnLst>
                    </p:cTn>
                  </p:par>
                  <p:par>
                    <p:cTn id="313" fill="hold">
                      <p:stCondLst>
                        <p:cond delay="indefinite"/>
                      </p:stCondLst>
                      <p:childTnLst>
                        <p:par>
                          <p:cTn id="314" fill="hold">
                            <p:stCondLst>
                              <p:cond delay="0"/>
                            </p:stCondLst>
                            <p:childTnLst>
                              <p:par>
                                <p:cTn id="315" presetID="22" presetClass="entr" presetSubtype="4" fill="hold" nodeType="clickEffect">
                                  <p:stCondLst>
                                    <p:cond delay="0"/>
                                  </p:stCondLst>
                                  <p:childTnLst>
                                    <p:set>
                                      <p:cBhvr>
                                        <p:cTn id="316" dur="1" fill="hold">
                                          <p:stCondLst>
                                            <p:cond delay="0"/>
                                          </p:stCondLst>
                                        </p:cTn>
                                        <p:tgtEl>
                                          <p:spTgt spid="354418"/>
                                        </p:tgtEl>
                                        <p:attrNameLst>
                                          <p:attrName>style.visibility</p:attrName>
                                        </p:attrNameLst>
                                      </p:cBhvr>
                                      <p:to>
                                        <p:strVal val="visible"/>
                                      </p:to>
                                    </p:set>
                                    <p:animEffect transition="in" filter="wipe(down)">
                                      <p:cBhvr>
                                        <p:cTn id="317" dur="500"/>
                                        <p:tgtEl>
                                          <p:spTgt spid="354418"/>
                                        </p:tgtEl>
                                      </p:cBhvr>
                                    </p:animEffect>
                                  </p:childTnLst>
                                </p:cTn>
                              </p:par>
                            </p:childTnLst>
                          </p:cTn>
                        </p:par>
                        <p:par>
                          <p:cTn id="318" fill="hold">
                            <p:stCondLst>
                              <p:cond delay="500"/>
                            </p:stCondLst>
                            <p:childTnLst>
                              <p:par>
                                <p:cTn id="319" presetID="22" presetClass="entr" presetSubtype="4" fill="hold" grpId="0" nodeType="afterEffect">
                                  <p:stCondLst>
                                    <p:cond delay="0"/>
                                  </p:stCondLst>
                                  <p:childTnLst>
                                    <p:set>
                                      <p:cBhvr>
                                        <p:cTn id="320" dur="1" fill="hold">
                                          <p:stCondLst>
                                            <p:cond delay="0"/>
                                          </p:stCondLst>
                                        </p:cTn>
                                        <p:tgtEl>
                                          <p:spTgt spid="354350"/>
                                        </p:tgtEl>
                                        <p:attrNameLst>
                                          <p:attrName>style.visibility</p:attrName>
                                        </p:attrNameLst>
                                      </p:cBhvr>
                                      <p:to>
                                        <p:strVal val="visible"/>
                                      </p:to>
                                    </p:set>
                                    <p:animEffect transition="in" filter="wipe(down)">
                                      <p:cBhvr>
                                        <p:cTn id="321" dur="500"/>
                                        <p:tgtEl>
                                          <p:spTgt spid="354350"/>
                                        </p:tgtEl>
                                      </p:cBhvr>
                                    </p:animEffect>
                                  </p:childTnLst>
                                </p:cTn>
                              </p:par>
                            </p:childTnLst>
                          </p:cTn>
                        </p:par>
                      </p:childTnLst>
                    </p:cTn>
                  </p:par>
                  <p:par>
                    <p:cTn id="322" fill="hold">
                      <p:stCondLst>
                        <p:cond delay="indefinite"/>
                      </p:stCondLst>
                      <p:childTnLst>
                        <p:par>
                          <p:cTn id="323" fill="hold">
                            <p:stCondLst>
                              <p:cond delay="0"/>
                            </p:stCondLst>
                            <p:childTnLst>
                              <p:par>
                                <p:cTn id="324" presetID="22" presetClass="entr" presetSubtype="4" fill="hold" nodeType="clickEffect">
                                  <p:stCondLst>
                                    <p:cond delay="0"/>
                                  </p:stCondLst>
                                  <p:childTnLst>
                                    <p:set>
                                      <p:cBhvr>
                                        <p:cTn id="325" dur="1" fill="hold">
                                          <p:stCondLst>
                                            <p:cond delay="0"/>
                                          </p:stCondLst>
                                        </p:cTn>
                                        <p:tgtEl>
                                          <p:spTgt spid="354419"/>
                                        </p:tgtEl>
                                        <p:attrNameLst>
                                          <p:attrName>style.visibility</p:attrName>
                                        </p:attrNameLst>
                                      </p:cBhvr>
                                      <p:to>
                                        <p:strVal val="visible"/>
                                      </p:to>
                                    </p:set>
                                    <p:animEffect transition="in" filter="wipe(down)">
                                      <p:cBhvr>
                                        <p:cTn id="326" dur="500"/>
                                        <p:tgtEl>
                                          <p:spTgt spid="354419"/>
                                        </p:tgtEl>
                                      </p:cBhvr>
                                    </p:animEffect>
                                  </p:childTnLst>
                                </p:cTn>
                              </p:par>
                              <p:par>
                                <p:cTn id="327" presetID="22" presetClass="entr" presetSubtype="4" fill="hold" nodeType="withEffect">
                                  <p:stCondLst>
                                    <p:cond delay="0"/>
                                  </p:stCondLst>
                                  <p:childTnLst>
                                    <p:set>
                                      <p:cBhvr>
                                        <p:cTn id="328" dur="1" fill="hold">
                                          <p:stCondLst>
                                            <p:cond delay="0"/>
                                          </p:stCondLst>
                                        </p:cTn>
                                        <p:tgtEl>
                                          <p:spTgt spid="354359"/>
                                        </p:tgtEl>
                                        <p:attrNameLst>
                                          <p:attrName>style.visibility</p:attrName>
                                        </p:attrNameLst>
                                      </p:cBhvr>
                                      <p:to>
                                        <p:strVal val="visible"/>
                                      </p:to>
                                    </p:set>
                                    <p:animEffect transition="in" filter="wipe(down)">
                                      <p:cBhvr>
                                        <p:cTn id="329" dur="500"/>
                                        <p:tgtEl>
                                          <p:spTgt spid="354359"/>
                                        </p:tgtEl>
                                      </p:cBhvr>
                                    </p:animEffect>
                                  </p:childTnLst>
                                </p:cTn>
                              </p:par>
                            </p:childTnLst>
                          </p:cTn>
                        </p:par>
                      </p:childTnLst>
                    </p:cTn>
                  </p:par>
                  <p:par>
                    <p:cTn id="330" fill="hold">
                      <p:stCondLst>
                        <p:cond delay="indefinite"/>
                      </p:stCondLst>
                      <p:childTnLst>
                        <p:par>
                          <p:cTn id="331" fill="hold">
                            <p:stCondLst>
                              <p:cond delay="0"/>
                            </p:stCondLst>
                            <p:childTnLst>
                              <p:par>
                                <p:cTn id="332" presetID="22" presetClass="entr" presetSubtype="4" fill="hold" grpId="0" nodeType="clickEffect">
                                  <p:stCondLst>
                                    <p:cond delay="0"/>
                                  </p:stCondLst>
                                  <p:childTnLst>
                                    <p:set>
                                      <p:cBhvr>
                                        <p:cTn id="333" dur="1" fill="hold">
                                          <p:stCondLst>
                                            <p:cond delay="0"/>
                                          </p:stCondLst>
                                        </p:cTn>
                                        <p:tgtEl>
                                          <p:spTgt spid="354358"/>
                                        </p:tgtEl>
                                        <p:attrNameLst>
                                          <p:attrName>style.visibility</p:attrName>
                                        </p:attrNameLst>
                                      </p:cBhvr>
                                      <p:to>
                                        <p:strVal val="visible"/>
                                      </p:to>
                                    </p:set>
                                    <p:animEffect transition="in" filter="wipe(down)">
                                      <p:cBhvr>
                                        <p:cTn id="334" dur="500"/>
                                        <p:tgtEl>
                                          <p:spTgt spid="354358"/>
                                        </p:tgtEl>
                                      </p:cBhvr>
                                    </p:animEffect>
                                  </p:childTnLst>
                                </p:cTn>
                              </p:par>
                              <p:par>
                                <p:cTn id="335" presetID="22" presetClass="entr" presetSubtype="4" fill="hold" nodeType="withEffect">
                                  <p:stCondLst>
                                    <p:cond delay="0"/>
                                  </p:stCondLst>
                                  <p:childTnLst>
                                    <p:set>
                                      <p:cBhvr>
                                        <p:cTn id="336" dur="1" fill="hold">
                                          <p:stCondLst>
                                            <p:cond delay="0"/>
                                          </p:stCondLst>
                                        </p:cTn>
                                        <p:tgtEl>
                                          <p:spTgt spid="354360"/>
                                        </p:tgtEl>
                                        <p:attrNameLst>
                                          <p:attrName>style.visibility</p:attrName>
                                        </p:attrNameLst>
                                      </p:cBhvr>
                                      <p:to>
                                        <p:strVal val="visible"/>
                                      </p:to>
                                    </p:set>
                                    <p:animEffect transition="in" filter="wipe(down)">
                                      <p:cBhvr>
                                        <p:cTn id="337" dur="500"/>
                                        <p:tgtEl>
                                          <p:spTgt spid="354360"/>
                                        </p:tgtEl>
                                      </p:cBhvr>
                                    </p:animEffect>
                                  </p:childTnLst>
                                </p:cTn>
                              </p:par>
                              <p:par>
                                <p:cTn id="338" presetID="22" presetClass="entr" presetSubtype="4" fill="hold" nodeType="withEffect">
                                  <p:stCondLst>
                                    <p:cond delay="0"/>
                                  </p:stCondLst>
                                  <p:childTnLst>
                                    <p:set>
                                      <p:cBhvr>
                                        <p:cTn id="339" dur="1" fill="hold">
                                          <p:stCondLst>
                                            <p:cond delay="0"/>
                                          </p:stCondLst>
                                        </p:cTn>
                                        <p:tgtEl>
                                          <p:spTgt spid="354361"/>
                                        </p:tgtEl>
                                        <p:attrNameLst>
                                          <p:attrName>style.visibility</p:attrName>
                                        </p:attrNameLst>
                                      </p:cBhvr>
                                      <p:to>
                                        <p:strVal val="visible"/>
                                      </p:to>
                                    </p:set>
                                    <p:animEffect transition="in" filter="wipe(down)">
                                      <p:cBhvr>
                                        <p:cTn id="340" dur="500"/>
                                        <p:tgtEl>
                                          <p:spTgt spid="354361"/>
                                        </p:tgtEl>
                                      </p:cBhvr>
                                    </p:animEffect>
                                  </p:childTnLst>
                                </p:cTn>
                              </p:par>
                            </p:childTnLst>
                          </p:cTn>
                        </p:par>
                      </p:childTnLst>
                    </p:cTn>
                  </p:par>
                  <p:par>
                    <p:cTn id="341" fill="hold">
                      <p:stCondLst>
                        <p:cond delay="indefinite"/>
                      </p:stCondLst>
                      <p:childTnLst>
                        <p:par>
                          <p:cTn id="342" fill="hold">
                            <p:stCondLst>
                              <p:cond delay="0"/>
                            </p:stCondLst>
                            <p:childTnLst>
                              <p:par>
                                <p:cTn id="343" presetID="22" presetClass="entr" presetSubtype="4" fill="hold" grpId="0" nodeType="clickEffect">
                                  <p:stCondLst>
                                    <p:cond delay="0"/>
                                  </p:stCondLst>
                                  <p:childTnLst>
                                    <p:set>
                                      <p:cBhvr>
                                        <p:cTn id="344" dur="1" fill="hold">
                                          <p:stCondLst>
                                            <p:cond delay="0"/>
                                          </p:stCondLst>
                                        </p:cTn>
                                        <p:tgtEl>
                                          <p:spTgt spid="354420"/>
                                        </p:tgtEl>
                                        <p:attrNameLst>
                                          <p:attrName>style.visibility</p:attrName>
                                        </p:attrNameLst>
                                      </p:cBhvr>
                                      <p:to>
                                        <p:strVal val="visible"/>
                                      </p:to>
                                    </p:set>
                                    <p:animEffect transition="in" filter="wipe(down)">
                                      <p:cBhvr>
                                        <p:cTn id="345" dur="500"/>
                                        <p:tgtEl>
                                          <p:spTgt spid="354420"/>
                                        </p:tgtEl>
                                      </p:cBhvr>
                                    </p:animEffect>
                                  </p:childTnLst>
                                </p:cTn>
                              </p:par>
                            </p:childTnLst>
                          </p:cTn>
                        </p:par>
                      </p:childTnLst>
                    </p:cTn>
                  </p:par>
                  <p:par>
                    <p:cTn id="346" fill="hold">
                      <p:stCondLst>
                        <p:cond delay="indefinite"/>
                      </p:stCondLst>
                      <p:childTnLst>
                        <p:par>
                          <p:cTn id="347" fill="hold">
                            <p:stCondLst>
                              <p:cond delay="0"/>
                            </p:stCondLst>
                            <p:childTnLst>
                              <p:par>
                                <p:cTn id="348" presetID="22" presetClass="entr" presetSubtype="8" fill="hold" nodeType="clickEffect">
                                  <p:stCondLst>
                                    <p:cond delay="0"/>
                                  </p:stCondLst>
                                  <p:childTnLst>
                                    <p:set>
                                      <p:cBhvr>
                                        <p:cTn id="349" dur="1" fill="hold">
                                          <p:stCondLst>
                                            <p:cond delay="0"/>
                                          </p:stCondLst>
                                        </p:cTn>
                                        <p:tgtEl>
                                          <p:spTgt spid="354421"/>
                                        </p:tgtEl>
                                        <p:attrNameLst>
                                          <p:attrName>style.visibility</p:attrName>
                                        </p:attrNameLst>
                                      </p:cBhvr>
                                      <p:to>
                                        <p:strVal val="visible"/>
                                      </p:to>
                                    </p:set>
                                    <p:animEffect transition="in" filter="wipe(left)">
                                      <p:cBhvr>
                                        <p:cTn id="350" dur="500"/>
                                        <p:tgtEl>
                                          <p:spTgt spid="354421"/>
                                        </p:tgtEl>
                                      </p:cBhvr>
                                    </p:animEffect>
                                  </p:childTnLst>
                                </p:cTn>
                              </p:par>
                            </p:childTnLst>
                          </p:cTn>
                        </p:par>
                      </p:childTnLst>
                    </p:cTn>
                  </p:par>
                  <p:par>
                    <p:cTn id="351" fill="hold">
                      <p:stCondLst>
                        <p:cond delay="indefinite"/>
                      </p:stCondLst>
                      <p:childTnLst>
                        <p:par>
                          <p:cTn id="352" fill="hold">
                            <p:stCondLst>
                              <p:cond delay="0"/>
                            </p:stCondLst>
                            <p:childTnLst>
                              <p:par>
                                <p:cTn id="353" presetID="22" presetClass="entr" presetSubtype="4" fill="hold" grpId="0" nodeType="clickEffect">
                                  <p:stCondLst>
                                    <p:cond delay="0"/>
                                  </p:stCondLst>
                                  <p:childTnLst>
                                    <p:set>
                                      <p:cBhvr>
                                        <p:cTn id="354" dur="1" fill="hold">
                                          <p:stCondLst>
                                            <p:cond delay="0"/>
                                          </p:stCondLst>
                                        </p:cTn>
                                        <p:tgtEl>
                                          <p:spTgt spid="354362"/>
                                        </p:tgtEl>
                                        <p:attrNameLst>
                                          <p:attrName>style.visibility</p:attrName>
                                        </p:attrNameLst>
                                      </p:cBhvr>
                                      <p:to>
                                        <p:strVal val="visible"/>
                                      </p:to>
                                    </p:set>
                                    <p:animEffect transition="in" filter="wipe(down)">
                                      <p:cBhvr>
                                        <p:cTn id="355" dur="500"/>
                                        <p:tgtEl>
                                          <p:spTgt spid="354362"/>
                                        </p:tgtEl>
                                      </p:cBhvr>
                                    </p:animEffect>
                                  </p:childTnLst>
                                </p:cTn>
                              </p:par>
                              <p:par>
                                <p:cTn id="356" presetID="22" presetClass="entr" presetSubtype="4" fill="hold" nodeType="withEffect">
                                  <p:stCondLst>
                                    <p:cond delay="0"/>
                                  </p:stCondLst>
                                  <p:childTnLst>
                                    <p:set>
                                      <p:cBhvr>
                                        <p:cTn id="357" dur="1" fill="hold">
                                          <p:stCondLst>
                                            <p:cond delay="0"/>
                                          </p:stCondLst>
                                        </p:cTn>
                                        <p:tgtEl>
                                          <p:spTgt spid="354363"/>
                                        </p:tgtEl>
                                        <p:attrNameLst>
                                          <p:attrName>style.visibility</p:attrName>
                                        </p:attrNameLst>
                                      </p:cBhvr>
                                      <p:to>
                                        <p:strVal val="visible"/>
                                      </p:to>
                                    </p:set>
                                    <p:animEffect transition="in" filter="wipe(down)">
                                      <p:cBhvr>
                                        <p:cTn id="358" dur="500"/>
                                        <p:tgtEl>
                                          <p:spTgt spid="354363"/>
                                        </p:tgtEl>
                                      </p:cBhvr>
                                    </p:animEffect>
                                  </p:childTnLst>
                                </p:cTn>
                              </p:par>
                              <p:par>
                                <p:cTn id="359" presetID="22" presetClass="entr" presetSubtype="4" fill="hold" nodeType="withEffect">
                                  <p:stCondLst>
                                    <p:cond delay="0"/>
                                  </p:stCondLst>
                                  <p:childTnLst>
                                    <p:set>
                                      <p:cBhvr>
                                        <p:cTn id="360" dur="1" fill="hold">
                                          <p:stCondLst>
                                            <p:cond delay="0"/>
                                          </p:stCondLst>
                                        </p:cTn>
                                        <p:tgtEl>
                                          <p:spTgt spid="354364"/>
                                        </p:tgtEl>
                                        <p:attrNameLst>
                                          <p:attrName>style.visibility</p:attrName>
                                        </p:attrNameLst>
                                      </p:cBhvr>
                                      <p:to>
                                        <p:strVal val="visible"/>
                                      </p:to>
                                    </p:set>
                                    <p:animEffect transition="in" filter="wipe(down)">
                                      <p:cBhvr>
                                        <p:cTn id="361" dur="500"/>
                                        <p:tgtEl>
                                          <p:spTgt spid="3543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4321" grpId="0" animBg="1"/>
      <p:bldP spid="354322" grpId="0" animBg="1"/>
      <p:bldP spid="354323" grpId="0" animBg="1"/>
      <p:bldP spid="354324" grpId="0" animBg="1"/>
      <p:bldP spid="354325" grpId="0" animBg="1"/>
      <p:bldP spid="354326" grpId="0" animBg="1"/>
      <p:bldP spid="354331" grpId="0" animBg="1"/>
      <p:bldP spid="354332" grpId="0" animBg="1"/>
      <p:bldP spid="354333" grpId="0" animBg="1"/>
      <p:bldP spid="354349" grpId="0" animBg="1"/>
      <p:bldP spid="354350" grpId="0" animBg="1"/>
      <p:bldP spid="354362" grpId="0" animBg="1"/>
      <p:bldP spid="354383" grpId="0" animBg="1"/>
      <p:bldP spid="354384" grpId="0" animBg="1"/>
      <p:bldP spid="354389" grpId="0" animBg="1"/>
      <p:bldP spid="354389" grpId="1" animBg="1"/>
      <p:bldP spid="354396" grpId="0" animBg="1"/>
      <p:bldP spid="354373" grpId="0" animBg="1"/>
      <p:bldP spid="354420" grpId="0" animBg="1"/>
      <p:bldP spid="35435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9965FE64-E532-4B12-9E5A-BD05098C0417}"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15:55:42</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8"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5pPr>
          </a:lstStyle>
          <a:p>
            <a:pPr lvl="0" algn="r" eaLnBrk="1" hangingPunct="1"/>
            <a:fld id="{9A0DB2DC-4C9A-4742-B13C-FB6460FD3503}" type="slidenum">
              <a:rPr lang="en-US" altLang="zh-CN" sz="1400" b="0" i="0" dirty="0">
                <a:solidFill>
                  <a:schemeClr val="tx1"/>
                </a:solidFill>
                <a:latin typeface="Times New Roman" panose="02020603050405020304" pitchFamily="18" charset="0"/>
              </a:rPr>
              <a:t>26</a:t>
            </a:fld>
            <a:endParaRPr lang="en-US" altLang="zh-CN" sz="1400" b="0" i="0" dirty="0">
              <a:solidFill>
                <a:schemeClr val="tx1"/>
              </a:solidFill>
              <a:latin typeface="Times New Roman" panose="02020603050405020304" pitchFamily="18" charset="0"/>
            </a:endParaRPr>
          </a:p>
        </p:txBody>
      </p:sp>
      <p:sp>
        <p:nvSpPr>
          <p:cNvPr id="31749" name="Rectangle 4"/>
          <p:cNvSpPr/>
          <p:nvPr/>
        </p:nvSpPr>
        <p:spPr>
          <a:xfrm>
            <a:off x="-139700" y="0"/>
            <a:ext cx="9339263"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7.3 </a:t>
            </a:r>
            <a:r>
              <a:rPr lang="zh-CN" altLang="en-US" i="0" dirty="0">
                <a:solidFill>
                  <a:schemeClr val="tx2"/>
                </a:solidFill>
                <a:latin typeface="Times New Roman" panose="02020603050405020304" pitchFamily="18" charset="0"/>
              </a:rPr>
              <a:t>组合体视图上的尺寸标注</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概述</a:t>
            </a:r>
            <a:endParaRPr lang="zh-CN" altLang="en-US" sz="1800" i="0" dirty="0">
              <a:solidFill>
                <a:srgbClr val="FF3300"/>
              </a:solidFill>
              <a:latin typeface="仿宋_GB2312" pitchFamily="49" charset="-122"/>
              <a:ea typeface="仿宋_GB2312" pitchFamily="49" charset="-122"/>
            </a:endParaRPr>
          </a:p>
        </p:txBody>
      </p:sp>
      <p:sp>
        <p:nvSpPr>
          <p:cNvPr id="357381" name="Text Box 5"/>
          <p:cNvSpPr txBox="1"/>
          <p:nvPr/>
        </p:nvSpPr>
        <p:spPr>
          <a:xfrm>
            <a:off x="293688" y="661988"/>
            <a:ext cx="8156575" cy="946150"/>
          </a:xfrm>
          <a:prstGeom prst="rect">
            <a:avLst/>
          </a:prstGeom>
          <a:noFill/>
          <a:ln w="4763">
            <a:noFill/>
          </a:ln>
        </p:spPr>
        <p:txBody>
          <a:bodyPr>
            <a:spAutoFit/>
          </a:bodyPr>
          <a:lstStyle/>
          <a:p>
            <a:pPr algn="l"/>
            <a:r>
              <a:rPr lang="zh-CN" altLang="en-US" sz="2800" i="0" dirty="0">
                <a:solidFill>
                  <a:schemeClr val="tx1"/>
                </a:solidFill>
                <a:latin typeface="Times New Roman" panose="02020603050405020304" pitchFamily="18" charset="0"/>
              </a:rPr>
              <a:t>视图表达物体的形状，尺寸决定物体参数，是制造、检验的依据。尺寸标注因按照以下原则：</a:t>
            </a:r>
          </a:p>
        </p:txBody>
      </p:sp>
      <p:pic>
        <p:nvPicPr>
          <p:cNvPr id="357384" name="Picture 8"/>
          <p:cNvPicPr>
            <a:picLocks noChangeAspect="1"/>
          </p:cNvPicPr>
          <p:nvPr/>
        </p:nvPicPr>
        <p:blipFill>
          <a:blip r:embed="rId2"/>
          <a:stretch>
            <a:fillRect/>
          </a:stretch>
        </p:blipFill>
        <p:spPr>
          <a:xfrm>
            <a:off x="7237413" y="5464175"/>
            <a:ext cx="1906587" cy="1090613"/>
          </a:xfrm>
          <a:prstGeom prst="rect">
            <a:avLst/>
          </a:prstGeom>
          <a:noFill/>
          <a:ln w="4763">
            <a:noFill/>
          </a:ln>
        </p:spPr>
      </p:pic>
      <p:sp>
        <p:nvSpPr>
          <p:cNvPr id="357382" name="Rectangle 6"/>
          <p:cNvSpPr>
            <a:spLocks noChangeArrowheads="1"/>
          </p:cNvSpPr>
          <p:nvPr/>
        </p:nvSpPr>
        <p:spPr bwMode="auto">
          <a:xfrm>
            <a:off x="547688" y="1549400"/>
            <a:ext cx="7766050" cy="4321175"/>
          </a:xfrm>
          <a:prstGeom prst="rect">
            <a:avLst/>
          </a:prstGeom>
          <a:noFill/>
          <a:ln w="9525" algn="ctr">
            <a:noFill/>
            <a:miter lim="800000"/>
          </a:ln>
          <a:effectLst/>
        </p:spPr>
        <p:txBody>
          <a:bodyPr>
            <a:spAutoFit/>
          </a:bodyPr>
          <a:lstStyle/>
          <a:p>
            <a:pPr marL="457200" marR="0" lvl="0" indent="-457200" algn="l" defTabSz="914400" rtl="0" eaLnBrk="1" fontAlgn="base" latinLnBrk="0" hangingPunct="1">
              <a:lnSpc>
                <a:spcPct val="110000"/>
              </a:lnSpc>
              <a:spcBef>
                <a:spcPct val="0"/>
              </a:spcBef>
              <a:spcAft>
                <a:spcPct val="0"/>
              </a:spcAft>
              <a:buClrTx/>
              <a:buSzTx/>
              <a:buFontTx/>
              <a:buAutoNum type="arabicPeriod"/>
              <a:defRPr/>
            </a:pPr>
            <a:r>
              <a:rPr kumimoji="0" lang="zh-CN" altLang="en-US" sz="2800" b="1" i="0" u="none" strike="noStrike" kern="1200" cap="none" spc="0" normalizeH="0" baseline="0" noProof="0" smtClean="0">
                <a:ln>
                  <a:noFill/>
                </a:ln>
                <a:solidFill>
                  <a:srgbClr val="FF0000"/>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尺寸标注要符合标准；</a:t>
            </a:r>
          </a:p>
          <a:p>
            <a:pPr marL="457200" marR="0" lvl="0" indent="-457200" algn="l" defTabSz="914400" rtl="0" eaLnBrk="1" fontAlgn="base" latinLnBrk="0" hangingPunct="1">
              <a:lnSpc>
                <a:spcPct val="110000"/>
              </a:lnSpc>
              <a:spcBef>
                <a:spcPct val="0"/>
              </a:spcBef>
              <a:spcAft>
                <a:spcPct val="0"/>
              </a:spcAft>
              <a:buClrTx/>
              <a:buSzTx/>
              <a:buFontTx/>
              <a:buAutoNum type="arabicPeriod"/>
              <a:defRPr/>
            </a:pPr>
            <a:r>
              <a:rPr kumimoji="0" lang="zh-CN" altLang="en-US" sz="2800" b="1" i="0" u="none" strike="noStrike" kern="1200" cap="none" spc="0" normalizeH="0" baseline="0" noProof="0" smtClean="0">
                <a:ln>
                  <a:noFill/>
                </a:ln>
                <a:solidFill>
                  <a:srgbClr val="FF0000"/>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尺寸标注要完整；</a:t>
            </a:r>
          </a:p>
          <a:p>
            <a:pPr marL="914400" marR="0" lvl="1" indent="-457200" algn="l" defTabSz="914400" rtl="0" eaLnBrk="1" fontAlgn="base" latinLnBrk="0" hangingPunct="1">
              <a:lnSpc>
                <a:spcPct val="11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rgbClr val="080808"/>
                </a:solidFill>
                <a:effectLst/>
                <a:uLnTx/>
                <a:uFillTx/>
                <a:latin typeface="宋体" panose="02010600030101010101" pitchFamily="2" charset="-122"/>
                <a:ea typeface="宋体" panose="02010600030101010101" pitchFamily="2" charset="-122"/>
                <a:cs typeface="+mn-cs"/>
              </a:rPr>
              <a:t>   把组成物体各形状的大小及相对位置完全确定下来，不允许遗漏尺寸，</a:t>
            </a:r>
            <a:r>
              <a:rPr kumimoji="0" lang="zh-CN" altLang="en-US" sz="2800" b="1" i="0" u="none" strike="noStrike" kern="1200" cap="none" spc="0" normalizeH="0" baseline="0" noProof="0" smtClean="0">
                <a:ln>
                  <a:noFill/>
                </a:ln>
                <a:solidFill>
                  <a:schemeClr val="accent2"/>
                </a:solidFill>
                <a:effectLst/>
                <a:uLnTx/>
                <a:uFillTx/>
                <a:latin typeface="宋体" panose="02010600030101010101" pitchFamily="2" charset="-122"/>
                <a:ea typeface="宋体" panose="02010600030101010101" pitchFamily="2" charset="-122"/>
                <a:cs typeface="+mn-cs"/>
              </a:rPr>
              <a:t>一般不重复标注</a:t>
            </a:r>
            <a:r>
              <a:rPr kumimoji="0" lang="zh-CN" altLang="en-US" sz="2800" b="1" i="0" u="none" strike="noStrike" kern="1200" cap="none" spc="0" normalizeH="0" baseline="0" noProof="0" smtClean="0">
                <a:ln>
                  <a:noFill/>
                </a:ln>
                <a:solidFill>
                  <a:srgbClr val="080808"/>
                </a:solidFill>
                <a:effectLst/>
                <a:uLnTx/>
                <a:uFillTx/>
                <a:latin typeface="宋体" panose="02010600030101010101" pitchFamily="2" charset="-122"/>
                <a:ea typeface="宋体" panose="02010600030101010101" pitchFamily="2" charset="-122"/>
                <a:cs typeface="+mn-cs"/>
              </a:rPr>
              <a:t>。</a:t>
            </a:r>
          </a:p>
          <a:p>
            <a:pPr marL="457200" marR="0" lvl="0" indent="-457200" algn="l" defTabSz="914400" rtl="0" eaLnBrk="1" fontAlgn="base" latinLnBrk="0" hangingPunct="1">
              <a:lnSpc>
                <a:spcPct val="110000"/>
              </a:lnSpc>
              <a:spcBef>
                <a:spcPct val="0"/>
              </a:spcBef>
              <a:spcAft>
                <a:spcPct val="0"/>
              </a:spcAft>
              <a:buClrTx/>
              <a:buSzTx/>
              <a:buFontTx/>
              <a:buAutoNum type="arabicPeriod"/>
              <a:defRPr/>
            </a:pPr>
            <a:r>
              <a:rPr kumimoji="0" lang="zh-CN" altLang="en-US" sz="2800" b="1" i="0" u="none" strike="noStrike" kern="1200" cap="none" spc="0" normalizeH="0" baseline="0" noProof="0" smtClean="0">
                <a:ln>
                  <a:noFill/>
                </a:ln>
                <a:solidFill>
                  <a:srgbClr val="FF0000"/>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尺寸安排要清晰；</a:t>
            </a:r>
          </a:p>
          <a:p>
            <a:pPr marL="1371600" marR="0" lvl="2" indent="-457200" algn="l" defTabSz="914400" rtl="0" eaLnBrk="1" fontAlgn="base" latinLnBrk="0" hangingPunct="1">
              <a:lnSpc>
                <a:spcPct val="11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rgbClr val="080808"/>
                </a:solidFill>
                <a:effectLst/>
                <a:uLnTx/>
                <a:uFillTx/>
                <a:latin typeface="宋体" panose="02010600030101010101" pitchFamily="2" charset="-122"/>
                <a:ea typeface="宋体" panose="02010600030101010101" pitchFamily="2" charset="-122"/>
                <a:cs typeface="+mn-cs"/>
              </a:rPr>
              <a:t>便于看图、寻找尺寸和使图面清晰</a:t>
            </a:r>
          </a:p>
          <a:p>
            <a:pPr marL="457200" marR="0" lvl="0" indent="-457200" algn="l" defTabSz="914400" rtl="0" eaLnBrk="1" fontAlgn="base" latinLnBrk="0" hangingPunct="1">
              <a:lnSpc>
                <a:spcPct val="110000"/>
              </a:lnSpc>
              <a:spcBef>
                <a:spcPct val="0"/>
              </a:spcBef>
              <a:spcAft>
                <a:spcPct val="0"/>
              </a:spcAft>
              <a:buClrTx/>
              <a:buSzTx/>
              <a:buFontTx/>
              <a:buAutoNum type="arabicPeriod"/>
              <a:defRPr/>
            </a:pPr>
            <a:r>
              <a:rPr kumimoji="0" lang="zh-CN" altLang="en-US" sz="2800" b="1" i="0" u="none" strike="noStrike" kern="1200" cap="none" spc="0" normalizeH="0" baseline="0" noProof="0" smtClean="0">
                <a:ln>
                  <a:noFill/>
                </a:ln>
                <a:solidFill>
                  <a:srgbClr val="FF0000"/>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尺寸标注要合理；</a:t>
            </a:r>
          </a:p>
          <a:p>
            <a:pPr marL="1371600" marR="0" lvl="2" indent="-457200" algn="l" defTabSz="914400" rtl="0" eaLnBrk="1" fontAlgn="base" latinLnBrk="0" hangingPunct="1">
              <a:lnSpc>
                <a:spcPct val="11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rgbClr val="080808"/>
                </a:solidFill>
                <a:effectLst/>
                <a:uLnTx/>
                <a:uFillTx/>
                <a:latin typeface="宋体" panose="02010600030101010101" pitchFamily="2" charset="-122"/>
                <a:ea typeface="宋体" panose="02010600030101010101" pitchFamily="2" charset="-122"/>
                <a:cs typeface="+mn-cs"/>
              </a:rPr>
              <a:t>尺寸标注应考虑设计与工艺上的要求。</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357384"/>
                                        </p:tgtEl>
                                        <p:attrNameLst>
                                          <p:attrName>style.visibility</p:attrName>
                                        </p:attrNameLst>
                                      </p:cBhvr>
                                      <p:to>
                                        <p:strVal val="visible"/>
                                      </p:to>
                                    </p:set>
                                    <p:animEffect transition="in" filter="dissolve">
                                      <p:cBhvr>
                                        <p:cTn id="7" dur="500"/>
                                        <p:tgtEl>
                                          <p:spTgt spid="357384"/>
                                        </p:tgtEl>
                                      </p:cBhvr>
                                    </p:animEffect>
                                  </p:childTnLst>
                                </p:cTn>
                              </p:par>
                              <p:par>
                                <p:cTn id="8" presetID="22" presetClass="entr" presetSubtype="8" fill="hold" grpId="0" nodeType="withEffect">
                                  <p:stCondLst>
                                    <p:cond delay="0"/>
                                  </p:stCondLst>
                                  <p:iterate type="wd">
                                    <p:tmPct val="10000"/>
                                  </p:iterate>
                                  <p:childTnLst>
                                    <p:set>
                                      <p:cBhvr>
                                        <p:cTn id="9" dur="1" fill="hold">
                                          <p:stCondLst>
                                            <p:cond delay="0"/>
                                          </p:stCondLst>
                                        </p:cTn>
                                        <p:tgtEl>
                                          <p:spTgt spid="357381"/>
                                        </p:tgtEl>
                                        <p:attrNameLst>
                                          <p:attrName>style.visibility</p:attrName>
                                        </p:attrNameLst>
                                      </p:cBhvr>
                                      <p:to>
                                        <p:strVal val="visible"/>
                                      </p:to>
                                    </p:set>
                                    <p:animEffect transition="in" filter="wipe(left)">
                                      <p:cBhvr>
                                        <p:cTn id="10" dur="500"/>
                                        <p:tgtEl>
                                          <p:spTgt spid="357381"/>
                                        </p:tgtEl>
                                      </p:cBhvr>
                                    </p:animEffect>
                                  </p:childTnLst>
                                </p:cTn>
                              </p:par>
                            </p:childTnLst>
                          </p:cTn>
                        </p:par>
                        <p:par>
                          <p:cTn id="11" fill="hold">
                            <p:stCondLst>
                              <p:cond delay="0"/>
                            </p:stCondLst>
                            <p:childTnLst>
                              <p:par>
                                <p:cTn id="12" presetID="22" presetClass="entr" presetSubtype="8" fill="hold" nodeType="afterEffect">
                                  <p:stCondLst>
                                    <p:cond delay="0"/>
                                  </p:stCondLst>
                                  <p:childTnLst>
                                    <p:set>
                                      <p:cBhvr>
                                        <p:cTn id="13" dur="1" fill="hold">
                                          <p:stCondLst>
                                            <p:cond delay="0"/>
                                          </p:stCondLst>
                                        </p:cTn>
                                        <p:tgtEl>
                                          <p:spTgt spid="357382">
                                            <p:txEl>
                                              <p:pRg st="0" end="0"/>
                                            </p:txEl>
                                          </p:spTgt>
                                        </p:tgtEl>
                                        <p:attrNameLst>
                                          <p:attrName>style.visibility</p:attrName>
                                        </p:attrNameLst>
                                      </p:cBhvr>
                                      <p:to>
                                        <p:strVal val="visible"/>
                                      </p:to>
                                    </p:set>
                                    <p:animEffect transition="in" filter="wipe(left)">
                                      <p:cBhvr>
                                        <p:cTn id="14" dur="500"/>
                                        <p:tgtEl>
                                          <p:spTgt spid="357382">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357382">
                                            <p:txEl>
                                              <p:pRg st="1" end="1"/>
                                            </p:txEl>
                                          </p:spTgt>
                                        </p:tgtEl>
                                        <p:attrNameLst>
                                          <p:attrName>style.visibility</p:attrName>
                                        </p:attrNameLst>
                                      </p:cBhvr>
                                      <p:to>
                                        <p:strVal val="visible"/>
                                      </p:to>
                                    </p:set>
                                    <p:animEffect transition="in" filter="wipe(left)">
                                      <p:cBhvr>
                                        <p:cTn id="19" dur="500"/>
                                        <p:tgtEl>
                                          <p:spTgt spid="357382">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iterate type="wd">
                                    <p:tmPct val="10000"/>
                                  </p:iterate>
                                  <p:childTnLst>
                                    <p:set>
                                      <p:cBhvr>
                                        <p:cTn id="23" dur="1" fill="hold">
                                          <p:stCondLst>
                                            <p:cond delay="0"/>
                                          </p:stCondLst>
                                        </p:cTn>
                                        <p:tgtEl>
                                          <p:spTgt spid="357382">
                                            <p:txEl>
                                              <p:pRg st="2" end="2"/>
                                            </p:txEl>
                                          </p:spTgt>
                                        </p:tgtEl>
                                        <p:attrNameLst>
                                          <p:attrName>style.visibility</p:attrName>
                                        </p:attrNameLst>
                                      </p:cBhvr>
                                      <p:to>
                                        <p:strVal val="visible"/>
                                      </p:to>
                                    </p:set>
                                    <p:animEffect transition="in" filter="wipe(left)">
                                      <p:cBhvr>
                                        <p:cTn id="24" dur="500"/>
                                        <p:tgtEl>
                                          <p:spTgt spid="357382">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357382">
                                            <p:txEl>
                                              <p:pRg st="3" end="3"/>
                                            </p:txEl>
                                          </p:spTgt>
                                        </p:tgtEl>
                                        <p:attrNameLst>
                                          <p:attrName>style.visibility</p:attrName>
                                        </p:attrNameLst>
                                      </p:cBhvr>
                                      <p:to>
                                        <p:strVal val="visible"/>
                                      </p:to>
                                    </p:set>
                                    <p:animEffect transition="in" filter="wipe(left)">
                                      <p:cBhvr>
                                        <p:cTn id="29" dur="500"/>
                                        <p:tgtEl>
                                          <p:spTgt spid="357382">
                                            <p:txEl>
                                              <p:pRg st="3" end="3"/>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357382">
                                            <p:txEl>
                                              <p:pRg st="4" end="4"/>
                                            </p:txEl>
                                          </p:spTgt>
                                        </p:tgtEl>
                                        <p:attrNameLst>
                                          <p:attrName>style.visibility</p:attrName>
                                        </p:attrNameLst>
                                      </p:cBhvr>
                                      <p:to>
                                        <p:strVal val="visible"/>
                                      </p:to>
                                    </p:set>
                                    <p:animEffect transition="in" filter="wipe(left)">
                                      <p:cBhvr>
                                        <p:cTn id="34" dur="500"/>
                                        <p:tgtEl>
                                          <p:spTgt spid="357382">
                                            <p:txEl>
                                              <p:pRg st="4" end="4"/>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357382">
                                            <p:txEl>
                                              <p:pRg st="5" end="5"/>
                                            </p:txEl>
                                          </p:spTgt>
                                        </p:tgtEl>
                                        <p:attrNameLst>
                                          <p:attrName>style.visibility</p:attrName>
                                        </p:attrNameLst>
                                      </p:cBhvr>
                                      <p:to>
                                        <p:strVal val="visible"/>
                                      </p:to>
                                    </p:set>
                                    <p:animEffect transition="in" filter="wipe(left)">
                                      <p:cBhvr>
                                        <p:cTn id="39" dur="500"/>
                                        <p:tgtEl>
                                          <p:spTgt spid="357382">
                                            <p:txEl>
                                              <p:pRg st="5" end="5"/>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iterate type="wd">
                                    <p:tmPct val="10000"/>
                                  </p:iterate>
                                  <p:childTnLst>
                                    <p:set>
                                      <p:cBhvr>
                                        <p:cTn id="43" dur="1" fill="hold">
                                          <p:stCondLst>
                                            <p:cond delay="0"/>
                                          </p:stCondLst>
                                        </p:cTn>
                                        <p:tgtEl>
                                          <p:spTgt spid="357382">
                                            <p:txEl>
                                              <p:pRg st="6" end="6"/>
                                            </p:txEl>
                                          </p:spTgt>
                                        </p:tgtEl>
                                        <p:attrNameLst>
                                          <p:attrName>style.visibility</p:attrName>
                                        </p:attrNameLst>
                                      </p:cBhvr>
                                      <p:to>
                                        <p:strVal val="visible"/>
                                      </p:to>
                                    </p:set>
                                    <p:animEffect transition="in" filter="wipe(left)">
                                      <p:cBhvr>
                                        <p:cTn id="44" dur="500"/>
                                        <p:tgtEl>
                                          <p:spTgt spid="35738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738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6682FB9D-D1F3-4E8A-AE6C-5E07EC001867}"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15:55:42</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80"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5pPr>
          </a:lstStyle>
          <a:p>
            <a:pPr lvl="0" algn="r" eaLnBrk="1" hangingPunct="1"/>
            <a:fld id="{9A0DB2DC-4C9A-4742-B13C-FB6460FD3503}" type="slidenum">
              <a:rPr lang="en-US" altLang="zh-CN" sz="1400" b="0" i="0" dirty="0">
                <a:solidFill>
                  <a:schemeClr val="tx1"/>
                </a:solidFill>
                <a:latin typeface="Times New Roman" panose="02020603050405020304" pitchFamily="18" charset="0"/>
              </a:rPr>
              <a:t>27</a:t>
            </a:fld>
            <a:endParaRPr lang="en-US" altLang="zh-CN" sz="1400" b="0" i="0" dirty="0">
              <a:solidFill>
                <a:schemeClr val="tx1"/>
              </a:solidFill>
              <a:latin typeface="Times New Roman" panose="02020603050405020304" pitchFamily="18" charset="0"/>
            </a:endParaRPr>
          </a:p>
        </p:txBody>
      </p:sp>
      <p:sp>
        <p:nvSpPr>
          <p:cNvPr id="32773" name="Rectangle 2"/>
          <p:cNvSpPr/>
          <p:nvPr/>
        </p:nvSpPr>
        <p:spPr>
          <a:xfrm>
            <a:off x="-139700" y="0"/>
            <a:ext cx="9339263"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7.3.1 </a:t>
            </a:r>
            <a:r>
              <a:rPr lang="zh-CN" altLang="en-US" i="0" dirty="0">
                <a:solidFill>
                  <a:srgbClr val="000066"/>
                </a:solidFill>
                <a:latin typeface="仿宋_GB2312" pitchFamily="49" charset="-122"/>
                <a:ea typeface="仿宋_GB2312" pitchFamily="49" charset="-122"/>
              </a:rPr>
              <a:t>基本形体的尺寸标注</a:t>
            </a:r>
          </a:p>
        </p:txBody>
      </p:sp>
      <p:grpSp>
        <p:nvGrpSpPr>
          <p:cNvPr id="32774" name="Group 14"/>
          <p:cNvGrpSpPr/>
          <p:nvPr/>
        </p:nvGrpSpPr>
        <p:grpSpPr>
          <a:xfrm>
            <a:off x="615950" y="1098550"/>
            <a:ext cx="1423988" cy="3962400"/>
            <a:chOff x="576" y="632"/>
            <a:chExt cx="939" cy="2060"/>
          </a:xfrm>
        </p:grpSpPr>
        <p:sp>
          <p:nvSpPr>
            <p:cNvPr id="32846" name="Rectangle 7"/>
            <p:cNvSpPr/>
            <p:nvPr/>
          </p:nvSpPr>
          <p:spPr>
            <a:xfrm>
              <a:off x="576" y="632"/>
              <a:ext cx="938" cy="1012"/>
            </a:xfrm>
            <a:prstGeom prst="rect">
              <a:avLst/>
            </a:prstGeom>
            <a:noFill/>
            <a:ln w="28575" cap="flat" cmpd="sng">
              <a:solidFill>
                <a:schemeClr val="tx1"/>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2847" name="Rectangle 8"/>
            <p:cNvSpPr/>
            <p:nvPr/>
          </p:nvSpPr>
          <p:spPr>
            <a:xfrm>
              <a:off x="577" y="2075"/>
              <a:ext cx="938" cy="617"/>
            </a:xfrm>
            <a:prstGeom prst="rect">
              <a:avLst/>
            </a:prstGeom>
            <a:noFill/>
            <a:ln w="28575" cap="flat" cmpd="sng">
              <a:solidFill>
                <a:schemeClr val="tx1"/>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grpSp>
      <p:grpSp>
        <p:nvGrpSpPr>
          <p:cNvPr id="3" name="Group 17"/>
          <p:cNvGrpSpPr/>
          <p:nvPr/>
        </p:nvGrpSpPr>
        <p:grpSpPr>
          <a:xfrm>
            <a:off x="622300" y="2995613"/>
            <a:ext cx="1427163" cy="619125"/>
            <a:chOff x="4092" y="1424"/>
            <a:chExt cx="1056" cy="390"/>
          </a:xfrm>
        </p:grpSpPr>
        <p:sp>
          <p:nvSpPr>
            <p:cNvPr id="32842" name="Line 18"/>
            <p:cNvSpPr/>
            <p:nvPr/>
          </p:nvSpPr>
          <p:spPr>
            <a:xfrm rot="5400000">
              <a:off x="3913" y="1617"/>
              <a:ext cx="360" cy="0"/>
            </a:xfrm>
            <a:prstGeom prst="line">
              <a:avLst/>
            </a:prstGeom>
            <a:ln w="9525" cap="flat" cmpd="sng">
              <a:solidFill>
                <a:srgbClr val="FF0000"/>
              </a:solidFill>
              <a:prstDash val="solid"/>
              <a:headEnd type="none" w="med" len="med"/>
              <a:tailEnd type="none" w="med" len="med"/>
            </a:ln>
          </p:spPr>
        </p:sp>
        <p:sp>
          <p:nvSpPr>
            <p:cNvPr id="32843" name="Line 19"/>
            <p:cNvSpPr/>
            <p:nvPr/>
          </p:nvSpPr>
          <p:spPr>
            <a:xfrm rot="5400000">
              <a:off x="4950" y="1619"/>
              <a:ext cx="390" cy="0"/>
            </a:xfrm>
            <a:prstGeom prst="line">
              <a:avLst/>
            </a:prstGeom>
            <a:ln w="9525" cap="flat" cmpd="sng">
              <a:solidFill>
                <a:srgbClr val="FF0000"/>
              </a:solidFill>
              <a:prstDash val="solid"/>
              <a:headEnd type="none" w="med" len="med"/>
              <a:tailEnd type="none" w="med" len="med"/>
            </a:ln>
          </p:spPr>
        </p:sp>
        <p:sp>
          <p:nvSpPr>
            <p:cNvPr id="32844" name="Line 20"/>
            <p:cNvSpPr/>
            <p:nvPr/>
          </p:nvSpPr>
          <p:spPr>
            <a:xfrm rot="5400000">
              <a:off x="4620" y="1251"/>
              <a:ext cx="0" cy="1056"/>
            </a:xfrm>
            <a:prstGeom prst="line">
              <a:avLst/>
            </a:prstGeom>
            <a:ln w="9525" cap="flat" cmpd="sng">
              <a:solidFill>
                <a:srgbClr val="FF0000"/>
              </a:solidFill>
              <a:prstDash val="solid"/>
              <a:headEnd type="triangle" w="sm" len="lg"/>
              <a:tailEnd type="triangle" w="sm" len="lg"/>
            </a:ln>
          </p:spPr>
        </p:sp>
        <p:sp>
          <p:nvSpPr>
            <p:cNvPr id="32845" name="Text Box 21"/>
            <p:cNvSpPr txBox="1"/>
            <p:nvPr/>
          </p:nvSpPr>
          <p:spPr>
            <a:xfrm>
              <a:off x="4263" y="1502"/>
              <a:ext cx="534" cy="288"/>
            </a:xfrm>
            <a:prstGeom prst="rect">
              <a:avLst/>
            </a:prstGeom>
            <a:noFill/>
            <a:ln w="9525">
              <a:noFill/>
            </a:ln>
          </p:spPr>
          <p:txBody>
            <a:bodyPr>
              <a:spAutoFit/>
            </a:bodyPr>
            <a:lstStyle/>
            <a:p>
              <a:r>
                <a:rPr lang="en-US" altLang="zh-CN" b="0" i="0" dirty="0">
                  <a:solidFill>
                    <a:srgbClr val="FF0000"/>
                  </a:solidFill>
                  <a:latin typeface="Times New Roman" panose="02020603050405020304" pitchFamily="18" charset="0"/>
                </a:rPr>
                <a:t>25</a:t>
              </a:r>
              <a:endParaRPr lang="en-US" altLang="zh-CN" b="0" i="0" baseline="-25000" dirty="0">
                <a:solidFill>
                  <a:srgbClr val="FF0000"/>
                </a:solidFill>
                <a:latin typeface="Times New Roman" panose="02020603050405020304" pitchFamily="18" charset="0"/>
              </a:endParaRPr>
            </a:p>
          </p:txBody>
        </p:sp>
      </p:grpSp>
      <p:grpSp>
        <p:nvGrpSpPr>
          <p:cNvPr id="32776" name="Group 84"/>
          <p:cNvGrpSpPr/>
          <p:nvPr/>
        </p:nvGrpSpPr>
        <p:grpSpPr>
          <a:xfrm>
            <a:off x="2928938" y="1319213"/>
            <a:ext cx="2155825" cy="4062412"/>
            <a:chOff x="1901" y="831"/>
            <a:chExt cx="1358" cy="2559"/>
          </a:xfrm>
        </p:grpSpPr>
        <p:grpSp>
          <p:nvGrpSpPr>
            <p:cNvPr id="32834" name="Group 15"/>
            <p:cNvGrpSpPr/>
            <p:nvPr/>
          </p:nvGrpSpPr>
          <p:grpSpPr>
            <a:xfrm>
              <a:off x="2030" y="1140"/>
              <a:ext cx="1072" cy="1997"/>
              <a:chOff x="2121" y="995"/>
              <a:chExt cx="997" cy="1832"/>
            </a:xfrm>
          </p:grpSpPr>
          <p:sp>
            <p:nvSpPr>
              <p:cNvPr id="32837" name="AutoShape 9"/>
              <p:cNvSpPr/>
              <p:nvPr/>
            </p:nvSpPr>
            <p:spPr>
              <a:xfrm>
                <a:off x="2131" y="1955"/>
                <a:ext cx="987" cy="872"/>
              </a:xfrm>
              <a:prstGeom prst="hexagon">
                <a:avLst>
                  <a:gd name="adj" fmla="val 28297"/>
                  <a:gd name="vf" fmla="val 115470"/>
                </a:avLst>
              </a:prstGeom>
              <a:noFill/>
              <a:ln w="28575" cap="flat" cmpd="sng">
                <a:solidFill>
                  <a:schemeClr val="tx1"/>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grpSp>
            <p:nvGrpSpPr>
              <p:cNvPr id="32838" name="Group 13"/>
              <p:cNvGrpSpPr/>
              <p:nvPr/>
            </p:nvGrpSpPr>
            <p:grpSpPr>
              <a:xfrm>
                <a:off x="2121" y="995"/>
                <a:ext cx="995" cy="536"/>
                <a:chOff x="2121" y="1371"/>
                <a:chExt cx="995" cy="536"/>
              </a:xfrm>
            </p:grpSpPr>
            <p:sp>
              <p:nvSpPr>
                <p:cNvPr id="32839" name="Rectangle 10"/>
                <p:cNvSpPr/>
                <p:nvPr/>
              </p:nvSpPr>
              <p:spPr>
                <a:xfrm>
                  <a:off x="2121" y="1372"/>
                  <a:ext cx="995" cy="535"/>
                </a:xfrm>
                <a:prstGeom prst="rect">
                  <a:avLst/>
                </a:prstGeom>
                <a:noFill/>
                <a:ln w="28575" cap="flat" cmpd="sng">
                  <a:solidFill>
                    <a:schemeClr val="tx1"/>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2840" name="Line 11"/>
                <p:cNvSpPr/>
                <p:nvPr/>
              </p:nvSpPr>
              <p:spPr>
                <a:xfrm flipV="1">
                  <a:off x="2378" y="1374"/>
                  <a:ext cx="0" cy="519"/>
                </a:xfrm>
                <a:prstGeom prst="line">
                  <a:avLst/>
                </a:prstGeom>
                <a:ln w="28575" cap="flat" cmpd="sng">
                  <a:solidFill>
                    <a:schemeClr val="tx1"/>
                  </a:solidFill>
                  <a:prstDash val="solid"/>
                  <a:headEnd type="none" w="med" len="med"/>
                  <a:tailEnd type="none" w="med" len="med"/>
                </a:ln>
              </p:spPr>
            </p:sp>
            <p:sp>
              <p:nvSpPr>
                <p:cNvPr id="32841" name="Line 12"/>
                <p:cNvSpPr/>
                <p:nvPr/>
              </p:nvSpPr>
              <p:spPr>
                <a:xfrm flipV="1">
                  <a:off x="2869" y="1371"/>
                  <a:ext cx="0" cy="519"/>
                </a:xfrm>
                <a:prstGeom prst="line">
                  <a:avLst/>
                </a:prstGeom>
                <a:ln w="28575" cap="flat" cmpd="sng">
                  <a:solidFill>
                    <a:schemeClr val="tx1"/>
                  </a:solidFill>
                  <a:prstDash val="solid"/>
                  <a:headEnd type="none" w="med" len="med"/>
                  <a:tailEnd type="none" w="med" len="med"/>
                </a:ln>
              </p:spPr>
            </p:sp>
          </p:grpSp>
        </p:grpSp>
        <p:sp>
          <p:nvSpPr>
            <p:cNvPr id="32835" name="Line 22"/>
            <p:cNvSpPr/>
            <p:nvPr/>
          </p:nvSpPr>
          <p:spPr>
            <a:xfrm>
              <a:off x="2575" y="831"/>
              <a:ext cx="0" cy="2559"/>
            </a:xfrm>
            <a:prstGeom prst="line">
              <a:avLst/>
            </a:prstGeom>
            <a:ln w="4763" cap="flat" cmpd="sng">
              <a:solidFill>
                <a:schemeClr val="tx1"/>
              </a:solidFill>
              <a:prstDash val="lgDashDot"/>
              <a:headEnd type="none" w="med" len="med"/>
              <a:tailEnd type="none" w="med" len="med"/>
            </a:ln>
          </p:spPr>
        </p:sp>
        <p:sp>
          <p:nvSpPr>
            <p:cNvPr id="32836" name="Line 23"/>
            <p:cNvSpPr/>
            <p:nvPr/>
          </p:nvSpPr>
          <p:spPr>
            <a:xfrm>
              <a:off x="1901" y="2666"/>
              <a:ext cx="1358" cy="0"/>
            </a:xfrm>
            <a:prstGeom prst="line">
              <a:avLst/>
            </a:prstGeom>
            <a:ln w="4763" cap="flat" cmpd="sng">
              <a:solidFill>
                <a:schemeClr val="tx1"/>
              </a:solidFill>
              <a:prstDash val="lgDashDot"/>
              <a:headEnd type="none" w="med" len="med"/>
              <a:tailEnd type="none" w="med" len="med"/>
            </a:ln>
          </p:spPr>
        </p:sp>
      </p:grpSp>
      <p:grpSp>
        <p:nvGrpSpPr>
          <p:cNvPr id="7" name="Group 24"/>
          <p:cNvGrpSpPr/>
          <p:nvPr/>
        </p:nvGrpSpPr>
        <p:grpSpPr>
          <a:xfrm rot="-5400000">
            <a:off x="1284288" y="1757363"/>
            <a:ext cx="1924050" cy="619125"/>
            <a:chOff x="4092" y="1424"/>
            <a:chExt cx="1056" cy="390"/>
          </a:xfrm>
        </p:grpSpPr>
        <p:sp>
          <p:nvSpPr>
            <p:cNvPr id="32830" name="Line 25"/>
            <p:cNvSpPr/>
            <p:nvPr/>
          </p:nvSpPr>
          <p:spPr>
            <a:xfrm rot="5400000">
              <a:off x="3913" y="1617"/>
              <a:ext cx="360" cy="0"/>
            </a:xfrm>
            <a:prstGeom prst="line">
              <a:avLst/>
            </a:prstGeom>
            <a:ln w="9525" cap="flat" cmpd="sng">
              <a:solidFill>
                <a:schemeClr val="hlink"/>
              </a:solidFill>
              <a:prstDash val="solid"/>
              <a:headEnd type="none" w="med" len="med"/>
              <a:tailEnd type="none" w="med" len="med"/>
            </a:ln>
          </p:spPr>
        </p:sp>
        <p:sp>
          <p:nvSpPr>
            <p:cNvPr id="32831" name="Line 26"/>
            <p:cNvSpPr/>
            <p:nvPr/>
          </p:nvSpPr>
          <p:spPr>
            <a:xfrm rot="5400000">
              <a:off x="4950" y="1619"/>
              <a:ext cx="390" cy="0"/>
            </a:xfrm>
            <a:prstGeom prst="line">
              <a:avLst/>
            </a:prstGeom>
            <a:ln w="9525" cap="flat" cmpd="sng">
              <a:solidFill>
                <a:schemeClr val="hlink"/>
              </a:solidFill>
              <a:prstDash val="solid"/>
              <a:headEnd type="none" w="med" len="med"/>
              <a:tailEnd type="none" w="med" len="med"/>
            </a:ln>
          </p:spPr>
        </p:sp>
        <p:sp>
          <p:nvSpPr>
            <p:cNvPr id="32832" name="Line 27"/>
            <p:cNvSpPr/>
            <p:nvPr/>
          </p:nvSpPr>
          <p:spPr>
            <a:xfrm rot="5400000">
              <a:off x="4620" y="1251"/>
              <a:ext cx="0" cy="1056"/>
            </a:xfrm>
            <a:prstGeom prst="line">
              <a:avLst/>
            </a:prstGeom>
            <a:ln w="9525" cap="flat" cmpd="sng">
              <a:solidFill>
                <a:schemeClr val="hlink"/>
              </a:solidFill>
              <a:prstDash val="solid"/>
              <a:headEnd type="triangle" w="sm" len="lg"/>
              <a:tailEnd type="triangle" w="sm" len="lg"/>
            </a:ln>
          </p:spPr>
        </p:sp>
        <p:sp>
          <p:nvSpPr>
            <p:cNvPr id="32833" name="Text Box 28"/>
            <p:cNvSpPr txBox="1"/>
            <p:nvPr/>
          </p:nvSpPr>
          <p:spPr>
            <a:xfrm>
              <a:off x="4263" y="1502"/>
              <a:ext cx="534" cy="288"/>
            </a:xfrm>
            <a:prstGeom prst="rect">
              <a:avLst/>
            </a:prstGeom>
            <a:noFill/>
            <a:ln w="9525">
              <a:noFill/>
            </a:ln>
          </p:spPr>
          <p:txBody>
            <a:bodyPr>
              <a:spAutoFit/>
            </a:bodyPr>
            <a:lstStyle/>
            <a:p>
              <a:r>
                <a:rPr lang="en-US" altLang="zh-CN" b="0" i="0" dirty="0">
                  <a:latin typeface="Times New Roman" panose="02020603050405020304" pitchFamily="18" charset="0"/>
                </a:rPr>
                <a:t>35</a:t>
              </a:r>
              <a:endParaRPr lang="en-US" altLang="zh-CN" b="0" i="0" baseline="-25000" dirty="0">
                <a:latin typeface="Times New Roman" panose="02020603050405020304" pitchFamily="18" charset="0"/>
              </a:endParaRPr>
            </a:p>
          </p:txBody>
        </p:sp>
      </p:grpSp>
      <p:grpSp>
        <p:nvGrpSpPr>
          <p:cNvPr id="8" name="Group 29"/>
          <p:cNvGrpSpPr/>
          <p:nvPr/>
        </p:nvGrpSpPr>
        <p:grpSpPr>
          <a:xfrm rot="-5400000">
            <a:off x="1724025" y="4157663"/>
            <a:ext cx="1219200" cy="619125"/>
            <a:chOff x="4092" y="1424"/>
            <a:chExt cx="1056" cy="390"/>
          </a:xfrm>
        </p:grpSpPr>
        <p:sp>
          <p:nvSpPr>
            <p:cNvPr id="32826" name="Line 30"/>
            <p:cNvSpPr/>
            <p:nvPr/>
          </p:nvSpPr>
          <p:spPr>
            <a:xfrm rot="5400000">
              <a:off x="3913" y="1617"/>
              <a:ext cx="360" cy="0"/>
            </a:xfrm>
            <a:prstGeom prst="line">
              <a:avLst/>
            </a:prstGeom>
            <a:ln w="9525" cap="flat" cmpd="sng">
              <a:solidFill>
                <a:schemeClr val="hlink"/>
              </a:solidFill>
              <a:prstDash val="solid"/>
              <a:headEnd type="none" w="med" len="med"/>
              <a:tailEnd type="none" w="med" len="med"/>
            </a:ln>
          </p:spPr>
        </p:sp>
        <p:sp>
          <p:nvSpPr>
            <p:cNvPr id="32827" name="Line 31"/>
            <p:cNvSpPr/>
            <p:nvPr/>
          </p:nvSpPr>
          <p:spPr>
            <a:xfrm rot="5400000">
              <a:off x="4950" y="1619"/>
              <a:ext cx="390" cy="0"/>
            </a:xfrm>
            <a:prstGeom prst="line">
              <a:avLst/>
            </a:prstGeom>
            <a:ln w="9525" cap="flat" cmpd="sng">
              <a:solidFill>
                <a:schemeClr val="hlink"/>
              </a:solidFill>
              <a:prstDash val="solid"/>
              <a:headEnd type="none" w="med" len="med"/>
              <a:tailEnd type="none" w="med" len="med"/>
            </a:ln>
          </p:spPr>
        </p:sp>
        <p:sp>
          <p:nvSpPr>
            <p:cNvPr id="32828" name="Line 32"/>
            <p:cNvSpPr/>
            <p:nvPr/>
          </p:nvSpPr>
          <p:spPr>
            <a:xfrm rot="5400000">
              <a:off x="4620" y="1251"/>
              <a:ext cx="0" cy="1056"/>
            </a:xfrm>
            <a:prstGeom prst="line">
              <a:avLst/>
            </a:prstGeom>
            <a:ln w="9525" cap="flat" cmpd="sng">
              <a:solidFill>
                <a:schemeClr val="hlink"/>
              </a:solidFill>
              <a:prstDash val="solid"/>
              <a:headEnd type="triangle" w="sm" len="lg"/>
              <a:tailEnd type="triangle" w="sm" len="lg"/>
            </a:ln>
          </p:spPr>
        </p:sp>
        <p:sp>
          <p:nvSpPr>
            <p:cNvPr id="32829" name="Text Box 33"/>
            <p:cNvSpPr txBox="1"/>
            <p:nvPr/>
          </p:nvSpPr>
          <p:spPr>
            <a:xfrm>
              <a:off x="4263" y="1502"/>
              <a:ext cx="534" cy="288"/>
            </a:xfrm>
            <a:prstGeom prst="rect">
              <a:avLst/>
            </a:prstGeom>
            <a:noFill/>
            <a:ln w="9525">
              <a:noFill/>
            </a:ln>
          </p:spPr>
          <p:txBody>
            <a:bodyPr>
              <a:spAutoFit/>
            </a:bodyPr>
            <a:lstStyle/>
            <a:p>
              <a:r>
                <a:rPr lang="en-US" altLang="zh-CN" b="0" i="0" dirty="0">
                  <a:latin typeface="Times New Roman" panose="02020603050405020304" pitchFamily="18" charset="0"/>
                </a:rPr>
                <a:t>20</a:t>
              </a:r>
              <a:endParaRPr lang="en-US" altLang="zh-CN" b="0" i="0" baseline="-25000" dirty="0">
                <a:latin typeface="Times New Roman" panose="02020603050405020304" pitchFamily="18" charset="0"/>
              </a:endParaRPr>
            </a:p>
          </p:txBody>
        </p:sp>
      </p:grpSp>
      <p:grpSp>
        <p:nvGrpSpPr>
          <p:cNvPr id="9" name="Group 39"/>
          <p:cNvGrpSpPr/>
          <p:nvPr/>
        </p:nvGrpSpPr>
        <p:grpSpPr>
          <a:xfrm>
            <a:off x="4827588" y="1801813"/>
            <a:ext cx="619125" cy="931862"/>
            <a:chOff x="3097" y="1135"/>
            <a:chExt cx="390" cy="587"/>
          </a:xfrm>
        </p:grpSpPr>
        <p:sp>
          <p:nvSpPr>
            <p:cNvPr id="32822" name="Line 35"/>
            <p:cNvSpPr/>
            <p:nvPr/>
          </p:nvSpPr>
          <p:spPr>
            <a:xfrm>
              <a:off x="3110" y="1722"/>
              <a:ext cx="360" cy="0"/>
            </a:xfrm>
            <a:prstGeom prst="line">
              <a:avLst/>
            </a:prstGeom>
            <a:ln w="9525" cap="flat" cmpd="sng">
              <a:solidFill>
                <a:schemeClr val="hlink"/>
              </a:solidFill>
              <a:prstDash val="solid"/>
              <a:headEnd type="none" w="med" len="med"/>
              <a:tailEnd type="none" w="med" len="med"/>
            </a:ln>
          </p:spPr>
        </p:sp>
        <p:sp>
          <p:nvSpPr>
            <p:cNvPr id="32823" name="Line 36"/>
            <p:cNvSpPr/>
            <p:nvPr/>
          </p:nvSpPr>
          <p:spPr>
            <a:xfrm>
              <a:off x="3097" y="1138"/>
              <a:ext cx="390" cy="0"/>
            </a:xfrm>
            <a:prstGeom prst="line">
              <a:avLst/>
            </a:prstGeom>
            <a:ln w="9525" cap="flat" cmpd="sng">
              <a:solidFill>
                <a:schemeClr val="hlink"/>
              </a:solidFill>
              <a:prstDash val="solid"/>
              <a:headEnd type="none" w="med" len="med"/>
              <a:tailEnd type="none" w="med" len="med"/>
            </a:ln>
          </p:spPr>
        </p:sp>
        <p:sp>
          <p:nvSpPr>
            <p:cNvPr id="32824" name="Line 37"/>
            <p:cNvSpPr/>
            <p:nvPr/>
          </p:nvSpPr>
          <p:spPr>
            <a:xfrm>
              <a:off x="3452" y="1135"/>
              <a:ext cx="0" cy="587"/>
            </a:xfrm>
            <a:prstGeom prst="line">
              <a:avLst/>
            </a:prstGeom>
            <a:ln w="9525" cap="flat" cmpd="sng">
              <a:solidFill>
                <a:schemeClr val="hlink"/>
              </a:solidFill>
              <a:prstDash val="solid"/>
              <a:headEnd type="triangle" w="sm" len="lg"/>
              <a:tailEnd type="triangle" w="sm" len="lg"/>
            </a:ln>
          </p:spPr>
        </p:sp>
        <p:sp>
          <p:nvSpPr>
            <p:cNvPr id="32825" name="Text Box 38"/>
            <p:cNvSpPr txBox="1"/>
            <p:nvPr/>
          </p:nvSpPr>
          <p:spPr>
            <a:xfrm rot="-5400000">
              <a:off x="3088" y="1289"/>
              <a:ext cx="462" cy="288"/>
            </a:xfrm>
            <a:prstGeom prst="rect">
              <a:avLst/>
            </a:prstGeom>
            <a:noFill/>
            <a:ln w="9525">
              <a:noFill/>
            </a:ln>
          </p:spPr>
          <p:txBody>
            <a:bodyPr>
              <a:spAutoFit/>
            </a:bodyPr>
            <a:lstStyle/>
            <a:p>
              <a:r>
                <a:rPr lang="en-US" altLang="zh-CN" b="0" i="0" dirty="0">
                  <a:latin typeface="Times New Roman" panose="02020603050405020304" pitchFamily="18" charset="0"/>
                </a:rPr>
                <a:t>18</a:t>
              </a:r>
              <a:endParaRPr lang="en-US" altLang="zh-CN" b="0" i="0" baseline="-25000" dirty="0">
                <a:latin typeface="Times New Roman" panose="02020603050405020304" pitchFamily="18" charset="0"/>
              </a:endParaRPr>
            </a:p>
          </p:txBody>
        </p:sp>
      </p:grpSp>
      <p:grpSp>
        <p:nvGrpSpPr>
          <p:cNvPr id="10" name="Group 83"/>
          <p:cNvGrpSpPr/>
          <p:nvPr/>
        </p:nvGrpSpPr>
        <p:grpSpPr>
          <a:xfrm>
            <a:off x="4432300" y="3457575"/>
            <a:ext cx="1076325" cy="1533525"/>
            <a:chOff x="2848" y="2178"/>
            <a:chExt cx="678" cy="966"/>
          </a:xfrm>
        </p:grpSpPr>
        <p:sp>
          <p:nvSpPr>
            <p:cNvPr id="32818" name="Line 41"/>
            <p:cNvSpPr/>
            <p:nvPr/>
          </p:nvSpPr>
          <p:spPr>
            <a:xfrm>
              <a:off x="2871" y="3144"/>
              <a:ext cx="625" cy="0"/>
            </a:xfrm>
            <a:prstGeom prst="line">
              <a:avLst/>
            </a:prstGeom>
            <a:ln w="9525" cap="flat" cmpd="sng">
              <a:solidFill>
                <a:schemeClr val="hlink"/>
              </a:solidFill>
              <a:prstDash val="solid"/>
              <a:headEnd type="none" w="med" len="med"/>
              <a:tailEnd type="none" w="med" len="med"/>
            </a:ln>
          </p:spPr>
        </p:sp>
        <p:sp>
          <p:nvSpPr>
            <p:cNvPr id="32819" name="Line 42"/>
            <p:cNvSpPr/>
            <p:nvPr/>
          </p:nvSpPr>
          <p:spPr>
            <a:xfrm>
              <a:off x="2848" y="2183"/>
              <a:ext cx="678" cy="0"/>
            </a:xfrm>
            <a:prstGeom prst="line">
              <a:avLst/>
            </a:prstGeom>
            <a:ln w="9525" cap="flat" cmpd="sng">
              <a:solidFill>
                <a:schemeClr val="hlink"/>
              </a:solidFill>
              <a:prstDash val="solid"/>
              <a:headEnd type="none" w="med" len="med"/>
              <a:tailEnd type="none" w="med" len="med"/>
            </a:ln>
          </p:spPr>
        </p:sp>
        <p:sp>
          <p:nvSpPr>
            <p:cNvPr id="32820" name="Line 43"/>
            <p:cNvSpPr/>
            <p:nvPr/>
          </p:nvSpPr>
          <p:spPr>
            <a:xfrm>
              <a:off x="3465" y="2178"/>
              <a:ext cx="0" cy="966"/>
            </a:xfrm>
            <a:prstGeom prst="line">
              <a:avLst/>
            </a:prstGeom>
            <a:ln w="9525" cap="flat" cmpd="sng">
              <a:solidFill>
                <a:schemeClr val="hlink"/>
              </a:solidFill>
              <a:prstDash val="solid"/>
              <a:headEnd type="triangle" w="sm" len="lg"/>
              <a:tailEnd type="triangle" w="sm" len="lg"/>
            </a:ln>
          </p:spPr>
        </p:sp>
        <p:sp>
          <p:nvSpPr>
            <p:cNvPr id="32821" name="Text Box 44"/>
            <p:cNvSpPr txBox="1"/>
            <p:nvPr/>
          </p:nvSpPr>
          <p:spPr>
            <a:xfrm rot="-5400000">
              <a:off x="2963" y="2524"/>
              <a:ext cx="762" cy="288"/>
            </a:xfrm>
            <a:prstGeom prst="rect">
              <a:avLst/>
            </a:prstGeom>
            <a:noFill/>
            <a:ln w="9525">
              <a:noFill/>
            </a:ln>
          </p:spPr>
          <p:txBody>
            <a:bodyPr>
              <a:spAutoFit/>
            </a:bodyPr>
            <a:lstStyle/>
            <a:p>
              <a:r>
                <a:rPr lang="en-US" altLang="zh-CN" b="0" i="0" dirty="0">
                  <a:latin typeface="Times New Roman" panose="02020603050405020304" pitchFamily="18" charset="0"/>
                </a:rPr>
                <a:t>30</a:t>
              </a:r>
              <a:endParaRPr lang="en-US" altLang="zh-CN" b="0" i="0" baseline="-25000" dirty="0">
                <a:latin typeface="Times New Roman" panose="02020603050405020304" pitchFamily="18" charset="0"/>
              </a:endParaRPr>
            </a:p>
          </p:txBody>
        </p:sp>
      </p:grpSp>
      <p:grpSp>
        <p:nvGrpSpPr>
          <p:cNvPr id="11" name="Group 81"/>
          <p:cNvGrpSpPr/>
          <p:nvPr/>
        </p:nvGrpSpPr>
        <p:grpSpPr>
          <a:xfrm>
            <a:off x="7373938" y="4068763"/>
            <a:ext cx="1204912" cy="663575"/>
            <a:chOff x="4757" y="2563"/>
            <a:chExt cx="759" cy="418"/>
          </a:xfrm>
        </p:grpSpPr>
        <p:sp>
          <p:nvSpPr>
            <p:cNvPr id="32814" name="Line 46"/>
            <p:cNvSpPr/>
            <p:nvPr/>
          </p:nvSpPr>
          <p:spPr>
            <a:xfrm>
              <a:off x="4782" y="2896"/>
              <a:ext cx="701" cy="0"/>
            </a:xfrm>
            <a:prstGeom prst="line">
              <a:avLst/>
            </a:prstGeom>
            <a:ln w="9525" cap="flat" cmpd="sng">
              <a:solidFill>
                <a:schemeClr val="hlink"/>
              </a:solidFill>
              <a:prstDash val="solid"/>
              <a:headEnd type="none" w="med" len="med"/>
              <a:tailEnd type="none" w="med" len="med"/>
            </a:ln>
          </p:spPr>
        </p:sp>
        <p:sp>
          <p:nvSpPr>
            <p:cNvPr id="32815" name="Line 47"/>
            <p:cNvSpPr/>
            <p:nvPr/>
          </p:nvSpPr>
          <p:spPr>
            <a:xfrm>
              <a:off x="4757" y="2639"/>
              <a:ext cx="759" cy="0"/>
            </a:xfrm>
            <a:prstGeom prst="line">
              <a:avLst/>
            </a:prstGeom>
            <a:ln w="9525" cap="flat" cmpd="sng">
              <a:solidFill>
                <a:schemeClr val="hlink"/>
              </a:solidFill>
              <a:prstDash val="solid"/>
              <a:headEnd type="none" w="med" len="med"/>
              <a:tailEnd type="none" w="med" len="med"/>
            </a:ln>
          </p:spPr>
        </p:sp>
        <p:sp>
          <p:nvSpPr>
            <p:cNvPr id="32816" name="Line 48"/>
            <p:cNvSpPr/>
            <p:nvPr/>
          </p:nvSpPr>
          <p:spPr>
            <a:xfrm>
              <a:off x="5448" y="2638"/>
              <a:ext cx="0" cy="258"/>
            </a:xfrm>
            <a:prstGeom prst="line">
              <a:avLst/>
            </a:prstGeom>
            <a:ln w="9525" cap="flat" cmpd="sng">
              <a:solidFill>
                <a:schemeClr val="hlink"/>
              </a:solidFill>
              <a:prstDash val="solid"/>
              <a:headEnd type="triangle" w="sm" len="lg"/>
              <a:tailEnd type="triangle" w="sm" len="lg"/>
            </a:ln>
          </p:spPr>
        </p:sp>
        <p:sp>
          <p:nvSpPr>
            <p:cNvPr id="32817" name="Text Box 49"/>
            <p:cNvSpPr txBox="1"/>
            <p:nvPr/>
          </p:nvSpPr>
          <p:spPr>
            <a:xfrm rot="-5400000">
              <a:off x="5121" y="2628"/>
              <a:ext cx="418" cy="288"/>
            </a:xfrm>
            <a:prstGeom prst="rect">
              <a:avLst/>
            </a:prstGeom>
            <a:noFill/>
            <a:ln w="9525">
              <a:noFill/>
            </a:ln>
          </p:spPr>
          <p:txBody>
            <a:bodyPr>
              <a:spAutoFit/>
            </a:bodyPr>
            <a:lstStyle/>
            <a:p>
              <a:r>
                <a:rPr lang="en-US" altLang="zh-CN" b="0" i="0" dirty="0">
                  <a:latin typeface="Times New Roman" panose="02020603050405020304" pitchFamily="18" charset="0"/>
                </a:rPr>
                <a:t>6</a:t>
              </a:r>
              <a:endParaRPr lang="en-US" altLang="zh-CN" b="0" i="0" baseline="-25000" dirty="0">
                <a:latin typeface="Times New Roman" panose="02020603050405020304" pitchFamily="18" charset="0"/>
              </a:endParaRPr>
            </a:p>
          </p:txBody>
        </p:sp>
      </p:grpSp>
      <p:grpSp>
        <p:nvGrpSpPr>
          <p:cNvPr id="12" name="Group 80"/>
          <p:cNvGrpSpPr/>
          <p:nvPr/>
        </p:nvGrpSpPr>
        <p:grpSpPr>
          <a:xfrm>
            <a:off x="7832725" y="3736975"/>
            <a:ext cx="1133475" cy="1323975"/>
            <a:chOff x="5046" y="2354"/>
            <a:chExt cx="714" cy="834"/>
          </a:xfrm>
        </p:grpSpPr>
        <p:sp>
          <p:nvSpPr>
            <p:cNvPr id="32810" name="Line 51"/>
            <p:cNvSpPr/>
            <p:nvPr/>
          </p:nvSpPr>
          <p:spPr>
            <a:xfrm>
              <a:off x="5070" y="3187"/>
              <a:ext cx="659" cy="0"/>
            </a:xfrm>
            <a:prstGeom prst="line">
              <a:avLst/>
            </a:prstGeom>
            <a:ln w="9525" cap="flat" cmpd="sng">
              <a:solidFill>
                <a:schemeClr val="hlink"/>
              </a:solidFill>
              <a:prstDash val="solid"/>
              <a:headEnd type="none" w="med" len="med"/>
              <a:tailEnd type="none" w="med" len="med"/>
            </a:ln>
          </p:spPr>
        </p:sp>
        <p:sp>
          <p:nvSpPr>
            <p:cNvPr id="32811" name="Line 52"/>
            <p:cNvSpPr/>
            <p:nvPr/>
          </p:nvSpPr>
          <p:spPr>
            <a:xfrm>
              <a:off x="5046" y="2356"/>
              <a:ext cx="714" cy="0"/>
            </a:xfrm>
            <a:prstGeom prst="line">
              <a:avLst/>
            </a:prstGeom>
            <a:ln w="9525" cap="flat" cmpd="sng">
              <a:solidFill>
                <a:schemeClr val="hlink"/>
              </a:solidFill>
              <a:prstDash val="solid"/>
              <a:headEnd type="none" w="med" len="med"/>
              <a:tailEnd type="none" w="med" len="med"/>
            </a:ln>
          </p:spPr>
        </p:sp>
        <p:sp>
          <p:nvSpPr>
            <p:cNvPr id="32812" name="Line 53"/>
            <p:cNvSpPr/>
            <p:nvPr/>
          </p:nvSpPr>
          <p:spPr>
            <a:xfrm>
              <a:off x="5696" y="2354"/>
              <a:ext cx="0" cy="834"/>
            </a:xfrm>
            <a:prstGeom prst="line">
              <a:avLst/>
            </a:prstGeom>
            <a:ln w="9525" cap="flat" cmpd="sng">
              <a:solidFill>
                <a:schemeClr val="hlink"/>
              </a:solidFill>
              <a:prstDash val="solid"/>
              <a:headEnd type="triangle" w="sm" len="lg"/>
              <a:tailEnd type="triangle" w="sm" len="lg"/>
            </a:ln>
          </p:spPr>
        </p:sp>
        <p:sp>
          <p:nvSpPr>
            <p:cNvPr id="32813" name="Text Box 54"/>
            <p:cNvSpPr txBox="1"/>
            <p:nvPr/>
          </p:nvSpPr>
          <p:spPr>
            <a:xfrm rot="-5400000">
              <a:off x="5373" y="2632"/>
              <a:ext cx="422" cy="287"/>
            </a:xfrm>
            <a:prstGeom prst="rect">
              <a:avLst/>
            </a:prstGeom>
            <a:noFill/>
            <a:ln w="9525">
              <a:noFill/>
            </a:ln>
          </p:spPr>
          <p:txBody>
            <a:bodyPr>
              <a:spAutoFit/>
            </a:bodyPr>
            <a:lstStyle/>
            <a:p>
              <a:r>
                <a:rPr lang="en-US" altLang="zh-CN" b="0" i="0" dirty="0">
                  <a:latin typeface="Times New Roman" panose="02020603050405020304" pitchFamily="18" charset="0"/>
                </a:rPr>
                <a:t>24</a:t>
              </a:r>
              <a:endParaRPr lang="en-US" altLang="zh-CN" b="0" i="0" baseline="-25000" dirty="0">
                <a:latin typeface="Times New Roman" panose="02020603050405020304" pitchFamily="18" charset="0"/>
              </a:endParaRPr>
            </a:p>
          </p:txBody>
        </p:sp>
      </p:grpSp>
      <p:grpSp>
        <p:nvGrpSpPr>
          <p:cNvPr id="13" name="Group 82"/>
          <p:cNvGrpSpPr/>
          <p:nvPr/>
        </p:nvGrpSpPr>
        <p:grpSpPr>
          <a:xfrm>
            <a:off x="7250113" y="1384300"/>
            <a:ext cx="1220787" cy="1519238"/>
            <a:chOff x="4679" y="872"/>
            <a:chExt cx="769" cy="957"/>
          </a:xfrm>
        </p:grpSpPr>
        <p:sp>
          <p:nvSpPr>
            <p:cNvPr id="32806" name="Line 56"/>
            <p:cNvSpPr/>
            <p:nvPr/>
          </p:nvSpPr>
          <p:spPr>
            <a:xfrm>
              <a:off x="5071" y="1829"/>
              <a:ext cx="360" cy="0"/>
            </a:xfrm>
            <a:prstGeom prst="line">
              <a:avLst/>
            </a:prstGeom>
            <a:ln w="9525" cap="flat" cmpd="sng">
              <a:solidFill>
                <a:schemeClr val="hlink"/>
              </a:solidFill>
              <a:prstDash val="solid"/>
              <a:headEnd type="none" w="med" len="med"/>
              <a:tailEnd type="none" w="med" len="med"/>
            </a:ln>
          </p:spPr>
        </p:sp>
        <p:sp>
          <p:nvSpPr>
            <p:cNvPr id="32807" name="Line 57"/>
            <p:cNvSpPr/>
            <p:nvPr/>
          </p:nvSpPr>
          <p:spPr>
            <a:xfrm>
              <a:off x="4679" y="876"/>
              <a:ext cx="769" cy="0"/>
            </a:xfrm>
            <a:prstGeom prst="line">
              <a:avLst/>
            </a:prstGeom>
            <a:ln w="9525" cap="flat" cmpd="sng">
              <a:solidFill>
                <a:schemeClr val="hlink"/>
              </a:solidFill>
              <a:prstDash val="solid"/>
              <a:headEnd type="none" w="med" len="med"/>
              <a:tailEnd type="none" w="med" len="med"/>
            </a:ln>
          </p:spPr>
        </p:sp>
        <p:sp>
          <p:nvSpPr>
            <p:cNvPr id="32808" name="Line 58"/>
            <p:cNvSpPr/>
            <p:nvPr/>
          </p:nvSpPr>
          <p:spPr>
            <a:xfrm>
              <a:off x="5413" y="872"/>
              <a:ext cx="0" cy="957"/>
            </a:xfrm>
            <a:prstGeom prst="line">
              <a:avLst/>
            </a:prstGeom>
            <a:ln w="9525" cap="flat" cmpd="sng">
              <a:solidFill>
                <a:schemeClr val="hlink"/>
              </a:solidFill>
              <a:prstDash val="solid"/>
              <a:headEnd type="triangle" w="sm" len="lg"/>
              <a:tailEnd type="triangle" w="sm" len="lg"/>
            </a:ln>
          </p:spPr>
        </p:sp>
        <p:sp>
          <p:nvSpPr>
            <p:cNvPr id="32809" name="Text Box 59"/>
            <p:cNvSpPr txBox="1"/>
            <p:nvPr/>
          </p:nvSpPr>
          <p:spPr>
            <a:xfrm rot="-5400000">
              <a:off x="5038" y="1209"/>
              <a:ext cx="484" cy="288"/>
            </a:xfrm>
            <a:prstGeom prst="rect">
              <a:avLst/>
            </a:prstGeom>
            <a:noFill/>
            <a:ln w="9525">
              <a:noFill/>
            </a:ln>
          </p:spPr>
          <p:txBody>
            <a:bodyPr>
              <a:spAutoFit/>
            </a:bodyPr>
            <a:lstStyle/>
            <a:p>
              <a:r>
                <a:rPr lang="en-US" altLang="zh-CN" b="0" i="0" dirty="0">
                  <a:latin typeface="Times New Roman" panose="02020603050405020304" pitchFamily="18" charset="0"/>
                </a:rPr>
                <a:t>30</a:t>
              </a:r>
              <a:endParaRPr lang="en-US" altLang="zh-CN" b="0" i="0" baseline="-25000" dirty="0">
                <a:latin typeface="Times New Roman" panose="02020603050405020304" pitchFamily="18" charset="0"/>
              </a:endParaRPr>
            </a:p>
          </p:txBody>
        </p:sp>
      </p:grpSp>
      <p:grpSp>
        <p:nvGrpSpPr>
          <p:cNvPr id="32784" name="Group 86"/>
          <p:cNvGrpSpPr/>
          <p:nvPr/>
        </p:nvGrpSpPr>
        <p:grpSpPr>
          <a:xfrm>
            <a:off x="5907088" y="1241425"/>
            <a:ext cx="1998662" cy="4165600"/>
            <a:chOff x="3833" y="782"/>
            <a:chExt cx="1259" cy="2624"/>
          </a:xfrm>
        </p:grpSpPr>
        <p:sp>
          <p:nvSpPr>
            <p:cNvPr id="32797" name="AutoShape 60"/>
            <p:cNvSpPr/>
            <p:nvPr/>
          </p:nvSpPr>
          <p:spPr>
            <a:xfrm rot="10800000">
              <a:off x="3833" y="875"/>
              <a:ext cx="1259" cy="947"/>
            </a:xfrm>
            <a:custGeom>
              <a:avLst/>
              <a:gdLst>
                <a:gd name="txL" fmla="*/ 4495 w 21600"/>
                <a:gd name="txT" fmla="*/ 4493 h 21600"/>
                <a:gd name="txR" fmla="*/ 17105 w 21600"/>
                <a:gd name="txB" fmla="*/ 17107 h 21600"/>
              </a:gdLst>
              <a:ahLst/>
              <a:cxnLst>
                <a:cxn ang="0">
                  <a:pos x="1102" y="474"/>
                </a:cxn>
                <a:cxn ang="0">
                  <a:pos x="630" y="947"/>
                </a:cxn>
                <a:cxn ang="0">
                  <a:pos x="157" y="474"/>
                </a:cxn>
                <a:cxn ang="0">
                  <a:pos x="630" y="0"/>
                </a:cxn>
              </a:cxnLst>
              <a:rect l="txL" t="txT" r="txR" b="txB"/>
              <a:pathLst>
                <a:path w="21600" h="21600">
                  <a:moveTo>
                    <a:pt x="0" y="0"/>
                  </a:moveTo>
                  <a:lnTo>
                    <a:pt x="5400" y="21600"/>
                  </a:lnTo>
                  <a:lnTo>
                    <a:pt x="16200" y="21600"/>
                  </a:lnTo>
                  <a:lnTo>
                    <a:pt x="21600" y="0"/>
                  </a:lnTo>
                  <a:close/>
                </a:path>
              </a:pathLst>
            </a:custGeom>
            <a:noFill/>
            <a:ln w="28575" cap="flat" cmpd="sng">
              <a:solidFill>
                <a:schemeClr val="tx1">
                  <a:alpha val="100000"/>
                </a:schemeClr>
              </a:solidFill>
              <a:prstDash val="solid"/>
              <a:miter lim="800000"/>
              <a:headEnd type="none" w="med" len="med"/>
              <a:tailEnd type="none" w="med" len="med"/>
            </a:ln>
          </p:spPr>
          <p:txBody>
            <a:bodyPr/>
            <a:lstStyle/>
            <a:p>
              <a:endParaRPr lang="zh-CN" altLang="en-US"/>
            </a:p>
          </p:txBody>
        </p:sp>
        <p:sp>
          <p:nvSpPr>
            <p:cNvPr id="32798" name="Line 61"/>
            <p:cNvSpPr/>
            <p:nvPr/>
          </p:nvSpPr>
          <p:spPr>
            <a:xfrm flipV="1">
              <a:off x="4452" y="782"/>
              <a:ext cx="0" cy="2624"/>
            </a:xfrm>
            <a:prstGeom prst="line">
              <a:avLst/>
            </a:prstGeom>
            <a:ln w="4763" cap="flat" cmpd="sng">
              <a:solidFill>
                <a:schemeClr val="tx1"/>
              </a:solidFill>
              <a:prstDash val="lgDashDot"/>
              <a:headEnd type="none" w="med" len="med"/>
              <a:tailEnd type="none" w="med" len="med"/>
            </a:ln>
          </p:spPr>
        </p:sp>
        <p:grpSp>
          <p:nvGrpSpPr>
            <p:cNvPr id="32799" name="Group 85"/>
            <p:cNvGrpSpPr/>
            <p:nvPr/>
          </p:nvGrpSpPr>
          <p:grpSpPr>
            <a:xfrm>
              <a:off x="3838" y="2357"/>
              <a:ext cx="1252" cy="827"/>
              <a:chOff x="3838" y="2357"/>
              <a:chExt cx="1252" cy="827"/>
            </a:xfrm>
          </p:grpSpPr>
          <p:sp>
            <p:nvSpPr>
              <p:cNvPr id="32800" name="Rectangle 62"/>
              <p:cNvSpPr/>
              <p:nvPr/>
            </p:nvSpPr>
            <p:spPr>
              <a:xfrm>
                <a:off x="3839" y="2361"/>
                <a:ext cx="1251" cy="823"/>
              </a:xfrm>
              <a:prstGeom prst="rect">
                <a:avLst/>
              </a:prstGeom>
              <a:noFill/>
              <a:ln w="28575" cap="flat" cmpd="sng">
                <a:solidFill>
                  <a:schemeClr val="tx1"/>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2801" name="Rectangle 63"/>
              <p:cNvSpPr/>
              <p:nvPr/>
            </p:nvSpPr>
            <p:spPr>
              <a:xfrm>
                <a:off x="4123" y="2634"/>
                <a:ext cx="658" cy="263"/>
              </a:xfrm>
              <a:prstGeom prst="rect">
                <a:avLst/>
              </a:prstGeom>
              <a:noFill/>
              <a:ln w="28575" cap="flat" cmpd="sng">
                <a:solidFill>
                  <a:schemeClr val="tx1"/>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2802" name="Line 64"/>
              <p:cNvSpPr/>
              <p:nvPr/>
            </p:nvSpPr>
            <p:spPr>
              <a:xfrm flipV="1">
                <a:off x="4781" y="2357"/>
                <a:ext cx="300" cy="284"/>
              </a:xfrm>
              <a:prstGeom prst="line">
                <a:avLst/>
              </a:prstGeom>
              <a:ln w="28575" cap="flat" cmpd="sng">
                <a:solidFill>
                  <a:schemeClr val="tx1"/>
                </a:solidFill>
                <a:prstDash val="solid"/>
                <a:headEnd type="none" w="med" len="med"/>
                <a:tailEnd type="none" w="med" len="med"/>
              </a:ln>
            </p:spPr>
          </p:sp>
          <p:sp>
            <p:nvSpPr>
              <p:cNvPr id="32803" name="Line 65"/>
              <p:cNvSpPr/>
              <p:nvPr/>
            </p:nvSpPr>
            <p:spPr>
              <a:xfrm>
                <a:off x="4778" y="2892"/>
                <a:ext cx="308" cy="286"/>
              </a:xfrm>
              <a:prstGeom prst="line">
                <a:avLst/>
              </a:prstGeom>
              <a:ln w="28575" cap="flat" cmpd="sng">
                <a:solidFill>
                  <a:schemeClr val="tx1"/>
                </a:solidFill>
                <a:prstDash val="solid"/>
                <a:headEnd type="none" w="med" len="med"/>
                <a:tailEnd type="none" w="med" len="med"/>
              </a:ln>
            </p:spPr>
          </p:sp>
          <p:sp>
            <p:nvSpPr>
              <p:cNvPr id="32804" name="Line 66"/>
              <p:cNvSpPr/>
              <p:nvPr/>
            </p:nvSpPr>
            <p:spPr>
              <a:xfrm flipH="1">
                <a:off x="3840" y="2890"/>
                <a:ext cx="286" cy="292"/>
              </a:xfrm>
              <a:prstGeom prst="line">
                <a:avLst/>
              </a:prstGeom>
              <a:ln w="28575" cap="flat" cmpd="sng">
                <a:solidFill>
                  <a:schemeClr val="tx1"/>
                </a:solidFill>
                <a:prstDash val="solid"/>
                <a:headEnd type="none" w="med" len="med"/>
                <a:tailEnd type="none" w="med" len="med"/>
              </a:ln>
            </p:spPr>
          </p:sp>
          <p:sp>
            <p:nvSpPr>
              <p:cNvPr id="32805" name="Line 67"/>
              <p:cNvSpPr/>
              <p:nvPr/>
            </p:nvSpPr>
            <p:spPr>
              <a:xfrm>
                <a:off x="3838" y="2358"/>
                <a:ext cx="284" cy="276"/>
              </a:xfrm>
              <a:prstGeom prst="line">
                <a:avLst/>
              </a:prstGeom>
              <a:ln w="28575" cap="flat" cmpd="sng">
                <a:solidFill>
                  <a:schemeClr val="tx1"/>
                </a:solidFill>
                <a:prstDash val="solid"/>
                <a:headEnd type="none" w="med" len="med"/>
                <a:tailEnd type="none" w="med" len="med"/>
              </a:ln>
            </p:spPr>
          </p:sp>
        </p:grpSp>
      </p:grpSp>
      <p:grpSp>
        <p:nvGrpSpPr>
          <p:cNvPr id="16" name="Group 79"/>
          <p:cNvGrpSpPr/>
          <p:nvPr/>
        </p:nvGrpSpPr>
        <p:grpSpPr>
          <a:xfrm>
            <a:off x="6367463" y="3230563"/>
            <a:ext cx="1036637" cy="1028700"/>
            <a:chOff x="4123" y="2035"/>
            <a:chExt cx="653" cy="648"/>
          </a:xfrm>
        </p:grpSpPr>
        <p:sp>
          <p:nvSpPr>
            <p:cNvPr id="32793" name="Line 69"/>
            <p:cNvSpPr/>
            <p:nvPr/>
          </p:nvSpPr>
          <p:spPr>
            <a:xfrm rot="5400000">
              <a:off x="3879" y="2415"/>
              <a:ext cx="489" cy="0"/>
            </a:xfrm>
            <a:prstGeom prst="line">
              <a:avLst/>
            </a:prstGeom>
            <a:ln w="9525" cap="flat" cmpd="sng">
              <a:solidFill>
                <a:srgbClr val="FF0000"/>
              </a:solidFill>
              <a:prstDash val="solid"/>
              <a:headEnd type="none" w="med" len="med"/>
              <a:tailEnd type="none" w="med" len="med"/>
            </a:ln>
          </p:spPr>
        </p:sp>
        <p:sp>
          <p:nvSpPr>
            <p:cNvPr id="32794" name="Line 70"/>
            <p:cNvSpPr/>
            <p:nvPr/>
          </p:nvSpPr>
          <p:spPr>
            <a:xfrm rot="5400000">
              <a:off x="4509" y="2418"/>
              <a:ext cx="530" cy="0"/>
            </a:xfrm>
            <a:prstGeom prst="line">
              <a:avLst/>
            </a:prstGeom>
            <a:ln w="9525" cap="flat" cmpd="sng">
              <a:solidFill>
                <a:srgbClr val="FF0000"/>
              </a:solidFill>
              <a:prstDash val="solid"/>
              <a:headEnd type="none" w="med" len="med"/>
              <a:tailEnd type="none" w="med" len="med"/>
            </a:ln>
          </p:spPr>
        </p:sp>
        <p:sp>
          <p:nvSpPr>
            <p:cNvPr id="32795" name="Line 71"/>
            <p:cNvSpPr/>
            <p:nvPr/>
          </p:nvSpPr>
          <p:spPr>
            <a:xfrm rot="5400000">
              <a:off x="4449" y="1972"/>
              <a:ext cx="0" cy="653"/>
            </a:xfrm>
            <a:prstGeom prst="line">
              <a:avLst/>
            </a:prstGeom>
            <a:ln w="9525" cap="flat" cmpd="sng">
              <a:solidFill>
                <a:srgbClr val="FF0000"/>
              </a:solidFill>
              <a:prstDash val="solid"/>
              <a:headEnd type="triangle" w="sm" len="lg"/>
              <a:tailEnd type="triangle" w="sm" len="lg"/>
            </a:ln>
          </p:spPr>
        </p:sp>
        <p:sp>
          <p:nvSpPr>
            <p:cNvPr id="32796" name="Text Box 72"/>
            <p:cNvSpPr txBox="1"/>
            <p:nvPr/>
          </p:nvSpPr>
          <p:spPr>
            <a:xfrm>
              <a:off x="4204" y="2035"/>
              <a:ext cx="513" cy="288"/>
            </a:xfrm>
            <a:prstGeom prst="rect">
              <a:avLst/>
            </a:prstGeom>
            <a:noFill/>
            <a:ln w="9525">
              <a:noFill/>
            </a:ln>
          </p:spPr>
          <p:txBody>
            <a:bodyPr>
              <a:spAutoFit/>
            </a:bodyPr>
            <a:lstStyle/>
            <a:p>
              <a:r>
                <a:rPr lang="en-US" altLang="zh-CN" b="0" i="0" dirty="0">
                  <a:solidFill>
                    <a:srgbClr val="FF0000"/>
                  </a:solidFill>
                  <a:latin typeface="Times New Roman" panose="02020603050405020304" pitchFamily="18" charset="0"/>
                </a:rPr>
                <a:t>18</a:t>
              </a:r>
              <a:endParaRPr lang="en-US" altLang="zh-CN" b="0" i="0" baseline="-25000" dirty="0">
                <a:solidFill>
                  <a:srgbClr val="FF0000"/>
                </a:solidFill>
                <a:latin typeface="Times New Roman" panose="02020603050405020304" pitchFamily="18" charset="0"/>
              </a:endParaRPr>
            </a:p>
          </p:txBody>
        </p:sp>
      </p:grpSp>
      <p:grpSp>
        <p:nvGrpSpPr>
          <p:cNvPr id="17" name="Group 78"/>
          <p:cNvGrpSpPr/>
          <p:nvPr/>
        </p:nvGrpSpPr>
        <p:grpSpPr>
          <a:xfrm>
            <a:off x="5918200" y="2846388"/>
            <a:ext cx="1989138" cy="1092200"/>
            <a:chOff x="3840" y="1793"/>
            <a:chExt cx="1253" cy="688"/>
          </a:xfrm>
        </p:grpSpPr>
        <p:sp>
          <p:nvSpPr>
            <p:cNvPr id="32789" name="Line 74"/>
            <p:cNvSpPr/>
            <p:nvPr/>
          </p:nvSpPr>
          <p:spPr>
            <a:xfrm rot="5400000">
              <a:off x="3596" y="2213"/>
              <a:ext cx="489" cy="0"/>
            </a:xfrm>
            <a:prstGeom prst="line">
              <a:avLst/>
            </a:prstGeom>
            <a:ln w="9525" cap="flat" cmpd="sng">
              <a:solidFill>
                <a:srgbClr val="FF0000"/>
              </a:solidFill>
              <a:prstDash val="solid"/>
              <a:headEnd type="none" w="sm" len="lg"/>
              <a:tailEnd type="none" w="sm" len="lg"/>
            </a:ln>
          </p:spPr>
        </p:sp>
        <p:sp>
          <p:nvSpPr>
            <p:cNvPr id="32790" name="Line 75"/>
            <p:cNvSpPr/>
            <p:nvPr/>
          </p:nvSpPr>
          <p:spPr>
            <a:xfrm rot="5400000">
              <a:off x="4823" y="2216"/>
              <a:ext cx="530" cy="0"/>
            </a:xfrm>
            <a:prstGeom prst="line">
              <a:avLst/>
            </a:prstGeom>
            <a:ln w="9525" cap="flat" cmpd="sng">
              <a:solidFill>
                <a:srgbClr val="FF0000"/>
              </a:solidFill>
              <a:prstDash val="solid"/>
              <a:headEnd type="none" w="sm" len="lg"/>
              <a:tailEnd type="none" w="sm" len="lg"/>
            </a:ln>
          </p:spPr>
        </p:sp>
        <p:sp>
          <p:nvSpPr>
            <p:cNvPr id="32791" name="Line 76"/>
            <p:cNvSpPr/>
            <p:nvPr/>
          </p:nvSpPr>
          <p:spPr>
            <a:xfrm rot="5400000">
              <a:off x="4466" y="1438"/>
              <a:ext cx="0" cy="1253"/>
            </a:xfrm>
            <a:prstGeom prst="line">
              <a:avLst/>
            </a:prstGeom>
            <a:ln w="9525" cap="flat" cmpd="sng">
              <a:solidFill>
                <a:srgbClr val="FF0000"/>
              </a:solidFill>
              <a:prstDash val="solid"/>
              <a:headEnd type="triangle" w="sm" len="lg"/>
              <a:tailEnd type="triangle" w="sm" len="lg"/>
            </a:ln>
          </p:spPr>
        </p:sp>
        <p:sp>
          <p:nvSpPr>
            <p:cNvPr id="32792" name="Text Box 77"/>
            <p:cNvSpPr txBox="1"/>
            <p:nvPr/>
          </p:nvSpPr>
          <p:spPr>
            <a:xfrm>
              <a:off x="3965" y="1793"/>
              <a:ext cx="986" cy="288"/>
            </a:xfrm>
            <a:prstGeom prst="rect">
              <a:avLst/>
            </a:prstGeom>
            <a:noFill/>
            <a:ln w="9525">
              <a:noFill/>
            </a:ln>
          </p:spPr>
          <p:txBody>
            <a:bodyPr wrap="none" anchor="ctr" anchorCtr="0"/>
            <a:lstStyle/>
            <a:p>
              <a:r>
                <a:rPr lang="en-US" altLang="zh-CN" b="0" i="0" dirty="0">
                  <a:solidFill>
                    <a:srgbClr val="FF0000"/>
                  </a:solidFill>
                  <a:latin typeface="Times New Roman" panose="02020603050405020304" pitchFamily="18" charset="0"/>
                </a:rPr>
                <a:t>40</a:t>
              </a:r>
              <a:endParaRPr lang="en-US" altLang="zh-CN" b="0" i="0" baseline="-25000" dirty="0">
                <a:solidFill>
                  <a:srgbClr val="FF0000"/>
                </a:solidFill>
                <a:latin typeface="Times New Roman" panose="02020603050405020304" pitchFamily="18" charset="0"/>
              </a:endParaRPr>
            </a:p>
          </p:txBody>
        </p:sp>
      </p:grpSp>
      <p:sp>
        <p:nvSpPr>
          <p:cNvPr id="358487" name="Text Box 87"/>
          <p:cNvSpPr txBox="1"/>
          <p:nvPr/>
        </p:nvSpPr>
        <p:spPr>
          <a:xfrm>
            <a:off x="860425" y="5568950"/>
            <a:ext cx="6970713" cy="519113"/>
          </a:xfrm>
          <a:prstGeom prst="rect">
            <a:avLst/>
          </a:prstGeom>
          <a:noFill/>
          <a:ln w="4763">
            <a:noFill/>
          </a:ln>
        </p:spPr>
        <p:txBody>
          <a:bodyPr wrap="none">
            <a:spAutoFit/>
          </a:bodyPr>
          <a:lstStyle/>
          <a:p>
            <a:pPr algn="l"/>
            <a:r>
              <a:rPr lang="zh-CN" altLang="en-US" sz="2800" i="0" dirty="0">
                <a:solidFill>
                  <a:schemeClr val="tx1"/>
                </a:solidFill>
                <a:latin typeface="Times New Roman" panose="02020603050405020304" pitchFamily="18" charset="0"/>
              </a:rPr>
              <a:t>两个视图公共的尺寸标注在两个视图的中间</a:t>
            </a:r>
          </a:p>
        </p:txBody>
      </p:sp>
      <p:sp>
        <p:nvSpPr>
          <p:cNvPr id="358493" name="Rectangle 93"/>
          <p:cNvSpPr>
            <a:spLocks noChangeArrowheads="1"/>
          </p:cNvSpPr>
          <p:nvPr/>
        </p:nvSpPr>
        <p:spPr bwMode="auto">
          <a:xfrm>
            <a:off x="3854450" y="565150"/>
            <a:ext cx="3275013" cy="631825"/>
          </a:xfrm>
          <a:prstGeom prst="rect">
            <a:avLst/>
          </a:prstGeom>
          <a:noFill/>
          <a:ln w="9525">
            <a:noFill/>
            <a:miter lim="800000"/>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各自对应什么形体？</a:t>
            </a:r>
            <a:endParaRPr kumimoji="1" lang="zh-CN" altLang="en-US" sz="24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8493"/>
                                        </p:tgtEl>
                                        <p:attrNameLst>
                                          <p:attrName>style.visibility</p:attrName>
                                        </p:attrNameLst>
                                      </p:cBhvr>
                                      <p:to>
                                        <p:strVal val="visible"/>
                                      </p:to>
                                    </p:set>
                                    <p:animEffect transition="in" filter="wipe(left)">
                                      <p:cBhvr>
                                        <p:cTn id="7" dur="500"/>
                                        <p:tgtEl>
                                          <p:spTgt spid="35849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500"/>
                                        <p:tgtEl>
                                          <p:spTgt spid="3"/>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500"/>
                            </p:stCondLst>
                            <p:childTnLst>
                              <p:par>
                                <p:cTn id="27" presetID="22" presetClass="entr" presetSubtype="8"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500"/>
                                        <p:tgtEl>
                                          <p:spTgt spid="10"/>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down)">
                                      <p:cBhvr>
                                        <p:cTn id="34" dur="500"/>
                                        <p:tgtEl>
                                          <p:spTgt spid="16"/>
                                        </p:tgtEl>
                                      </p:cBhvr>
                                    </p:animEffect>
                                  </p:childTnLst>
                                </p:cTn>
                              </p:par>
                            </p:childTnLst>
                          </p:cTn>
                        </p:par>
                        <p:par>
                          <p:cTn id="35" fill="hold">
                            <p:stCondLst>
                              <p:cond delay="500"/>
                            </p:stCondLst>
                            <p:childTnLst>
                              <p:par>
                                <p:cTn id="36" presetID="22" presetClass="entr" presetSubtype="4" fill="hold"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down)">
                                      <p:cBhvr>
                                        <p:cTn id="38" dur="500"/>
                                        <p:tgtEl>
                                          <p:spTgt spid="17"/>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left)">
                                      <p:cBhvr>
                                        <p:cTn id="43" dur="500"/>
                                        <p:tgtEl>
                                          <p:spTgt spid="11"/>
                                        </p:tgtEl>
                                      </p:cBhvr>
                                    </p:animEffect>
                                  </p:childTnLst>
                                </p:cTn>
                              </p:par>
                            </p:childTnLst>
                          </p:cTn>
                        </p:par>
                        <p:par>
                          <p:cTn id="44" fill="hold">
                            <p:stCondLst>
                              <p:cond delay="500"/>
                            </p:stCondLst>
                            <p:childTnLst>
                              <p:par>
                                <p:cTn id="45" presetID="22" presetClass="entr" presetSubtype="8" fill="hold"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left)">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wipe(left)">
                                      <p:cBhvr>
                                        <p:cTn id="52" dur="500"/>
                                        <p:tgtEl>
                                          <p:spTgt spid="13"/>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358487"/>
                                        </p:tgtEl>
                                        <p:attrNameLst>
                                          <p:attrName>style.visibility</p:attrName>
                                        </p:attrNameLst>
                                      </p:cBhvr>
                                      <p:to>
                                        <p:strVal val="visible"/>
                                      </p:to>
                                    </p:set>
                                    <p:animEffect transition="in" filter="wipe(left)">
                                      <p:cBhvr>
                                        <p:cTn id="57" dur="500"/>
                                        <p:tgtEl>
                                          <p:spTgt spid="3584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87" grpId="0"/>
      <p:bldP spid="35849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137FAB13-BBA6-41A1-9427-F4BDF5162809}"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15:55:42</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3"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5pPr>
          </a:lstStyle>
          <a:p>
            <a:pPr lvl="0" algn="r" eaLnBrk="1" hangingPunct="1"/>
            <a:fld id="{9A0DB2DC-4C9A-4742-B13C-FB6460FD3503}" type="slidenum">
              <a:rPr lang="en-US" altLang="zh-CN" sz="1400" b="0" i="0" dirty="0">
                <a:solidFill>
                  <a:schemeClr val="tx1"/>
                </a:solidFill>
                <a:latin typeface="Times New Roman" panose="02020603050405020304" pitchFamily="18" charset="0"/>
              </a:rPr>
              <a:t>28</a:t>
            </a:fld>
            <a:endParaRPr lang="en-US" altLang="zh-CN" sz="1400" b="0" i="0" dirty="0">
              <a:solidFill>
                <a:schemeClr val="tx1"/>
              </a:solidFill>
              <a:latin typeface="Times New Roman" panose="02020603050405020304" pitchFamily="18" charset="0"/>
            </a:endParaRPr>
          </a:p>
        </p:txBody>
      </p:sp>
      <p:sp>
        <p:nvSpPr>
          <p:cNvPr id="33797" name="Rectangle 2"/>
          <p:cNvSpPr/>
          <p:nvPr/>
        </p:nvSpPr>
        <p:spPr>
          <a:xfrm>
            <a:off x="-139700" y="0"/>
            <a:ext cx="9339263" cy="404813"/>
          </a:xfrm>
          <a:prstGeom prst="rect">
            <a:avLst/>
          </a:prstGeom>
          <a:noFill/>
          <a:ln w="9525">
            <a:noFill/>
          </a:ln>
        </p:spPr>
        <p:txBody>
          <a:bodyPr/>
          <a:lstStyle/>
          <a:p>
            <a:pPr algn="l">
              <a:lnSpc>
                <a:spcPct val="90000"/>
              </a:lnSpc>
              <a:buNone/>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7.3.1 </a:t>
            </a:r>
            <a:r>
              <a:rPr lang="zh-CN" altLang="en-US" i="0" dirty="0">
                <a:solidFill>
                  <a:srgbClr val="000066"/>
                </a:solidFill>
                <a:latin typeface="仿宋_GB2312" pitchFamily="49" charset="-122"/>
                <a:ea typeface="仿宋_GB2312" pitchFamily="49" charset="-122"/>
              </a:rPr>
              <a:t>基本形体的尺寸标注</a:t>
            </a:r>
          </a:p>
        </p:txBody>
      </p:sp>
      <p:sp>
        <p:nvSpPr>
          <p:cNvPr id="33798" name="Rectangle 4"/>
          <p:cNvSpPr/>
          <p:nvPr/>
        </p:nvSpPr>
        <p:spPr>
          <a:xfrm rot="5400000">
            <a:off x="1838325" y="790575"/>
            <a:ext cx="1422400" cy="1946275"/>
          </a:xfrm>
          <a:prstGeom prst="rect">
            <a:avLst/>
          </a:prstGeom>
          <a:noFill/>
          <a:ln w="28575" cap="flat" cmpd="sng">
            <a:solidFill>
              <a:schemeClr val="tx1"/>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grpSp>
        <p:nvGrpSpPr>
          <p:cNvPr id="2" name="Group 78"/>
          <p:cNvGrpSpPr/>
          <p:nvPr/>
        </p:nvGrpSpPr>
        <p:grpSpPr>
          <a:xfrm>
            <a:off x="939800" y="1046163"/>
            <a:ext cx="685800" cy="1435100"/>
            <a:chOff x="141" y="590"/>
            <a:chExt cx="432" cy="904"/>
          </a:xfrm>
        </p:grpSpPr>
        <p:sp>
          <p:nvSpPr>
            <p:cNvPr id="33842" name="Line 7"/>
            <p:cNvSpPr/>
            <p:nvPr/>
          </p:nvSpPr>
          <p:spPr>
            <a:xfrm rot="10800000">
              <a:off x="323" y="600"/>
              <a:ext cx="236" cy="0"/>
            </a:xfrm>
            <a:prstGeom prst="line">
              <a:avLst/>
            </a:prstGeom>
            <a:ln w="9525" cap="flat" cmpd="sng">
              <a:solidFill>
                <a:srgbClr val="FF0000"/>
              </a:solidFill>
              <a:prstDash val="solid"/>
              <a:headEnd type="none" w="med" len="med"/>
              <a:tailEnd type="none" w="med" len="med"/>
            </a:ln>
          </p:spPr>
        </p:sp>
        <p:sp>
          <p:nvSpPr>
            <p:cNvPr id="33843" name="Line 8"/>
            <p:cNvSpPr/>
            <p:nvPr/>
          </p:nvSpPr>
          <p:spPr>
            <a:xfrm rot="10800000">
              <a:off x="331" y="1494"/>
              <a:ext cx="242" cy="0"/>
            </a:xfrm>
            <a:prstGeom prst="line">
              <a:avLst/>
            </a:prstGeom>
            <a:ln w="9525" cap="flat" cmpd="sng">
              <a:solidFill>
                <a:srgbClr val="FF0000"/>
              </a:solidFill>
              <a:prstDash val="solid"/>
              <a:headEnd type="none" w="med" len="med"/>
              <a:tailEnd type="none" w="med" len="med"/>
            </a:ln>
          </p:spPr>
        </p:sp>
        <p:sp>
          <p:nvSpPr>
            <p:cNvPr id="33844" name="Line 9"/>
            <p:cNvSpPr/>
            <p:nvPr/>
          </p:nvSpPr>
          <p:spPr>
            <a:xfrm rot="10800000">
              <a:off x="416" y="590"/>
              <a:ext cx="0" cy="899"/>
            </a:xfrm>
            <a:prstGeom prst="line">
              <a:avLst/>
            </a:prstGeom>
            <a:ln w="9525" cap="flat" cmpd="sng">
              <a:solidFill>
                <a:srgbClr val="FF0000"/>
              </a:solidFill>
              <a:prstDash val="solid"/>
              <a:headEnd type="triangle" w="sm" len="lg"/>
              <a:tailEnd type="triangle" w="sm" len="lg"/>
            </a:ln>
          </p:spPr>
        </p:sp>
        <p:sp>
          <p:nvSpPr>
            <p:cNvPr id="33845" name="Text Box 10"/>
            <p:cNvSpPr txBox="1"/>
            <p:nvPr/>
          </p:nvSpPr>
          <p:spPr>
            <a:xfrm rot="-5400000">
              <a:off x="0" y="900"/>
              <a:ext cx="569" cy="288"/>
            </a:xfrm>
            <a:prstGeom prst="rect">
              <a:avLst/>
            </a:prstGeom>
            <a:noFill/>
            <a:ln w="9525">
              <a:noFill/>
            </a:ln>
          </p:spPr>
          <p:txBody>
            <a:bodyPr>
              <a:spAutoFit/>
            </a:bodyPr>
            <a:lstStyle/>
            <a:p>
              <a:r>
                <a:rPr lang="el-GR" altLang="zh-CN" dirty="0">
                  <a:solidFill>
                    <a:srgbClr val="FF0000"/>
                  </a:solidFill>
                  <a:latin typeface="Times New Roman" panose="02020603050405020304" pitchFamily="18" charset="0"/>
                  <a:cs typeface="Times New Roman" panose="02020603050405020304" pitchFamily="18" charset="0"/>
                </a:rPr>
                <a:t>Φ</a:t>
              </a:r>
              <a:r>
                <a:rPr lang="en-US" altLang="zh-CN" b="0" i="0" dirty="0">
                  <a:solidFill>
                    <a:srgbClr val="FF0000"/>
                  </a:solidFill>
                  <a:latin typeface="Times New Roman" panose="02020603050405020304" pitchFamily="18" charset="0"/>
                </a:rPr>
                <a:t>25</a:t>
              </a:r>
              <a:endParaRPr lang="en-US" altLang="zh-CN" b="0" i="0" baseline="-25000" dirty="0">
                <a:solidFill>
                  <a:srgbClr val="FF0000"/>
                </a:solidFill>
                <a:latin typeface="Times New Roman" panose="02020603050405020304" pitchFamily="18" charset="0"/>
              </a:endParaRPr>
            </a:p>
          </p:txBody>
        </p:sp>
      </p:grpSp>
      <p:grpSp>
        <p:nvGrpSpPr>
          <p:cNvPr id="3" name="Group 20"/>
          <p:cNvGrpSpPr/>
          <p:nvPr/>
        </p:nvGrpSpPr>
        <p:grpSpPr>
          <a:xfrm>
            <a:off x="1566863" y="2386013"/>
            <a:ext cx="1963737" cy="619125"/>
            <a:chOff x="4092" y="1424"/>
            <a:chExt cx="1056" cy="390"/>
          </a:xfrm>
        </p:grpSpPr>
        <p:sp>
          <p:nvSpPr>
            <p:cNvPr id="33838" name="Line 21"/>
            <p:cNvSpPr/>
            <p:nvPr/>
          </p:nvSpPr>
          <p:spPr>
            <a:xfrm rot="5400000">
              <a:off x="3913" y="1617"/>
              <a:ext cx="360" cy="0"/>
            </a:xfrm>
            <a:prstGeom prst="line">
              <a:avLst/>
            </a:prstGeom>
            <a:ln w="9525" cap="flat" cmpd="sng">
              <a:solidFill>
                <a:schemeClr val="hlink"/>
              </a:solidFill>
              <a:prstDash val="solid"/>
              <a:headEnd type="none" w="med" len="med"/>
              <a:tailEnd type="none" w="med" len="med"/>
            </a:ln>
          </p:spPr>
        </p:sp>
        <p:sp>
          <p:nvSpPr>
            <p:cNvPr id="33839" name="Line 22"/>
            <p:cNvSpPr/>
            <p:nvPr/>
          </p:nvSpPr>
          <p:spPr>
            <a:xfrm rot="5400000">
              <a:off x="4950" y="1619"/>
              <a:ext cx="390" cy="0"/>
            </a:xfrm>
            <a:prstGeom prst="line">
              <a:avLst/>
            </a:prstGeom>
            <a:ln w="9525" cap="flat" cmpd="sng">
              <a:solidFill>
                <a:schemeClr val="hlink"/>
              </a:solidFill>
              <a:prstDash val="solid"/>
              <a:headEnd type="none" w="med" len="med"/>
              <a:tailEnd type="none" w="med" len="med"/>
            </a:ln>
          </p:spPr>
        </p:sp>
        <p:sp>
          <p:nvSpPr>
            <p:cNvPr id="33840" name="Line 23"/>
            <p:cNvSpPr/>
            <p:nvPr/>
          </p:nvSpPr>
          <p:spPr>
            <a:xfrm rot="5400000">
              <a:off x="4620" y="1251"/>
              <a:ext cx="0" cy="1056"/>
            </a:xfrm>
            <a:prstGeom prst="line">
              <a:avLst/>
            </a:prstGeom>
            <a:ln w="9525" cap="flat" cmpd="sng">
              <a:solidFill>
                <a:schemeClr val="hlink"/>
              </a:solidFill>
              <a:prstDash val="solid"/>
              <a:headEnd type="triangle" w="sm" len="lg"/>
              <a:tailEnd type="triangle" w="sm" len="lg"/>
            </a:ln>
          </p:spPr>
        </p:sp>
        <p:sp>
          <p:nvSpPr>
            <p:cNvPr id="33841" name="Text Box 24"/>
            <p:cNvSpPr txBox="1"/>
            <p:nvPr/>
          </p:nvSpPr>
          <p:spPr>
            <a:xfrm>
              <a:off x="4263" y="1502"/>
              <a:ext cx="534" cy="288"/>
            </a:xfrm>
            <a:prstGeom prst="rect">
              <a:avLst/>
            </a:prstGeom>
            <a:noFill/>
            <a:ln w="9525">
              <a:noFill/>
            </a:ln>
          </p:spPr>
          <p:txBody>
            <a:bodyPr>
              <a:spAutoFit/>
            </a:bodyPr>
            <a:lstStyle/>
            <a:p>
              <a:r>
                <a:rPr lang="en-US" altLang="zh-CN" b="0" i="0" dirty="0">
                  <a:latin typeface="Times New Roman" panose="02020603050405020304" pitchFamily="18" charset="0"/>
                </a:rPr>
                <a:t>40</a:t>
              </a:r>
              <a:endParaRPr lang="en-US" altLang="zh-CN" b="0" i="0" baseline="-25000" dirty="0">
                <a:latin typeface="Times New Roman" panose="02020603050405020304" pitchFamily="18" charset="0"/>
              </a:endParaRPr>
            </a:p>
          </p:txBody>
        </p:sp>
      </p:grpSp>
      <p:grpSp>
        <p:nvGrpSpPr>
          <p:cNvPr id="4" name="Group 83"/>
          <p:cNvGrpSpPr/>
          <p:nvPr/>
        </p:nvGrpSpPr>
        <p:grpSpPr>
          <a:xfrm>
            <a:off x="4964113" y="1866900"/>
            <a:ext cx="1519237" cy="1220788"/>
            <a:chOff x="3127" y="1176"/>
            <a:chExt cx="957" cy="769"/>
          </a:xfrm>
        </p:grpSpPr>
        <p:sp>
          <p:nvSpPr>
            <p:cNvPr id="33834" name="Line 51"/>
            <p:cNvSpPr/>
            <p:nvPr/>
          </p:nvSpPr>
          <p:spPr>
            <a:xfrm rot="5400000">
              <a:off x="2795" y="1595"/>
              <a:ext cx="665" cy="0"/>
            </a:xfrm>
            <a:prstGeom prst="line">
              <a:avLst/>
            </a:prstGeom>
            <a:ln w="9525" cap="flat" cmpd="sng">
              <a:solidFill>
                <a:schemeClr val="hlink"/>
              </a:solidFill>
              <a:prstDash val="solid"/>
              <a:headEnd type="none" w="med" len="med"/>
              <a:tailEnd type="none" w="med" len="med"/>
            </a:ln>
          </p:spPr>
        </p:sp>
        <p:sp>
          <p:nvSpPr>
            <p:cNvPr id="33835" name="Line 52"/>
            <p:cNvSpPr/>
            <p:nvPr/>
          </p:nvSpPr>
          <p:spPr>
            <a:xfrm rot="5400000">
              <a:off x="3696" y="1560"/>
              <a:ext cx="769" cy="0"/>
            </a:xfrm>
            <a:prstGeom prst="line">
              <a:avLst/>
            </a:prstGeom>
            <a:ln w="9525" cap="flat" cmpd="sng">
              <a:solidFill>
                <a:schemeClr val="hlink"/>
              </a:solidFill>
              <a:prstDash val="solid"/>
              <a:headEnd type="none" w="med" len="med"/>
              <a:tailEnd type="none" w="med" len="med"/>
            </a:ln>
          </p:spPr>
        </p:sp>
        <p:sp>
          <p:nvSpPr>
            <p:cNvPr id="33836" name="Line 53"/>
            <p:cNvSpPr/>
            <p:nvPr/>
          </p:nvSpPr>
          <p:spPr>
            <a:xfrm rot="5400000">
              <a:off x="3605" y="1431"/>
              <a:ext cx="0" cy="957"/>
            </a:xfrm>
            <a:prstGeom prst="line">
              <a:avLst/>
            </a:prstGeom>
            <a:ln w="9525" cap="flat" cmpd="sng">
              <a:solidFill>
                <a:schemeClr val="hlink"/>
              </a:solidFill>
              <a:prstDash val="solid"/>
              <a:headEnd type="triangle" w="sm" len="lg"/>
              <a:tailEnd type="triangle" w="sm" len="lg"/>
            </a:ln>
          </p:spPr>
        </p:sp>
        <p:sp>
          <p:nvSpPr>
            <p:cNvPr id="33837" name="Text Box 54"/>
            <p:cNvSpPr txBox="1"/>
            <p:nvPr/>
          </p:nvSpPr>
          <p:spPr>
            <a:xfrm>
              <a:off x="3362" y="1633"/>
              <a:ext cx="484" cy="288"/>
            </a:xfrm>
            <a:prstGeom prst="rect">
              <a:avLst/>
            </a:prstGeom>
            <a:noFill/>
            <a:ln w="9525">
              <a:noFill/>
            </a:ln>
          </p:spPr>
          <p:txBody>
            <a:bodyPr>
              <a:spAutoFit/>
            </a:bodyPr>
            <a:lstStyle/>
            <a:p>
              <a:r>
                <a:rPr lang="en-US" altLang="zh-CN" b="0" i="0" dirty="0">
                  <a:latin typeface="Times New Roman" panose="02020603050405020304" pitchFamily="18" charset="0"/>
                </a:rPr>
                <a:t>30</a:t>
              </a:r>
              <a:endParaRPr lang="en-US" altLang="zh-CN" b="0" i="0" baseline="-25000" dirty="0">
                <a:latin typeface="Times New Roman" panose="02020603050405020304" pitchFamily="18" charset="0"/>
              </a:endParaRPr>
            </a:p>
          </p:txBody>
        </p:sp>
      </p:grpSp>
      <p:sp>
        <p:nvSpPr>
          <p:cNvPr id="33802" name="AutoShape 56"/>
          <p:cNvSpPr/>
          <p:nvPr/>
        </p:nvSpPr>
        <p:spPr>
          <a:xfrm rot="5400000">
            <a:off x="4721225" y="990600"/>
            <a:ext cx="1998663" cy="1503363"/>
          </a:xfrm>
          <a:custGeom>
            <a:avLst/>
            <a:gdLst>
              <a:gd name="txL" fmla="*/ 4500 w 21600"/>
              <a:gd name="txT" fmla="*/ 4500 h 21600"/>
              <a:gd name="txR" fmla="*/ 17100 w 21600"/>
              <a:gd name="txB" fmla="*/ 17100 h 21600"/>
            </a:gdLst>
            <a:ahLst/>
            <a:cxnLst>
              <a:cxn ang="0">
                <a:pos x="1748830" y="751682"/>
              </a:cxn>
              <a:cxn ang="0">
                <a:pos x="999332" y="1503363"/>
              </a:cxn>
              <a:cxn ang="0">
                <a:pos x="249833" y="751682"/>
              </a:cxn>
              <a:cxn ang="0">
                <a:pos x="999332" y="0"/>
              </a:cxn>
            </a:cxnLst>
            <a:rect l="txL" t="txT" r="txR" b="txB"/>
            <a:pathLst>
              <a:path w="21600" h="21600">
                <a:moveTo>
                  <a:pt x="0" y="0"/>
                </a:moveTo>
                <a:lnTo>
                  <a:pt x="5400" y="21600"/>
                </a:lnTo>
                <a:lnTo>
                  <a:pt x="16200" y="21600"/>
                </a:lnTo>
                <a:lnTo>
                  <a:pt x="21600" y="0"/>
                </a:lnTo>
                <a:close/>
              </a:path>
            </a:pathLst>
          </a:custGeom>
          <a:noFill/>
          <a:ln w="28575" cap="flat" cmpd="sng">
            <a:solidFill>
              <a:schemeClr val="tx1">
                <a:alpha val="100000"/>
              </a:schemeClr>
            </a:solidFill>
            <a:prstDash val="solid"/>
            <a:miter lim="800000"/>
            <a:headEnd type="none" w="med" len="med"/>
            <a:tailEnd type="none" w="med" len="med"/>
          </a:ln>
        </p:spPr>
        <p:txBody>
          <a:bodyPr/>
          <a:lstStyle/>
          <a:p>
            <a:endParaRPr lang="zh-CN" altLang="en-US"/>
          </a:p>
        </p:txBody>
      </p:sp>
      <p:sp>
        <p:nvSpPr>
          <p:cNvPr id="33803" name="Line 57"/>
          <p:cNvSpPr/>
          <p:nvPr/>
        </p:nvSpPr>
        <p:spPr>
          <a:xfrm rot="-5400000" flipV="1">
            <a:off x="5721350" y="860425"/>
            <a:ext cx="0" cy="1800225"/>
          </a:xfrm>
          <a:prstGeom prst="line">
            <a:avLst/>
          </a:prstGeom>
          <a:ln w="4763" cap="flat" cmpd="sng">
            <a:solidFill>
              <a:schemeClr val="tx1"/>
            </a:solidFill>
            <a:prstDash val="lgDashDot"/>
            <a:headEnd type="none" w="med" len="med"/>
            <a:tailEnd type="none" w="med" len="med"/>
          </a:ln>
        </p:spPr>
      </p:sp>
      <p:grpSp>
        <p:nvGrpSpPr>
          <p:cNvPr id="5" name="Group 82"/>
          <p:cNvGrpSpPr/>
          <p:nvPr/>
        </p:nvGrpSpPr>
        <p:grpSpPr>
          <a:xfrm>
            <a:off x="4354513" y="1258888"/>
            <a:ext cx="612775" cy="984250"/>
            <a:chOff x="2743" y="713"/>
            <a:chExt cx="386" cy="620"/>
          </a:xfrm>
        </p:grpSpPr>
        <p:sp>
          <p:nvSpPr>
            <p:cNvPr id="33830" name="Line 66"/>
            <p:cNvSpPr/>
            <p:nvPr/>
          </p:nvSpPr>
          <p:spPr>
            <a:xfrm>
              <a:off x="2879" y="1332"/>
              <a:ext cx="250" cy="0"/>
            </a:xfrm>
            <a:prstGeom prst="line">
              <a:avLst/>
            </a:prstGeom>
            <a:ln w="9525" cap="flat" cmpd="sng">
              <a:solidFill>
                <a:srgbClr val="FF0000"/>
              </a:solidFill>
              <a:prstDash val="solid"/>
              <a:headEnd type="none" w="med" len="med"/>
              <a:tailEnd type="none" w="med" len="med"/>
            </a:ln>
          </p:spPr>
        </p:sp>
        <p:sp>
          <p:nvSpPr>
            <p:cNvPr id="33831" name="Line 67"/>
            <p:cNvSpPr/>
            <p:nvPr/>
          </p:nvSpPr>
          <p:spPr>
            <a:xfrm>
              <a:off x="2861" y="715"/>
              <a:ext cx="266" cy="0"/>
            </a:xfrm>
            <a:prstGeom prst="line">
              <a:avLst/>
            </a:prstGeom>
            <a:ln w="9525" cap="flat" cmpd="sng">
              <a:solidFill>
                <a:srgbClr val="FF0000"/>
              </a:solidFill>
              <a:prstDash val="solid"/>
              <a:headEnd type="none" w="med" len="med"/>
              <a:tailEnd type="none" w="med" len="med"/>
            </a:ln>
          </p:spPr>
        </p:sp>
        <p:sp>
          <p:nvSpPr>
            <p:cNvPr id="33832" name="Line 68"/>
            <p:cNvSpPr/>
            <p:nvPr/>
          </p:nvSpPr>
          <p:spPr>
            <a:xfrm>
              <a:off x="3007" y="713"/>
              <a:ext cx="0" cy="620"/>
            </a:xfrm>
            <a:prstGeom prst="line">
              <a:avLst/>
            </a:prstGeom>
            <a:ln w="9525" cap="flat" cmpd="sng">
              <a:solidFill>
                <a:srgbClr val="FF0000"/>
              </a:solidFill>
              <a:prstDash val="solid"/>
              <a:headEnd type="triangle" w="sm" len="lg"/>
              <a:tailEnd type="triangle" w="sm" len="lg"/>
            </a:ln>
          </p:spPr>
        </p:sp>
        <p:sp>
          <p:nvSpPr>
            <p:cNvPr id="33833" name="Text Box 69"/>
            <p:cNvSpPr txBox="1"/>
            <p:nvPr/>
          </p:nvSpPr>
          <p:spPr>
            <a:xfrm rot="-5400000">
              <a:off x="2643" y="899"/>
              <a:ext cx="487" cy="288"/>
            </a:xfrm>
            <a:prstGeom prst="rect">
              <a:avLst/>
            </a:prstGeom>
            <a:noFill/>
            <a:ln w="9525">
              <a:noFill/>
            </a:ln>
          </p:spPr>
          <p:txBody>
            <a:bodyPr>
              <a:spAutoFit/>
            </a:bodyPr>
            <a:lstStyle/>
            <a:p>
              <a:r>
                <a:rPr lang="el-GR" altLang="zh-CN" dirty="0">
                  <a:solidFill>
                    <a:srgbClr val="FF0000"/>
                  </a:solidFill>
                  <a:latin typeface="Times New Roman" panose="02020603050405020304" pitchFamily="18" charset="0"/>
                </a:rPr>
                <a:t>Φ</a:t>
              </a:r>
              <a:r>
                <a:rPr lang="en-US" altLang="zh-CN" b="0" i="0" dirty="0">
                  <a:solidFill>
                    <a:srgbClr val="FF0000"/>
                  </a:solidFill>
                  <a:latin typeface="Times New Roman" panose="02020603050405020304" pitchFamily="18" charset="0"/>
                </a:rPr>
                <a:t>18</a:t>
              </a:r>
            </a:p>
          </p:txBody>
        </p:sp>
      </p:grpSp>
      <p:grpSp>
        <p:nvGrpSpPr>
          <p:cNvPr id="6" name="Group 80"/>
          <p:cNvGrpSpPr/>
          <p:nvPr/>
        </p:nvGrpSpPr>
        <p:grpSpPr>
          <a:xfrm rot="-5400000">
            <a:off x="5702300" y="1477963"/>
            <a:ext cx="2001838" cy="528637"/>
            <a:chOff x="3720" y="1801"/>
            <a:chExt cx="1261" cy="333"/>
          </a:xfrm>
        </p:grpSpPr>
        <p:sp>
          <p:nvSpPr>
            <p:cNvPr id="33826" name="Line 71"/>
            <p:cNvSpPr/>
            <p:nvPr/>
          </p:nvSpPr>
          <p:spPr>
            <a:xfrm rot="5400000">
              <a:off x="3574" y="1987"/>
              <a:ext cx="293" cy="0"/>
            </a:xfrm>
            <a:prstGeom prst="line">
              <a:avLst/>
            </a:prstGeom>
            <a:ln w="9525" cap="flat" cmpd="sng">
              <a:solidFill>
                <a:srgbClr val="FF0000"/>
              </a:solidFill>
              <a:prstDash val="solid"/>
              <a:headEnd type="none" w="sm" len="lg"/>
              <a:tailEnd type="none" w="sm" len="lg"/>
            </a:ln>
          </p:spPr>
        </p:sp>
        <p:sp>
          <p:nvSpPr>
            <p:cNvPr id="33827" name="Line 72"/>
            <p:cNvSpPr/>
            <p:nvPr/>
          </p:nvSpPr>
          <p:spPr>
            <a:xfrm rot="5400000">
              <a:off x="4830" y="1969"/>
              <a:ext cx="292" cy="0"/>
            </a:xfrm>
            <a:prstGeom prst="line">
              <a:avLst/>
            </a:prstGeom>
            <a:ln w="9525" cap="flat" cmpd="sng">
              <a:solidFill>
                <a:srgbClr val="FF0000"/>
              </a:solidFill>
              <a:prstDash val="solid"/>
              <a:headEnd type="none" w="sm" len="lg"/>
              <a:tailEnd type="none" w="sm" len="lg"/>
            </a:ln>
          </p:spPr>
        </p:sp>
        <p:sp>
          <p:nvSpPr>
            <p:cNvPr id="33828" name="Line 73"/>
            <p:cNvSpPr/>
            <p:nvPr/>
          </p:nvSpPr>
          <p:spPr>
            <a:xfrm rot="5400000">
              <a:off x="4350" y="1442"/>
              <a:ext cx="0" cy="1261"/>
            </a:xfrm>
            <a:prstGeom prst="line">
              <a:avLst/>
            </a:prstGeom>
            <a:ln w="9525" cap="flat" cmpd="sng">
              <a:solidFill>
                <a:srgbClr val="FF0000"/>
              </a:solidFill>
              <a:prstDash val="solid"/>
              <a:headEnd type="triangle" w="sm" len="lg"/>
              <a:tailEnd type="triangle" w="sm" len="lg"/>
            </a:ln>
          </p:spPr>
        </p:sp>
        <p:sp>
          <p:nvSpPr>
            <p:cNvPr id="33829" name="Text Box 74"/>
            <p:cNvSpPr txBox="1"/>
            <p:nvPr/>
          </p:nvSpPr>
          <p:spPr>
            <a:xfrm>
              <a:off x="3846" y="1801"/>
              <a:ext cx="992" cy="288"/>
            </a:xfrm>
            <a:prstGeom prst="rect">
              <a:avLst/>
            </a:prstGeom>
            <a:noFill/>
            <a:ln w="9525">
              <a:noFill/>
            </a:ln>
          </p:spPr>
          <p:txBody>
            <a:bodyPr wrap="none" anchor="ctr" anchorCtr="0"/>
            <a:lstStyle/>
            <a:p>
              <a:r>
                <a:rPr lang="el-GR" altLang="zh-CN" dirty="0">
                  <a:solidFill>
                    <a:srgbClr val="FF0000"/>
                  </a:solidFill>
                  <a:latin typeface="Times New Roman" panose="02020603050405020304" pitchFamily="18" charset="0"/>
                </a:rPr>
                <a:t>Φ</a:t>
              </a:r>
              <a:r>
                <a:rPr lang="en-US" altLang="zh-CN" b="0" i="0" dirty="0">
                  <a:solidFill>
                    <a:srgbClr val="FF0000"/>
                  </a:solidFill>
                  <a:latin typeface="Times New Roman" panose="02020603050405020304" pitchFamily="18" charset="0"/>
                </a:rPr>
                <a:t>40</a:t>
              </a:r>
            </a:p>
          </p:txBody>
        </p:sp>
      </p:grpSp>
      <p:sp>
        <p:nvSpPr>
          <p:cNvPr id="359499" name="Text Box 75"/>
          <p:cNvSpPr txBox="1"/>
          <p:nvPr/>
        </p:nvSpPr>
        <p:spPr>
          <a:xfrm>
            <a:off x="860425" y="5568950"/>
            <a:ext cx="6970713" cy="519113"/>
          </a:xfrm>
          <a:prstGeom prst="rect">
            <a:avLst/>
          </a:prstGeom>
          <a:noFill/>
          <a:ln w="4763">
            <a:noFill/>
          </a:ln>
        </p:spPr>
        <p:txBody>
          <a:bodyPr wrap="none">
            <a:spAutoFit/>
          </a:bodyPr>
          <a:lstStyle/>
          <a:p>
            <a:pPr algn="l"/>
            <a:r>
              <a:rPr lang="zh-CN" altLang="en-US" sz="2800" i="0" dirty="0">
                <a:solidFill>
                  <a:schemeClr val="tx1"/>
                </a:solidFill>
                <a:latin typeface="Times New Roman" panose="02020603050405020304" pitchFamily="18" charset="0"/>
              </a:rPr>
              <a:t>回转面的中心线和尺寸数字符号不能漏掉！</a:t>
            </a:r>
          </a:p>
        </p:txBody>
      </p:sp>
      <p:sp>
        <p:nvSpPr>
          <p:cNvPr id="33807" name="Line 77"/>
          <p:cNvSpPr/>
          <p:nvPr/>
        </p:nvSpPr>
        <p:spPr>
          <a:xfrm>
            <a:off x="1447800" y="1781175"/>
            <a:ext cx="2286000" cy="0"/>
          </a:xfrm>
          <a:prstGeom prst="line">
            <a:avLst/>
          </a:prstGeom>
          <a:ln w="4763" cap="flat" cmpd="sng">
            <a:solidFill>
              <a:schemeClr val="tx1"/>
            </a:solidFill>
            <a:prstDash val="lgDashDot"/>
            <a:headEnd type="none" w="med" len="med"/>
            <a:tailEnd type="none" w="med" len="med"/>
          </a:ln>
        </p:spPr>
      </p:sp>
      <p:sp>
        <p:nvSpPr>
          <p:cNvPr id="33808" name="Oval 79"/>
          <p:cNvSpPr/>
          <p:nvPr/>
        </p:nvSpPr>
        <p:spPr>
          <a:xfrm>
            <a:off x="1749425" y="3582988"/>
            <a:ext cx="1439863" cy="1439862"/>
          </a:xfrm>
          <a:prstGeom prst="ellipse">
            <a:avLst/>
          </a:prstGeom>
          <a:solidFill>
            <a:schemeClr val="bg1"/>
          </a:solidFill>
          <a:ln w="28575" cap="flat" cmpd="sng">
            <a:solidFill>
              <a:schemeClr val="tx1"/>
            </a:solidFill>
            <a:prstDash val="solid"/>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3809" name="Line 84"/>
          <p:cNvSpPr/>
          <p:nvPr/>
        </p:nvSpPr>
        <p:spPr>
          <a:xfrm>
            <a:off x="1552575" y="4300538"/>
            <a:ext cx="1814513" cy="0"/>
          </a:xfrm>
          <a:prstGeom prst="line">
            <a:avLst/>
          </a:prstGeom>
          <a:ln w="4763" cap="flat" cmpd="sng">
            <a:solidFill>
              <a:schemeClr val="tx1"/>
            </a:solidFill>
            <a:prstDash val="lgDashDot"/>
            <a:headEnd type="none" w="med" len="med"/>
            <a:tailEnd type="none" w="med" len="med"/>
          </a:ln>
        </p:spPr>
      </p:sp>
      <p:sp>
        <p:nvSpPr>
          <p:cNvPr id="33810" name="Line 85"/>
          <p:cNvSpPr/>
          <p:nvPr/>
        </p:nvSpPr>
        <p:spPr>
          <a:xfrm>
            <a:off x="2466975" y="3476625"/>
            <a:ext cx="0" cy="1698625"/>
          </a:xfrm>
          <a:prstGeom prst="line">
            <a:avLst/>
          </a:prstGeom>
          <a:ln w="4763" cap="flat" cmpd="sng">
            <a:solidFill>
              <a:schemeClr val="tx1"/>
            </a:solidFill>
            <a:prstDash val="lgDashDot"/>
            <a:headEnd type="none" w="med" len="med"/>
            <a:tailEnd type="none" w="med" len="med"/>
          </a:ln>
        </p:spPr>
      </p:sp>
      <p:sp>
        <p:nvSpPr>
          <p:cNvPr id="359510" name="Line 86"/>
          <p:cNvSpPr/>
          <p:nvPr/>
        </p:nvSpPr>
        <p:spPr>
          <a:xfrm flipH="1">
            <a:off x="1944688" y="3816350"/>
            <a:ext cx="1044575" cy="954088"/>
          </a:xfrm>
          <a:prstGeom prst="line">
            <a:avLst/>
          </a:prstGeom>
          <a:ln w="4826" cap="flat" cmpd="sng">
            <a:solidFill>
              <a:schemeClr val="tx1"/>
            </a:solidFill>
            <a:prstDash val="solid"/>
            <a:headEnd type="triangle" w="med" len="lg"/>
            <a:tailEnd type="triangle" w="med" len="lg"/>
          </a:ln>
        </p:spPr>
      </p:sp>
      <p:sp>
        <p:nvSpPr>
          <p:cNvPr id="359511" name="Line 87"/>
          <p:cNvSpPr/>
          <p:nvPr/>
        </p:nvSpPr>
        <p:spPr>
          <a:xfrm flipH="1">
            <a:off x="1577975" y="4718050"/>
            <a:ext cx="417513" cy="417513"/>
          </a:xfrm>
          <a:prstGeom prst="line">
            <a:avLst/>
          </a:prstGeom>
          <a:ln w="4763" cap="flat" cmpd="sng">
            <a:solidFill>
              <a:schemeClr val="tx1"/>
            </a:solidFill>
            <a:prstDash val="solid"/>
            <a:headEnd type="none" w="med" len="med"/>
            <a:tailEnd type="none" w="med" len="med"/>
          </a:ln>
        </p:spPr>
      </p:sp>
      <p:sp>
        <p:nvSpPr>
          <p:cNvPr id="359512" name="Line 88"/>
          <p:cNvSpPr/>
          <p:nvPr/>
        </p:nvSpPr>
        <p:spPr>
          <a:xfrm flipH="1">
            <a:off x="650875" y="5148263"/>
            <a:ext cx="927100" cy="0"/>
          </a:xfrm>
          <a:prstGeom prst="line">
            <a:avLst/>
          </a:prstGeom>
          <a:ln w="4763" cap="flat" cmpd="sng">
            <a:solidFill>
              <a:schemeClr val="tx1"/>
            </a:solidFill>
            <a:prstDash val="solid"/>
            <a:headEnd type="none" w="med" len="med"/>
            <a:tailEnd type="none" w="med" len="med"/>
          </a:ln>
        </p:spPr>
      </p:sp>
      <p:sp>
        <p:nvSpPr>
          <p:cNvPr id="359514" name="Text Box 90"/>
          <p:cNvSpPr txBox="1"/>
          <p:nvPr/>
        </p:nvSpPr>
        <p:spPr>
          <a:xfrm>
            <a:off x="514350" y="4702175"/>
            <a:ext cx="900113" cy="457200"/>
          </a:xfrm>
          <a:prstGeom prst="rect">
            <a:avLst/>
          </a:prstGeom>
          <a:noFill/>
          <a:ln w="4763">
            <a:noFill/>
          </a:ln>
        </p:spPr>
        <p:txBody>
          <a:bodyPr wrap="none">
            <a:spAutoFit/>
          </a:bodyPr>
          <a:lstStyle/>
          <a:p>
            <a:r>
              <a:rPr lang="el-GR" altLang="zh-CN" dirty="0">
                <a:solidFill>
                  <a:srgbClr val="FF0000"/>
                </a:solidFill>
                <a:latin typeface="Times New Roman" panose="02020603050405020304" pitchFamily="18" charset="0"/>
              </a:rPr>
              <a:t>SΦ</a:t>
            </a:r>
            <a:r>
              <a:rPr lang="en-US" altLang="zh-CN" b="0" i="0" dirty="0">
                <a:solidFill>
                  <a:srgbClr val="FF0000"/>
                </a:solidFill>
                <a:latin typeface="Times New Roman" panose="02020603050405020304" pitchFamily="18" charset="0"/>
              </a:rPr>
              <a:t>25</a:t>
            </a:r>
          </a:p>
        </p:txBody>
      </p:sp>
      <p:pic>
        <p:nvPicPr>
          <p:cNvPr id="33815" name="Picture 206"/>
          <p:cNvPicPr>
            <a:picLocks noChangeAspect="1"/>
          </p:cNvPicPr>
          <p:nvPr/>
        </p:nvPicPr>
        <p:blipFill>
          <a:blip r:embed="rId2"/>
          <a:stretch>
            <a:fillRect/>
          </a:stretch>
        </p:blipFill>
        <p:spPr>
          <a:xfrm>
            <a:off x="4141788" y="3887788"/>
            <a:ext cx="3375025" cy="1025525"/>
          </a:xfrm>
          <a:prstGeom prst="rect">
            <a:avLst/>
          </a:prstGeom>
          <a:noFill/>
          <a:ln w="4763">
            <a:noFill/>
          </a:ln>
        </p:spPr>
      </p:pic>
      <p:grpSp>
        <p:nvGrpSpPr>
          <p:cNvPr id="7" name="Group 207"/>
          <p:cNvGrpSpPr/>
          <p:nvPr/>
        </p:nvGrpSpPr>
        <p:grpSpPr>
          <a:xfrm>
            <a:off x="4660900" y="4691063"/>
            <a:ext cx="2355850" cy="619125"/>
            <a:chOff x="4092" y="1424"/>
            <a:chExt cx="1056" cy="390"/>
          </a:xfrm>
        </p:grpSpPr>
        <p:sp>
          <p:nvSpPr>
            <p:cNvPr id="33822" name="Line 208"/>
            <p:cNvSpPr/>
            <p:nvPr/>
          </p:nvSpPr>
          <p:spPr>
            <a:xfrm rot="5400000">
              <a:off x="3913" y="1617"/>
              <a:ext cx="360" cy="0"/>
            </a:xfrm>
            <a:prstGeom prst="line">
              <a:avLst/>
            </a:prstGeom>
            <a:ln w="9525" cap="flat" cmpd="sng">
              <a:solidFill>
                <a:schemeClr val="hlink"/>
              </a:solidFill>
              <a:prstDash val="solid"/>
              <a:headEnd type="none" w="med" len="med"/>
              <a:tailEnd type="none" w="med" len="med"/>
            </a:ln>
          </p:spPr>
        </p:sp>
        <p:sp>
          <p:nvSpPr>
            <p:cNvPr id="33823" name="Line 209"/>
            <p:cNvSpPr/>
            <p:nvPr/>
          </p:nvSpPr>
          <p:spPr>
            <a:xfrm rot="5400000">
              <a:off x="4950" y="1619"/>
              <a:ext cx="390" cy="0"/>
            </a:xfrm>
            <a:prstGeom prst="line">
              <a:avLst/>
            </a:prstGeom>
            <a:ln w="9525" cap="flat" cmpd="sng">
              <a:solidFill>
                <a:schemeClr val="hlink"/>
              </a:solidFill>
              <a:prstDash val="solid"/>
              <a:headEnd type="none" w="med" len="med"/>
              <a:tailEnd type="none" w="med" len="med"/>
            </a:ln>
          </p:spPr>
        </p:sp>
        <p:sp>
          <p:nvSpPr>
            <p:cNvPr id="33824" name="Line 210"/>
            <p:cNvSpPr/>
            <p:nvPr/>
          </p:nvSpPr>
          <p:spPr>
            <a:xfrm rot="5400000">
              <a:off x="4620" y="1251"/>
              <a:ext cx="0" cy="1056"/>
            </a:xfrm>
            <a:prstGeom prst="line">
              <a:avLst/>
            </a:prstGeom>
            <a:ln w="9525" cap="flat" cmpd="sng">
              <a:solidFill>
                <a:schemeClr val="hlink"/>
              </a:solidFill>
              <a:prstDash val="solid"/>
              <a:headEnd type="triangle" w="sm" len="lg"/>
              <a:tailEnd type="triangle" w="sm" len="lg"/>
            </a:ln>
          </p:spPr>
        </p:sp>
        <p:sp>
          <p:nvSpPr>
            <p:cNvPr id="33825" name="Text Box 211"/>
            <p:cNvSpPr txBox="1"/>
            <p:nvPr/>
          </p:nvSpPr>
          <p:spPr>
            <a:xfrm>
              <a:off x="4263" y="1502"/>
              <a:ext cx="534" cy="288"/>
            </a:xfrm>
            <a:prstGeom prst="rect">
              <a:avLst/>
            </a:prstGeom>
            <a:noFill/>
            <a:ln w="9525">
              <a:noFill/>
            </a:ln>
          </p:spPr>
          <p:txBody>
            <a:bodyPr>
              <a:spAutoFit/>
            </a:bodyPr>
            <a:lstStyle/>
            <a:p>
              <a:r>
                <a:rPr lang="el-GR" altLang="zh-CN" dirty="0">
                  <a:latin typeface="Times New Roman" panose="02020603050405020304" pitchFamily="18" charset="0"/>
                </a:rPr>
                <a:t>Φ</a:t>
              </a:r>
              <a:r>
                <a:rPr lang="en-US" altLang="zh-CN" b="0" i="0" dirty="0">
                  <a:latin typeface="Times New Roman" panose="02020603050405020304" pitchFamily="18" charset="0"/>
                </a:rPr>
                <a:t>40</a:t>
              </a:r>
            </a:p>
          </p:txBody>
        </p:sp>
      </p:grpSp>
      <p:sp>
        <p:nvSpPr>
          <p:cNvPr id="359636" name="Line 212"/>
          <p:cNvSpPr/>
          <p:nvPr/>
        </p:nvSpPr>
        <p:spPr>
          <a:xfrm rot="-1181274" flipH="1">
            <a:off x="6696075" y="4137025"/>
            <a:ext cx="590550" cy="539750"/>
          </a:xfrm>
          <a:prstGeom prst="line">
            <a:avLst/>
          </a:prstGeom>
          <a:ln w="4826" cap="flat" cmpd="sng">
            <a:solidFill>
              <a:schemeClr val="tx1"/>
            </a:solidFill>
            <a:prstDash val="solid"/>
            <a:headEnd type="none" w="med" len="lg"/>
            <a:tailEnd type="none" w="med" len="lg"/>
          </a:ln>
        </p:spPr>
      </p:sp>
      <p:sp>
        <p:nvSpPr>
          <p:cNvPr id="359638" name="Line 214"/>
          <p:cNvSpPr/>
          <p:nvPr/>
        </p:nvSpPr>
        <p:spPr>
          <a:xfrm rot="-1181274" flipH="1">
            <a:off x="7132638" y="3794125"/>
            <a:ext cx="242887" cy="222250"/>
          </a:xfrm>
          <a:prstGeom prst="line">
            <a:avLst/>
          </a:prstGeom>
          <a:ln w="4826" cap="flat" cmpd="sng">
            <a:solidFill>
              <a:schemeClr val="tx1"/>
            </a:solidFill>
            <a:prstDash val="solid"/>
            <a:headEnd type="none" w="med" len="med"/>
            <a:tailEnd type="triangle" w="lg" len="lg"/>
          </a:ln>
        </p:spPr>
      </p:sp>
      <p:sp>
        <p:nvSpPr>
          <p:cNvPr id="359640" name="Line 216"/>
          <p:cNvSpPr/>
          <p:nvPr/>
        </p:nvSpPr>
        <p:spPr>
          <a:xfrm rot="-1181274" flipH="1">
            <a:off x="6619875" y="4743450"/>
            <a:ext cx="242888" cy="222250"/>
          </a:xfrm>
          <a:prstGeom prst="line">
            <a:avLst/>
          </a:prstGeom>
          <a:ln w="4826" cap="flat" cmpd="sng">
            <a:solidFill>
              <a:schemeClr val="tx1"/>
            </a:solidFill>
            <a:prstDash val="solid"/>
            <a:headEnd type="triangle" w="lg" len="lg"/>
            <a:tailEnd type="none" w="med" len="med"/>
          </a:ln>
        </p:spPr>
      </p:sp>
      <p:sp>
        <p:nvSpPr>
          <p:cNvPr id="359641" name="Line 217"/>
          <p:cNvSpPr/>
          <p:nvPr/>
        </p:nvSpPr>
        <p:spPr>
          <a:xfrm flipH="1">
            <a:off x="6418263" y="3740150"/>
            <a:ext cx="927100" cy="0"/>
          </a:xfrm>
          <a:prstGeom prst="line">
            <a:avLst/>
          </a:prstGeom>
          <a:ln w="4763" cap="flat" cmpd="sng">
            <a:solidFill>
              <a:schemeClr val="tx1"/>
            </a:solidFill>
            <a:prstDash val="solid"/>
            <a:headEnd type="none" w="med" len="med"/>
            <a:tailEnd type="none" w="med" len="med"/>
          </a:ln>
        </p:spPr>
      </p:sp>
      <p:sp>
        <p:nvSpPr>
          <p:cNvPr id="359642" name="Text Box 218"/>
          <p:cNvSpPr txBox="1"/>
          <p:nvPr/>
        </p:nvSpPr>
        <p:spPr>
          <a:xfrm>
            <a:off x="6505575" y="3319463"/>
            <a:ext cx="730250" cy="457200"/>
          </a:xfrm>
          <a:prstGeom prst="rect">
            <a:avLst/>
          </a:prstGeom>
          <a:noFill/>
          <a:ln w="4763">
            <a:noFill/>
          </a:ln>
        </p:spPr>
        <p:txBody>
          <a:bodyPr wrap="none">
            <a:spAutoFit/>
          </a:bodyPr>
          <a:lstStyle/>
          <a:p>
            <a:r>
              <a:rPr lang="el-GR" altLang="zh-CN" dirty="0">
                <a:solidFill>
                  <a:srgbClr val="FF0000"/>
                </a:solidFill>
                <a:latin typeface="Times New Roman" panose="02020603050405020304" pitchFamily="18" charset="0"/>
              </a:rPr>
              <a:t>Φ1</a:t>
            </a:r>
            <a:r>
              <a:rPr lang="en-US" altLang="zh-CN" b="0" i="0" dirty="0">
                <a:solidFill>
                  <a:srgbClr val="FF0000"/>
                </a:solidFill>
                <a:latin typeface="Times New Roman" panose="02020603050405020304" pitchFamily="18" charset="0"/>
              </a:rPr>
              <a:t>2</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par>
                                <p:cTn id="8" presetID="22" presetClass="entr" presetSubtype="2"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right)">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2"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right)">
                                      <p:cBhvr>
                                        <p:cTn id="15" dur="500"/>
                                        <p:tgtEl>
                                          <p:spTgt spid="5"/>
                                        </p:tgtEl>
                                      </p:cBhvr>
                                    </p:animEffect>
                                  </p:childTnLst>
                                </p:cTn>
                              </p:par>
                              <p:par>
                                <p:cTn id="16" presetID="22" presetClass="entr" presetSubtype="8"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par>
                                <p:cTn id="19" presetID="22" presetClass="entr" presetSubtype="1"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up)">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nodeType="clickEffect">
                                  <p:stCondLst>
                                    <p:cond delay="0"/>
                                  </p:stCondLst>
                                  <p:childTnLst>
                                    <p:set>
                                      <p:cBhvr>
                                        <p:cTn id="25" dur="1" fill="hold">
                                          <p:stCondLst>
                                            <p:cond delay="0"/>
                                          </p:stCondLst>
                                        </p:cTn>
                                        <p:tgtEl>
                                          <p:spTgt spid="359510"/>
                                        </p:tgtEl>
                                        <p:attrNameLst>
                                          <p:attrName>style.visibility</p:attrName>
                                        </p:attrNameLst>
                                      </p:cBhvr>
                                      <p:to>
                                        <p:strVal val="visible"/>
                                      </p:to>
                                    </p:set>
                                    <p:animEffect transition="in" filter="wipe(up)">
                                      <p:cBhvr>
                                        <p:cTn id="26" dur="500"/>
                                        <p:tgtEl>
                                          <p:spTgt spid="359510"/>
                                        </p:tgtEl>
                                      </p:cBhvr>
                                    </p:animEffect>
                                  </p:childTnLst>
                                </p:cTn>
                              </p:par>
                            </p:childTnLst>
                          </p:cTn>
                        </p:par>
                        <p:par>
                          <p:cTn id="27" fill="hold">
                            <p:stCondLst>
                              <p:cond delay="500"/>
                            </p:stCondLst>
                            <p:childTnLst>
                              <p:par>
                                <p:cTn id="28" presetID="22" presetClass="entr" presetSubtype="1" fill="hold" nodeType="afterEffect">
                                  <p:stCondLst>
                                    <p:cond delay="0"/>
                                  </p:stCondLst>
                                  <p:childTnLst>
                                    <p:set>
                                      <p:cBhvr>
                                        <p:cTn id="29" dur="1" fill="hold">
                                          <p:stCondLst>
                                            <p:cond delay="0"/>
                                          </p:stCondLst>
                                        </p:cTn>
                                        <p:tgtEl>
                                          <p:spTgt spid="359511"/>
                                        </p:tgtEl>
                                        <p:attrNameLst>
                                          <p:attrName>style.visibility</p:attrName>
                                        </p:attrNameLst>
                                      </p:cBhvr>
                                      <p:to>
                                        <p:strVal val="visible"/>
                                      </p:to>
                                    </p:set>
                                    <p:animEffect transition="in" filter="wipe(up)">
                                      <p:cBhvr>
                                        <p:cTn id="30" dur="500"/>
                                        <p:tgtEl>
                                          <p:spTgt spid="359511"/>
                                        </p:tgtEl>
                                      </p:cBhvr>
                                    </p:animEffect>
                                  </p:childTnLst>
                                </p:cTn>
                              </p:par>
                            </p:childTnLst>
                          </p:cTn>
                        </p:par>
                        <p:par>
                          <p:cTn id="31" fill="hold">
                            <p:stCondLst>
                              <p:cond delay="1000"/>
                            </p:stCondLst>
                            <p:childTnLst>
                              <p:par>
                                <p:cTn id="32" presetID="22" presetClass="entr" presetSubtype="2" fill="hold" nodeType="afterEffect">
                                  <p:stCondLst>
                                    <p:cond delay="0"/>
                                  </p:stCondLst>
                                  <p:childTnLst>
                                    <p:set>
                                      <p:cBhvr>
                                        <p:cTn id="33" dur="1" fill="hold">
                                          <p:stCondLst>
                                            <p:cond delay="0"/>
                                          </p:stCondLst>
                                        </p:cTn>
                                        <p:tgtEl>
                                          <p:spTgt spid="359512"/>
                                        </p:tgtEl>
                                        <p:attrNameLst>
                                          <p:attrName>style.visibility</p:attrName>
                                        </p:attrNameLst>
                                      </p:cBhvr>
                                      <p:to>
                                        <p:strVal val="visible"/>
                                      </p:to>
                                    </p:set>
                                    <p:animEffect transition="in" filter="wipe(right)">
                                      <p:cBhvr>
                                        <p:cTn id="34" dur="500"/>
                                        <p:tgtEl>
                                          <p:spTgt spid="359512"/>
                                        </p:tgtEl>
                                      </p:cBhvr>
                                    </p:animEffect>
                                  </p:childTnLst>
                                </p:cTn>
                              </p:par>
                            </p:childTnLst>
                          </p:cTn>
                        </p:par>
                        <p:par>
                          <p:cTn id="35" fill="hold">
                            <p:stCondLst>
                              <p:cond delay="1500"/>
                            </p:stCondLst>
                            <p:childTnLst>
                              <p:par>
                                <p:cTn id="36" presetID="9" presetClass="entr" presetSubtype="0" fill="hold" grpId="0" nodeType="afterEffect">
                                  <p:stCondLst>
                                    <p:cond delay="0"/>
                                  </p:stCondLst>
                                  <p:childTnLst>
                                    <p:set>
                                      <p:cBhvr>
                                        <p:cTn id="37" dur="1" fill="hold">
                                          <p:stCondLst>
                                            <p:cond delay="0"/>
                                          </p:stCondLst>
                                        </p:cTn>
                                        <p:tgtEl>
                                          <p:spTgt spid="359514"/>
                                        </p:tgtEl>
                                        <p:attrNameLst>
                                          <p:attrName>style.visibility</p:attrName>
                                        </p:attrNameLst>
                                      </p:cBhvr>
                                      <p:to>
                                        <p:strVal val="visible"/>
                                      </p:to>
                                    </p:set>
                                    <p:animEffect transition="in" filter="dissolve">
                                      <p:cBhvr>
                                        <p:cTn id="38" dur="500"/>
                                        <p:tgtEl>
                                          <p:spTgt spid="359514"/>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nodeType="clickEffect">
                                  <p:stCondLst>
                                    <p:cond delay="0"/>
                                  </p:stCondLst>
                                  <p:childTnLst>
                                    <p:set>
                                      <p:cBhvr>
                                        <p:cTn id="42" dur="1" fill="hold">
                                          <p:stCondLst>
                                            <p:cond delay="0"/>
                                          </p:stCondLst>
                                        </p:cTn>
                                        <p:tgtEl>
                                          <p:spTgt spid="359640"/>
                                        </p:tgtEl>
                                        <p:attrNameLst>
                                          <p:attrName>style.visibility</p:attrName>
                                        </p:attrNameLst>
                                      </p:cBhvr>
                                      <p:to>
                                        <p:strVal val="visible"/>
                                      </p:to>
                                    </p:set>
                                    <p:animEffect transition="in" filter="wipe(down)">
                                      <p:cBhvr>
                                        <p:cTn id="43" dur="500"/>
                                        <p:tgtEl>
                                          <p:spTgt spid="359640"/>
                                        </p:tgtEl>
                                      </p:cBhvr>
                                    </p:animEffect>
                                  </p:childTnLst>
                                </p:cTn>
                              </p:par>
                            </p:childTnLst>
                          </p:cTn>
                        </p:par>
                        <p:par>
                          <p:cTn id="44" fill="hold">
                            <p:stCondLst>
                              <p:cond delay="500"/>
                            </p:stCondLst>
                            <p:childTnLst>
                              <p:par>
                                <p:cTn id="45" presetID="22" presetClass="entr" presetSubtype="4" fill="hold" nodeType="afterEffect">
                                  <p:stCondLst>
                                    <p:cond delay="0"/>
                                  </p:stCondLst>
                                  <p:childTnLst>
                                    <p:set>
                                      <p:cBhvr>
                                        <p:cTn id="46" dur="1" fill="hold">
                                          <p:stCondLst>
                                            <p:cond delay="0"/>
                                          </p:stCondLst>
                                        </p:cTn>
                                        <p:tgtEl>
                                          <p:spTgt spid="359636"/>
                                        </p:tgtEl>
                                        <p:attrNameLst>
                                          <p:attrName>style.visibility</p:attrName>
                                        </p:attrNameLst>
                                      </p:cBhvr>
                                      <p:to>
                                        <p:strVal val="visible"/>
                                      </p:to>
                                    </p:set>
                                    <p:animEffect transition="in" filter="wipe(down)">
                                      <p:cBhvr>
                                        <p:cTn id="47" dur="500"/>
                                        <p:tgtEl>
                                          <p:spTgt spid="359636"/>
                                        </p:tgtEl>
                                      </p:cBhvr>
                                    </p:animEffect>
                                  </p:childTnLst>
                                </p:cTn>
                              </p:par>
                            </p:childTnLst>
                          </p:cTn>
                        </p:par>
                        <p:par>
                          <p:cTn id="48" fill="hold">
                            <p:stCondLst>
                              <p:cond delay="1000"/>
                            </p:stCondLst>
                            <p:childTnLst>
                              <p:par>
                                <p:cTn id="49" presetID="22" presetClass="entr" presetSubtype="4" fill="hold" nodeType="afterEffect">
                                  <p:stCondLst>
                                    <p:cond delay="0"/>
                                  </p:stCondLst>
                                  <p:childTnLst>
                                    <p:set>
                                      <p:cBhvr>
                                        <p:cTn id="50" dur="1" fill="hold">
                                          <p:stCondLst>
                                            <p:cond delay="0"/>
                                          </p:stCondLst>
                                        </p:cTn>
                                        <p:tgtEl>
                                          <p:spTgt spid="359638"/>
                                        </p:tgtEl>
                                        <p:attrNameLst>
                                          <p:attrName>style.visibility</p:attrName>
                                        </p:attrNameLst>
                                      </p:cBhvr>
                                      <p:to>
                                        <p:strVal val="visible"/>
                                      </p:to>
                                    </p:set>
                                    <p:animEffect transition="in" filter="wipe(down)">
                                      <p:cBhvr>
                                        <p:cTn id="51" dur="500"/>
                                        <p:tgtEl>
                                          <p:spTgt spid="359638"/>
                                        </p:tgtEl>
                                      </p:cBhvr>
                                    </p:animEffect>
                                  </p:childTnLst>
                                </p:cTn>
                              </p:par>
                            </p:childTnLst>
                          </p:cTn>
                        </p:par>
                        <p:par>
                          <p:cTn id="52" fill="hold">
                            <p:stCondLst>
                              <p:cond delay="1500"/>
                            </p:stCondLst>
                            <p:childTnLst>
                              <p:par>
                                <p:cTn id="53" presetID="22" presetClass="entr" presetSubtype="2" fill="hold" nodeType="afterEffect">
                                  <p:stCondLst>
                                    <p:cond delay="0"/>
                                  </p:stCondLst>
                                  <p:childTnLst>
                                    <p:set>
                                      <p:cBhvr>
                                        <p:cTn id="54" dur="1" fill="hold">
                                          <p:stCondLst>
                                            <p:cond delay="0"/>
                                          </p:stCondLst>
                                        </p:cTn>
                                        <p:tgtEl>
                                          <p:spTgt spid="359641"/>
                                        </p:tgtEl>
                                        <p:attrNameLst>
                                          <p:attrName>style.visibility</p:attrName>
                                        </p:attrNameLst>
                                      </p:cBhvr>
                                      <p:to>
                                        <p:strVal val="visible"/>
                                      </p:to>
                                    </p:set>
                                    <p:animEffect transition="in" filter="wipe(right)">
                                      <p:cBhvr>
                                        <p:cTn id="55" dur="500"/>
                                        <p:tgtEl>
                                          <p:spTgt spid="359641"/>
                                        </p:tgtEl>
                                      </p:cBhvr>
                                    </p:animEffect>
                                  </p:childTnLst>
                                </p:cTn>
                              </p:par>
                            </p:childTnLst>
                          </p:cTn>
                        </p:par>
                        <p:par>
                          <p:cTn id="56" fill="hold">
                            <p:stCondLst>
                              <p:cond delay="2000"/>
                            </p:stCondLst>
                            <p:childTnLst>
                              <p:par>
                                <p:cTn id="57" presetID="9" presetClass="entr" presetSubtype="0" fill="hold" grpId="0" nodeType="afterEffect">
                                  <p:stCondLst>
                                    <p:cond delay="0"/>
                                  </p:stCondLst>
                                  <p:childTnLst>
                                    <p:set>
                                      <p:cBhvr>
                                        <p:cTn id="58" dur="1" fill="hold">
                                          <p:stCondLst>
                                            <p:cond delay="0"/>
                                          </p:stCondLst>
                                        </p:cTn>
                                        <p:tgtEl>
                                          <p:spTgt spid="359642"/>
                                        </p:tgtEl>
                                        <p:attrNameLst>
                                          <p:attrName>style.visibility</p:attrName>
                                        </p:attrNameLst>
                                      </p:cBhvr>
                                      <p:to>
                                        <p:strVal val="visible"/>
                                      </p:to>
                                    </p:set>
                                    <p:animEffect transition="in" filter="dissolve">
                                      <p:cBhvr>
                                        <p:cTn id="59" dur="500"/>
                                        <p:tgtEl>
                                          <p:spTgt spid="359642"/>
                                        </p:tgtEl>
                                      </p:cBhvr>
                                    </p:animEffect>
                                  </p:childTnLst>
                                </p:cTn>
                              </p:par>
                            </p:childTnLst>
                          </p:cTn>
                        </p:par>
                        <p:par>
                          <p:cTn id="60" fill="hold">
                            <p:stCondLst>
                              <p:cond delay="2500"/>
                            </p:stCondLst>
                            <p:childTnLst>
                              <p:par>
                                <p:cTn id="61" presetID="22" presetClass="entr" presetSubtype="4" fill="hold" nodeType="afterEffect">
                                  <p:stCondLst>
                                    <p:cond delay="0"/>
                                  </p:stCondLst>
                                  <p:childTnLst>
                                    <p:set>
                                      <p:cBhvr>
                                        <p:cTn id="62" dur="1" fill="hold">
                                          <p:stCondLst>
                                            <p:cond delay="0"/>
                                          </p:stCondLst>
                                        </p:cTn>
                                        <p:tgtEl>
                                          <p:spTgt spid="7"/>
                                        </p:tgtEl>
                                        <p:attrNameLst>
                                          <p:attrName>style.visibility</p:attrName>
                                        </p:attrNameLst>
                                      </p:cBhvr>
                                      <p:to>
                                        <p:strVal val="visible"/>
                                      </p:to>
                                    </p:set>
                                    <p:animEffect transition="in" filter="wipe(down)">
                                      <p:cBhvr>
                                        <p:cTn id="63" dur="500"/>
                                        <p:tgtEl>
                                          <p:spTgt spid="7"/>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359499"/>
                                        </p:tgtEl>
                                        <p:attrNameLst>
                                          <p:attrName>style.visibility</p:attrName>
                                        </p:attrNameLst>
                                      </p:cBhvr>
                                      <p:to>
                                        <p:strVal val="visible"/>
                                      </p:to>
                                    </p:set>
                                    <p:animEffect transition="in" filter="wipe(left)">
                                      <p:cBhvr>
                                        <p:cTn id="68" dur="500"/>
                                        <p:tgtEl>
                                          <p:spTgt spid="3594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9499" grpId="0"/>
      <p:bldP spid="359514" grpId="0"/>
      <p:bldP spid="35964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 name="日期占位符 1"/>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276BE425-94E6-4432-9C14-307A960044AA}"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15:55:42</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241" name="灯片编号占位符 3"/>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5pPr>
          </a:lstStyle>
          <a:p>
            <a:pPr lvl="0" algn="r" eaLnBrk="1" hangingPunct="1"/>
            <a:fld id="{9A0DB2DC-4C9A-4742-B13C-FB6460FD3503}" type="slidenum">
              <a:rPr lang="en-US" altLang="zh-CN" sz="1400" b="0" i="0" dirty="0">
                <a:solidFill>
                  <a:schemeClr val="tx1"/>
                </a:solidFill>
                <a:latin typeface="Times New Roman" panose="02020603050405020304" pitchFamily="18" charset="0"/>
              </a:rPr>
              <a:t>29</a:t>
            </a:fld>
            <a:endParaRPr lang="en-US" altLang="zh-CN" sz="1400" b="0" i="0" dirty="0">
              <a:solidFill>
                <a:schemeClr val="tx1"/>
              </a:solidFill>
              <a:latin typeface="Times New Roman" panose="02020603050405020304" pitchFamily="18" charset="0"/>
            </a:endParaRPr>
          </a:p>
        </p:txBody>
      </p:sp>
      <p:grpSp>
        <p:nvGrpSpPr>
          <p:cNvPr id="34821" name="Group 3"/>
          <p:cNvGrpSpPr/>
          <p:nvPr/>
        </p:nvGrpSpPr>
        <p:grpSpPr>
          <a:xfrm>
            <a:off x="879475" y="965200"/>
            <a:ext cx="2854325" cy="4076700"/>
            <a:chOff x="1006" y="799"/>
            <a:chExt cx="904" cy="1368"/>
          </a:xfrm>
        </p:grpSpPr>
        <p:grpSp>
          <p:nvGrpSpPr>
            <p:cNvPr id="34973" name="Group 4"/>
            <p:cNvGrpSpPr/>
            <p:nvPr/>
          </p:nvGrpSpPr>
          <p:grpSpPr>
            <a:xfrm>
              <a:off x="1082" y="799"/>
              <a:ext cx="764" cy="330"/>
              <a:chOff x="1082" y="799"/>
              <a:chExt cx="764" cy="330"/>
            </a:xfrm>
          </p:grpSpPr>
          <p:sp>
            <p:nvSpPr>
              <p:cNvPr id="35042" name="Freeform 5"/>
              <p:cNvSpPr/>
              <p:nvPr/>
            </p:nvSpPr>
            <p:spPr>
              <a:xfrm>
                <a:off x="1383" y="1026"/>
                <a:ext cx="1" cy="103"/>
              </a:xfrm>
              <a:custGeom>
                <a:avLst/>
                <a:gdLst>
                  <a:gd name="txL" fmla="*/ 0 w 1"/>
                  <a:gd name="txT" fmla="*/ 0 h 930"/>
                  <a:gd name="txR" fmla="*/ 1 w 1"/>
                  <a:gd name="txB" fmla="*/ 930 h 930"/>
                </a:gdLst>
                <a:ahLst/>
                <a:cxnLst>
                  <a:cxn ang="0">
                    <a:pos x="0" y="930"/>
                  </a:cxn>
                  <a:cxn ang="0">
                    <a:pos x="0" y="0"/>
                  </a:cxn>
                  <a:cxn ang="0">
                    <a:pos x="1" y="0"/>
                  </a:cxn>
                </a:cxnLst>
                <a:rect l="txL" t="txT" r="txR" b="txB"/>
                <a:pathLst>
                  <a:path w="1" h="930">
                    <a:moveTo>
                      <a:pt x="0" y="930"/>
                    </a:moveTo>
                    <a:lnTo>
                      <a:pt x="0" y="0"/>
                    </a:lnTo>
                    <a:lnTo>
                      <a:pt x="1"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043" name="Freeform 6"/>
              <p:cNvSpPr/>
              <p:nvPr/>
            </p:nvSpPr>
            <p:spPr>
              <a:xfrm>
                <a:off x="1383" y="943"/>
                <a:ext cx="1" cy="41"/>
              </a:xfrm>
              <a:custGeom>
                <a:avLst/>
                <a:gdLst>
                  <a:gd name="txL" fmla="*/ 0 w 1"/>
                  <a:gd name="txT" fmla="*/ 0 h 369"/>
                  <a:gd name="txR" fmla="*/ 1 w 1"/>
                  <a:gd name="txB" fmla="*/ 369 h 369"/>
                </a:gdLst>
                <a:ahLst/>
                <a:cxnLst>
                  <a:cxn ang="0">
                    <a:pos x="0" y="369"/>
                  </a:cxn>
                  <a:cxn ang="0">
                    <a:pos x="0" y="0"/>
                  </a:cxn>
                  <a:cxn ang="0">
                    <a:pos x="1" y="0"/>
                  </a:cxn>
                </a:cxnLst>
                <a:rect l="txL" t="txT" r="txR" b="txB"/>
                <a:pathLst>
                  <a:path w="1" h="369">
                    <a:moveTo>
                      <a:pt x="0" y="369"/>
                    </a:moveTo>
                    <a:lnTo>
                      <a:pt x="0" y="0"/>
                    </a:lnTo>
                    <a:lnTo>
                      <a:pt x="1"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044" name="Freeform 7"/>
              <p:cNvSpPr/>
              <p:nvPr/>
            </p:nvSpPr>
            <p:spPr>
              <a:xfrm>
                <a:off x="1383" y="799"/>
                <a:ext cx="1" cy="103"/>
              </a:xfrm>
              <a:custGeom>
                <a:avLst/>
                <a:gdLst>
                  <a:gd name="txL" fmla="*/ 0 w 1"/>
                  <a:gd name="txT" fmla="*/ 0 h 931"/>
                  <a:gd name="txR" fmla="*/ 1 w 1"/>
                  <a:gd name="txB" fmla="*/ 931 h 931"/>
                </a:gdLst>
                <a:ahLst/>
                <a:cxnLst>
                  <a:cxn ang="0">
                    <a:pos x="0" y="931"/>
                  </a:cxn>
                  <a:cxn ang="0">
                    <a:pos x="0" y="0"/>
                  </a:cxn>
                  <a:cxn ang="0">
                    <a:pos x="1" y="0"/>
                  </a:cxn>
                </a:cxnLst>
                <a:rect l="txL" t="txT" r="txR" b="txB"/>
                <a:pathLst>
                  <a:path w="1" h="931">
                    <a:moveTo>
                      <a:pt x="0" y="931"/>
                    </a:moveTo>
                    <a:lnTo>
                      <a:pt x="0" y="0"/>
                    </a:lnTo>
                    <a:lnTo>
                      <a:pt x="1"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045" name="Freeform 8"/>
              <p:cNvSpPr/>
              <p:nvPr/>
            </p:nvSpPr>
            <p:spPr>
              <a:xfrm>
                <a:off x="1082" y="881"/>
                <a:ext cx="16" cy="202"/>
              </a:xfrm>
              <a:custGeom>
                <a:avLst/>
                <a:gdLst>
                  <a:gd name="txL" fmla="*/ 0 w 145"/>
                  <a:gd name="txT" fmla="*/ 0 h 1820"/>
                  <a:gd name="txR" fmla="*/ 145 w 145"/>
                  <a:gd name="txB" fmla="*/ 1820 h 1820"/>
                </a:gdLst>
                <a:ahLst/>
                <a:cxnLst>
                  <a:cxn ang="0">
                    <a:pos x="0" y="1820"/>
                  </a:cxn>
                  <a:cxn ang="0">
                    <a:pos x="145" y="1674"/>
                  </a:cxn>
                  <a:cxn ang="0">
                    <a:pos x="0" y="0"/>
                  </a:cxn>
                  <a:cxn ang="0">
                    <a:pos x="0" y="1820"/>
                  </a:cxn>
                </a:cxnLst>
                <a:rect l="txL" t="txT" r="txR" b="txB"/>
                <a:pathLst>
                  <a:path w="145" h="1820">
                    <a:moveTo>
                      <a:pt x="0" y="1820"/>
                    </a:moveTo>
                    <a:lnTo>
                      <a:pt x="145" y="1674"/>
                    </a:lnTo>
                    <a:lnTo>
                      <a:pt x="0" y="0"/>
                    </a:lnTo>
                    <a:lnTo>
                      <a:pt x="0" y="1820"/>
                    </a:lnTo>
                    <a:close/>
                  </a:path>
                </a:pathLst>
              </a:custGeom>
              <a:solidFill>
                <a:srgbClr val="000000">
                  <a:alpha val="100000"/>
                </a:srgbClr>
              </a:solidFill>
              <a:ln w="9525">
                <a:noFill/>
              </a:ln>
            </p:spPr>
            <p:txBody>
              <a:bodyPr/>
              <a:lstStyle/>
              <a:p>
                <a:endParaRPr lang="zh-CN" altLang="en-US"/>
              </a:p>
            </p:txBody>
          </p:sp>
          <p:sp>
            <p:nvSpPr>
              <p:cNvPr id="35046" name="Freeform 9"/>
              <p:cNvSpPr/>
              <p:nvPr/>
            </p:nvSpPr>
            <p:spPr>
              <a:xfrm>
                <a:off x="1082" y="881"/>
                <a:ext cx="16" cy="186"/>
              </a:xfrm>
              <a:custGeom>
                <a:avLst/>
                <a:gdLst>
                  <a:gd name="txL" fmla="*/ 0 w 145"/>
                  <a:gd name="txT" fmla="*/ 0 h 1674"/>
                  <a:gd name="txR" fmla="*/ 145 w 145"/>
                  <a:gd name="txB" fmla="*/ 1674 h 1674"/>
                </a:gdLst>
                <a:ahLst/>
                <a:cxnLst>
                  <a:cxn ang="0">
                    <a:pos x="145" y="1674"/>
                  </a:cxn>
                  <a:cxn ang="0">
                    <a:pos x="0" y="0"/>
                  </a:cxn>
                  <a:cxn ang="0">
                    <a:pos x="145" y="145"/>
                  </a:cxn>
                  <a:cxn ang="0">
                    <a:pos x="145" y="1674"/>
                  </a:cxn>
                </a:cxnLst>
                <a:rect l="txL" t="txT" r="txR" b="txB"/>
                <a:pathLst>
                  <a:path w="145" h="1674">
                    <a:moveTo>
                      <a:pt x="145" y="1674"/>
                    </a:moveTo>
                    <a:lnTo>
                      <a:pt x="0" y="0"/>
                    </a:lnTo>
                    <a:lnTo>
                      <a:pt x="145" y="145"/>
                    </a:lnTo>
                    <a:lnTo>
                      <a:pt x="145" y="1674"/>
                    </a:lnTo>
                    <a:close/>
                  </a:path>
                </a:pathLst>
              </a:custGeom>
              <a:solidFill>
                <a:srgbClr val="000000">
                  <a:alpha val="100000"/>
                </a:srgbClr>
              </a:solidFill>
              <a:ln w="9525">
                <a:noFill/>
              </a:ln>
            </p:spPr>
            <p:txBody>
              <a:bodyPr/>
              <a:lstStyle/>
              <a:p>
                <a:endParaRPr lang="zh-CN" altLang="en-US"/>
              </a:p>
            </p:txBody>
          </p:sp>
          <p:sp>
            <p:nvSpPr>
              <p:cNvPr id="35047" name="Freeform 10"/>
              <p:cNvSpPr/>
              <p:nvPr/>
            </p:nvSpPr>
            <p:spPr>
              <a:xfrm>
                <a:off x="1082" y="881"/>
                <a:ext cx="16" cy="202"/>
              </a:xfrm>
              <a:custGeom>
                <a:avLst/>
                <a:gdLst>
                  <a:gd name="txL" fmla="*/ 0 w 145"/>
                  <a:gd name="txT" fmla="*/ 0 h 1820"/>
                  <a:gd name="txR" fmla="*/ 145 w 145"/>
                  <a:gd name="txB" fmla="*/ 1820 h 1820"/>
                </a:gdLst>
                <a:ahLst/>
                <a:cxnLst>
                  <a:cxn ang="0">
                    <a:pos x="0" y="1820"/>
                  </a:cxn>
                  <a:cxn ang="0">
                    <a:pos x="145" y="1674"/>
                  </a:cxn>
                  <a:cxn ang="0">
                    <a:pos x="145" y="145"/>
                  </a:cxn>
                  <a:cxn ang="0">
                    <a:pos x="0" y="0"/>
                  </a:cxn>
                  <a:cxn ang="0">
                    <a:pos x="0" y="1820"/>
                  </a:cxn>
                </a:cxnLst>
                <a:rect l="txL" t="txT" r="txR" b="txB"/>
                <a:pathLst>
                  <a:path w="145" h="1820">
                    <a:moveTo>
                      <a:pt x="0" y="1820"/>
                    </a:moveTo>
                    <a:lnTo>
                      <a:pt x="145" y="1674"/>
                    </a:lnTo>
                    <a:lnTo>
                      <a:pt x="145" y="145"/>
                    </a:lnTo>
                    <a:lnTo>
                      <a:pt x="0" y="0"/>
                    </a:lnTo>
                    <a:lnTo>
                      <a:pt x="0" y="182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048" name="Freeform 11"/>
              <p:cNvSpPr/>
              <p:nvPr/>
            </p:nvSpPr>
            <p:spPr>
              <a:xfrm>
                <a:off x="1082" y="881"/>
                <a:ext cx="764" cy="16"/>
              </a:xfrm>
              <a:custGeom>
                <a:avLst/>
                <a:gdLst>
                  <a:gd name="txL" fmla="*/ 0 w 6876"/>
                  <a:gd name="txT" fmla="*/ 0 h 145"/>
                  <a:gd name="txR" fmla="*/ 6876 w 6876"/>
                  <a:gd name="txB" fmla="*/ 145 h 145"/>
                </a:gdLst>
                <a:ahLst/>
                <a:cxnLst>
                  <a:cxn ang="0">
                    <a:pos x="0" y="0"/>
                  </a:cxn>
                  <a:cxn ang="0">
                    <a:pos x="145" y="145"/>
                  </a:cxn>
                  <a:cxn ang="0">
                    <a:pos x="6876" y="0"/>
                  </a:cxn>
                  <a:cxn ang="0">
                    <a:pos x="0" y="0"/>
                  </a:cxn>
                </a:cxnLst>
                <a:rect l="txL" t="txT" r="txR" b="txB"/>
                <a:pathLst>
                  <a:path w="6876" h="145">
                    <a:moveTo>
                      <a:pt x="0" y="0"/>
                    </a:moveTo>
                    <a:lnTo>
                      <a:pt x="145" y="145"/>
                    </a:lnTo>
                    <a:lnTo>
                      <a:pt x="6876" y="0"/>
                    </a:lnTo>
                    <a:lnTo>
                      <a:pt x="0" y="0"/>
                    </a:lnTo>
                    <a:close/>
                  </a:path>
                </a:pathLst>
              </a:custGeom>
              <a:solidFill>
                <a:srgbClr val="000000">
                  <a:alpha val="100000"/>
                </a:srgbClr>
              </a:solidFill>
              <a:ln w="9525">
                <a:noFill/>
              </a:ln>
            </p:spPr>
            <p:txBody>
              <a:bodyPr/>
              <a:lstStyle/>
              <a:p>
                <a:endParaRPr lang="zh-CN" altLang="en-US"/>
              </a:p>
            </p:txBody>
          </p:sp>
          <p:sp>
            <p:nvSpPr>
              <p:cNvPr id="35049" name="Freeform 12"/>
              <p:cNvSpPr/>
              <p:nvPr/>
            </p:nvSpPr>
            <p:spPr>
              <a:xfrm>
                <a:off x="1098" y="881"/>
                <a:ext cx="748" cy="16"/>
              </a:xfrm>
              <a:custGeom>
                <a:avLst/>
                <a:gdLst>
                  <a:gd name="txL" fmla="*/ 0 w 6731"/>
                  <a:gd name="txT" fmla="*/ 0 h 145"/>
                  <a:gd name="txR" fmla="*/ 6731 w 6731"/>
                  <a:gd name="txB" fmla="*/ 145 h 145"/>
                </a:gdLst>
                <a:ahLst/>
                <a:cxnLst>
                  <a:cxn ang="0">
                    <a:pos x="0" y="145"/>
                  </a:cxn>
                  <a:cxn ang="0">
                    <a:pos x="6731" y="0"/>
                  </a:cxn>
                  <a:cxn ang="0">
                    <a:pos x="6586" y="145"/>
                  </a:cxn>
                  <a:cxn ang="0">
                    <a:pos x="0" y="145"/>
                  </a:cxn>
                </a:cxnLst>
                <a:rect l="txL" t="txT" r="txR" b="txB"/>
                <a:pathLst>
                  <a:path w="6731" h="145">
                    <a:moveTo>
                      <a:pt x="0" y="145"/>
                    </a:moveTo>
                    <a:lnTo>
                      <a:pt x="6731" y="0"/>
                    </a:lnTo>
                    <a:lnTo>
                      <a:pt x="6586" y="145"/>
                    </a:lnTo>
                    <a:lnTo>
                      <a:pt x="0" y="145"/>
                    </a:lnTo>
                    <a:close/>
                  </a:path>
                </a:pathLst>
              </a:custGeom>
              <a:solidFill>
                <a:srgbClr val="000000">
                  <a:alpha val="100000"/>
                </a:srgbClr>
              </a:solidFill>
              <a:ln w="9525">
                <a:noFill/>
              </a:ln>
            </p:spPr>
            <p:txBody>
              <a:bodyPr/>
              <a:lstStyle/>
              <a:p>
                <a:endParaRPr lang="zh-CN" altLang="en-US"/>
              </a:p>
            </p:txBody>
          </p:sp>
          <p:sp>
            <p:nvSpPr>
              <p:cNvPr id="35050" name="Freeform 13"/>
              <p:cNvSpPr/>
              <p:nvPr/>
            </p:nvSpPr>
            <p:spPr>
              <a:xfrm>
                <a:off x="1082" y="881"/>
                <a:ext cx="764" cy="16"/>
              </a:xfrm>
              <a:custGeom>
                <a:avLst/>
                <a:gdLst>
                  <a:gd name="txL" fmla="*/ 0 w 6876"/>
                  <a:gd name="txT" fmla="*/ 0 h 145"/>
                  <a:gd name="txR" fmla="*/ 6876 w 6876"/>
                  <a:gd name="txB" fmla="*/ 145 h 145"/>
                </a:gdLst>
                <a:ahLst/>
                <a:cxnLst>
                  <a:cxn ang="0">
                    <a:pos x="0" y="0"/>
                  </a:cxn>
                  <a:cxn ang="0">
                    <a:pos x="145" y="145"/>
                  </a:cxn>
                  <a:cxn ang="0">
                    <a:pos x="6731" y="145"/>
                  </a:cxn>
                  <a:cxn ang="0">
                    <a:pos x="6876" y="0"/>
                  </a:cxn>
                  <a:cxn ang="0">
                    <a:pos x="0" y="0"/>
                  </a:cxn>
                </a:cxnLst>
                <a:rect l="txL" t="txT" r="txR" b="txB"/>
                <a:pathLst>
                  <a:path w="6876" h="145">
                    <a:moveTo>
                      <a:pt x="0" y="0"/>
                    </a:moveTo>
                    <a:lnTo>
                      <a:pt x="145" y="145"/>
                    </a:lnTo>
                    <a:lnTo>
                      <a:pt x="6731" y="145"/>
                    </a:lnTo>
                    <a:lnTo>
                      <a:pt x="6876" y="0"/>
                    </a:lnTo>
                    <a:lnTo>
                      <a:pt x="0"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051" name="Freeform 14"/>
              <p:cNvSpPr/>
              <p:nvPr/>
            </p:nvSpPr>
            <p:spPr>
              <a:xfrm>
                <a:off x="1830" y="881"/>
                <a:ext cx="16" cy="202"/>
              </a:xfrm>
              <a:custGeom>
                <a:avLst/>
                <a:gdLst>
                  <a:gd name="txL" fmla="*/ 0 w 145"/>
                  <a:gd name="txT" fmla="*/ 0 h 1820"/>
                  <a:gd name="txR" fmla="*/ 145 w 145"/>
                  <a:gd name="txB" fmla="*/ 1820 h 1820"/>
                </a:gdLst>
                <a:ahLst/>
                <a:cxnLst>
                  <a:cxn ang="0">
                    <a:pos x="145" y="0"/>
                  </a:cxn>
                  <a:cxn ang="0">
                    <a:pos x="0" y="145"/>
                  </a:cxn>
                  <a:cxn ang="0">
                    <a:pos x="145" y="1820"/>
                  </a:cxn>
                  <a:cxn ang="0">
                    <a:pos x="145" y="0"/>
                  </a:cxn>
                </a:cxnLst>
                <a:rect l="txL" t="txT" r="txR" b="txB"/>
                <a:pathLst>
                  <a:path w="145" h="1820">
                    <a:moveTo>
                      <a:pt x="145" y="0"/>
                    </a:moveTo>
                    <a:lnTo>
                      <a:pt x="0" y="145"/>
                    </a:lnTo>
                    <a:lnTo>
                      <a:pt x="145" y="1820"/>
                    </a:lnTo>
                    <a:lnTo>
                      <a:pt x="145" y="0"/>
                    </a:lnTo>
                    <a:close/>
                  </a:path>
                </a:pathLst>
              </a:custGeom>
              <a:solidFill>
                <a:srgbClr val="000000">
                  <a:alpha val="100000"/>
                </a:srgbClr>
              </a:solidFill>
              <a:ln w="9525">
                <a:noFill/>
              </a:ln>
            </p:spPr>
            <p:txBody>
              <a:bodyPr/>
              <a:lstStyle/>
              <a:p>
                <a:endParaRPr lang="zh-CN" altLang="en-US"/>
              </a:p>
            </p:txBody>
          </p:sp>
          <p:sp>
            <p:nvSpPr>
              <p:cNvPr id="35052" name="Freeform 15"/>
              <p:cNvSpPr/>
              <p:nvPr/>
            </p:nvSpPr>
            <p:spPr>
              <a:xfrm>
                <a:off x="1830" y="897"/>
                <a:ext cx="16" cy="186"/>
              </a:xfrm>
              <a:custGeom>
                <a:avLst/>
                <a:gdLst>
                  <a:gd name="txL" fmla="*/ 0 w 145"/>
                  <a:gd name="txT" fmla="*/ 0 h 1675"/>
                  <a:gd name="txR" fmla="*/ 145 w 145"/>
                  <a:gd name="txB" fmla="*/ 1675 h 1675"/>
                </a:gdLst>
                <a:ahLst/>
                <a:cxnLst>
                  <a:cxn ang="0">
                    <a:pos x="0" y="0"/>
                  </a:cxn>
                  <a:cxn ang="0">
                    <a:pos x="145" y="1675"/>
                  </a:cxn>
                  <a:cxn ang="0">
                    <a:pos x="0" y="1529"/>
                  </a:cxn>
                  <a:cxn ang="0">
                    <a:pos x="0" y="0"/>
                  </a:cxn>
                </a:cxnLst>
                <a:rect l="txL" t="txT" r="txR" b="txB"/>
                <a:pathLst>
                  <a:path w="145" h="1675">
                    <a:moveTo>
                      <a:pt x="0" y="0"/>
                    </a:moveTo>
                    <a:lnTo>
                      <a:pt x="145" y="1675"/>
                    </a:lnTo>
                    <a:lnTo>
                      <a:pt x="0" y="1529"/>
                    </a:lnTo>
                    <a:lnTo>
                      <a:pt x="0" y="0"/>
                    </a:lnTo>
                    <a:close/>
                  </a:path>
                </a:pathLst>
              </a:custGeom>
              <a:solidFill>
                <a:srgbClr val="000000">
                  <a:alpha val="100000"/>
                </a:srgbClr>
              </a:solidFill>
              <a:ln w="9525">
                <a:noFill/>
              </a:ln>
            </p:spPr>
            <p:txBody>
              <a:bodyPr/>
              <a:lstStyle/>
              <a:p>
                <a:endParaRPr lang="zh-CN" altLang="en-US"/>
              </a:p>
            </p:txBody>
          </p:sp>
          <p:sp>
            <p:nvSpPr>
              <p:cNvPr id="35053" name="Freeform 16"/>
              <p:cNvSpPr/>
              <p:nvPr/>
            </p:nvSpPr>
            <p:spPr>
              <a:xfrm>
                <a:off x="1830" y="881"/>
                <a:ext cx="16" cy="202"/>
              </a:xfrm>
              <a:custGeom>
                <a:avLst/>
                <a:gdLst>
                  <a:gd name="txL" fmla="*/ 0 w 145"/>
                  <a:gd name="txT" fmla="*/ 0 h 1820"/>
                  <a:gd name="txR" fmla="*/ 145 w 145"/>
                  <a:gd name="txB" fmla="*/ 1820 h 1820"/>
                </a:gdLst>
                <a:ahLst/>
                <a:cxnLst>
                  <a:cxn ang="0">
                    <a:pos x="145" y="0"/>
                  </a:cxn>
                  <a:cxn ang="0">
                    <a:pos x="0" y="145"/>
                  </a:cxn>
                  <a:cxn ang="0">
                    <a:pos x="0" y="1674"/>
                  </a:cxn>
                  <a:cxn ang="0">
                    <a:pos x="145" y="1820"/>
                  </a:cxn>
                  <a:cxn ang="0">
                    <a:pos x="145" y="0"/>
                  </a:cxn>
                </a:cxnLst>
                <a:rect l="txL" t="txT" r="txR" b="txB"/>
                <a:pathLst>
                  <a:path w="145" h="1820">
                    <a:moveTo>
                      <a:pt x="145" y="0"/>
                    </a:moveTo>
                    <a:lnTo>
                      <a:pt x="0" y="145"/>
                    </a:lnTo>
                    <a:lnTo>
                      <a:pt x="0" y="1674"/>
                    </a:lnTo>
                    <a:lnTo>
                      <a:pt x="145" y="1820"/>
                    </a:lnTo>
                    <a:lnTo>
                      <a:pt x="145"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054" name="Freeform 17"/>
              <p:cNvSpPr/>
              <p:nvPr/>
            </p:nvSpPr>
            <p:spPr>
              <a:xfrm>
                <a:off x="1082" y="1067"/>
                <a:ext cx="764" cy="16"/>
              </a:xfrm>
              <a:custGeom>
                <a:avLst/>
                <a:gdLst>
                  <a:gd name="txL" fmla="*/ 0 w 6876"/>
                  <a:gd name="txT" fmla="*/ 0 h 146"/>
                  <a:gd name="txR" fmla="*/ 6876 w 6876"/>
                  <a:gd name="txB" fmla="*/ 146 h 146"/>
                </a:gdLst>
                <a:ahLst/>
                <a:cxnLst>
                  <a:cxn ang="0">
                    <a:pos x="6876" y="146"/>
                  </a:cxn>
                  <a:cxn ang="0">
                    <a:pos x="6731" y="0"/>
                  </a:cxn>
                  <a:cxn ang="0">
                    <a:pos x="0" y="146"/>
                  </a:cxn>
                  <a:cxn ang="0">
                    <a:pos x="6876" y="146"/>
                  </a:cxn>
                </a:cxnLst>
                <a:rect l="txL" t="txT" r="txR" b="txB"/>
                <a:pathLst>
                  <a:path w="6876" h="146">
                    <a:moveTo>
                      <a:pt x="6876" y="146"/>
                    </a:moveTo>
                    <a:lnTo>
                      <a:pt x="6731" y="0"/>
                    </a:lnTo>
                    <a:lnTo>
                      <a:pt x="0" y="146"/>
                    </a:lnTo>
                    <a:lnTo>
                      <a:pt x="6876" y="146"/>
                    </a:lnTo>
                    <a:close/>
                  </a:path>
                </a:pathLst>
              </a:custGeom>
              <a:solidFill>
                <a:srgbClr val="000000">
                  <a:alpha val="100000"/>
                </a:srgbClr>
              </a:solidFill>
              <a:ln w="9525">
                <a:noFill/>
              </a:ln>
            </p:spPr>
            <p:txBody>
              <a:bodyPr/>
              <a:lstStyle/>
              <a:p>
                <a:endParaRPr lang="zh-CN" altLang="en-US"/>
              </a:p>
            </p:txBody>
          </p:sp>
          <p:sp>
            <p:nvSpPr>
              <p:cNvPr id="35055" name="Freeform 18"/>
              <p:cNvSpPr/>
              <p:nvPr/>
            </p:nvSpPr>
            <p:spPr>
              <a:xfrm>
                <a:off x="1082" y="1067"/>
                <a:ext cx="748" cy="16"/>
              </a:xfrm>
              <a:custGeom>
                <a:avLst/>
                <a:gdLst>
                  <a:gd name="txL" fmla="*/ 0 w 6731"/>
                  <a:gd name="txT" fmla="*/ 0 h 146"/>
                  <a:gd name="txR" fmla="*/ 6731 w 6731"/>
                  <a:gd name="txB" fmla="*/ 146 h 146"/>
                </a:gdLst>
                <a:ahLst/>
                <a:cxnLst>
                  <a:cxn ang="0">
                    <a:pos x="6731" y="0"/>
                  </a:cxn>
                  <a:cxn ang="0">
                    <a:pos x="0" y="146"/>
                  </a:cxn>
                  <a:cxn ang="0">
                    <a:pos x="145" y="0"/>
                  </a:cxn>
                  <a:cxn ang="0">
                    <a:pos x="6731" y="0"/>
                  </a:cxn>
                </a:cxnLst>
                <a:rect l="txL" t="txT" r="txR" b="txB"/>
                <a:pathLst>
                  <a:path w="6731" h="146">
                    <a:moveTo>
                      <a:pt x="6731" y="0"/>
                    </a:moveTo>
                    <a:lnTo>
                      <a:pt x="0" y="146"/>
                    </a:lnTo>
                    <a:lnTo>
                      <a:pt x="145" y="0"/>
                    </a:lnTo>
                    <a:lnTo>
                      <a:pt x="6731" y="0"/>
                    </a:lnTo>
                    <a:close/>
                  </a:path>
                </a:pathLst>
              </a:custGeom>
              <a:solidFill>
                <a:srgbClr val="000000">
                  <a:alpha val="100000"/>
                </a:srgbClr>
              </a:solidFill>
              <a:ln w="9525">
                <a:noFill/>
              </a:ln>
            </p:spPr>
            <p:txBody>
              <a:bodyPr/>
              <a:lstStyle/>
              <a:p>
                <a:endParaRPr lang="zh-CN" altLang="en-US"/>
              </a:p>
            </p:txBody>
          </p:sp>
          <p:sp>
            <p:nvSpPr>
              <p:cNvPr id="35056" name="Freeform 19"/>
              <p:cNvSpPr/>
              <p:nvPr/>
            </p:nvSpPr>
            <p:spPr>
              <a:xfrm>
                <a:off x="1082" y="1067"/>
                <a:ext cx="764" cy="16"/>
              </a:xfrm>
              <a:custGeom>
                <a:avLst/>
                <a:gdLst>
                  <a:gd name="txL" fmla="*/ 0 w 6876"/>
                  <a:gd name="txT" fmla="*/ 0 h 146"/>
                  <a:gd name="txR" fmla="*/ 6876 w 6876"/>
                  <a:gd name="txB" fmla="*/ 146 h 146"/>
                </a:gdLst>
                <a:ahLst/>
                <a:cxnLst>
                  <a:cxn ang="0">
                    <a:pos x="6876" y="146"/>
                  </a:cxn>
                  <a:cxn ang="0">
                    <a:pos x="6731" y="0"/>
                  </a:cxn>
                  <a:cxn ang="0">
                    <a:pos x="145" y="0"/>
                  </a:cxn>
                  <a:cxn ang="0">
                    <a:pos x="0" y="146"/>
                  </a:cxn>
                  <a:cxn ang="0">
                    <a:pos x="6876" y="146"/>
                  </a:cxn>
                </a:cxnLst>
                <a:rect l="txL" t="txT" r="txR" b="txB"/>
                <a:pathLst>
                  <a:path w="6876" h="146">
                    <a:moveTo>
                      <a:pt x="6876" y="146"/>
                    </a:moveTo>
                    <a:lnTo>
                      <a:pt x="6731" y="0"/>
                    </a:lnTo>
                    <a:lnTo>
                      <a:pt x="145" y="0"/>
                    </a:lnTo>
                    <a:lnTo>
                      <a:pt x="0" y="146"/>
                    </a:lnTo>
                    <a:lnTo>
                      <a:pt x="6876" y="146"/>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grpSp>
        <p:grpSp>
          <p:nvGrpSpPr>
            <p:cNvPr id="34974" name="Group 20"/>
            <p:cNvGrpSpPr/>
            <p:nvPr/>
          </p:nvGrpSpPr>
          <p:grpSpPr>
            <a:xfrm>
              <a:off x="1006" y="1447"/>
              <a:ext cx="904" cy="720"/>
              <a:chOff x="1006" y="1447"/>
              <a:chExt cx="904" cy="720"/>
            </a:xfrm>
          </p:grpSpPr>
          <p:sp>
            <p:nvSpPr>
              <p:cNvPr id="34975" name="Freeform 21"/>
              <p:cNvSpPr/>
              <p:nvPr/>
            </p:nvSpPr>
            <p:spPr>
              <a:xfrm>
                <a:off x="1018" y="1795"/>
                <a:ext cx="221" cy="1"/>
              </a:xfrm>
              <a:custGeom>
                <a:avLst/>
                <a:gdLst>
                  <a:gd name="txL" fmla="*/ 0 w 1986"/>
                  <a:gd name="txT" fmla="*/ 0 h 1"/>
                  <a:gd name="txR" fmla="*/ 1986 w 1986"/>
                  <a:gd name="txB" fmla="*/ 1 h 1"/>
                </a:gdLst>
                <a:ahLst/>
                <a:cxnLst>
                  <a:cxn ang="0">
                    <a:pos x="0" y="0"/>
                  </a:cxn>
                  <a:cxn ang="0">
                    <a:pos x="1985" y="0"/>
                  </a:cxn>
                  <a:cxn ang="0">
                    <a:pos x="1986" y="0"/>
                  </a:cxn>
                </a:cxnLst>
                <a:rect l="txL" t="txT" r="txR" b="txB"/>
                <a:pathLst>
                  <a:path w="1986" h="1">
                    <a:moveTo>
                      <a:pt x="0" y="0"/>
                    </a:moveTo>
                    <a:lnTo>
                      <a:pt x="1985" y="0"/>
                    </a:lnTo>
                    <a:lnTo>
                      <a:pt x="1986"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976" name="Freeform 22"/>
              <p:cNvSpPr/>
              <p:nvPr/>
            </p:nvSpPr>
            <p:spPr>
              <a:xfrm>
                <a:off x="1280" y="1795"/>
                <a:ext cx="41" cy="1"/>
              </a:xfrm>
              <a:custGeom>
                <a:avLst/>
                <a:gdLst>
                  <a:gd name="txL" fmla="*/ 0 w 369"/>
                  <a:gd name="txT" fmla="*/ 0 h 1"/>
                  <a:gd name="txR" fmla="*/ 369 w 369"/>
                  <a:gd name="txB" fmla="*/ 1 h 1"/>
                </a:gdLst>
                <a:ahLst/>
                <a:cxnLst>
                  <a:cxn ang="0">
                    <a:pos x="0" y="0"/>
                  </a:cxn>
                  <a:cxn ang="0">
                    <a:pos x="368" y="0"/>
                  </a:cxn>
                  <a:cxn ang="0">
                    <a:pos x="369" y="0"/>
                  </a:cxn>
                </a:cxnLst>
                <a:rect l="txL" t="txT" r="txR" b="txB"/>
                <a:pathLst>
                  <a:path w="369" h="1">
                    <a:moveTo>
                      <a:pt x="0" y="0"/>
                    </a:moveTo>
                    <a:lnTo>
                      <a:pt x="368" y="0"/>
                    </a:lnTo>
                    <a:lnTo>
                      <a:pt x="369"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977" name="Freeform 23"/>
              <p:cNvSpPr/>
              <p:nvPr/>
            </p:nvSpPr>
            <p:spPr>
              <a:xfrm>
                <a:off x="1362" y="1795"/>
                <a:ext cx="205" cy="1"/>
              </a:xfrm>
              <a:custGeom>
                <a:avLst/>
                <a:gdLst>
                  <a:gd name="txL" fmla="*/ 0 w 1844"/>
                  <a:gd name="txT" fmla="*/ 0 h 1"/>
                  <a:gd name="txR" fmla="*/ 1844 w 1844"/>
                  <a:gd name="txB" fmla="*/ 1 h 1"/>
                </a:gdLst>
                <a:ahLst/>
                <a:cxnLst>
                  <a:cxn ang="0">
                    <a:pos x="0" y="0"/>
                  </a:cxn>
                  <a:cxn ang="0">
                    <a:pos x="1843" y="0"/>
                  </a:cxn>
                  <a:cxn ang="0">
                    <a:pos x="1844" y="0"/>
                  </a:cxn>
                </a:cxnLst>
                <a:rect l="txL" t="txT" r="txR" b="txB"/>
                <a:pathLst>
                  <a:path w="1844" h="1">
                    <a:moveTo>
                      <a:pt x="0" y="0"/>
                    </a:moveTo>
                    <a:lnTo>
                      <a:pt x="1843" y="0"/>
                    </a:lnTo>
                    <a:lnTo>
                      <a:pt x="1844"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978" name="Freeform 24"/>
              <p:cNvSpPr/>
              <p:nvPr/>
            </p:nvSpPr>
            <p:spPr>
              <a:xfrm>
                <a:off x="1607" y="1795"/>
                <a:ext cx="41" cy="1"/>
              </a:xfrm>
              <a:custGeom>
                <a:avLst/>
                <a:gdLst>
                  <a:gd name="txL" fmla="*/ 0 w 370"/>
                  <a:gd name="txT" fmla="*/ 0 h 1"/>
                  <a:gd name="txR" fmla="*/ 370 w 370"/>
                  <a:gd name="txB" fmla="*/ 1 h 1"/>
                </a:gdLst>
                <a:ahLst/>
                <a:cxnLst>
                  <a:cxn ang="0">
                    <a:pos x="0" y="0"/>
                  </a:cxn>
                  <a:cxn ang="0">
                    <a:pos x="369" y="0"/>
                  </a:cxn>
                  <a:cxn ang="0">
                    <a:pos x="370" y="0"/>
                  </a:cxn>
                </a:cxnLst>
                <a:rect l="txL" t="txT" r="txR" b="txB"/>
                <a:pathLst>
                  <a:path w="370" h="1">
                    <a:moveTo>
                      <a:pt x="0" y="0"/>
                    </a:moveTo>
                    <a:lnTo>
                      <a:pt x="369" y="0"/>
                    </a:lnTo>
                    <a:lnTo>
                      <a:pt x="370"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979" name="Freeform 25"/>
              <p:cNvSpPr/>
              <p:nvPr/>
            </p:nvSpPr>
            <p:spPr>
              <a:xfrm>
                <a:off x="1689" y="1795"/>
                <a:ext cx="221" cy="1"/>
              </a:xfrm>
              <a:custGeom>
                <a:avLst/>
                <a:gdLst>
                  <a:gd name="txL" fmla="*/ 0 w 1986"/>
                  <a:gd name="txT" fmla="*/ 0 h 1"/>
                  <a:gd name="txR" fmla="*/ 1986 w 1986"/>
                  <a:gd name="txB" fmla="*/ 1 h 1"/>
                </a:gdLst>
                <a:ahLst/>
                <a:cxnLst>
                  <a:cxn ang="0">
                    <a:pos x="0" y="0"/>
                  </a:cxn>
                  <a:cxn ang="0">
                    <a:pos x="1985" y="0"/>
                  </a:cxn>
                  <a:cxn ang="0">
                    <a:pos x="1986" y="0"/>
                  </a:cxn>
                </a:cxnLst>
                <a:rect l="txL" t="txT" r="txR" b="txB"/>
                <a:pathLst>
                  <a:path w="1986" h="1">
                    <a:moveTo>
                      <a:pt x="0" y="0"/>
                    </a:moveTo>
                    <a:lnTo>
                      <a:pt x="1985" y="0"/>
                    </a:lnTo>
                    <a:lnTo>
                      <a:pt x="1986"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980" name="Freeform 26"/>
              <p:cNvSpPr/>
              <p:nvPr/>
            </p:nvSpPr>
            <p:spPr>
              <a:xfrm>
                <a:off x="1708" y="1795"/>
                <a:ext cx="202" cy="1"/>
              </a:xfrm>
              <a:custGeom>
                <a:avLst/>
                <a:gdLst>
                  <a:gd name="txL" fmla="*/ 0 w 1817"/>
                  <a:gd name="txT" fmla="*/ 0 h 1"/>
                  <a:gd name="txR" fmla="*/ 1817 w 1817"/>
                  <a:gd name="txB" fmla="*/ 1 h 1"/>
                </a:gdLst>
                <a:ahLst/>
                <a:cxnLst>
                  <a:cxn ang="0">
                    <a:pos x="1817" y="0"/>
                  </a:cxn>
                  <a:cxn ang="0">
                    <a:pos x="0" y="0"/>
                  </a:cxn>
                  <a:cxn ang="0">
                    <a:pos x="1" y="0"/>
                  </a:cxn>
                </a:cxnLst>
                <a:rect l="txL" t="txT" r="txR" b="txB"/>
                <a:pathLst>
                  <a:path w="1817" h="1">
                    <a:moveTo>
                      <a:pt x="1817" y="0"/>
                    </a:moveTo>
                    <a:lnTo>
                      <a:pt x="0" y="0"/>
                    </a:lnTo>
                    <a:lnTo>
                      <a:pt x="1"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981" name="Freeform 27"/>
              <p:cNvSpPr/>
              <p:nvPr/>
            </p:nvSpPr>
            <p:spPr>
              <a:xfrm>
                <a:off x="1626" y="1795"/>
                <a:ext cx="41" cy="1"/>
              </a:xfrm>
              <a:custGeom>
                <a:avLst/>
                <a:gdLst>
                  <a:gd name="txL" fmla="*/ 0 w 369"/>
                  <a:gd name="txT" fmla="*/ 0 h 1"/>
                  <a:gd name="txR" fmla="*/ 369 w 369"/>
                  <a:gd name="txB" fmla="*/ 1 h 1"/>
                </a:gdLst>
                <a:ahLst/>
                <a:cxnLst>
                  <a:cxn ang="0">
                    <a:pos x="369" y="0"/>
                  </a:cxn>
                  <a:cxn ang="0">
                    <a:pos x="0" y="0"/>
                  </a:cxn>
                  <a:cxn ang="0">
                    <a:pos x="1" y="0"/>
                  </a:cxn>
                </a:cxnLst>
                <a:rect l="txL" t="txT" r="txR" b="txB"/>
                <a:pathLst>
                  <a:path w="369" h="1">
                    <a:moveTo>
                      <a:pt x="369" y="0"/>
                    </a:moveTo>
                    <a:lnTo>
                      <a:pt x="0" y="0"/>
                    </a:lnTo>
                    <a:lnTo>
                      <a:pt x="1"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982" name="Freeform 28"/>
              <p:cNvSpPr/>
              <p:nvPr/>
            </p:nvSpPr>
            <p:spPr>
              <a:xfrm>
                <a:off x="1383" y="1795"/>
                <a:ext cx="202" cy="1"/>
              </a:xfrm>
              <a:custGeom>
                <a:avLst/>
                <a:gdLst>
                  <a:gd name="txL" fmla="*/ 0 w 1817"/>
                  <a:gd name="txT" fmla="*/ 0 h 1"/>
                  <a:gd name="txR" fmla="*/ 1817 w 1817"/>
                  <a:gd name="txB" fmla="*/ 1 h 1"/>
                </a:gdLst>
                <a:ahLst/>
                <a:cxnLst>
                  <a:cxn ang="0">
                    <a:pos x="1817" y="0"/>
                  </a:cxn>
                  <a:cxn ang="0">
                    <a:pos x="0" y="0"/>
                  </a:cxn>
                  <a:cxn ang="0">
                    <a:pos x="1" y="0"/>
                  </a:cxn>
                </a:cxnLst>
                <a:rect l="txL" t="txT" r="txR" b="txB"/>
                <a:pathLst>
                  <a:path w="1817" h="1">
                    <a:moveTo>
                      <a:pt x="1817" y="0"/>
                    </a:moveTo>
                    <a:lnTo>
                      <a:pt x="0" y="0"/>
                    </a:lnTo>
                    <a:lnTo>
                      <a:pt x="1"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983" name="Freeform 29"/>
              <p:cNvSpPr/>
              <p:nvPr/>
            </p:nvSpPr>
            <p:spPr>
              <a:xfrm>
                <a:off x="1383" y="1683"/>
                <a:ext cx="1" cy="112"/>
              </a:xfrm>
              <a:custGeom>
                <a:avLst/>
                <a:gdLst>
                  <a:gd name="txL" fmla="*/ 0 w 1"/>
                  <a:gd name="txT" fmla="*/ 0 h 1012"/>
                  <a:gd name="txR" fmla="*/ 1 w 1"/>
                  <a:gd name="txB" fmla="*/ 1012 h 1012"/>
                </a:gdLst>
                <a:ahLst/>
                <a:cxnLst>
                  <a:cxn ang="0">
                    <a:pos x="0" y="1012"/>
                  </a:cxn>
                  <a:cxn ang="0">
                    <a:pos x="0" y="0"/>
                  </a:cxn>
                  <a:cxn ang="0">
                    <a:pos x="1" y="0"/>
                  </a:cxn>
                </a:cxnLst>
                <a:rect l="txL" t="txT" r="txR" b="txB"/>
                <a:pathLst>
                  <a:path w="1" h="1012">
                    <a:moveTo>
                      <a:pt x="0" y="1012"/>
                    </a:moveTo>
                    <a:lnTo>
                      <a:pt x="0" y="0"/>
                    </a:lnTo>
                    <a:lnTo>
                      <a:pt x="1"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984" name="Freeform 30"/>
              <p:cNvSpPr/>
              <p:nvPr/>
            </p:nvSpPr>
            <p:spPr>
              <a:xfrm>
                <a:off x="1383" y="1601"/>
                <a:ext cx="1" cy="41"/>
              </a:xfrm>
              <a:custGeom>
                <a:avLst/>
                <a:gdLst>
                  <a:gd name="txL" fmla="*/ 0 w 1"/>
                  <a:gd name="txT" fmla="*/ 0 h 370"/>
                  <a:gd name="txR" fmla="*/ 1 w 1"/>
                  <a:gd name="txB" fmla="*/ 370 h 370"/>
                </a:gdLst>
                <a:ahLst/>
                <a:cxnLst>
                  <a:cxn ang="0">
                    <a:pos x="0" y="370"/>
                  </a:cxn>
                  <a:cxn ang="0">
                    <a:pos x="0" y="0"/>
                  </a:cxn>
                  <a:cxn ang="0">
                    <a:pos x="1" y="0"/>
                  </a:cxn>
                </a:cxnLst>
                <a:rect l="txL" t="txT" r="txR" b="txB"/>
                <a:pathLst>
                  <a:path w="1" h="370">
                    <a:moveTo>
                      <a:pt x="0" y="370"/>
                    </a:moveTo>
                    <a:lnTo>
                      <a:pt x="0" y="0"/>
                    </a:lnTo>
                    <a:lnTo>
                      <a:pt x="1"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985" name="Freeform 31"/>
              <p:cNvSpPr/>
              <p:nvPr/>
            </p:nvSpPr>
            <p:spPr>
              <a:xfrm>
                <a:off x="1383" y="1447"/>
                <a:ext cx="1" cy="113"/>
              </a:xfrm>
              <a:custGeom>
                <a:avLst/>
                <a:gdLst>
                  <a:gd name="txL" fmla="*/ 0 w 1"/>
                  <a:gd name="txT" fmla="*/ 0 h 1011"/>
                  <a:gd name="txR" fmla="*/ 1 w 1"/>
                  <a:gd name="txB" fmla="*/ 1011 h 1011"/>
                </a:gdLst>
                <a:ahLst/>
                <a:cxnLst>
                  <a:cxn ang="0">
                    <a:pos x="0" y="1011"/>
                  </a:cxn>
                  <a:cxn ang="0">
                    <a:pos x="0" y="0"/>
                  </a:cxn>
                  <a:cxn ang="0">
                    <a:pos x="1" y="0"/>
                  </a:cxn>
                </a:cxnLst>
                <a:rect l="txL" t="txT" r="txR" b="txB"/>
                <a:pathLst>
                  <a:path w="1" h="1011">
                    <a:moveTo>
                      <a:pt x="0" y="1011"/>
                    </a:moveTo>
                    <a:lnTo>
                      <a:pt x="0" y="0"/>
                    </a:lnTo>
                    <a:lnTo>
                      <a:pt x="1"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986" name="Freeform 32"/>
              <p:cNvSpPr/>
              <p:nvPr/>
            </p:nvSpPr>
            <p:spPr>
              <a:xfrm>
                <a:off x="1383" y="1447"/>
                <a:ext cx="1" cy="113"/>
              </a:xfrm>
              <a:custGeom>
                <a:avLst/>
                <a:gdLst>
                  <a:gd name="txL" fmla="*/ 0 w 1"/>
                  <a:gd name="txT" fmla="*/ 0 h 1011"/>
                  <a:gd name="txR" fmla="*/ 1 w 1"/>
                  <a:gd name="txB" fmla="*/ 1011 h 1011"/>
                </a:gdLst>
                <a:ahLst/>
                <a:cxnLst>
                  <a:cxn ang="0">
                    <a:pos x="0" y="0"/>
                  </a:cxn>
                  <a:cxn ang="0">
                    <a:pos x="0" y="1011"/>
                  </a:cxn>
                  <a:cxn ang="0">
                    <a:pos x="1" y="1011"/>
                  </a:cxn>
                </a:cxnLst>
                <a:rect l="txL" t="txT" r="txR" b="txB"/>
                <a:pathLst>
                  <a:path w="1" h="1011">
                    <a:moveTo>
                      <a:pt x="0" y="0"/>
                    </a:moveTo>
                    <a:lnTo>
                      <a:pt x="0" y="1011"/>
                    </a:lnTo>
                    <a:lnTo>
                      <a:pt x="1" y="1011"/>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987" name="Freeform 33"/>
              <p:cNvSpPr/>
              <p:nvPr/>
            </p:nvSpPr>
            <p:spPr>
              <a:xfrm>
                <a:off x="1383" y="1601"/>
                <a:ext cx="1" cy="41"/>
              </a:xfrm>
              <a:custGeom>
                <a:avLst/>
                <a:gdLst>
                  <a:gd name="txL" fmla="*/ 0 w 1"/>
                  <a:gd name="txT" fmla="*/ 0 h 370"/>
                  <a:gd name="txR" fmla="*/ 1 w 1"/>
                  <a:gd name="txB" fmla="*/ 370 h 370"/>
                </a:gdLst>
                <a:ahLst/>
                <a:cxnLst>
                  <a:cxn ang="0">
                    <a:pos x="0" y="0"/>
                  </a:cxn>
                  <a:cxn ang="0">
                    <a:pos x="0" y="370"/>
                  </a:cxn>
                  <a:cxn ang="0">
                    <a:pos x="1" y="370"/>
                  </a:cxn>
                </a:cxnLst>
                <a:rect l="txL" t="txT" r="txR" b="txB"/>
                <a:pathLst>
                  <a:path w="1" h="370">
                    <a:moveTo>
                      <a:pt x="0" y="0"/>
                    </a:moveTo>
                    <a:lnTo>
                      <a:pt x="0" y="370"/>
                    </a:lnTo>
                    <a:lnTo>
                      <a:pt x="1" y="37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988" name="Freeform 34"/>
              <p:cNvSpPr/>
              <p:nvPr/>
            </p:nvSpPr>
            <p:spPr>
              <a:xfrm>
                <a:off x="1383" y="1683"/>
                <a:ext cx="1" cy="112"/>
              </a:xfrm>
              <a:custGeom>
                <a:avLst/>
                <a:gdLst>
                  <a:gd name="txL" fmla="*/ 0 w 1"/>
                  <a:gd name="txT" fmla="*/ 0 h 1012"/>
                  <a:gd name="txR" fmla="*/ 1 w 1"/>
                  <a:gd name="txB" fmla="*/ 1012 h 1012"/>
                </a:gdLst>
                <a:ahLst/>
                <a:cxnLst>
                  <a:cxn ang="0">
                    <a:pos x="0" y="0"/>
                  </a:cxn>
                  <a:cxn ang="0">
                    <a:pos x="0" y="1012"/>
                  </a:cxn>
                  <a:cxn ang="0">
                    <a:pos x="1" y="1012"/>
                  </a:cxn>
                </a:cxnLst>
                <a:rect l="txL" t="txT" r="txR" b="txB"/>
                <a:pathLst>
                  <a:path w="1" h="1012">
                    <a:moveTo>
                      <a:pt x="0" y="0"/>
                    </a:moveTo>
                    <a:lnTo>
                      <a:pt x="0" y="1012"/>
                    </a:lnTo>
                    <a:lnTo>
                      <a:pt x="1" y="1012"/>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989" name="Freeform 35"/>
              <p:cNvSpPr/>
              <p:nvPr/>
            </p:nvSpPr>
            <p:spPr>
              <a:xfrm>
                <a:off x="1383" y="1795"/>
                <a:ext cx="1" cy="125"/>
              </a:xfrm>
              <a:custGeom>
                <a:avLst/>
                <a:gdLst>
                  <a:gd name="txL" fmla="*/ 0 w 1"/>
                  <a:gd name="txT" fmla="*/ 0 h 1119"/>
                  <a:gd name="txR" fmla="*/ 1 w 1"/>
                  <a:gd name="txB" fmla="*/ 1119 h 1119"/>
                </a:gdLst>
                <a:ahLst/>
                <a:cxnLst>
                  <a:cxn ang="0">
                    <a:pos x="0" y="0"/>
                  </a:cxn>
                  <a:cxn ang="0">
                    <a:pos x="0" y="1119"/>
                  </a:cxn>
                  <a:cxn ang="0">
                    <a:pos x="1" y="1119"/>
                  </a:cxn>
                </a:cxnLst>
                <a:rect l="txL" t="txT" r="txR" b="txB"/>
                <a:pathLst>
                  <a:path w="1" h="1119">
                    <a:moveTo>
                      <a:pt x="0" y="0"/>
                    </a:moveTo>
                    <a:lnTo>
                      <a:pt x="0" y="1119"/>
                    </a:lnTo>
                    <a:lnTo>
                      <a:pt x="1" y="1119"/>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990" name="Freeform 36"/>
              <p:cNvSpPr/>
              <p:nvPr/>
            </p:nvSpPr>
            <p:spPr>
              <a:xfrm>
                <a:off x="1383" y="1961"/>
                <a:ext cx="1" cy="41"/>
              </a:xfrm>
              <a:custGeom>
                <a:avLst/>
                <a:gdLst>
                  <a:gd name="txL" fmla="*/ 0 w 1"/>
                  <a:gd name="txT" fmla="*/ 0 h 369"/>
                  <a:gd name="txR" fmla="*/ 1 w 1"/>
                  <a:gd name="txB" fmla="*/ 369 h 369"/>
                </a:gdLst>
                <a:ahLst/>
                <a:cxnLst>
                  <a:cxn ang="0">
                    <a:pos x="0" y="0"/>
                  </a:cxn>
                  <a:cxn ang="0">
                    <a:pos x="0" y="369"/>
                  </a:cxn>
                  <a:cxn ang="0">
                    <a:pos x="1" y="369"/>
                  </a:cxn>
                </a:cxnLst>
                <a:rect l="txL" t="txT" r="txR" b="txB"/>
                <a:pathLst>
                  <a:path w="1" h="369">
                    <a:moveTo>
                      <a:pt x="0" y="0"/>
                    </a:moveTo>
                    <a:lnTo>
                      <a:pt x="0" y="369"/>
                    </a:lnTo>
                    <a:lnTo>
                      <a:pt x="1" y="369"/>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991" name="Freeform 37"/>
              <p:cNvSpPr/>
              <p:nvPr/>
            </p:nvSpPr>
            <p:spPr>
              <a:xfrm>
                <a:off x="1383" y="2043"/>
                <a:ext cx="1" cy="124"/>
              </a:xfrm>
              <a:custGeom>
                <a:avLst/>
                <a:gdLst>
                  <a:gd name="txL" fmla="*/ 0 w 1"/>
                  <a:gd name="txT" fmla="*/ 0 h 1120"/>
                  <a:gd name="txR" fmla="*/ 1 w 1"/>
                  <a:gd name="txB" fmla="*/ 1120 h 1120"/>
                </a:gdLst>
                <a:ahLst/>
                <a:cxnLst>
                  <a:cxn ang="0">
                    <a:pos x="0" y="0"/>
                  </a:cxn>
                  <a:cxn ang="0">
                    <a:pos x="0" y="1120"/>
                  </a:cxn>
                  <a:cxn ang="0">
                    <a:pos x="1" y="1120"/>
                  </a:cxn>
                </a:cxnLst>
                <a:rect l="txL" t="txT" r="txR" b="txB"/>
                <a:pathLst>
                  <a:path w="1" h="1120">
                    <a:moveTo>
                      <a:pt x="0" y="0"/>
                    </a:moveTo>
                    <a:lnTo>
                      <a:pt x="0" y="1120"/>
                    </a:lnTo>
                    <a:lnTo>
                      <a:pt x="1" y="112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992" name="Freeform 38"/>
              <p:cNvSpPr/>
              <p:nvPr/>
            </p:nvSpPr>
            <p:spPr>
              <a:xfrm>
                <a:off x="1006" y="1795"/>
                <a:ext cx="227" cy="1"/>
              </a:xfrm>
              <a:custGeom>
                <a:avLst/>
                <a:gdLst>
                  <a:gd name="txL" fmla="*/ 0 w 2039"/>
                  <a:gd name="txT" fmla="*/ 0 h 1"/>
                  <a:gd name="txR" fmla="*/ 2039 w 2039"/>
                  <a:gd name="txB" fmla="*/ 1 h 1"/>
                </a:gdLst>
                <a:ahLst/>
                <a:cxnLst>
                  <a:cxn ang="0">
                    <a:pos x="0" y="0"/>
                  </a:cxn>
                  <a:cxn ang="0">
                    <a:pos x="2038" y="0"/>
                  </a:cxn>
                  <a:cxn ang="0">
                    <a:pos x="2039" y="0"/>
                  </a:cxn>
                </a:cxnLst>
                <a:rect l="txL" t="txT" r="txR" b="txB"/>
                <a:pathLst>
                  <a:path w="2039" h="1">
                    <a:moveTo>
                      <a:pt x="0" y="0"/>
                    </a:moveTo>
                    <a:lnTo>
                      <a:pt x="2038" y="0"/>
                    </a:lnTo>
                    <a:lnTo>
                      <a:pt x="2039"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993" name="Freeform 39"/>
              <p:cNvSpPr/>
              <p:nvPr/>
            </p:nvSpPr>
            <p:spPr>
              <a:xfrm>
                <a:off x="1274" y="1795"/>
                <a:ext cx="41" cy="1"/>
              </a:xfrm>
              <a:custGeom>
                <a:avLst/>
                <a:gdLst>
                  <a:gd name="txL" fmla="*/ 0 w 370"/>
                  <a:gd name="txT" fmla="*/ 0 h 1"/>
                  <a:gd name="txR" fmla="*/ 370 w 370"/>
                  <a:gd name="txB" fmla="*/ 1 h 1"/>
                </a:gdLst>
                <a:ahLst/>
                <a:cxnLst>
                  <a:cxn ang="0">
                    <a:pos x="0" y="0"/>
                  </a:cxn>
                  <a:cxn ang="0">
                    <a:pos x="369" y="0"/>
                  </a:cxn>
                  <a:cxn ang="0">
                    <a:pos x="370" y="0"/>
                  </a:cxn>
                </a:cxnLst>
                <a:rect l="txL" t="txT" r="txR" b="txB"/>
                <a:pathLst>
                  <a:path w="370" h="1">
                    <a:moveTo>
                      <a:pt x="0" y="0"/>
                    </a:moveTo>
                    <a:lnTo>
                      <a:pt x="369" y="0"/>
                    </a:lnTo>
                    <a:lnTo>
                      <a:pt x="370"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994" name="Freeform 40"/>
              <p:cNvSpPr/>
              <p:nvPr/>
            </p:nvSpPr>
            <p:spPr>
              <a:xfrm>
                <a:off x="1356" y="1795"/>
                <a:ext cx="205" cy="1"/>
              </a:xfrm>
              <a:custGeom>
                <a:avLst/>
                <a:gdLst>
                  <a:gd name="txL" fmla="*/ 0 w 1844"/>
                  <a:gd name="txT" fmla="*/ 0 h 1"/>
                  <a:gd name="txR" fmla="*/ 1844 w 1844"/>
                  <a:gd name="txB" fmla="*/ 1 h 1"/>
                </a:gdLst>
                <a:ahLst/>
                <a:cxnLst>
                  <a:cxn ang="0">
                    <a:pos x="0" y="0"/>
                  </a:cxn>
                  <a:cxn ang="0">
                    <a:pos x="1843" y="0"/>
                  </a:cxn>
                  <a:cxn ang="0">
                    <a:pos x="1844" y="0"/>
                  </a:cxn>
                </a:cxnLst>
                <a:rect l="txL" t="txT" r="txR" b="txB"/>
                <a:pathLst>
                  <a:path w="1844" h="1">
                    <a:moveTo>
                      <a:pt x="0" y="0"/>
                    </a:moveTo>
                    <a:lnTo>
                      <a:pt x="1843" y="0"/>
                    </a:lnTo>
                    <a:lnTo>
                      <a:pt x="1844"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995" name="Freeform 41"/>
              <p:cNvSpPr/>
              <p:nvPr/>
            </p:nvSpPr>
            <p:spPr>
              <a:xfrm>
                <a:off x="1601" y="1795"/>
                <a:ext cx="41" cy="1"/>
              </a:xfrm>
              <a:custGeom>
                <a:avLst/>
                <a:gdLst>
                  <a:gd name="txL" fmla="*/ 0 w 370"/>
                  <a:gd name="txT" fmla="*/ 0 h 1"/>
                  <a:gd name="txR" fmla="*/ 370 w 370"/>
                  <a:gd name="txB" fmla="*/ 1 h 1"/>
                </a:gdLst>
                <a:ahLst/>
                <a:cxnLst>
                  <a:cxn ang="0">
                    <a:pos x="0" y="0"/>
                  </a:cxn>
                  <a:cxn ang="0">
                    <a:pos x="369" y="0"/>
                  </a:cxn>
                  <a:cxn ang="0">
                    <a:pos x="370" y="0"/>
                  </a:cxn>
                </a:cxnLst>
                <a:rect l="txL" t="txT" r="txR" b="txB"/>
                <a:pathLst>
                  <a:path w="370" h="1">
                    <a:moveTo>
                      <a:pt x="0" y="0"/>
                    </a:moveTo>
                    <a:lnTo>
                      <a:pt x="369" y="0"/>
                    </a:lnTo>
                    <a:lnTo>
                      <a:pt x="370"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996" name="Freeform 42"/>
              <p:cNvSpPr/>
              <p:nvPr/>
            </p:nvSpPr>
            <p:spPr>
              <a:xfrm>
                <a:off x="1683" y="1795"/>
                <a:ext cx="227" cy="1"/>
              </a:xfrm>
              <a:custGeom>
                <a:avLst/>
                <a:gdLst>
                  <a:gd name="txL" fmla="*/ 0 w 2040"/>
                  <a:gd name="txT" fmla="*/ 0 h 1"/>
                  <a:gd name="txR" fmla="*/ 2040 w 2040"/>
                  <a:gd name="txB" fmla="*/ 1 h 1"/>
                </a:gdLst>
                <a:ahLst/>
                <a:cxnLst>
                  <a:cxn ang="0">
                    <a:pos x="0" y="0"/>
                  </a:cxn>
                  <a:cxn ang="0">
                    <a:pos x="2039" y="0"/>
                  </a:cxn>
                  <a:cxn ang="0">
                    <a:pos x="2040" y="0"/>
                  </a:cxn>
                </a:cxnLst>
                <a:rect l="txL" t="txT" r="txR" b="txB"/>
                <a:pathLst>
                  <a:path w="2040" h="1">
                    <a:moveTo>
                      <a:pt x="0" y="0"/>
                    </a:moveTo>
                    <a:lnTo>
                      <a:pt x="2039" y="0"/>
                    </a:lnTo>
                    <a:lnTo>
                      <a:pt x="2040"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997" name="Freeform 43"/>
              <p:cNvSpPr/>
              <p:nvPr/>
            </p:nvSpPr>
            <p:spPr>
              <a:xfrm>
                <a:off x="1305" y="1493"/>
                <a:ext cx="78" cy="16"/>
              </a:xfrm>
              <a:custGeom>
                <a:avLst/>
                <a:gdLst>
                  <a:gd name="txL" fmla="*/ 0 w 701"/>
                  <a:gd name="txT" fmla="*/ 0 h 145"/>
                  <a:gd name="txR" fmla="*/ 701 w 701"/>
                  <a:gd name="txB" fmla="*/ 145 h 145"/>
                </a:gdLst>
                <a:ahLst/>
                <a:cxnLst>
                  <a:cxn ang="0">
                    <a:pos x="701" y="0"/>
                  </a:cxn>
                  <a:cxn ang="0">
                    <a:pos x="701" y="145"/>
                  </a:cxn>
                  <a:cxn ang="0">
                    <a:pos x="0" y="92"/>
                  </a:cxn>
                  <a:cxn ang="0">
                    <a:pos x="701" y="0"/>
                  </a:cxn>
                </a:cxnLst>
                <a:rect l="txL" t="txT" r="txR" b="txB"/>
                <a:pathLst>
                  <a:path w="701" h="145">
                    <a:moveTo>
                      <a:pt x="701" y="0"/>
                    </a:moveTo>
                    <a:lnTo>
                      <a:pt x="701" y="145"/>
                    </a:lnTo>
                    <a:lnTo>
                      <a:pt x="0" y="92"/>
                    </a:lnTo>
                    <a:lnTo>
                      <a:pt x="701" y="0"/>
                    </a:lnTo>
                    <a:close/>
                  </a:path>
                </a:pathLst>
              </a:custGeom>
              <a:solidFill>
                <a:srgbClr val="000000">
                  <a:alpha val="100000"/>
                </a:srgbClr>
              </a:solidFill>
              <a:ln w="9525">
                <a:noFill/>
              </a:ln>
            </p:spPr>
            <p:txBody>
              <a:bodyPr/>
              <a:lstStyle/>
              <a:p>
                <a:endParaRPr lang="zh-CN" altLang="en-US"/>
              </a:p>
            </p:txBody>
          </p:sp>
          <p:sp>
            <p:nvSpPr>
              <p:cNvPr id="34998" name="Freeform 44"/>
              <p:cNvSpPr/>
              <p:nvPr/>
            </p:nvSpPr>
            <p:spPr>
              <a:xfrm>
                <a:off x="1305" y="1503"/>
                <a:ext cx="78" cy="16"/>
              </a:xfrm>
              <a:custGeom>
                <a:avLst/>
                <a:gdLst>
                  <a:gd name="txL" fmla="*/ 0 w 701"/>
                  <a:gd name="txT" fmla="*/ 0 h 140"/>
                  <a:gd name="txR" fmla="*/ 701 w 701"/>
                  <a:gd name="txB" fmla="*/ 140 h 140"/>
                </a:gdLst>
                <a:ahLst/>
                <a:cxnLst>
                  <a:cxn ang="0">
                    <a:pos x="701" y="53"/>
                  </a:cxn>
                  <a:cxn ang="0">
                    <a:pos x="0" y="0"/>
                  </a:cxn>
                  <a:cxn ang="0">
                    <a:pos x="37" y="140"/>
                  </a:cxn>
                  <a:cxn ang="0">
                    <a:pos x="701" y="53"/>
                  </a:cxn>
                </a:cxnLst>
                <a:rect l="txL" t="txT" r="txR" b="txB"/>
                <a:pathLst>
                  <a:path w="701" h="140">
                    <a:moveTo>
                      <a:pt x="701" y="53"/>
                    </a:moveTo>
                    <a:lnTo>
                      <a:pt x="0" y="0"/>
                    </a:lnTo>
                    <a:lnTo>
                      <a:pt x="37" y="140"/>
                    </a:lnTo>
                    <a:lnTo>
                      <a:pt x="701" y="53"/>
                    </a:lnTo>
                    <a:close/>
                  </a:path>
                </a:pathLst>
              </a:custGeom>
              <a:solidFill>
                <a:srgbClr val="000000">
                  <a:alpha val="100000"/>
                </a:srgbClr>
              </a:solidFill>
              <a:ln w="9525">
                <a:noFill/>
              </a:ln>
            </p:spPr>
            <p:txBody>
              <a:bodyPr/>
              <a:lstStyle/>
              <a:p>
                <a:endParaRPr lang="zh-CN" altLang="en-US"/>
              </a:p>
            </p:txBody>
          </p:sp>
          <p:sp>
            <p:nvSpPr>
              <p:cNvPr id="34999" name="Freeform 45"/>
              <p:cNvSpPr/>
              <p:nvPr/>
            </p:nvSpPr>
            <p:spPr>
              <a:xfrm>
                <a:off x="1305" y="1493"/>
                <a:ext cx="78" cy="26"/>
              </a:xfrm>
              <a:custGeom>
                <a:avLst/>
                <a:gdLst>
                  <a:gd name="txL" fmla="*/ 0 w 701"/>
                  <a:gd name="txT" fmla="*/ 0 h 232"/>
                  <a:gd name="txR" fmla="*/ 701 w 701"/>
                  <a:gd name="txB" fmla="*/ 232 h 232"/>
                </a:gdLst>
                <a:ahLst/>
                <a:cxnLst>
                  <a:cxn ang="0">
                    <a:pos x="701" y="0"/>
                  </a:cxn>
                  <a:cxn ang="0">
                    <a:pos x="701" y="145"/>
                  </a:cxn>
                  <a:cxn ang="0">
                    <a:pos x="37" y="232"/>
                  </a:cxn>
                  <a:cxn ang="0">
                    <a:pos x="0" y="92"/>
                  </a:cxn>
                  <a:cxn ang="0">
                    <a:pos x="701" y="0"/>
                  </a:cxn>
                </a:cxnLst>
                <a:rect l="txL" t="txT" r="txR" b="txB"/>
                <a:pathLst>
                  <a:path w="701" h="232">
                    <a:moveTo>
                      <a:pt x="701" y="0"/>
                    </a:moveTo>
                    <a:lnTo>
                      <a:pt x="701" y="145"/>
                    </a:lnTo>
                    <a:lnTo>
                      <a:pt x="37" y="232"/>
                    </a:lnTo>
                    <a:lnTo>
                      <a:pt x="0" y="92"/>
                    </a:lnTo>
                    <a:lnTo>
                      <a:pt x="701"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000" name="Freeform 46"/>
              <p:cNvSpPr/>
              <p:nvPr/>
            </p:nvSpPr>
            <p:spPr>
              <a:xfrm>
                <a:off x="1233" y="1503"/>
                <a:ext cx="76" cy="30"/>
              </a:xfrm>
              <a:custGeom>
                <a:avLst/>
                <a:gdLst>
                  <a:gd name="txL" fmla="*/ 0 w 691"/>
                  <a:gd name="txT" fmla="*/ 0 h 273"/>
                  <a:gd name="txR" fmla="*/ 691 w 691"/>
                  <a:gd name="txB" fmla="*/ 273 h 273"/>
                </a:gdLst>
                <a:ahLst/>
                <a:cxnLst>
                  <a:cxn ang="0">
                    <a:pos x="654" y="0"/>
                  </a:cxn>
                  <a:cxn ang="0">
                    <a:pos x="691" y="140"/>
                  </a:cxn>
                  <a:cxn ang="0">
                    <a:pos x="0" y="273"/>
                  </a:cxn>
                  <a:cxn ang="0">
                    <a:pos x="654" y="0"/>
                  </a:cxn>
                </a:cxnLst>
                <a:rect l="txL" t="txT" r="txR" b="txB"/>
                <a:pathLst>
                  <a:path w="691" h="273">
                    <a:moveTo>
                      <a:pt x="654" y="0"/>
                    </a:moveTo>
                    <a:lnTo>
                      <a:pt x="691" y="140"/>
                    </a:lnTo>
                    <a:lnTo>
                      <a:pt x="0" y="273"/>
                    </a:lnTo>
                    <a:lnTo>
                      <a:pt x="654" y="0"/>
                    </a:lnTo>
                    <a:close/>
                  </a:path>
                </a:pathLst>
              </a:custGeom>
              <a:solidFill>
                <a:srgbClr val="000000">
                  <a:alpha val="100000"/>
                </a:srgbClr>
              </a:solidFill>
              <a:ln w="9525">
                <a:noFill/>
              </a:ln>
            </p:spPr>
            <p:txBody>
              <a:bodyPr/>
              <a:lstStyle/>
              <a:p>
                <a:endParaRPr lang="zh-CN" altLang="en-US"/>
              </a:p>
            </p:txBody>
          </p:sp>
          <p:sp>
            <p:nvSpPr>
              <p:cNvPr id="35001" name="Freeform 47"/>
              <p:cNvSpPr/>
              <p:nvPr/>
            </p:nvSpPr>
            <p:spPr>
              <a:xfrm>
                <a:off x="1233" y="1519"/>
                <a:ext cx="76" cy="28"/>
              </a:xfrm>
              <a:custGeom>
                <a:avLst/>
                <a:gdLst>
                  <a:gd name="txL" fmla="*/ 0 w 691"/>
                  <a:gd name="txT" fmla="*/ 0 h 258"/>
                  <a:gd name="txR" fmla="*/ 691 w 691"/>
                  <a:gd name="txB" fmla="*/ 258 h 258"/>
                </a:gdLst>
                <a:ahLst/>
                <a:cxnLst>
                  <a:cxn ang="0">
                    <a:pos x="691" y="0"/>
                  </a:cxn>
                  <a:cxn ang="0">
                    <a:pos x="0" y="133"/>
                  </a:cxn>
                  <a:cxn ang="0">
                    <a:pos x="73" y="258"/>
                  </a:cxn>
                  <a:cxn ang="0">
                    <a:pos x="691" y="0"/>
                  </a:cxn>
                </a:cxnLst>
                <a:rect l="txL" t="txT" r="txR" b="txB"/>
                <a:pathLst>
                  <a:path w="691" h="258">
                    <a:moveTo>
                      <a:pt x="691" y="0"/>
                    </a:moveTo>
                    <a:lnTo>
                      <a:pt x="0" y="133"/>
                    </a:lnTo>
                    <a:lnTo>
                      <a:pt x="73" y="258"/>
                    </a:lnTo>
                    <a:lnTo>
                      <a:pt x="691" y="0"/>
                    </a:lnTo>
                    <a:close/>
                  </a:path>
                </a:pathLst>
              </a:custGeom>
              <a:solidFill>
                <a:srgbClr val="000000">
                  <a:alpha val="100000"/>
                </a:srgbClr>
              </a:solidFill>
              <a:ln w="9525">
                <a:noFill/>
              </a:ln>
            </p:spPr>
            <p:txBody>
              <a:bodyPr/>
              <a:lstStyle/>
              <a:p>
                <a:endParaRPr lang="zh-CN" altLang="en-US"/>
              </a:p>
            </p:txBody>
          </p:sp>
          <p:sp>
            <p:nvSpPr>
              <p:cNvPr id="35002" name="Freeform 48"/>
              <p:cNvSpPr/>
              <p:nvPr/>
            </p:nvSpPr>
            <p:spPr>
              <a:xfrm>
                <a:off x="1233" y="1503"/>
                <a:ext cx="76" cy="44"/>
              </a:xfrm>
              <a:custGeom>
                <a:avLst/>
                <a:gdLst>
                  <a:gd name="txL" fmla="*/ 0 w 691"/>
                  <a:gd name="txT" fmla="*/ 0 h 398"/>
                  <a:gd name="txR" fmla="*/ 691 w 691"/>
                  <a:gd name="txB" fmla="*/ 398 h 398"/>
                </a:gdLst>
                <a:ahLst/>
                <a:cxnLst>
                  <a:cxn ang="0">
                    <a:pos x="654" y="0"/>
                  </a:cxn>
                  <a:cxn ang="0">
                    <a:pos x="691" y="140"/>
                  </a:cxn>
                  <a:cxn ang="0">
                    <a:pos x="73" y="398"/>
                  </a:cxn>
                  <a:cxn ang="0">
                    <a:pos x="0" y="273"/>
                  </a:cxn>
                  <a:cxn ang="0">
                    <a:pos x="654" y="0"/>
                  </a:cxn>
                </a:cxnLst>
                <a:rect l="txL" t="txT" r="txR" b="txB"/>
                <a:pathLst>
                  <a:path w="691" h="398">
                    <a:moveTo>
                      <a:pt x="654" y="0"/>
                    </a:moveTo>
                    <a:lnTo>
                      <a:pt x="691" y="140"/>
                    </a:lnTo>
                    <a:lnTo>
                      <a:pt x="73" y="398"/>
                    </a:lnTo>
                    <a:lnTo>
                      <a:pt x="0" y="273"/>
                    </a:lnTo>
                    <a:lnTo>
                      <a:pt x="654"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003" name="Freeform 49"/>
              <p:cNvSpPr/>
              <p:nvPr/>
            </p:nvSpPr>
            <p:spPr>
              <a:xfrm>
                <a:off x="1170" y="1533"/>
                <a:ext cx="71" cy="48"/>
              </a:xfrm>
              <a:custGeom>
                <a:avLst/>
                <a:gdLst>
                  <a:gd name="txL" fmla="*/ 0 w 635"/>
                  <a:gd name="txT" fmla="*/ 0 h 432"/>
                  <a:gd name="txR" fmla="*/ 635 w 635"/>
                  <a:gd name="txB" fmla="*/ 432 h 432"/>
                </a:gdLst>
                <a:ahLst/>
                <a:cxnLst>
                  <a:cxn ang="0">
                    <a:pos x="562" y="0"/>
                  </a:cxn>
                  <a:cxn ang="0">
                    <a:pos x="635" y="125"/>
                  </a:cxn>
                  <a:cxn ang="0">
                    <a:pos x="0" y="432"/>
                  </a:cxn>
                  <a:cxn ang="0">
                    <a:pos x="562" y="0"/>
                  </a:cxn>
                </a:cxnLst>
                <a:rect l="txL" t="txT" r="txR" b="txB"/>
                <a:pathLst>
                  <a:path w="635" h="432">
                    <a:moveTo>
                      <a:pt x="562" y="0"/>
                    </a:moveTo>
                    <a:lnTo>
                      <a:pt x="635" y="125"/>
                    </a:lnTo>
                    <a:lnTo>
                      <a:pt x="0" y="432"/>
                    </a:lnTo>
                    <a:lnTo>
                      <a:pt x="562" y="0"/>
                    </a:lnTo>
                    <a:close/>
                  </a:path>
                </a:pathLst>
              </a:custGeom>
              <a:solidFill>
                <a:srgbClr val="000000">
                  <a:alpha val="100000"/>
                </a:srgbClr>
              </a:solidFill>
              <a:ln w="9525">
                <a:noFill/>
              </a:ln>
            </p:spPr>
            <p:txBody>
              <a:bodyPr/>
              <a:lstStyle/>
              <a:p>
                <a:endParaRPr lang="zh-CN" altLang="en-US"/>
              </a:p>
            </p:txBody>
          </p:sp>
          <p:sp>
            <p:nvSpPr>
              <p:cNvPr id="35004" name="Freeform 50"/>
              <p:cNvSpPr/>
              <p:nvPr/>
            </p:nvSpPr>
            <p:spPr>
              <a:xfrm>
                <a:off x="1170" y="1547"/>
                <a:ext cx="71" cy="46"/>
              </a:xfrm>
              <a:custGeom>
                <a:avLst/>
                <a:gdLst>
                  <a:gd name="txL" fmla="*/ 0 w 635"/>
                  <a:gd name="txT" fmla="*/ 0 h 411"/>
                  <a:gd name="txR" fmla="*/ 635 w 635"/>
                  <a:gd name="txB" fmla="*/ 411 h 411"/>
                </a:gdLst>
                <a:ahLst/>
                <a:cxnLst>
                  <a:cxn ang="0">
                    <a:pos x="635" y="0"/>
                  </a:cxn>
                  <a:cxn ang="0">
                    <a:pos x="0" y="307"/>
                  </a:cxn>
                  <a:cxn ang="0">
                    <a:pos x="103" y="411"/>
                  </a:cxn>
                  <a:cxn ang="0">
                    <a:pos x="635" y="0"/>
                  </a:cxn>
                </a:cxnLst>
                <a:rect l="txL" t="txT" r="txR" b="txB"/>
                <a:pathLst>
                  <a:path w="635" h="411">
                    <a:moveTo>
                      <a:pt x="635" y="0"/>
                    </a:moveTo>
                    <a:lnTo>
                      <a:pt x="0" y="307"/>
                    </a:lnTo>
                    <a:lnTo>
                      <a:pt x="103" y="411"/>
                    </a:lnTo>
                    <a:lnTo>
                      <a:pt x="635" y="0"/>
                    </a:lnTo>
                    <a:close/>
                  </a:path>
                </a:pathLst>
              </a:custGeom>
              <a:solidFill>
                <a:srgbClr val="000000">
                  <a:alpha val="100000"/>
                </a:srgbClr>
              </a:solidFill>
              <a:ln w="9525">
                <a:noFill/>
              </a:ln>
            </p:spPr>
            <p:txBody>
              <a:bodyPr/>
              <a:lstStyle/>
              <a:p>
                <a:endParaRPr lang="zh-CN" altLang="en-US"/>
              </a:p>
            </p:txBody>
          </p:sp>
          <p:sp>
            <p:nvSpPr>
              <p:cNvPr id="35005" name="Freeform 51"/>
              <p:cNvSpPr/>
              <p:nvPr/>
            </p:nvSpPr>
            <p:spPr>
              <a:xfrm>
                <a:off x="1170" y="1533"/>
                <a:ext cx="71" cy="60"/>
              </a:xfrm>
              <a:custGeom>
                <a:avLst/>
                <a:gdLst>
                  <a:gd name="txL" fmla="*/ 0 w 635"/>
                  <a:gd name="txT" fmla="*/ 0 h 536"/>
                  <a:gd name="txR" fmla="*/ 635 w 635"/>
                  <a:gd name="txB" fmla="*/ 536 h 536"/>
                </a:gdLst>
                <a:ahLst/>
                <a:cxnLst>
                  <a:cxn ang="0">
                    <a:pos x="562" y="0"/>
                  </a:cxn>
                  <a:cxn ang="0">
                    <a:pos x="635" y="125"/>
                  </a:cxn>
                  <a:cxn ang="0">
                    <a:pos x="103" y="536"/>
                  </a:cxn>
                  <a:cxn ang="0">
                    <a:pos x="0" y="432"/>
                  </a:cxn>
                  <a:cxn ang="0">
                    <a:pos x="562" y="0"/>
                  </a:cxn>
                </a:cxnLst>
                <a:rect l="txL" t="txT" r="txR" b="txB"/>
                <a:pathLst>
                  <a:path w="635" h="536">
                    <a:moveTo>
                      <a:pt x="562" y="0"/>
                    </a:moveTo>
                    <a:lnTo>
                      <a:pt x="635" y="125"/>
                    </a:lnTo>
                    <a:lnTo>
                      <a:pt x="103" y="536"/>
                    </a:lnTo>
                    <a:lnTo>
                      <a:pt x="0" y="432"/>
                    </a:lnTo>
                    <a:lnTo>
                      <a:pt x="562"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006" name="Freeform 52"/>
              <p:cNvSpPr/>
              <p:nvPr/>
            </p:nvSpPr>
            <p:spPr>
              <a:xfrm>
                <a:off x="1122" y="1581"/>
                <a:ext cx="60" cy="63"/>
              </a:xfrm>
              <a:custGeom>
                <a:avLst/>
                <a:gdLst>
                  <a:gd name="txL" fmla="*/ 0 w 533"/>
                  <a:gd name="txT" fmla="*/ 0 h 564"/>
                  <a:gd name="txR" fmla="*/ 533 w 533"/>
                  <a:gd name="txB" fmla="*/ 564 h 564"/>
                </a:gdLst>
                <a:ahLst/>
                <a:cxnLst>
                  <a:cxn ang="0">
                    <a:pos x="430" y="0"/>
                  </a:cxn>
                  <a:cxn ang="0">
                    <a:pos x="533" y="104"/>
                  </a:cxn>
                  <a:cxn ang="0">
                    <a:pos x="0" y="564"/>
                  </a:cxn>
                  <a:cxn ang="0">
                    <a:pos x="430" y="0"/>
                  </a:cxn>
                </a:cxnLst>
                <a:rect l="txL" t="txT" r="txR" b="txB"/>
                <a:pathLst>
                  <a:path w="533" h="564">
                    <a:moveTo>
                      <a:pt x="430" y="0"/>
                    </a:moveTo>
                    <a:lnTo>
                      <a:pt x="533" y="104"/>
                    </a:lnTo>
                    <a:lnTo>
                      <a:pt x="0" y="564"/>
                    </a:lnTo>
                    <a:lnTo>
                      <a:pt x="430" y="0"/>
                    </a:lnTo>
                    <a:close/>
                  </a:path>
                </a:pathLst>
              </a:custGeom>
              <a:solidFill>
                <a:srgbClr val="000000">
                  <a:alpha val="100000"/>
                </a:srgbClr>
              </a:solidFill>
              <a:ln w="9525">
                <a:noFill/>
              </a:ln>
            </p:spPr>
            <p:txBody>
              <a:bodyPr/>
              <a:lstStyle/>
              <a:p>
                <a:endParaRPr lang="zh-CN" altLang="en-US"/>
              </a:p>
            </p:txBody>
          </p:sp>
          <p:sp>
            <p:nvSpPr>
              <p:cNvPr id="35007" name="Freeform 53"/>
              <p:cNvSpPr/>
              <p:nvPr/>
            </p:nvSpPr>
            <p:spPr>
              <a:xfrm>
                <a:off x="1122" y="1593"/>
                <a:ext cx="60" cy="59"/>
              </a:xfrm>
              <a:custGeom>
                <a:avLst/>
                <a:gdLst>
                  <a:gd name="txL" fmla="*/ 0 w 533"/>
                  <a:gd name="txT" fmla="*/ 0 h 533"/>
                  <a:gd name="txR" fmla="*/ 533 w 533"/>
                  <a:gd name="txB" fmla="*/ 533 h 533"/>
                </a:gdLst>
                <a:ahLst/>
                <a:cxnLst>
                  <a:cxn ang="0">
                    <a:pos x="533" y="0"/>
                  </a:cxn>
                  <a:cxn ang="0">
                    <a:pos x="0" y="460"/>
                  </a:cxn>
                  <a:cxn ang="0">
                    <a:pos x="125" y="533"/>
                  </a:cxn>
                  <a:cxn ang="0">
                    <a:pos x="533" y="0"/>
                  </a:cxn>
                </a:cxnLst>
                <a:rect l="txL" t="txT" r="txR" b="txB"/>
                <a:pathLst>
                  <a:path w="533" h="533">
                    <a:moveTo>
                      <a:pt x="533" y="0"/>
                    </a:moveTo>
                    <a:lnTo>
                      <a:pt x="0" y="460"/>
                    </a:lnTo>
                    <a:lnTo>
                      <a:pt x="125" y="533"/>
                    </a:lnTo>
                    <a:lnTo>
                      <a:pt x="533" y="0"/>
                    </a:lnTo>
                    <a:close/>
                  </a:path>
                </a:pathLst>
              </a:custGeom>
              <a:solidFill>
                <a:srgbClr val="000000">
                  <a:alpha val="100000"/>
                </a:srgbClr>
              </a:solidFill>
              <a:ln w="9525">
                <a:noFill/>
              </a:ln>
            </p:spPr>
            <p:txBody>
              <a:bodyPr/>
              <a:lstStyle/>
              <a:p>
                <a:endParaRPr lang="zh-CN" altLang="en-US"/>
              </a:p>
            </p:txBody>
          </p:sp>
          <p:sp>
            <p:nvSpPr>
              <p:cNvPr id="35008" name="Freeform 54"/>
              <p:cNvSpPr/>
              <p:nvPr/>
            </p:nvSpPr>
            <p:spPr>
              <a:xfrm>
                <a:off x="1122" y="1581"/>
                <a:ext cx="60" cy="71"/>
              </a:xfrm>
              <a:custGeom>
                <a:avLst/>
                <a:gdLst>
                  <a:gd name="txL" fmla="*/ 0 w 533"/>
                  <a:gd name="txT" fmla="*/ 0 h 637"/>
                  <a:gd name="txR" fmla="*/ 533 w 533"/>
                  <a:gd name="txB" fmla="*/ 637 h 637"/>
                </a:gdLst>
                <a:ahLst/>
                <a:cxnLst>
                  <a:cxn ang="0">
                    <a:pos x="430" y="0"/>
                  </a:cxn>
                  <a:cxn ang="0">
                    <a:pos x="533" y="104"/>
                  </a:cxn>
                  <a:cxn ang="0">
                    <a:pos x="125" y="637"/>
                  </a:cxn>
                  <a:cxn ang="0">
                    <a:pos x="0" y="564"/>
                  </a:cxn>
                  <a:cxn ang="0">
                    <a:pos x="430" y="0"/>
                  </a:cxn>
                </a:cxnLst>
                <a:rect l="txL" t="txT" r="txR" b="txB"/>
                <a:pathLst>
                  <a:path w="533" h="637">
                    <a:moveTo>
                      <a:pt x="430" y="0"/>
                    </a:moveTo>
                    <a:lnTo>
                      <a:pt x="533" y="104"/>
                    </a:lnTo>
                    <a:lnTo>
                      <a:pt x="125" y="637"/>
                    </a:lnTo>
                    <a:lnTo>
                      <a:pt x="0" y="564"/>
                    </a:lnTo>
                    <a:lnTo>
                      <a:pt x="430"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009" name="Freeform 55"/>
              <p:cNvSpPr/>
              <p:nvPr/>
            </p:nvSpPr>
            <p:spPr>
              <a:xfrm>
                <a:off x="1092" y="1644"/>
                <a:ext cx="44" cy="73"/>
              </a:xfrm>
              <a:custGeom>
                <a:avLst/>
                <a:gdLst>
                  <a:gd name="txL" fmla="*/ 0 w 397"/>
                  <a:gd name="txT" fmla="*/ 0 h 656"/>
                  <a:gd name="txR" fmla="*/ 397 w 397"/>
                  <a:gd name="txB" fmla="*/ 656 h 656"/>
                </a:gdLst>
                <a:ahLst/>
                <a:cxnLst>
                  <a:cxn ang="0">
                    <a:pos x="272" y="0"/>
                  </a:cxn>
                  <a:cxn ang="0">
                    <a:pos x="397" y="73"/>
                  </a:cxn>
                  <a:cxn ang="0">
                    <a:pos x="0" y="656"/>
                  </a:cxn>
                  <a:cxn ang="0">
                    <a:pos x="272" y="0"/>
                  </a:cxn>
                </a:cxnLst>
                <a:rect l="txL" t="txT" r="txR" b="txB"/>
                <a:pathLst>
                  <a:path w="397" h="656">
                    <a:moveTo>
                      <a:pt x="272" y="0"/>
                    </a:moveTo>
                    <a:lnTo>
                      <a:pt x="397" y="73"/>
                    </a:lnTo>
                    <a:lnTo>
                      <a:pt x="0" y="656"/>
                    </a:lnTo>
                    <a:lnTo>
                      <a:pt x="272" y="0"/>
                    </a:lnTo>
                    <a:close/>
                  </a:path>
                </a:pathLst>
              </a:custGeom>
              <a:solidFill>
                <a:srgbClr val="000000">
                  <a:alpha val="100000"/>
                </a:srgbClr>
              </a:solidFill>
              <a:ln w="9525">
                <a:noFill/>
              </a:ln>
            </p:spPr>
            <p:txBody>
              <a:bodyPr/>
              <a:lstStyle/>
              <a:p>
                <a:endParaRPr lang="zh-CN" altLang="en-US"/>
              </a:p>
            </p:txBody>
          </p:sp>
          <p:sp>
            <p:nvSpPr>
              <p:cNvPr id="35010" name="Freeform 56"/>
              <p:cNvSpPr/>
              <p:nvPr/>
            </p:nvSpPr>
            <p:spPr>
              <a:xfrm>
                <a:off x="1092" y="1652"/>
                <a:ext cx="44" cy="69"/>
              </a:xfrm>
              <a:custGeom>
                <a:avLst/>
                <a:gdLst>
                  <a:gd name="txL" fmla="*/ 0 w 397"/>
                  <a:gd name="txT" fmla="*/ 0 h 622"/>
                  <a:gd name="txR" fmla="*/ 397 w 397"/>
                  <a:gd name="txB" fmla="*/ 622 h 622"/>
                </a:gdLst>
                <a:ahLst/>
                <a:cxnLst>
                  <a:cxn ang="0">
                    <a:pos x="397" y="0"/>
                  </a:cxn>
                  <a:cxn ang="0">
                    <a:pos x="0" y="583"/>
                  </a:cxn>
                  <a:cxn ang="0">
                    <a:pos x="141" y="622"/>
                  </a:cxn>
                  <a:cxn ang="0">
                    <a:pos x="397" y="0"/>
                  </a:cxn>
                </a:cxnLst>
                <a:rect l="txL" t="txT" r="txR" b="txB"/>
                <a:pathLst>
                  <a:path w="397" h="622">
                    <a:moveTo>
                      <a:pt x="397" y="0"/>
                    </a:moveTo>
                    <a:lnTo>
                      <a:pt x="0" y="583"/>
                    </a:lnTo>
                    <a:lnTo>
                      <a:pt x="141" y="622"/>
                    </a:lnTo>
                    <a:lnTo>
                      <a:pt x="397" y="0"/>
                    </a:lnTo>
                    <a:close/>
                  </a:path>
                </a:pathLst>
              </a:custGeom>
              <a:solidFill>
                <a:srgbClr val="000000">
                  <a:alpha val="100000"/>
                </a:srgbClr>
              </a:solidFill>
              <a:ln w="9525">
                <a:noFill/>
              </a:ln>
            </p:spPr>
            <p:txBody>
              <a:bodyPr/>
              <a:lstStyle/>
              <a:p>
                <a:endParaRPr lang="zh-CN" altLang="en-US"/>
              </a:p>
            </p:txBody>
          </p:sp>
          <p:sp>
            <p:nvSpPr>
              <p:cNvPr id="35011" name="Freeform 57"/>
              <p:cNvSpPr/>
              <p:nvPr/>
            </p:nvSpPr>
            <p:spPr>
              <a:xfrm>
                <a:off x="1092" y="1644"/>
                <a:ext cx="44" cy="77"/>
              </a:xfrm>
              <a:custGeom>
                <a:avLst/>
                <a:gdLst>
                  <a:gd name="txL" fmla="*/ 0 w 397"/>
                  <a:gd name="txT" fmla="*/ 0 h 695"/>
                  <a:gd name="txR" fmla="*/ 397 w 397"/>
                  <a:gd name="txB" fmla="*/ 695 h 695"/>
                </a:gdLst>
                <a:ahLst/>
                <a:cxnLst>
                  <a:cxn ang="0">
                    <a:pos x="272" y="0"/>
                  </a:cxn>
                  <a:cxn ang="0">
                    <a:pos x="397" y="73"/>
                  </a:cxn>
                  <a:cxn ang="0">
                    <a:pos x="141" y="695"/>
                  </a:cxn>
                  <a:cxn ang="0">
                    <a:pos x="0" y="656"/>
                  </a:cxn>
                  <a:cxn ang="0">
                    <a:pos x="272" y="0"/>
                  </a:cxn>
                </a:cxnLst>
                <a:rect l="txL" t="txT" r="txR" b="txB"/>
                <a:pathLst>
                  <a:path w="397" h="695">
                    <a:moveTo>
                      <a:pt x="272" y="0"/>
                    </a:moveTo>
                    <a:lnTo>
                      <a:pt x="397" y="73"/>
                    </a:lnTo>
                    <a:lnTo>
                      <a:pt x="141" y="695"/>
                    </a:lnTo>
                    <a:lnTo>
                      <a:pt x="0" y="656"/>
                    </a:lnTo>
                    <a:lnTo>
                      <a:pt x="272"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012" name="Freeform 58"/>
              <p:cNvSpPr/>
              <p:nvPr/>
            </p:nvSpPr>
            <p:spPr>
              <a:xfrm>
                <a:off x="1082" y="1717"/>
                <a:ext cx="26" cy="78"/>
              </a:xfrm>
              <a:custGeom>
                <a:avLst/>
                <a:gdLst>
                  <a:gd name="txL" fmla="*/ 0 w 233"/>
                  <a:gd name="txT" fmla="*/ 0 h 706"/>
                  <a:gd name="txR" fmla="*/ 233 w 233"/>
                  <a:gd name="txB" fmla="*/ 706 h 706"/>
                </a:gdLst>
                <a:ahLst/>
                <a:cxnLst>
                  <a:cxn ang="0">
                    <a:pos x="92" y="0"/>
                  </a:cxn>
                  <a:cxn ang="0">
                    <a:pos x="233" y="39"/>
                  </a:cxn>
                  <a:cxn ang="0">
                    <a:pos x="0" y="706"/>
                  </a:cxn>
                  <a:cxn ang="0">
                    <a:pos x="92" y="0"/>
                  </a:cxn>
                </a:cxnLst>
                <a:rect l="txL" t="txT" r="txR" b="txB"/>
                <a:pathLst>
                  <a:path w="233" h="706">
                    <a:moveTo>
                      <a:pt x="92" y="0"/>
                    </a:moveTo>
                    <a:lnTo>
                      <a:pt x="233" y="39"/>
                    </a:lnTo>
                    <a:lnTo>
                      <a:pt x="0" y="706"/>
                    </a:lnTo>
                    <a:lnTo>
                      <a:pt x="92" y="0"/>
                    </a:lnTo>
                    <a:close/>
                  </a:path>
                </a:pathLst>
              </a:custGeom>
              <a:solidFill>
                <a:srgbClr val="000000">
                  <a:alpha val="100000"/>
                </a:srgbClr>
              </a:solidFill>
              <a:ln w="9525">
                <a:noFill/>
              </a:ln>
            </p:spPr>
            <p:txBody>
              <a:bodyPr/>
              <a:lstStyle/>
              <a:p>
                <a:endParaRPr lang="zh-CN" altLang="en-US"/>
              </a:p>
            </p:txBody>
          </p:sp>
          <p:sp>
            <p:nvSpPr>
              <p:cNvPr id="35013" name="Freeform 59"/>
              <p:cNvSpPr/>
              <p:nvPr/>
            </p:nvSpPr>
            <p:spPr>
              <a:xfrm>
                <a:off x="1082" y="1721"/>
                <a:ext cx="26" cy="74"/>
              </a:xfrm>
              <a:custGeom>
                <a:avLst/>
                <a:gdLst>
                  <a:gd name="txL" fmla="*/ 0 w 233"/>
                  <a:gd name="txT" fmla="*/ 0 h 667"/>
                  <a:gd name="txR" fmla="*/ 233 w 233"/>
                  <a:gd name="txB" fmla="*/ 667 h 667"/>
                </a:gdLst>
                <a:ahLst/>
                <a:cxnLst>
                  <a:cxn ang="0">
                    <a:pos x="233" y="0"/>
                  </a:cxn>
                  <a:cxn ang="0">
                    <a:pos x="0" y="667"/>
                  </a:cxn>
                  <a:cxn ang="0">
                    <a:pos x="145" y="667"/>
                  </a:cxn>
                  <a:cxn ang="0">
                    <a:pos x="233" y="0"/>
                  </a:cxn>
                </a:cxnLst>
                <a:rect l="txL" t="txT" r="txR" b="txB"/>
                <a:pathLst>
                  <a:path w="233" h="667">
                    <a:moveTo>
                      <a:pt x="233" y="0"/>
                    </a:moveTo>
                    <a:lnTo>
                      <a:pt x="0" y="667"/>
                    </a:lnTo>
                    <a:lnTo>
                      <a:pt x="145" y="667"/>
                    </a:lnTo>
                    <a:lnTo>
                      <a:pt x="233" y="0"/>
                    </a:lnTo>
                    <a:close/>
                  </a:path>
                </a:pathLst>
              </a:custGeom>
              <a:solidFill>
                <a:srgbClr val="000000">
                  <a:alpha val="100000"/>
                </a:srgbClr>
              </a:solidFill>
              <a:ln w="9525">
                <a:noFill/>
              </a:ln>
            </p:spPr>
            <p:txBody>
              <a:bodyPr/>
              <a:lstStyle/>
              <a:p>
                <a:endParaRPr lang="zh-CN" altLang="en-US"/>
              </a:p>
            </p:txBody>
          </p:sp>
          <p:sp>
            <p:nvSpPr>
              <p:cNvPr id="35014" name="Freeform 60"/>
              <p:cNvSpPr/>
              <p:nvPr/>
            </p:nvSpPr>
            <p:spPr>
              <a:xfrm>
                <a:off x="1082" y="1717"/>
                <a:ext cx="26" cy="78"/>
              </a:xfrm>
              <a:custGeom>
                <a:avLst/>
                <a:gdLst>
                  <a:gd name="txL" fmla="*/ 0 w 233"/>
                  <a:gd name="txT" fmla="*/ 0 h 706"/>
                  <a:gd name="txR" fmla="*/ 233 w 233"/>
                  <a:gd name="txB" fmla="*/ 706 h 706"/>
                </a:gdLst>
                <a:ahLst/>
                <a:cxnLst>
                  <a:cxn ang="0">
                    <a:pos x="92" y="0"/>
                  </a:cxn>
                  <a:cxn ang="0">
                    <a:pos x="233" y="39"/>
                  </a:cxn>
                  <a:cxn ang="0">
                    <a:pos x="145" y="706"/>
                  </a:cxn>
                  <a:cxn ang="0">
                    <a:pos x="0" y="706"/>
                  </a:cxn>
                  <a:cxn ang="0">
                    <a:pos x="92" y="0"/>
                  </a:cxn>
                </a:cxnLst>
                <a:rect l="txL" t="txT" r="txR" b="txB"/>
                <a:pathLst>
                  <a:path w="233" h="706">
                    <a:moveTo>
                      <a:pt x="92" y="0"/>
                    </a:moveTo>
                    <a:lnTo>
                      <a:pt x="233" y="39"/>
                    </a:lnTo>
                    <a:lnTo>
                      <a:pt x="145" y="706"/>
                    </a:lnTo>
                    <a:lnTo>
                      <a:pt x="0" y="706"/>
                    </a:lnTo>
                    <a:lnTo>
                      <a:pt x="92"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015" name="Freeform 61"/>
              <p:cNvSpPr/>
              <p:nvPr/>
            </p:nvSpPr>
            <p:spPr>
              <a:xfrm>
                <a:off x="1082" y="1795"/>
                <a:ext cx="16" cy="79"/>
              </a:xfrm>
              <a:custGeom>
                <a:avLst/>
                <a:gdLst>
                  <a:gd name="txL" fmla="*/ 0 w 145"/>
                  <a:gd name="txT" fmla="*/ 0 h 705"/>
                  <a:gd name="txR" fmla="*/ 145 w 145"/>
                  <a:gd name="txB" fmla="*/ 705 h 705"/>
                </a:gdLst>
                <a:ahLst/>
                <a:cxnLst>
                  <a:cxn ang="0">
                    <a:pos x="0" y="0"/>
                  </a:cxn>
                  <a:cxn ang="0">
                    <a:pos x="145" y="0"/>
                  </a:cxn>
                  <a:cxn ang="0">
                    <a:pos x="92" y="705"/>
                  </a:cxn>
                  <a:cxn ang="0">
                    <a:pos x="0" y="0"/>
                  </a:cxn>
                </a:cxnLst>
                <a:rect l="txL" t="txT" r="txR" b="txB"/>
                <a:pathLst>
                  <a:path w="145" h="705">
                    <a:moveTo>
                      <a:pt x="0" y="0"/>
                    </a:moveTo>
                    <a:lnTo>
                      <a:pt x="145" y="0"/>
                    </a:lnTo>
                    <a:lnTo>
                      <a:pt x="92" y="705"/>
                    </a:lnTo>
                    <a:lnTo>
                      <a:pt x="0" y="0"/>
                    </a:lnTo>
                    <a:close/>
                  </a:path>
                </a:pathLst>
              </a:custGeom>
              <a:solidFill>
                <a:srgbClr val="000000">
                  <a:alpha val="100000"/>
                </a:srgbClr>
              </a:solidFill>
              <a:ln w="9525">
                <a:noFill/>
              </a:ln>
            </p:spPr>
            <p:txBody>
              <a:bodyPr/>
              <a:lstStyle/>
              <a:p>
                <a:endParaRPr lang="zh-CN" altLang="en-US"/>
              </a:p>
            </p:txBody>
          </p:sp>
          <p:sp>
            <p:nvSpPr>
              <p:cNvPr id="35016" name="Freeform 62"/>
              <p:cNvSpPr/>
              <p:nvPr/>
            </p:nvSpPr>
            <p:spPr>
              <a:xfrm>
                <a:off x="1092" y="1795"/>
                <a:ext cx="16" cy="79"/>
              </a:xfrm>
              <a:custGeom>
                <a:avLst/>
                <a:gdLst>
                  <a:gd name="txL" fmla="*/ 0 w 141"/>
                  <a:gd name="txT" fmla="*/ 0 h 705"/>
                  <a:gd name="txR" fmla="*/ 141 w 141"/>
                  <a:gd name="txB" fmla="*/ 705 h 705"/>
                </a:gdLst>
                <a:ahLst/>
                <a:cxnLst>
                  <a:cxn ang="0">
                    <a:pos x="53" y="0"/>
                  </a:cxn>
                  <a:cxn ang="0">
                    <a:pos x="0" y="705"/>
                  </a:cxn>
                  <a:cxn ang="0">
                    <a:pos x="141" y="667"/>
                  </a:cxn>
                  <a:cxn ang="0">
                    <a:pos x="53" y="0"/>
                  </a:cxn>
                </a:cxnLst>
                <a:rect l="txL" t="txT" r="txR" b="txB"/>
                <a:pathLst>
                  <a:path w="141" h="705">
                    <a:moveTo>
                      <a:pt x="53" y="0"/>
                    </a:moveTo>
                    <a:lnTo>
                      <a:pt x="0" y="705"/>
                    </a:lnTo>
                    <a:lnTo>
                      <a:pt x="141" y="667"/>
                    </a:lnTo>
                    <a:lnTo>
                      <a:pt x="53" y="0"/>
                    </a:lnTo>
                    <a:close/>
                  </a:path>
                </a:pathLst>
              </a:custGeom>
              <a:solidFill>
                <a:srgbClr val="000000">
                  <a:alpha val="100000"/>
                </a:srgbClr>
              </a:solidFill>
              <a:ln w="9525">
                <a:noFill/>
              </a:ln>
            </p:spPr>
            <p:txBody>
              <a:bodyPr/>
              <a:lstStyle/>
              <a:p>
                <a:endParaRPr lang="zh-CN" altLang="en-US"/>
              </a:p>
            </p:txBody>
          </p:sp>
          <p:sp>
            <p:nvSpPr>
              <p:cNvPr id="35017" name="Freeform 63"/>
              <p:cNvSpPr/>
              <p:nvPr/>
            </p:nvSpPr>
            <p:spPr>
              <a:xfrm>
                <a:off x="1082" y="1795"/>
                <a:ext cx="26" cy="79"/>
              </a:xfrm>
              <a:custGeom>
                <a:avLst/>
                <a:gdLst>
                  <a:gd name="txL" fmla="*/ 0 w 233"/>
                  <a:gd name="txT" fmla="*/ 0 h 705"/>
                  <a:gd name="txR" fmla="*/ 233 w 233"/>
                  <a:gd name="txB" fmla="*/ 705 h 705"/>
                </a:gdLst>
                <a:ahLst/>
                <a:cxnLst>
                  <a:cxn ang="0">
                    <a:pos x="0" y="0"/>
                  </a:cxn>
                  <a:cxn ang="0">
                    <a:pos x="145" y="0"/>
                  </a:cxn>
                  <a:cxn ang="0">
                    <a:pos x="233" y="667"/>
                  </a:cxn>
                  <a:cxn ang="0">
                    <a:pos x="92" y="705"/>
                  </a:cxn>
                  <a:cxn ang="0">
                    <a:pos x="0" y="0"/>
                  </a:cxn>
                </a:cxnLst>
                <a:rect l="txL" t="txT" r="txR" b="txB"/>
                <a:pathLst>
                  <a:path w="233" h="705">
                    <a:moveTo>
                      <a:pt x="0" y="0"/>
                    </a:moveTo>
                    <a:lnTo>
                      <a:pt x="145" y="0"/>
                    </a:lnTo>
                    <a:lnTo>
                      <a:pt x="233" y="667"/>
                    </a:lnTo>
                    <a:lnTo>
                      <a:pt x="92" y="705"/>
                    </a:lnTo>
                    <a:lnTo>
                      <a:pt x="0"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018" name="Freeform 64"/>
              <p:cNvSpPr/>
              <p:nvPr/>
            </p:nvSpPr>
            <p:spPr>
              <a:xfrm>
                <a:off x="1092" y="1869"/>
                <a:ext cx="30" cy="78"/>
              </a:xfrm>
              <a:custGeom>
                <a:avLst/>
                <a:gdLst>
                  <a:gd name="txL" fmla="*/ 0 w 272"/>
                  <a:gd name="txT" fmla="*/ 0 h 695"/>
                  <a:gd name="txR" fmla="*/ 272 w 272"/>
                  <a:gd name="txB" fmla="*/ 695 h 695"/>
                </a:gdLst>
                <a:ahLst/>
                <a:cxnLst>
                  <a:cxn ang="0">
                    <a:pos x="0" y="38"/>
                  </a:cxn>
                  <a:cxn ang="0">
                    <a:pos x="141" y="0"/>
                  </a:cxn>
                  <a:cxn ang="0">
                    <a:pos x="272" y="695"/>
                  </a:cxn>
                  <a:cxn ang="0">
                    <a:pos x="0" y="38"/>
                  </a:cxn>
                </a:cxnLst>
                <a:rect l="txL" t="txT" r="txR" b="txB"/>
                <a:pathLst>
                  <a:path w="272" h="695">
                    <a:moveTo>
                      <a:pt x="0" y="38"/>
                    </a:moveTo>
                    <a:lnTo>
                      <a:pt x="141" y="0"/>
                    </a:lnTo>
                    <a:lnTo>
                      <a:pt x="272" y="695"/>
                    </a:lnTo>
                    <a:lnTo>
                      <a:pt x="0" y="38"/>
                    </a:lnTo>
                    <a:close/>
                  </a:path>
                </a:pathLst>
              </a:custGeom>
              <a:solidFill>
                <a:srgbClr val="000000">
                  <a:alpha val="100000"/>
                </a:srgbClr>
              </a:solidFill>
              <a:ln w="9525">
                <a:noFill/>
              </a:ln>
            </p:spPr>
            <p:txBody>
              <a:bodyPr/>
              <a:lstStyle/>
              <a:p>
                <a:endParaRPr lang="zh-CN" altLang="en-US"/>
              </a:p>
            </p:txBody>
          </p:sp>
          <p:sp>
            <p:nvSpPr>
              <p:cNvPr id="35019" name="Freeform 65"/>
              <p:cNvSpPr/>
              <p:nvPr/>
            </p:nvSpPr>
            <p:spPr>
              <a:xfrm>
                <a:off x="1108" y="1869"/>
                <a:ext cx="28" cy="78"/>
              </a:xfrm>
              <a:custGeom>
                <a:avLst/>
                <a:gdLst>
                  <a:gd name="txL" fmla="*/ 0 w 256"/>
                  <a:gd name="txT" fmla="*/ 0 h 695"/>
                  <a:gd name="txR" fmla="*/ 256 w 256"/>
                  <a:gd name="txB" fmla="*/ 695 h 695"/>
                </a:gdLst>
                <a:ahLst/>
                <a:cxnLst>
                  <a:cxn ang="0">
                    <a:pos x="0" y="0"/>
                  </a:cxn>
                  <a:cxn ang="0">
                    <a:pos x="131" y="695"/>
                  </a:cxn>
                  <a:cxn ang="0">
                    <a:pos x="256" y="621"/>
                  </a:cxn>
                  <a:cxn ang="0">
                    <a:pos x="0" y="0"/>
                  </a:cxn>
                </a:cxnLst>
                <a:rect l="txL" t="txT" r="txR" b="txB"/>
                <a:pathLst>
                  <a:path w="256" h="695">
                    <a:moveTo>
                      <a:pt x="0" y="0"/>
                    </a:moveTo>
                    <a:lnTo>
                      <a:pt x="131" y="695"/>
                    </a:lnTo>
                    <a:lnTo>
                      <a:pt x="256" y="621"/>
                    </a:lnTo>
                    <a:lnTo>
                      <a:pt x="0" y="0"/>
                    </a:lnTo>
                    <a:close/>
                  </a:path>
                </a:pathLst>
              </a:custGeom>
              <a:solidFill>
                <a:srgbClr val="000000">
                  <a:alpha val="100000"/>
                </a:srgbClr>
              </a:solidFill>
              <a:ln w="9525">
                <a:noFill/>
              </a:ln>
            </p:spPr>
            <p:txBody>
              <a:bodyPr/>
              <a:lstStyle/>
              <a:p>
                <a:endParaRPr lang="zh-CN" altLang="en-US"/>
              </a:p>
            </p:txBody>
          </p:sp>
          <p:sp>
            <p:nvSpPr>
              <p:cNvPr id="35020" name="Freeform 66"/>
              <p:cNvSpPr/>
              <p:nvPr/>
            </p:nvSpPr>
            <p:spPr>
              <a:xfrm>
                <a:off x="1092" y="1869"/>
                <a:ext cx="44" cy="78"/>
              </a:xfrm>
              <a:custGeom>
                <a:avLst/>
                <a:gdLst>
                  <a:gd name="txL" fmla="*/ 0 w 397"/>
                  <a:gd name="txT" fmla="*/ 0 h 695"/>
                  <a:gd name="txR" fmla="*/ 397 w 397"/>
                  <a:gd name="txB" fmla="*/ 695 h 695"/>
                </a:gdLst>
                <a:ahLst/>
                <a:cxnLst>
                  <a:cxn ang="0">
                    <a:pos x="0" y="38"/>
                  </a:cxn>
                  <a:cxn ang="0">
                    <a:pos x="141" y="0"/>
                  </a:cxn>
                  <a:cxn ang="0">
                    <a:pos x="397" y="621"/>
                  </a:cxn>
                  <a:cxn ang="0">
                    <a:pos x="272" y="695"/>
                  </a:cxn>
                  <a:cxn ang="0">
                    <a:pos x="0" y="38"/>
                  </a:cxn>
                </a:cxnLst>
                <a:rect l="txL" t="txT" r="txR" b="txB"/>
                <a:pathLst>
                  <a:path w="397" h="695">
                    <a:moveTo>
                      <a:pt x="0" y="38"/>
                    </a:moveTo>
                    <a:lnTo>
                      <a:pt x="141" y="0"/>
                    </a:lnTo>
                    <a:lnTo>
                      <a:pt x="397" y="621"/>
                    </a:lnTo>
                    <a:lnTo>
                      <a:pt x="272" y="695"/>
                    </a:lnTo>
                    <a:lnTo>
                      <a:pt x="0" y="38"/>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021" name="Freeform 67"/>
              <p:cNvSpPr/>
              <p:nvPr/>
            </p:nvSpPr>
            <p:spPr>
              <a:xfrm>
                <a:off x="1122" y="1938"/>
                <a:ext cx="48" cy="71"/>
              </a:xfrm>
              <a:custGeom>
                <a:avLst/>
                <a:gdLst>
                  <a:gd name="txL" fmla="*/ 0 w 430"/>
                  <a:gd name="txT" fmla="*/ 0 h 637"/>
                  <a:gd name="txR" fmla="*/ 430 w 430"/>
                  <a:gd name="txB" fmla="*/ 637 h 637"/>
                </a:gdLst>
                <a:ahLst/>
                <a:cxnLst>
                  <a:cxn ang="0">
                    <a:pos x="0" y="74"/>
                  </a:cxn>
                  <a:cxn ang="0">
                    <a:pos x="125" y="0"/>
                  </a:cxn>
                  <a:cxn ang="0">
                    <a:pos x="430" y="637"/>
                  </a:cxn>
                  <a:cxn ang="0">
                    <a:pos x="0" y="74"/>
                  </a:cxn>
                </a:cxnLst>
                <a:rect l="txL" t="txT" r="txR" b="txB"/>
                <a:pathLst>
                  <a:path w="430" h="637">
                    <a:moveTo>
                      <a:pt x="0" y="74"/>
                    </a:moveTo>
                    <a:lnTo>
                      <a:pt x="125" y="0"/>
                    </a:lnTo>
                    <a:lnTo>
                      <a:pt x="430" y="637"/>
                    </a:lnTo>
                    <a:lnTo>
                      <a:pt x="0" y="74"/>
                    </a:lnTo>
                    <a:close/>
                  </a:path>
                </a:pathLst>
              </a:custGeom>
              <a:solidFill>
                <a:srgbClr val="000000">
                  <a:alpha val="100000"/>
                </a:srgbClr>
              </a:solidFill>
              <a:ln w="9525">
                <a:noFill/>
              </a:ln>
            </p:spPr>
            <p:txBody>
              <a:bodyPr/>
              <a:lstStyle/>
              <a:p>
                <a:endParaRPr lang="zh-CN" altLang="en-US"/>
              </a:p>
            </p:txBody>
          </p:sp>
          <p:sp>
            <p:nvSpPr>
              <p:cNvPr id="35022" name="Freeform 68"/>
              <p:cNvSpPr/>
              <p:nvPr/>
            </p:nvSpPr>
            <p:spPr>
              <a:xfrm>
                <a:off x="1136" y="1938"/>
                <a:ext cx="46" cy="71"/>
              </a:xfrm>
              <a:custGeom>
                <a:avLst/>
                <a:gdLst>
                  <a:gd name="txL" fmla="*/ 0 w 408"/>
                  <a:gd name="txT" fmla="*/ 0 h 637"/>
                  <a:gd name="txR" fmla="*/ 408 w 408"/>
                  <a:gd name="txB" fmla="*/ 637 h 637"/>
                </a:gdLst>
                <a:ahLst/>
                <a:cxnLst>
                  <a:cxn ang="0">
                    <a:pos x="0" y="0"/>
                  </a:cxn>
                  <a:cxn ang="0">
                    <a:pos x="305" y="637"/>
                  </a:cxn>
                  <a:cxn ang="0">
                    <a:pos x="408" y="535"/>
                  </a:cxn>
                  <a:cxn ang="0">
                    <a:pos x="0" y="0"/>
                  </a:cxn>
                </a:cxnLst>
                <a:rect l="txL" t="txT" r="txR" b="txB"/>
                <a:pathLst>
                  <a:path w="408" h="637">
                    <a:moveTo>
                      <a:pt x="0" y="0"/>
                    </a:moveTo>
                    <a:lnTo>
                      <a:pt x="305" y="637"/>
                    </a:lnTo>
                    <a:lnTo>
                      <a:pt x="408" y="535"/>
                    </a:lnTo>
                    <a:lnTo>
                      <a:pt x="0" y="0"/>
                    </a:lnTo>
                    <a:close/>
                  </a:path>
                </a:pathLst>
              </a:custGeom>
              <a:solidFill>
                <a:srgbClr val="000000">
                  <a:alpha val="100000"/>
                </a:srgbClr>
              </a:solidFill>
              <a:ln w="9525">
                <a:noFill/>
              </a:ln>
            </p:spPr>
            <p:txBody>
              <a:bodyPr/>
              <a:lstStyle/>
              <a:p>
                <a:endParaRPr lang="zh-CN" altLang="en-US"/>
              </a:p>
            </p:txBody>
          </p:sp>
          <p:sp>
            <p:nvSpPr>
              <p:cNvPr id="35023" name="Freeform 69"/>
              <p:cNvSpPr/>
              <p:nvPr/>
            </p:nvSpPr>
            <p:spPr>
              <a:xfrm>
                <a:off x="1122" y="1938"/>
                <a:ext cx="60" cy="71"/>
              </a:xfrm>
              <a:custGeom>
                <a:avLst/>
                <a:gdLst>
                  <a:gd name="txL" fmla="*/ 0 w 533"/>
                  <a:gd name="txT" fmla="*/ 0 h 637"/>
                  <a:gd name="txR" fmla="*/ 533 w 533"/>
                  <a:gd name="txB" fmla="*/ 637 h 637"/>
                </a:gdLst>
                <a:ahLst/>
                <a:cxnLst>
                  <a:cxn ang="0">
                    <a:pos x="0" y="74"/>
                  </a:cxn>
                  <a:cxn ang="0">
                    <a:pos x="125" y="0"/>
                  </a:cxn>
                  <a:cxn ang="0">
                    <a:pos x="533" y="535"/>
                  </a:cxn>
                  <a:cxn ang="0">
                    <a:pos x="430" y="637"/>
                  </a:cxn>
                  <a:cxn ang="0">
                    <a:pos x="0" y="74"/>
                  </a:cxn>
                </a:cxnLst>
                <a:rect l="txL" t="txT" r="txR" b="txB"/>
                <a:pathLst>
                  <a:path w="533" h="637">
                    <a:moveTo>
                      <a:pt x="0" y="74"/>
                    </a:moveTo>
                    <a:lnTo>
                      <a:pt x="125" y="0"/>
                    </a:lnTo>
                    <a:lnTo>
                      <a:pt x="533" y="535"/>
                    </a:lnTo>
                    <a:lnTo>
                      <a:pt x="430" y="637"/>
                    </a:lnTo>
                    <a:lnTo>
                      <a:pt x="0" y="74"/>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024" name="Freeform 70"/>
              <p:cNvSpPr/>
              <p:nvPr/>
            </p:nvSpPr>
            <p:spPr>
              <a:xfrm>
                <a:off x="1170" y="1998"/>
                <a:ext cx="63" cy="59"/>
              </a:xfrm>
              <a:custGeom>
                <a:avLst/>
                <a:gdLst>
                  <a:gd name="txL" fmla="*/ 0 w 562"/>
                  <a:gd name="txT" fmla="*/ 0 h 535"/>
                  <a:gd name="txR" fmla="*/ 562 w 562"/>
                  <a:gd name="txB" fmla="*/ 535 h 535"/>
                </a:gdLst>
                <a:ahLst/>
                <a:cxnLst>
                  <a:cxn ang="0">
                    <a:pos x="0" y="102"/>
                  </a:cxn>
                  <a:cxn ang="0">
                    <a:pos x="103" y="0"/>
                  </a:cxn>
                  <a:cxn ang="0">
                    <a:pos x="562" y="535"/>
                  </a:cxn>
                  <a:cxn ang="0">
                    <a:pos x="0" y="102"/>
                  </a:cxn>
                </a:cxnLst>
                <a:rect l="txL" t="txT" r="txR" b="txB"/>
                <a:pathLst>
                  <a:path w="562" h="535">
                    <a:moveTo>
                      <a:pt x="0" y="102"/>
                    </a:moveTo>
                    <a:lnTo>
                      <a:pt x="103" y="0"/>
                    </a:lnTo>
                    <a:lnTo>
                      <a:pt x="562" y="535"/>
                    </a:lnTo>
                    <a:lnTo>
                      <a:pt x="0" y="102"/>
                    </a:lnTo>
                    <a:close/>
                  </a:path>
                </a:pathLst>
              </a:custGeom>
              <a:solidFill>
                <a:srgbClr val="000000">
                  <a:alpha val="100000"/>
                </a:srgbClr>
              </a:solidFill>
              <a:ln w="9525">
                <a:noFill/>
              </a:ln>
            </p:spPr>
            <p:txBody>
              <a:bodyPr/>
              <a:lstStyle/>
              <a:p>
                <a:endParaRPr lang="zh-CN" altLang="en-US"/>
              </a:p>
            </p:txBody>
          </p:sp>
          <p:sp>
            <p:nvSpPr>
              <p:cNvPr id="35025" name="Freeform 71"/>
              <p:cNvSpPr/>
              <p:nvPr/>
            </p:nvSpPr>
            <p:spPr>
              <a:xfrm>
                <a:off x="1182" y="1998"/>
                <a:ext cx="59" cy="59"/>
              </a:xfrm>
              <a:custGeom>
                <a:avLst/>
                <a:gdLst>
                  <a:gd name="txL" fmla="*/ 0 w 532"/>
                  <a:gd name="txT" fmla="*/ 0 h 535"/>
                  <a:gd name="txR" fmla="*/ 532 w 532"/>
                  <a:gd name="txB" fmla="*/ 535 h 535"/>
                </a:gdLst>
                <a:ahLst/>
                <a:cxnLst>
                  <a:cxn ang="0">
                    <a:pos x="0" y="0"/>
                  </a:cxn>
                  <a:cxn ang="0">
                    <a:pos x="459" y="535"/>
                  </a:cxn>
                  <a:cxn ang="0">
                    <a:pos x="532" y="409"/>
                  </a:cxn>
                  <a:cxn ang="0">
                    <a:pos x="0" y="0"/>
                  </a:cxn>
                </a:cxnLst>
                <a:rect l="txL" t="txT" r="txR" b="txB"/>
                <a:pathLst>
                  <a:path w="532" h="535">
                    <a:moveTo>
                      <a:pt x="0" y="0"/>
                    </a:moveTo>
                    <a:lnTo>
                      <a:pt x="459" y="535"/>
                    </a:lnTo>
                    <a:lnTo>
                      <a:pt x="532" y="409"/>
                    </a:lnTo>
                    <a:lnTo>
                      <a:pt x="0" y="0"/>
                    </a:lnTo>
                    <a:close/>
                  </a:path>
                </a:pathLst>
              </a:custGeom>
              <a:solidFill>
                <a:srgbClr val="000000">
                  <a:alpha val="100000"/>
                </a:srgbClr>
              </a:solidFill>
              <a:ln w="9525">
                <a:noFill/>
              </a:ln>
            </p:spPr>
            <p:txBody>
              <a:bodyPr/>
              <a:lstStyle/>
              <a:p>
                <a:endParaRPr lang="zh-CN" altLang="en-US"/>
              </a:p>
            </p:txBody>
          </p:sp>
          <p:sp>
            <p:nvSpPr>
              <p:cNvPr id="35026" name="Freeform 72"/>
              <p:cNvSpPr/>
              <p:nvPr/>
            </p:nvSpPr>
            <p:spPr>
              <a:xfrm>
                <a:off x="1170" y="1998"/>
                <a:ext cx="71" cy="59"/>
              </a:xfrm>
              <a:custGeom>
                <a:avLst/>
                <a:gdLst>
                  <a:gd name="txL" fmla="*/ 0 w 635"/>
                  <a:gd name="txT" fmla="*/ 0 h 535"/>
                  <a:gd name="txR" fmla="*/ 635 w 635"/>
                  <a:gd name="txB" fmla="*/ 535 h 535"/>
                </a:gdLst>
                <a:ahLst/>
                <a:cxnLst>
                  <a:cxn ang="0">
                    <a:pos x="0" y="102"/>
                  </a:cxn>
                  <a:cxn ang="0">
                    <a:pos x="103" y="0"/>
                  </a:cxn>
                  <a:cxn ang="0">
                    <a:pos x="635" y="409"/>
                  </a:cxn>
                  <a:cxn ang="0">
                    <a:pos x="562" y="535"/>
                  </a:cxn>
                  <a:cxn ang="0">
                    <a:pos x="0" y="102"/>
                  </a:cxn>
                </a:cxnLst>
                <a:rect l="txL" t="txT" r="txR" b="txB"/>
                <a:pathLst>
                  <a:path w="635" h="535">
                    <a:moveTo>
                      <a:pt x="0" y="102"/>
                    </a:moveTo>
                    <a:lnTo>
                      <a:pt x="103" y="0"/>
                    </a:lnTo>
                    <a:lnTo>
                      <a:pt x="635" y="409"/>
                    </a:lnTo>
                    <a:lnTo>
                      <a:pt x="562" y="535"/>
                    </a:lnTo>
                    <a:lnTo>
                      <a:pt x="0" y="102"/>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027" name="Freeform 73"/>
              <p:cNvSpPr/>
              <p:nvPr/>
            </p:nvSpPr>
            <p:spPr>
              <a:xfrm>
                <a:off x="1233" y="2043"/>
                <a:ext cx="72" cy="45"/>
              </a:xfrm>
              <a:custGeom>
                <a:avLst/>
                <a:gdLst>
                  <a:gd name="txL" fmla="*/ 0 w 654"/>
                  <a:gd name="txT" fmla="*/ 0 h 398"/>
                  <a:gd name="txR" fmla="*/ 654 w 654"/>
                  <a:gd name="txB" fmla="*/ 398 h 398"/>
                </a:gdLst>
                <a:ahLst/>
                <a:cxnLst>
                  <a:cxn ang="0">
                    <a:pos x="0" y="126"/>
                  </a:cxn>
                  <a:cxn ang="0">
                    <a:pos x="73" y="0"/>
                  </a:cxn>
                  <a:cxn ang="0">
                    <a:pos x="654" y="398"/>
                  </a:cxn>
                  <a:cxn ang="0">
                    <a:pos x="0" y="126"/>
                  </a:cxn>
                </a:cxnLst>
                <a:rect l="txL" t="txT" r="txR" b="txB"/>
                <a:pathLst>
                  <a:path w="654" h="398">
                    <a:moveTo>
                      <a:pt x="0" y="126"/>
                    </a:moveTo>
                    <a:lnTo>
                      <a:pt x="73" y="0"/>
                    </a:lnTo>
                    <a:lnTo>
                      <a:pt x="654" y="398"/>
                    </a:lnTo>
                    <a:lnTo>
                      <a:pt x="0" y="126"/>
                    </a:lnTo>
                    <a:close/>
                  </a:path>
                </a:pathLst>
              </a:custGeom>
              <a:solidFill>
                <a:srgbClr val="000000">
                  <a:alpha val="100000"/>
                </a:srgbClr>
              </a:solidFill>
              <a:ln w="9525">
                <a:noFill/>
              </a:ln>
            </p:spPr>
            <p:txBody>
              <a:bodyPr/>
              <a:lstStyle/>
              <a:p>
                <a:endParaRPr lang="zh-CN" altLang="en-US"/>
              </a:p>
            </p:txBody>
          </p:sp>
          <p:sp>
            <p:nvSpPr>
              <p:cNvPr id="35028" name="Freeform 74"/>
              <p:cNvSpPr/>
              <p:nvPr/>
            </p:nvSpPr>
            <p:spPr>
              <a:xfrm>
                <a:off x="1241" y="2043"/>
                <a:ext cx="68" cy="45"/>
              </a:xfrm>
              <a:custGeom>
                <a:avLst/>
                <a:gdLst>
                  <a:gd name="txL" fmla="*/ 0 w 618"/>
                  <a:gd name="txT" fmla="*/ 0 h 398"/>
                  <a:gd name="txR" fmla="*/ 618 w 618"/>
                  <a:gd name="txB" fmla="*/ 398 h 398"/>
                </a:gdLst>
                <a:ahLst/>
                <a:cxnLst>
                  <a:cxn ang="0">
                    <a:pos x="0" y="0"/>
                  </a:cxn>
                  <a:cxn ang="0">
                    <a:pos x="581" y="398"/>
                  </a:cxn>
                  <a:cxn ang="0">
                    <a:pos x="618" y="258"/>
                  </a:cxn>
                  <a:cxn ang="0">
                    <a:pos x="0" y="0"/>
                  </a:cxn>
                </a:cxnLst>
                <a:rect l="txL" t="txT" r="txR" b="txB"/>
                <a:pathLst>
                  <a:path w="618" h="398">
                    <a:moveTo>
                      <a:pt x="0" y="0"/>
                    </a:moveTo>
                    <a:lnTo>
                      <a:pt x="581" y="398"/>
                    </a:lnTo>
                    <a:lnTo>
                      <a:pt x="618" y="258"/>
                    </a:lnTo>
                    <a:lnTo>
                      <a:pt x="0" y="0"/>
                    </a:lnTo>
                    <a:close/>
                  </a:path>
                </a:pathLst>
              </a:custGeom>
              <a:solidFill>
                <a:srgbClr val="000000">
                  <a:alpha val="100000"/>
                </a:srgbClr>
              </a:solidFill>
              <a:ln w="9525">
                <a:noFill/>
              </a:ln>
            </p:spPr>
            <p:txBody>
              <a:bodyPr/>
              <a:lstStyle/>
              <a:p>
                <a:endParaRPr lang="zh-CN" altLang="en-US"/>
              </a:p>
            </p:txBody>
          </p:sp>
          <p:sp>
            <p:nvSpPr>
              <p:cNvPr id="35029" name="Freeform 75"/>
              <p:cNvSpPr/>
              <p:nvPr/>
            </p:nvSpPr>
            <p:spPr>
              <a:xfrm>
                <a:off x="1233" y="2043"/>
                <a:ext cx="76" cy="45"/>
              </a:xfrm>
              <a:custGeom>
                <a:avLst/>
                <a:gdLst>
                  <a:gd name="txL" fmla="*/ 0 w 691"/>
                  <a:gd name="txT" fmla="*/ 0 h 398"/>
                  <a:gd name="txR" fmla="*/ 691 w 691"/>
                  <a:gd name="txB" fmla="*/ 398 h 398"/>
                </a:gdLst>
                <a:ahLst/>
                <a:cxnLst>
                  <a:cxn ang="0">
                    <a:pos x="0" y="126"/>
                  </a:cxn>
                  <a:cxn ang="0">
                    <a:pos x="73" y="0"/>
                  </a:cxn>
                  <a:cxn ang="0">
                    <a:pos x="691" y="258"/>
                  </a:cxn>
                  <a:cxn ang="0">
                    <a:pos x="654" y="398"/>
                  </a:cxn>
                  <a:cxn ang="0">
                    <a:pos x="0" y="126"/>
                  </a:cxn>
                </a:cxnLst>
                <a:rect l="txL" t="txT" r="txR" b="txB"/>
                <a:pathLst>
                  <a:path w="691" h="398">
                    <a:moveTo>
                      <a:pt x="0" y="126"/>
                    </a:moveTo>
                    <a:lnTo>
                      <a:pt x="73" y="0"/>
                    </a:lnTo>
                    <a:lnTo>
                      <a:pt x="691" y="258"/>
                    </a:lnTo>
                    <a:lnTo>
                      <a:pt x="654" y="398"/>
                    </a:lnTo>
                    <a:lnTo>
                      <a:pt x="0" y="126"/>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030" name="Freeform 76"/>
              <p:cNvSpPr/>
              <p:nvPr/>
            </p:nvSpPr>
            <p:spPr>
              <a:xfrm>
                <a:off x="1305" y="2072"/>
                <a:ext cx="78" cy="26"/>
              </a:xfrm>
              <a:custGeom>
                <a:avLst/>
                <a:gdLst>
                  <a:gd name="txL" fmla="*/ 0 w 701"/>
                  <a:gd name="txT" fmla="*/ 0 h 232"/>
                  <a:gd name="txR" fmla="*/ 701 w 701"/>
                  <a:gd name="txB" fmla="*/ 232 h 232"/>
                </a:gdLst>
                <a:ahLst/>
                <a:cxnLst>
                  <a:cxn ang="0">
                    <a:pos x="0" y="140"/>
                  </a:cxn>
                  <a:cxn ang="0">
                    <a:pos x="37" y="0"/>
                  </a:cxn>
                  <a:cxn ang="0">
                    <a:pos x="701" y="232"/>
                  </a:cxn>
                  <a:cxn ang="0">
                    <a:pos x="0" y="140"/>
                  </a:cxn>
                </a:cxnLst>
                <a:rect l="txL" t="txT" r="txR" b="txB"/>
                <a:pathLst>
                  <a:path w="701" h="232">
                    <a:moveTo>
                      <a:pt x="0" y="140"/>
                    </a:moveTo>
                    <a:lnTo>
                      <a:pt x="37" y="0"/>
                    </a:lnTo>
                    <a:lnTo>
                      <a:pt x="701" y="232"/>
                    </a:lnTo>
                    <a:lnTo>
                      <a:pt x="0" y="140"/>
                    </a:lnTo>
                    <a:close/>
                  </a:path>
                </a:pathLst>
              </a:custGeom>
              <a:solidFill>
                <a:srgbClr val="000000">
                  <a:alpha val="100000"/>
                </a:srgbClr>
              </a:solidFill>
              <a:ln w="9525">
                <a:noFill/>
              </a:ln>
            </p:spPr>
            <p:txBody>
              <a:bodyPr/>
              <a:lstStyle/>
              <a:p>
                <a:endParaRPr lang="zh-CN" altLang="en-US"/>
              </a:p>
            </p:txBody>
          </p:sp>
          <p:sp>
            <p:nvSpPr>
              <p:cNvPr id="35031" name="Freeform 77"/>
              <p:cNvSpPr/>
              <p:nvPr/>
            </p:nvSpPr>
            <p:spPr>
              <a:xfrm>
                <a:off x="1309" y="2072"/>
                <a:ext cx="74" cy="26"/>
              </a:xfrm>
              <a:custGeom>
                <a:avLst/>
                <a:gdLst>
                  <a:gd name="txL" fmla="*/ 0 w 664"/>
                  <a:gd name="txT" fmla="*/ 0 h 232"/>
                  <a:gd name="txR" fmla="*/ 664 w 664"/>
                  <a:gd name="txB" fmla="*/ 232 h 232"/>
                </a:gdLst>
                <a:ahLst/>
                <a:cxnLst>
                  <a:cxn ang="0">
                    <a:pos x="0" y="0"/>
                  </a:cxn>
                  <a:cxn ang="0">
                    <a:pos x="664" y="232"/>
                  </a:cxn>
                  <a:cxn ang="0">
                    <a:pos x="664" y="87"/>
                  </a:cxn>
                  <a:cxn ang="0">
                    <a:pos x="0" y="0"/>
                  </a:cxn>
                </a:cxnLst>
                <a:rect l="txL" t="txT" r="txR" b="txB"/>
                <a:pathLst>
                  <a:path w="664" h="232">
                    <a:moveTo>
                      <a:pt x="0" y="0"/>
                    </a:moveTo>
                    <a:lnTo>
                      <a:pt x="664" y="232"/>
                    </a:lnTo>
                    <a:lnTo>
                      <a:pt x="664" y="87"/>
                    </a:lnTo>
                    <a:lnTo>
                      <a:pt x="0" y="0"/>
                    </a:lnTo>
                    <a:close/>
                  </a:path>
                </a:pathLst>
              </a:custGeom>
              <a:solidFill>
                <a:srgbClr val="000000">
                  <a:alpha val="100000"/>
                </a:srgbClr>
              </a:solidFill>
              <a:ln w="9525">
                <a:noFill/>
              </a:ln>
            </p:spPr>
            <p:txBody>
              <a:bodyPr/>
              <a:lstStyle/>
              <a:p>
                <a:endParaRPr lang="zh-CN" altLang="en-US"/>
              </a:p>
            </p:txBody>
          </p:sp>
          <p:sp>
            <p:nvSpPr>
              <p:cNvPr id="35032" name="Freeform 78"/>
              <p:cNvSpPr/>
              <p:nvPr/>
            </p:nvSpPr>
            <p:spPr>
              <a:xfrm>
                <a:off x="1305" y="2072"/>
                <a:ext cx="78" cy="26"/>
              </a:xfrm>
              <a:custGeom>
                <a:avLst/>
                <a:gdLst>
                  <a:gd name="txL" fmla="*/ 0 w 701"/>
                  <a:gd name="txT" fmla="*/ 0 h 232"/>
                  <a:gd name="txR" fmla="*/ 701 w 701"/>
                  <a:gd name="txB" fmla="*/ 232 h 232"/>
                </a:gdLst>
                <a:ahLst/>
                <a:cxnLst>
                  <a:cxn ang="0">
                    <a:pos x="0" y="140"/>
                  </a:cxn>
                  <a:cxn ang="0">
                    <a:pos x="37" y="0"/>
                  </a:cxn>
                  <a:cxn ang="0">
                    <a:pos x="701" y="87"/>
                  </a:cxn>
                  <a:cxn ang="0">
                    <a:pos x="701" y="232"/>
                  </a:cxn>
                  <a:cxn ang="0">
                    <a:pos x="0" y="140"/>
                  </a:cxn>
                </a:cxnLst>
                <a:rect l="txL" t="txT" r="txR" b="txB"/>
                <a:pathLst>
                  <a:path w="701" h="232">
                    <a:moveTo>
                      <a:pt x="0" y="140"/>
                    </a:moveTo>
                    <a:lnTo>
                      <a:pt x="37" y="0"/>
                    </a:lnTo>
                    <a:lnTo>
                      <a:pt x="701" y="87"/>
                    </a:lnTo>
                    <a:lnTo>
                      <a:pt x="701" y="232"/>
                    </a:lnTo>
                    <a:lnTo>
                      <a:pt x="0" y="14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033" name="Freeform 79"/>
              <p:cNvSpPr/>
              <p:nvPr/>
            </p:nvSpPr>
            <p:spPr>
              <a:xfrm>
                <a:off x="1383" y="1493"/>
                <a:ext cx="463" cy="16"/>
              </a:xfrm>
              <a:custGeom>
                <a:avLst/>
                <a:gdLst>
                  <a:gd name="txL" fmla="*/ 0 w 4165"/>
                  <a:gd name="txT" fmla="*/ 0 h 145"/>
                  <a:gd name="txR" fmla="*/ 4165 w 4165"/>
                  <a:gd name="txB" fmla="*/ 145 h 145"/>
                </a:gdLst>
                <a:ahLst/>
                <a:cxnLst>
                  <a:cxn ang="0">
                    <a:pos x="0" y="0"/>
                  </a:cxn>
                  <a:cxn ang="0">
                    <a:pos x="0" y="145"/>
                  </a:cxn>
                  <a:cxn ang="0">
                    <a:pos x="4165" y="0"/>
                  </a:cxn>
                  <a:cxn ang="0">
                    <a:pos x="0" y="0"/>
                  </a:cxn>
                </a:cxnLst>
                <a:rect l="txL" t="txT" r="txR" b="txB"/>
                <a:pathLst>
                  <a:path w="4165" h="145">
                    <a:moveTo>
                      <a:pt x="0" y="0"/>
                    </a:moveTo>
                    <a:lnTo>
                      <a:pt x="0" y="145"/>
                    </a:lnTo>
                    <a:lnTo>
                      <a:pt x="4165" y="0"/>
                    </a:lnTo>
                    <a:lnTo>
                      <a:pt x="0" y="0"/>
                    </a:lnTo>
                    <a:close/>
                  </a:path>
                </a:pathLst>
              </a:custGeom>
              <a:solidFill>
                <a:srgbClr val="000000">
                  <a:alpha val="100000"/>
                </a:srgbClr>
              </a:solidFill>
              <a:ln w="9525">
                <a:noFill/>
              </a:ln>
            </p:spPr>
            <p:txBody>
              <a:bodyPr/>
              <a:lstStyle/>
              <a:p>
                <a:endParaRPr lang="zh-CN" altLang="en-US"/>
              </a:p>
            </p:txBody>
          </p:sp>
          <p:sp>
            <p:nvSpPr>
              <p:cNvPr id="35034" name="Freeform 80"/>
              <p:cNvSpPr/>
              <p:nvPr/>
            </p:nvSpPr>
            <p:spPr>
              <a:xfrm>
                <a:off x="1383" y="1493"/>
                <a:ext cx="463" cy="16"/>
              </a:xfrm>
              <a:custGeom>
                <a:avLst/>
                <a:gdLst>
                  <a:gd name="txL" fmla="*/ 0 w 4165"/>
                  <a:gd name="txT" fmla="*/ 0 h 145"/>
                  <a:gd name="txR" fmla="*/ 4165 w 4165"/>
                  <a:gd name="txB" fmla="*/ 145 h 145"/>
                </a:gdLst>
                <a:ahLst/>
                <a:cxnLst>
                  <a:cxn ang="0">
                    <a:pos x="0" y="145"/>
                  </a:cxn>
                  <a:cxn ang="0">
                    <a:pos x="4165" y="0"/>
                  </a:cxn>
                  <a:cxn ang="0">
                    <a:pos x="4020" y="145"/>
                  </a:cxn>
                  <a:cxn ang="0">
                    <a:pos x="0" y="145"/>
                  </a:cxn>
                </a:cxnLst>
                <a:rect l="txL" t="txT" r="txR" b="txB"/>
                <a:pathLst>
                  <a:path w="4165" h="145">
                    <a:moveTo>
                      <a:pt x="0" y="145"/>
                    </a:moveTo>
                    <a:lnTo>
                      <a:pt x="4165" y="0"/>
                    </a:lnTo>
                    <a:lnTo>
                      <a:pt x="4020" y="145"/>
                    </a:lnTo>
                    <a:lnTo>
                      <a:pt x="0" y="145"/>
                    </a:lnTo>
                    <a:close/>
                  </a:path>
                </a:pathLst>
              </a:custGeom>
              <a:solidFill>
                <a:srgbClr val="000000">
                  <a:alpha val="100000"/>
                </a:srgbClr>
              </a:solidFill>
              <a:ln w="9525">
                <a:noFill/>
              </a:ln>
            </p:spPr>
            <p:txBody>
              <a:bodyPr/>
              <a:lstStyle/>
              <a:p>
                <a:endParaRPr lang="zh-CN" altLang="en-US"/>
              </a:p>
            </p:txBody>
          </p:sp>
          <p:sp>
            <p:nvSpPr>
              <p:cNvPr id="35035" name="Freeform 81"/>
              <p:cNvSpPr/>
              <p:nvPr/>
            </p:nvSpPr>
            <p:spPr>
              <a:xfrm>
                <a:off x="1383" y="1493"/>
                <a:ext cx="463" cy="16"/>
              </a:xfrm>
              <a:custGeom>
                <a:avLst/>
                <a:gdLst>
                  <a:gd name="txL" fmla="*/ 0 w 4165"/>
                  <a:gd name="txT" fmla="*/ 0 h 145"/>
                  <a:gd name="txR" fmla="*/ 4165 w 4165"/>
                  <a:gd name="txB" fmla="*/ 145 h 145"/>
                </a:gdLst>
                <a:ahLst/>
                <a:cxnLst>
                  <a:cxn ang="0">
                    <a:pos x="0" y="0"/>
                  </a:cxn>
                  <a:cxn ang="0">
                    <a:pos x="0" y="145"/>
                  </a:cxn>
                  <a:cxn ang="0">
                    <a:pos x="4020" y="145"/>
                  </a:cxn>
                  <a:cxn ang="0">
                    <a:pos x="4165" y="0"/>
                  </a:cxn>
                  <a:cxn ang="0">
                    <a:pos x="0" y="0"/>
                  </a:cxn>
                </a:cxnLst>
                <a:rect l="txL" t="txT" r="txR" b="txB"/>
                <a:pathLst>
                  <a:path w="4165" h="145">
                    <a:moveTo>
                      <a:pt x="0" y="0"/>
                    </a:moveTo>
                    <a:lnTo>
                      <a:pt x="0" y="145"/>
                    </a:lnTo>
                    <a:lnTo>
                      <a:pt x="4020" y="145"/>
                    </a:lnTo>
                    <a:lnTo>
                      <a:pt x="4165" y="0"/>
                    </a:lnTo>
                    <a:lnTo>
                      <a:pt x="0"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036" name="Freeform 82"/>
              <p:cNvSpPr/>
              <p:nvPr/>
            </p:nvSpPr>
            <p:spPr>
              <a:xfrm>
                <a:off x="1830" y="1493"/>
                <a:ext cx="16" cy="605"/>
              </a:xfrm>
              <a:custGeom>
                <a:avLst/>
                <a:gdLst>
                  <a:gd name="txL" fmla="*/ 0 w 145"/>
                  <a:gd name="txT" fmla="*/ 0 h 5445"/>
                  <a:gd name="txR" fmla="*/ 145 w 145"/>
                  <a:gd name="txB" fmla="*/ 5445 h 5445"/>
                </a:gdLst>
                <a:ahLst/>
                <a:cxnLst>
                  <a:cxn ang="0">
                    <a:pos x="145" y="0"/>
                  </a:cxn>
                  <a:cxn ang="0">
                    <a:pos x="0" y="145"/>
                  </a:cxn>
                  <a:cxn ang="0">
                    <a:pos x="145" y="5445"/>
                  </a:cxn>
                  <a:cxn ang="0">
                    <a:pos x="145" y="0"/>
                  </a:cxn>
                </a:cxnLst>
                <a:rect l="txL" t="txT" r="txR" b="txB"/>
                <a:pathLst>
                  <a:path w="145" h="5445">
                    <a:moveTo>
                      <a:pt x="145" y="0"/>
                    </a:moveTo>
                    <a:lnTo>
                      <a:pt x="0" y="145"/>
                    </a:lnTo>
                    <a:lnTo>
                      <a:pt x="145" y="5445"/>
                    </a:lnTo>
                    <a:lnTo>
                      <a:pt x="145" y="0"/>
                    </a:lnTo>
                    <a:close/>
                  </a:path>
                </a:pathLst>
              </a:custGeom>
              <a:solidFill>
                <a:srgbClr val="000000">
                  <a:alpha val="100000"/>
                </a:srgbClr>
              </a:solidFill>
              <a:ln w="9525">
                <a:noFill/>
              </a:ln>
            </p:spPr>
            <p:txBody>
              <a:bodyPr/>
              <a:lstStyle/>
              <a:p>
                <a:endParaRPr lang="zh-CN" altLang="en-US"/>
              </a:p>
            </p:txBody>
          </p:sp>
          <p:sp>
            <p:nvSpPr>
              <p:cNvPr id="35037" name="Freeform 83"/>
              <p:cNvSpPr/>
              <p:nvPr/>
            </p:nvSpPr>
            <p:spPr>
              <a:xfrm>
                <a:off x="1830" y="1509"/>
                <a:ext cx="16" cy="589"/>
              </a:xfrm>
              <a:custGeom>
                <a:avLst/>
                <a:gdLst>
                  <a:gd name="txL" fmla="*/ 0 w 145"/>
                  <a:gd name="txT" fmla="*/ 0 h 5300"/>
                  <a:gd name="txR" fmla="*/ 145 w 145"/>
                  <a:gd name="txB" fmla="*/ 5300 h 5300"/>
                </a:gdLst>
                <a:ahLst/>
                <a:cxnLst>
                  <a:cxn ang="0">
                    <a:pos x="0" y="0"/>
                  </a:cxn>
                  <a:cxn ang="0">
                    <a:pos x="145" y="5300"/>
                  </a:cxn>
                  <a:cxn ang="0">
                    <a:pos x="0" y="5155"/>
                  </a:cxn>
                  <a:cxn ang="0">
                    <a:pos x="0" y="0"/>
                  </a:cxn>
                </a:cxnLst>
                <a:rect l="txL" t="txT" r="txR" b="txB"/>
                <a:pathLst>
                  <a:path w="145" h="5300">
                    <a:moveTo>
                      <a:pt x="0" y="0"/>
                    </a:moveTo>
                    <a:lnTo>
                      <a:pt x="145" y="5300"/>
                    </a:lnTo>
                    <a:lnTo>
                      <a:pt x="0" y="5155"/>
                    </a:lnTo>
                    <a:lnTo>
                      <a:pt x="0" y="0"/>
                    </a:lnTo>
                    <a:close/>
                  </a:path>
                </a:pathLst>
              </a:custGeom>
              <a:solidFill>
                <a:srgbClr val="000000">
                  <a:alpha val="100000"/>
                </a:srgbClr>
              </a:solidFill>
              <a:ln w="9525">
                <a:noFill/>
              </a:ln>
            </p:spPr>
            <p:txBody>
              <a:bodyPr/>
              <a:lstStyle/>
              <a:p>
                <a:endParaRPr lang="zh-CN" altLang="en-US"/>
              </a:p>
            </p:txBody>
          </p:sp>
          <p:sp>
            <p:nvSpPr>
              <p:cNvPr id="35038" name="Freeform 84"/>
              <p:cNvSpPr/>
              <p:nvPr/>
            </p:nvSpPr>
            <p:spPr>
              <a:xfrm>
                <a:off x="1830" y="1493"/>
                <a:ext cx="16" cy="605"/>
              </a:xfrm>
              <a:custGeom>
                <a:avLst/>
                <a:gdLst>
                  <a:gd name="txL" fmla="*/ 0 w 145"/>
                  <a:gd name="txT" fmla="*/ 0 h 5445"/>
                  <a:gd name="txR" fmla="*/ 145 w 145"/>
                  <a:gd name="txB" fmla="*/ 5445 h 5445"/>
                </a:gdLst>
                <a:ahLst/>
                <a:cxnLst>
                  <a:cxn ang="0">
                    <a:pos x="145" y="0"/>
                  </a:cxn>
                  <a:cxn ang="0">
                    <a:pos x="0" y="145"/>
                  </a:cxn>
                  <a:cxn ang="0">
                    <a:pos x="0" y="5300"/>
                  </a:cxn>
                  <a:cxn ang="0">
                    <a:pos x="145" y="5445"/>
                  </a:cxn>
                  <a:cxn ang="0">
                    <a:pos x="145" y="0"/>
                  </a:cxn>
                </a:cxnLst>
                <a:rect l="txL" t="txT" r="txR" b="txB"/>
                <a:pathLst>
                  <a:path w="145" h="5445">
                    <a:moveTo>
                      <a:pt x="145" y="0"/>
                    </a:moveTo>
                    <a:lnTo>
                      <a:pt x="0" y="145"/>
                    </a:lnTo>
                    <a:lnTo>
                      <a:pt x="0" y="5300"/>
                    </a:lnTo>
                    <a:lnTo>
                      <a:pt x="145" y="5445"/>
                    </a:lnTo>
                    <a:lnTo>
                      <a:pt x="145"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5039" name="Freeform 85"/>
              <p:cNvSpPr/>
              <p:nvPr/>
            </p:nvSpPr>
            <p:spPr>
              <a:xfrm>
                <a:off x="1383" y="2082"/>
                <a:ext cx="463" cy="16"/>
              </a:xfrm>
              <a:custGeom>
                <a:avLst/>
                <a:gdLst>
                  <a:gd name="txL" fmla="*/ 0 w 4165"/>
                  <a:gd name="txT" fmla="*/ 0 h 145"/>
                  <a:gd name="txR" fmla="*/ 4165 w 4165"/>
                  <a:gd name="txB" fmla="*/ 145 h 145"/>
                </a:gdLst>
                <a:ahLst/>
                <a:cxnLst>
                  <a:cxn ang="0">
                    <a:pos x="4165" y="145"/>
                  </a:cxn>
                  <a:cxn ang="0">
                    <a:pos x="4020" y="0"/>
                  </a:cxn>
                  <a:cxn ang="0">
                    <a:pos x="0" y="145"/>
                  </a:cxn>
                  <a:cxn ang="0">
                    <a:pos x="4165" y="145"/>
                  </a:cxn>
                </a:cxnLst>
                <a:rect l="txL" t="txT" r="txR" b="txB"/>
                <a:pathLst>
                  <a:path w="4165" h="145">
                    <a:moveTo>
                      <a:pt x="4165" y="145"/>
                    </a:moveTo>
                    <a:lnTo>
                      <a:pt x="4020" y="0"/>
                    </a:lnTo>
                    <a:lnTo>
                      <a:pt x="0" y="145"/>
                    </a:lnTo>
                    <a:lnTo>
                      <a:pt x="4165" y="145"/>
                    </a:lnTo>
                    <a:close/>
                  </a:path>
                </a:pathLst>
              </a:custGeom>
              <a:solidFill>
                <a:srgbClr val="000000">
                  <a:alpha val="100000"/>
                </a:srgbClr>
              </a:solidFill>
              <a:ln w="9525">
                <a:noFill/>
              </a:ln>
            </p:spPr>
            <p:txBody>
              <a:bodyPr/>
              <a:lstStyle/>
              <a:p>
                <a:endParaRPr lang="zh-CN" altLang="en-US"/>
              </a:p>
            </p:txBody>
          </p:sp>
          <p:sp>
            <p:nvSpPr>
              <p:cNvPr id="35040" name="Freeform 86"/>
              <p:cNvSpPr/>
              <p:nvPr/>
            </p:nvSpPr>
            <p:spPr>
              <a:xfrm>
                <a:off x="1383" y="2082"/>
                <a:ext cx="447" cy="16"/>
              </a:xfrm>
              <a:custGeom>
                <a:avLst/>
                <a:gdLst>
                  <a:gd name="txL" fmla="*/ 0 w 4020"/>
                  <a:gd name="txT" fmla="*/ 0 h 145"/>
                  <a:gd name="txR" fmla="*/ 4020 w 4020"/>
                  <a:gd name="txB" fmla="*/ 145 h 145"/>
                </a:gdLst>
                <a:ahLst/>
                <a:cxnLst>
                  <a:cxn ang="0">
                    <a:pos x="4020" y="0"/>
                  </a:cxn>
                  <a:cxn ang="0">
                    <a:pos x="0" y="145"/>
                  </a:cxn>
                  <a:cxn ang="0">
                    <a:pos x="0" y="0"/>
                  </a:cxn>
                  <a:cxn ang="0">
                    <a:pos x="4020" y="0"/>
                  </a:cxn>
                </a:cxnLst>
                <a:rect l="txL" t="txT" r="txR" b="txB"/>
                <a:pathLst>
                  <a:path w="4020" h="145">
                    <a:moveTo>
                      <a:pt x="4020" y="0"/>
                    </a:moveTo>
                    <a:lnTo>
                      <a:pt x="0" y="145"/>
                    </a:lnTo>
                    <a:lnTo>
                      <a:pt x="0" y="0"/>
                    </a:lnTo>
                    <a:lnTo>
                      <a:pt x="4020" y="0"/>
                    </a:lnTo>
                    <a:close/>
                  </a:path>
                </a:pathLst>
              </a:custGeom>
              <a:solidFill>
                <a:srgbClr val="000000">
                  <a:alpha val="100000"/>
                </a:srgbClr>
              </a:solidFill>
              <a:ln w="9525">
                <a:noFill/>
              </a:ln>
            </p:spPr>
            <p:txBody>
              <a:bodyPr/>
              <a:lstStyle/>
              <a:p>
                <a:endParaRPr lang="zh-CN" altLang="en-US"/>
              </a:p>
            </p:txBody>
          </p:sp>
          <p:sp>
            <p:nvSpPr>
              <p:cNvPr id="35041" name="Freeform 87"/>
              <p:cNvSpPr/>
              <p:nvPr/>
            </p:nvSpPr>
            <p:spPr>
              <a:xfrm>
                <a:off x="1383" y="2082"/>
                <a:ext cx="463" cy="16"/>
              </a:xfrm>
              <a:custGeom>
                <a:avLst/>
                <a:gdLst>
                  <a:gd name="txL" fmla="*/ 0 w 4165"/>
                  <a:gd name="txT" fmla="*/ 0 h 145"/>
                  <a:gd name="txR" fmla="*/ 4165 w 4165"/>
                  <a:gd name="txB" fmla="*/ 145 h 145"/>
                </a:gdLst>
                <a:ahLst/>
                <a:cxnLst>
                  <a:cxn ang="0">
                    <a:pos x="4165" y="145"/>
                  </a:cxn>
                  <a:cxn ang="0">
                    <a:pos x="4020" y="0"/>
                  </a:cxn>
                  <a:cxn ang="0">
                    <a:pos x="0" y="0"/>
                  </a:cxn>
                  <a:cxn ang="0">
                    <a:pos x="0" y="145"/>
                  </a:cxn>
                  <a:cxn ang="0">
                    <a:pos x="4165" y="145"/>
                  </a:cxn>
                </a:cxnLst>
                <a:rect l="txL" t="txT" r="txR" b="txB"/>
                <a:pathLst>
                  <a:path w="4165" h="145">
                    <a:moveTo>
                      <a:pt x="4165" y="145"/>
                    </a:moveTo>
                    <a:lnTo>
                      <a:pt x="4020" y="0"/>
                    </a:lnTo>
                    <a:lnTo>
                      <a:pt x="0" y="0"/>
                    </a:lnTo>
                    <a:lnTo>
                      <a:pt x="0" y="145"/>
                    </a:lnTo>
                    <a:lnTo>
                      <a:pt x="4165" y="145"/>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grpSp>
      </p:grpSp>
      <p:grpSp>
        <p:nvGrpSpPr>
          <p:cNvPr id="5" name="Group 460"/>
          <p:cNvGrpSpPr/>
          <p:nvPr/>
        </p:nvGrpSpPr>
        <p:grpSpPr>
          <a:xfrm>
            <a:off x="3500438" y="815975"/>
            <a:ext cx="555625" cy="1408113"/>
            <a:chOff x="2205" y="514"/>
            <a:chExt cx="350" cy="887"/>
          </a:xfrm>
        </p:grpSpPr>
        <p:sp>
          <p:nvSpPr>
            <p:cNvPr id="34968" name="Line 179"/>
            <p:cNvSpPr/>
            <p:nvPr/>
          </p:nvSpPr>
          <p:spPr>
            <a:xfrm>
              <a:off x="2209" y="1127"/>
              <a:ext cx="344" cy="0"/>
            </a:xfrm>
            <a:prstGeom prst="line">
              <a:avLst/>
            </a:prstGeom>
            <a:ln w="9525" cap="flat" cmpd="sng">
              <a:solidFill>
                <a:srgbClr val="A50021"/>
              </a:solidFill>
              <a:prstDash val="solid"/>
              <a:headEnd type="none" w="med" len="med"/>
              <a:tailEnd type="none" w="med" len="med"/>
            </a:ln>
          </p:spPr>
        </p:sp>
        <p:sp>
          <p:nvSpPr>
            <p:cNvPr id="34969" name="Line 180"/>
            <p:cNvSpPr/>
            <p:nvPr/>
          </p:nvSpPr>
          <p:spPr>
            <a:xfrm>
              <a:off x="2441" y="514"/>
              <a:ext cx="0" cy="288"/>
            </a:xfrm>
            <a:prstGeom prst="line">
              <a:avLst/>
            </a:prstGeom>
            <a:ln w="9525" cap="flat" cmpd="sng">
              <a:solidFill>
                <a:srgbClr val="A50021"/>
              </a:solidFill>
              <a:prstDash val="solid"/>
              <a:headEnd type="none" w="med" len="med"/>
              <a:tailEnd type="triangle" w="lg" len="lg"/>
            </a:ln>
          </p:spPr>
        </p:sp>
        <p:sp>
          <p:nvSpPr>
            <p:cNvPr id="34970" name="Line 181"/>
            <p:cNvSpPr/>
            <p:nvPr/>
          </p:nvSpPr>
          <p:spPr>
            <a:xfrm flipV="1">
              <a:off x="2441" y="1100"/>
              <a:ext cx="0" cy="301"/>
            </a:xfrm>
            <a:prstGeom prst="line">
              <a:avLst/>
            </a:prstGeom>
            <a:ln w="9525" cap="flat" cmpd="sng">
              <a:solidFill>
                <a:srgbClr val="A50021"/>
              </a:solidFill>
              <a:prstDash val="solid"/>
              <a:headEnd type="none" w="med" len="med"/>
              <a:tailEnd type="triangle" w="lg" len="lg"/>
            </a:ln>
          </p:spPr>
        </p:sp>
        <p:sp>
          <p:nvSpPr>
            <p:cNvPr id="34971" name="Line 182"/>
            <p:cNvSpPr/>
            <p:nvPr/>
          </p:nvSpPr>
          <p:spPr>
            <a:xfrm>
              <a:off x="2205" y="775"/>
              <a:ext cx="350" cy="0"/>
            </a:xfrm>
            <a:prstGeom prst="line">
              <a:avLst/>
            </a:prstGeom>
            <a:ln w="9525" cap="flat" cmpd="sng">
              <a:solidFill>
                <a:srgbClr val="A50021"/>
              </a:solidFill>
              <a:prstDash val="solid"/>
              <a:headEnd type="none" w="med" len="med"/>
              <a:tailEnd type="none" w="med" len="med"/>
            </a:ln>
          </p:spPr>
        </p:sp>
        <p:sp>
          <p:nvSpPr>
            <p:cNvPr id="34972" name="Line 183"/>
            <p:cNvSpPr/>
            <p:nvPr/>
          </p:nvSpPr>
          <p:spPr>
            <a:xfrm flipV="1">
              <a:off x="2441" y="745"/>
              <a:ext cx="0" cy="361"/>
            </a:xfrm>
            <a:prstGeom prst="line">
              <a:avLst/>
            </a:prstGeom>
            <a:ln w="9525" cap="flat" cmpd="sng">
              <a:solidFill>
                <a:srgbClr val="A50021"/>
              </a:solidFill>
              <a:prstDash val="solid"/>
              <a:headEnd type="none" w="med" len="med"/>
              <a:tailEnd type="none" w="med" len="med"/>
            </a:ln>
          </p:spPr>
        </p:sp>
      </p:grpSp>
      <p:grpSp>
        <p:nvGrpSpPr>
          <p:cNvPr id="6" name="Group 184"/>
          <p:cNvGrpSpPr/>
          <p:nvPr/>
        </p:nvGrpSpPr>
        <p:grpSpPr>
          <a:xfrm rot="-5400000">
            <a:off x="2505075" y="2036763"/>
            <a:ext cx="549275" cy="1436687"/>
            <a:chOff x="1555" y="954"/>
            <a:chExt cx="154" cy="705"/>
          </a:xfrm>
        </p:grpSpPr>
        <p:sp>
          <p:nvSpPr>
            <p:cNvPr id="34965" name="Line 185"/>
            <p:cNvSpPr/>
            <p:nvPr/>
          </p:nvSpPr>
          <p:spPr>
            <a:xfrm>
              <a:off x="1562" y="961"/>
              <a:ext cx="147" cy="0"/>
            </a:xfrm>
            <a:prstGeom prst="line">
              <a:avLst/>
            </a:prstGeom>
            <a:ln w="9525" cap="flat" cmpd="sng">
              <a:solidFill>
                <a:srgbClr val="A50021"/>
              </a:solidFill>
              <a:prstDash val="solid"/>
              <a:headEnd type="none" w="med" len="med"/>
              <a:tailEnd type="none" w="med" len="med"/>
            </a:ln>
          </p:spPr>
        </p:sp>
        <p:sp>
          <p:nvSpPr>
            <p:cNvPr id="34966" name="Line 186"/>
            <p:cNvSpPr/>
            <p:nvPr/>
          </p:nvSpPr>
          <p:spPr>
            <a:xfrm>
              <a:off x="1555" y="1659"/>
              <a:ext cx="154" cy="0"/>
            </a:xfrm>
            <a:prstGeom prst="line">
              <a:avLst/>
            </a:prstGeom>
            <a:ln w="9525" cap="flat" cmpd="sng">
              <a:solidFill>
                <a:srgbClr val="A50021"/>
              </a:solidFill>
              <a:prstDash val="solid"/>
              <a:headEnd type="none" w="med" len="med"/>
              <a:tailEnd type="none" w="med" len="med"/>
            </a:ln>
          </p:spPr>
        </p:sp>
        <p:sp>
          <p:nvSpPr>
            <p:cNvPr id="34967" name="Line 187"/>
            <p:cNvSpPr/>
            <p:nvPr/>
          </p:nvSpPr>
          <p:spPr>
            <a:xfrm>
              <a:off x="1670" y="954"/>
              <a:ext cx="0" cy="705"/>
            </a:xfrm>
            <a:prstGeom prst="line">
              <a:avLst/>
            </a:prstGeom>
            <a:ln w="9525" cap="flat" cmpd="sng">
              <a:solidFill>
                <a:srgbClr val="A50021"/>
              </a:solidFill>
              <a:prstDash val="solid"/>
              <a:headEnd type="triangle" w="lg" len="lg"/>
              <a:tailEnd type="triangle" w="lg" len="lg"/>
            </a:ln>
          </p:spPr>
        </p:sp>
      </p:grpSp>
      <p:grpSp>
        <p:nvGrpSpPr>
          <p:cNvPr id="7" name="Group 188"/>
          <p:cNvGrpSpPr/>
          <p:nvPr/>
        </p:nvGrpSpPr>
        <p:grpSpPr>
          <a:xfrm>
            <a:off x="754063" y="2197100"/>
            <a:ext cx="1306512" cy="1751013"/>
            <a:chOff x="966" y="1212"/>
            <a:chExt cx="414" cy="588"/>
          </a:xfrm>
        </p:grpSpPr>
        <p:grpSp>
          <p:nvGrpSpPr>
            <p:cNvPr id="34960" name="Group 189"/>
            <p:cNvGrpSpPr/>
            <p:nvPr/>
          </p:nvGrpSpPr>
          <p:grpSpPr>
            <a:xfrm>
              <a:off x="996" y="1398"/>
              <a:ext cx="384" cy="402"/>
              <a:chOff x="996" y="1398"/>
              <a:chExt cx="384" cy="402"/>
            </a:xfrm>
          </p:grpSpPr>
          <p:sp>
            <p:nvSpPr>
              <p:cNvPr id="34962" name="Line 190"/>
              <p:cNvSpPr/>
              <p:nvPr/>
            </p:nvSpPr>
            <p:spPr>
              <a:xfrm flipH="1" flipV="1">
                <a:off x="1236" y="1551"/>
                <a:ext cx="144" cy="249"/>
              </a:xfrm>
              <a:prstGeom prst="line">
                <a:avLst/>
              </a:prstGeom>
              <a:ln w="9525" cap="flat" cmpd="sng">
                <a:solidFill>
                  <a:srgbClr val="993366"/>
                </a:solidFill>
                <a:prstDash val="solid"/>
                <a:headEnd type="none" w="med" len="med"/>
                <a:tailEnd type="triangle" w="lg" len="lg"/>
              </a:ln>
            </p:spPr>
          </p:sp>
          <p:sp>
            <p:nvSpPr>
              <p:cNvPr id="34963" name="Line 191"/>
              <p:cNvSpPr/>
              <p:nvPr/>
            </p:nvSpPr>
            <p:spPr>
              <a:xfrm flipH="1" flipV="1">
                <a:off x="1140" y="1398"/>
                <a:ext cx="90" cy="156"/>
              </a:xfrm>
              <a:prstGeom prst="line">
                <a:avLst/>
              </a:prstGeom>
              <a:ln w="9525" cap="flat" cmpd="sng">
                <a:solidFill>
                  <a:srgbClr val="993366"/>
                </a:solidFill>
                <a:prstDash val="solid"/>
                <a:headEnd type="none" w="med" len="med"/>
                <a:tailEnd type="none" w="med" len="med"/>
              </a:ln>
            </p:spPr>
          </p:sp>
          <p:sp>
            <p:nvSpPr>
              <p:cNvPr id="34964" name="Line 192"/>
              <p:cNvSpPr/>
              <p:nvPr/>
            </p:nvSpPr>
            <p:spPr>
              <a:xfrm flipH="1">
                <a:off x="996" y="1398"/>
                <a:ext cx="144" cy="0"/>
              </a:xfrm>
              <a:prstGeom prst="line">
                <a:avLst/>
              </a:prstGeom>
              <a:ln w="9525" cap="flat" cmpd="sng">
                <a:solidFill>
                  <a:srgbClr val="993366"/>
                </a:solidFill>
                <a:prstDash val="solid"/>
                <a:headEnd type="none" w="med" len="med"/>
                <a:tailEnd type="none" w="med" len="med"/>
              </a:ln>
            </p:spPr>
          </p:sp>
        </p:grpSp>
        <p:sp>
          <p:nvSpPr>
            <p:cNvPr id="34961" name="Text Box 193"/>
            <p:cNvSpPr txBox="1"/>
            <p:nvPr/>
          </p:nvSpPr>
          <p:spPr>
            <a:xfrm>
              <a:off x="966" y="1212"/>
              <a:ext cx="228" cy="195"/>
            </a:xfrm>
            <a:prstGeom prst="rect">
              <a:avLst/>
            </a:prstGeom>
            <a:noFill/>
            <a:ln w="9525">
              <a:noFill/>
            </a:ln>
          </p:spPr>
          <p:txBody>
            <a:bodyPr>
              <a:spAutoFit/>
            </a:bodyPr>
            <a:lstStyle/>
            <a:p>
              <a:pPr algn="l">
                <a:spcBef>
                  <a:spcPct val="50000"/>
                </a:spcBef>
              </a:pPr>
              <a:r>
                <a:rPr lang="en-US" altLang="zh-CN" sz="3200" i="0" dirty="0">
                  <a:solidFill>
                    <a:srgbClr val="CC3300"/>
                  </a:solidFill>
                  <a:latin typeface="Times New Roman" panose="02020603050405020304" pitchFamily="18" charset="0"/>
                </a:rPr>
                <a:t>R</a:t>
              </a:r>
            </a:p>
          </p:txBody>
        </p:sp>
      </p:grpSp>
      <p:grpSp>
        <p:nvGrpSpPr>
          <p:cNvPr id="34825" name="Group 212"/>
          <p:cNvGrpSpPr/>
          <p:nvPr/>
        </p:nvGrpSpPr>
        <p:grpSpPr>
          <a:xfrm>
            <a:off x="4478338" y="1093788"/>
            <a:ext cx="3533775" cy="3871912"/>
            <a:chOff x="3114" y="763"/>
            <a:chExt cx="1340" cy="1356"/>
          </a:xfrm>
        </p:grpSpPr>
        <p:grpSp>
          <p:nvGrpSpPr>
            <p:cNvPr id="34851" name="Group 213"/>
            <p:cNvGrpSpPr/>
            <p:nvPr/>
          </p:nvGrpSpPr>
          <p:grpSpPr>
            <a:xfrm>
              <a:off x="3114" y="1363"/>
              <a:ext cx="1340" cy="756"/>
              <a:chOff x="3114" y="1363"/>
              <a:chExt cx="1340" cy="756"/>
            </a:xfrm>
          </p:grpSpPr>
          <p:sp>
            <p:nvSpPr>
              <p:cNvPr id="34874" name="Freeform 214"/>
              <p:cNvSpPr/>
              <p:nvPr/>
            </p:nvSpPr>
            <p:spPr>
              <a:xfrm>
                <a:off x="3763" y="1363"/>
                <a:ext cx="1" cy="152"/>
              </a:xfrm>
              <a:custGeom>
                <a:avLst/>
                <a:gdLst>
                  <a:gd name="txL" fmla="*/ 0 w 1"/>
                  <a:gd name="txT" fmla="*/ 0 h 1369"/>
                  <a:gd name="txR" fmla="*/ 1 w 1"/>
                  <a:gd name="txB" fmla="*/ 1369 h 1369"/>
                </a:gdLst>
                <a:ahLst/>
                <a:cxnLst>
                  <a:cxn ang="0">
                    <a:pos x="0" y="0"/>
                  </a:cxn>
                  <a:cxn ang="0">
                    <a:pos x="0" y="1369"/>
                  </a:cxn>
                  <a:cxn ang="0">
                    <a:pos x="1" y="1369"/>
                  </a:cxn>
                </a:cxnLst>
                <a:rect l="txL" t="txT" r="txR" b="txB"/>
                <a:pathLst>
                  <a:path w="1" h="1369">
                    <a:moveTo>
                      <a:pt x="0" y="0"/>
                    </a:moveTo>
                    <a:lnTo>
                      <a:pt x="0" y="1369"/>
                    </a:lnTo>
                    <a:lnTo>
                      <a:pt x="1" y="1369"/>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875" name="Freeform 215"/>
              <p:cNvSpPr/>
              <p:nvPr/>
            </p:nvSpPr>
            <p:spPr>
              <a:xfrm>
                <a:off x="3763" y="1556"/>
                <a:ext cx="1" cy="41"/>
              </a:xfrm>
              <a:custGeom>
                <a:avLst/>
                <a:gdLst>
                  <a:gd name="txL" fmla="*/ 0 w 1"/>
                  <a:gd name="txT" fmla="*/ 0 h 371"/>
                  <a:gd name="txR" fmla="*/ 1 w 1"/>
                  <a:gd name="txB" fmla="*/ 371 h 371"/>
                </a:gdLst>
                <a:ahLst/>
                <a:cxnLst>
                  <a:cxn ang="0">
                    <a:pos x="0" y="0"/>
                  </a:cxn>
                  <a:cxn ang="0">
                    <a:pos x="0" y="371"/>
                  </a:cxn>
                  <a:cxn ang="0">
                    <a:pos x="1" y="371"/>
                  </a:cxn>
                </a:cxnLst>
                <a:rect l="txL" t="txT" r="txR" b="txB"/>
                <a:pathLst>
                  <a:path w="1" h="371">
                    <a:moveTo>
                      <a:pt x="0" y="0"/>
                    </a:moveTo>
                    <a:lnTo>
                      <a:pt x="0" y="371"/>
                    </a:lnTo>
                    <a:lnTo>
                      <a:pt x="1" y="371"/>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876" name="Freeform 216"/>
              <p:cNvSpPr/>
              <p:nvPr/>
            </p:nvSpPr>
            <p:spPr>
              <a:xfrm>
                <a:off x="3763" y="1638"/>
                <a:ext cx="1" cy="206"/>
              </a:xfrm>
              <a:custGeom>
                <a:avLst/>
                <a:gdLst>
                  <a:gd name="txL" fmla="*/ 0 w 1"/>
                  <a:gd name="txT" fmla="*/ 0 h 1850"/>
                  <a:gd name="txR" fmla="*/ 1 w 1"/>
                  <a:gd name="txB" fmla="*/ 1850 h 1850"/>
                </a:gdLst>
                <a:ahLst/>
                <a:cxnLst>
                  <a:cxn ang="0">
                    <a:pos x="0" y="0"/>
                  </a:cxn>
                  <a:cxn ang="0">
                    <a:pos x="0" y="1850"/>
                  </a:cxn>
                  <a:cxn ang="0">
                    <a:pos x="1" y="1850"/>
                  </a:cxn>
                </a:cxnLst>
                <a:rect l="txL" t="txT" r="txR" b="txB"/>
                <a:pathLst>
                  <a:path w="1" h="1850">
                    <a:moveTo>
                      <a:pt x="0" y="0"/>
                    </a:moveTo>
                    <a:lnTo>
                      <a:pt x="0" y="1850"/>
                    </a:lnTo>
                    <a:lnTo>
                      <a:pt x="1" y="185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877" name="Freeform 217"/>
              <p:cNvSpPr/>
              <p:nvPr/>
            </p:nvSpPr>
            <p:spPr>
              <a:xfrm>
                <a:off x="3763" y="1885"/>
                <a:ext cx="1" cy="41"/>
              </a:xfrm>
              <a:custGeom>
                <a:avLst/>
                <a:gdLst>
                  <a:gd name="txL" fmla="*/ 0 w 1"/>
                  <a:gd name="txT" fmla="*/ 0 h 369"/>
                  <a:gd name="txR" fmla="*/ 1 w 1"/>
                  <a:gd name="txB" fmla="*/ 369 h 369"/>
                </a:gdLst>
                <a:ahLst/>
                <a:cxnLst>
                  <a:cxn ang="0">
                    <a:pos x="0" y="0"/>
                  </a:cxn>
                  <a:cxn ang="0">
                    <a:pos x="0" y="369"/>
                  </a:cxn>
                  <a:cxn ang="0">
                    <a:pos x="1" y="369"/>
                  </a:cxn>
                </a:cxnLst>
                <a:rect l="txL" t="txT" r="txR" b="txB"/>
                <a:pathLst>
                  <a:path w="1" h="369">
                    <a:moveTo>
                      <a:pt x="0" y="0"/>
                    </a:moveTo>
                    <a:lnTo>
                      <a:pt x="0" y="369"/>
                    </a:lnTo>
                    <a:lnTo>
                      <a:pt x="1" y="369"/>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878" name="Freeform 218"/>
              <p:cNvSpPr/>
              <p:nvPr/>
            </p:nvSpPr>
            <p:spPr>
              <a:xfrm>
                <a:off x="3763" y="1967"/>
                <a:ext cx="1" cy="152"/>
              </a:xfrm>
              <a:custGeom>
                <a:avLst/>
                <a:gdLst>
                  <a:gd name="txL" fmla="*/ 0 w 1"/>
                  <a:gd name="txT" fmla="*/ 0 h 1369"/>
                  <a:gd name="txR" fmla="*/ 1 w 1"/>
                  <a:gd name="txB" fmla="*/ 1369 h 1369"/>
                </a:gdLst>
                <a:ahLst/>
                <a:cxnLst>
                  <a:cxn ang="0">
                    <a:pos x="0" y="0"/>
                  </a:cxn>
                  <a:cxn ang="0">
                    <a:pos x="0" y="1369"/>
                  </a:cxn>
                  <a:cxn ang="0">
                    <a:pos x="1" y="1369"/>
                  </a:cxn>
                </a:cxnLst>
                <a:rect l="txL" t="txT" r="txR" b="txB"/>
                <a:pathLst>
                  <a:path w="1" h="1369">
                    <a:moveTo>
                      <a:pt x="0" y="0"/>
                    </a:moveTo>
                    <a:lnTo>
                      <a:pt x="0" y="1369"/>
                    </a:lnTo>
                    <a:lnTo>
                      <a:pt x="1" y="1369"/>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879" name="Freeform 219"/>
              <p:cNvSpPr/>
              <p:nvPr/>
            </p:nvSpPr>
            <p:spPr>
              <a:xfrm>
                <a:off x="3114" y="1729"/>
                <a:ext cx="116" cy="1"/>
              </a:xfrm>
              <a:custGeom>
                <a:avLst/>
                <a:gdLst>
                  <a:gd name="txL" fmla="*/ 0 w 1041"/>
                  <a:gd name="txT" fmla="*/ 0 h 1"/>
                  <a:gd name="txR" fmla="*/ 1041 w 1041"/>
                  <a:gd name="txB" fmla="*/ 1 h 1"/>
                </a:gdLst>
                <a:ahLst/>
                <a:cxnLst>
                  <a:cxn ang="0">
                    <a:pos x="0" y="0"/>
                  </a:cxn>
                  <a:cxn ang="0">
                    <a:pos x="1040" y="0"/>
                  </a:cxn>
                  <a:cxn ang="0">
                    <a:pos x="1041" y="0"/>
                  </a:cxn>
                </a:cxnLst>
                <a:rect l="txL" t="txT" r="txR" b="txB"/>
                <a:pathLst>
                  <a:path w="1041" h="1">
                    <a:moveTo>
                      <a:pt x="0" y="0"/>
                    </a:moveTo>
                    <a:lnTo>
                      <a:pt x="1040" y="0"/>
                    </a:lnTo>
                    <a:lnTo>
                      <a:pt x="1041"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880" name="Freeform 220"/>
              <p:cNvSpPr/>
              <p:nvPr/>
            </p:nvSpPr>
            <p:spPr>
              <a:xfrm>
                <a:off x="3271" y="1729"/>
                <a:ext cx="41" cy="1"/>
              </a:xfrm>
              <a:custGeom>
                <a:avLst/>
                <a:gdLst>
                  <a:gd name="txL" fmla="*/ 0 w 372"/>
                  <a:gd name="txT" fmla="*/ 0 h 1"/>
                  <a:gd name="txR" fmla="*/ 372 w 372"/>
                  <a:gd name="txB" fmla="*/ 1 h 1"/>
                </a:gdLst>
                <a:ahLst/>
                <a:cxnLst>
                  <a:cxn ang="0">
                    <a:pos x="0" y="0"/>
                  </a:cxn>
                  <a:cxn ang="0">
                    <a:pos x="370" y="0"/>
                  </a:cxn>
                  <a:cxn ang="0">
                    <a:pos x="372" y="0"/>
                  </a:cxn>
                </a:cxnLst>
                <a:rect l="txL" t="txT" r="txR" b="txB"/>
                <a:pathLst>
                  <a:path w="372" h="1">
                    <a:moveTo>
                      <a:pt x="0" y="0"/>
                    </a:moveTo>
                    <a:lnTo>
                      <a:pt x="370" y="0"/>
                    </a:lnTo>
                    <a:lnTo>
                      <a:pt x="372"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881" name="Freeform 221"/>
              <p:cNvSpPr/>
              <p:nvPr/>
            </p:nvSpPr>
            <p:spPr>
              <a:xfrm>
                <a:off x="3353" y="1729"/>
                <a:ext cx="205" cy="1"/>
              </a:xfrm>
              <a:custGeom>
                <a:avLst/>
                <a:gdLst>
                  <a:gd name="txL" fmla="*/ 0 w 1848"/>
                  <a:gd name="txT" fmla="*/ 0 h 1"/>
                  <a:gd name="txR" fmla="*/ 1848 w 1848"/>
                  <a:gd name="txB" fmla="*/ 1 h 1"/>
                </a:gdLst>
                <a:ahLst/>
                <a:cxnLst>
                  <a:cxn ang="0">
                    <a:pos x="0" y="0"/>
                  </a:cxn>
                  <a:cxn ang="0">
                    <a:pos x="1847" y="0"/>
                  </a:cxn>
                  <a:cxn ang="0">
                    <a:pos x="1848" y="0"/>
                  </a:cxn>
                </a:cxnLst>
                <a:rect l="txL" t="txT" r="txR" b="txB"/>
                <a:pathLst>
                  <a:path w="1848" h="1">
                    <a:moveTo>
                      <a:pt x="0" y="0"/>
                    </a:moveTo>
                    <a:lnTo>
                      <a:pt x="1847" y="0"/>
                    </a:lnTo>
                    <a:lnTo>
                      <a:pt x="1848"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882" name="Freeform 222"/>
              <p:cNvSpPr/>
              <p:nvPr/>
            </p:nvSpPr>
            <p:spPr>
              <a:xfrm>
                <a:off x="3599" y="1729"/>
                <a:ext cx="41" cy="1"/>
              </a:xfrm>
              <a:custGeom>
                <a:avLst/>
                <a:gdLst>
                  <a:gd name="txL" fmla="*/ 0 w 370"/>
                  <a:gd name="txT" fmla="*/ 0 h 1"/>
                  <a:gd name="txR" fmla="*/ 370 w 370"/>
                  <a:gd name="txB" fmla="*/ 1 h 1"/>
                </a:gdLst>
                <a:ahLst/>
                <a:cxnLst>
                  <a:cxn ang="0">
                    <a:pos x="0" y="0"/>
                  </a:cxn>
                  <a:cxn ang="0">
                    <a:pos x="369" y="0"/>
                  </a:cxn>
                  <a:cxn ang="0">
                    <a:pos x="370" y="0"/>
                  </a:cxn>
                </a:cxnLst>
                <a:rect l="txL" t="txT" r="txR" b="txB"/>
                <a:pathLst>
                  <a:path w="370" h="1">
                    <a:moveTo>
                      <a:pt x="0" y="0"/>
                    </a:moveTo>
                    <a:lnTo>
                      <a:pt x="369" y="0"/>
                    </a:lnTo>
                    <a:lnTo>
                      <a:pt x="370"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883" name="Freeform 223"/>
              <p:cNvSpPr/>
              <p:nvPr/>
            </p:nvSpPr>
            <p:spPr>
              <a:xfrm>
                <a:off x="3681" y="1729"/>
                <a:ext cx="206" cy="1"/>
              </a:xfrm>
              <a:custGeom>
                <a:avLst/>
                <a:gdLst>
                  <a:gd name="txL" fmla="*/ 0 w 1847"/>
                  <a:gd name="txT" fmla="*/ 0 h 1"/>
                  <a:gd name="txR" fmla="*/ 1847 w 1847"/>
                  <a:gd name="txB" fmla="*/ 1 h 1"/>
                </a:gdLst>
                <a:ahLst/>
                <a:cxnLst>
                  <a:cxn ang="0">
                    <a:pos x="0" y="0"/>
                  </a:cxn>
                  <a:cxn ang="0">
                    <a:pos x="1846" y="0"/>
                  </a:cxn>
                  <a:cxn ang="0">
                    <a:pos x="1847" y="0"/>
                  </a:cxn>
                </a:cxnLst>
                <a:rect l="txL" t="txT" r="txR" b="txB"/>
                <a:pathLst>
                  <a:path w="1847" h="1">
                    <a:moveTo>
                      <a:pt x="0" y="0"/>
                    </a:moveTo>
                    <a:lnTo>
                      <a:pt x="1846" y="0"/>
                    </a:lnTo>
                    <a:lnTo>
                      <a:pt x="1847"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884" name="Freeform 224"/>
              <p:cNvSpPr/>
              <p:nvPr/>
            </p:nvSpPr>
            <p:spPr>
              <a:xfrm>
                <a:off x="3928" y="1729"/>
                <a:ext cx="41" cy="1"/>
              </a:xfrm>
              <a:custGeom>
                <a:avLst/>
                <a:gdLst>
                  <a:gd name="txL" fmla="*/ 0 w 370"/>
                  <a:gd name="txT" fmla="*/ 0 h 1"/>
                  <a:gd name="txR" fmla="*/ 370 w 370"/>
                  <a:gd name="txB" fmla="*/ 1 h 1"/>
                </a:gdLst>
                <a:ahLst/>
                <a:cxnLst>
                  <a:cxn ang="0">
                    <a:pos x="0" y="0"/>
                  </a:cxn>
                  <a:cxn ang="0">
                    <a:pos x="369" y="0"/>
                  </a:cxn>
                  <a:cxn ang="0">
                    <a:pos x="370" y="0"/>
                  </a:cxn>
                </a:cxnLst>
                <a:rect l="txL" t="txT" r="txR" b="txB"/>
                <a:pathLst>
                  <a:path w="370" h="1">
                    <a:moveTo>
                      <a:pt x="0" y="0"/>
                    </a:moveTo>
                    <a:lnTo>
                      <a:pt x="369" y="0"/>
                    </a:lnTo>
                    <a:lnTo>
                      <a:pt x="370"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885" name="Freeform 225"/>
              <p:cNvSpPr/>
              <p:nvPr/>
            </p:nvSpPr>
            <p:spPr>
              <a:xfrm>
                <a:off x="4010" y="1729"/>
                <a:ext cx="205" cy="1"/>
              </a:xfrm>
              <a:custGeom>
                <a:avLst/>
                <a:gdLst>
                  <a:gd name="txL" fmla="*/ 0 w 1849"/>
                  <a:gd name="txT" fmla="*/ 0 h 1"/>
                  <a:gd name="txR" fmla="*/ 1849 w 1849"/>
                  <a:gd name="txB" fmla="*/ 1 h 1"/>
                </a:gdLst>
                <a:ahLst/>
                <a:cxnLst>
                  <a:cxn ang="0">
                    <a:pos x="0" y="0"/>
                  </a:cxn>
                  <a:cxn ang="0">
                    <a:pos x="1848" y="0"/>
                  </a:cxn>
                  <a:cxn ang="0">
                    <a:pos x="1849" y="0"/>
                  </a:cxn>
                </a:cxnLst>
                <a:rect l="txL" t="txT" r="txR" b="txB"/>
                <a:pathLst>
                  <a:path w="1849" h="1">
                    <a:moveTo>
                      <a:pt x="0" y="0"/>
                    </a:moveTo>
                    <a:lnTo>
                      <a:pt x="1848" y="0"/>
                    </a:lnTo>
                    <a:lnTo>
                      <a:pt x="1849"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886" name="Freeform 226"/>
              <p:cNvSpPr/>
              <p:nvPr/>
            </p:nvSpPr>
            <p:spPr>
              <a:xfrm>
                <a:off x="4256" y="1729"/>
                <a:ext cx="41" cy="1"/>
              </a:xfrm>
              <a:custGeom>
                <a:avLst/>
                <a:gdLst>
                  <a:gd name="txL" fmla="*/ 0 w 372"/>
                  <a:gd name="txT" fmla="*/ 0 h 1"/>
                  <a:gd name="txR" fmla="*/ 372 w 372"/>
                  <a:gd name="txB" fmla="*/ 1 h 1"/>
                </a:gdLst>
                <a:ahLst/>
                <a:cxnLst>
                  <a:cxn ang="0">
                    <a:pos x="0" y="0"/>
                  </a:cxn>
                  <a:cxn ang="0">
                    <a:pos x="370" y="0"/>
                  </a:cxn>
                  <a:cxn ang="0">
                    <a:pos x="372" y="0"/>
                  </a:cxn>
                </a:cxnLst>
                <a:rect l="txL" t="txT" r="txR" b="txB"/>
                <a:pathLst>
                  <a:path w="372" h="1">
                    <a:moveTo>
                      <a:pt x="0" y="0"/>
                    </a:moveTo>
                    <a:lnTo>
                      <a:pt x="370" y="0"/>
                    </a:lnTo>
                    <a:lnTo>
                      <a:pt x="372"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887" name="Freeform 227"/>
              <p:cNvSpPr/>
              <p:nvPr/>
            </p:nvSpPr>
            <p:spPr>
              <a:xfrm>
                <a:off x="4338" y="1729"/>
                <a:ext cx="116" cy="1"/>
              </a:xfrm>
              <a:custGeom>
                <a:avLst/>
                <a:gdLst>
                  <a:gd name="txL" fmla="*/ 0 w 1042"/>
                  <a:gd name="txT" fmla="*/ 0 h 1"/>
                  <a:gd name="txR" fmla="*/ 1042 w 1042"/>
                  <a:gd name="txB" fmla="*/ 1 h 1"/>
                </a:gdLst>
                <a:ahLst/>
                <a:cxnLst>
                  <a:cxn ang="0">
                    <a:pos x="0" y="0"/>
                  </a:cxn>
                  <a:cxn ang="0">
                    <a:pos x="1041" y="0"/>
                  </a:cxn>
                  <a:cxn ang="0">
                    <a:pos x="1042" y="0"/>
                  </a:cxn>
                </a:cxnLst>
                <a:rect l="txL" t="txT" r="txR" b="txB"/>
                <a:pathLst>
                  <a:path w="1042" h="1">
                    <a:moveTo>
                      <a:pt x="0" y="0"/>
                    </a:moveTo>
                    <a:lnTo>
                      <a:pt x="1041" y="0"/>
                    </a:lnTo>
                    <a:lnTo>
                      <a:pt x="1042"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888" name="Freeform 228"/>
              <p:cNvSpPr/>
              <p:nvPr/>
            </p:nvSpPr>
            <p:spPr>
              <a:xfrm>
                <a:off x="4267" y="1825"/>
                <a:ext cx="48" cy="30"/>
              </a:xfrm>
              <a:custGeom>
                <a:avLst/>
                <a:gdLst>
                  <a:gd name="txL" fmla="*/ 0 w 436"/>
                  <a:gd name="txT" fmla="*/ 0 h 271"/>
                  <a:gd name="txR" fmla="*/ 436 w 436"/>
                  <a:gd name="txB" fmla="*/ 271 h 271"/>
                </a:gdLst>
                <a:ahLst/>
                <a:cxnLst>
                  <a:cxn ang="0">
                    <a:pos x="62" y="271"/>
                  </a:cxn>
                  <a:cxn ang="0">
                    <a:pos x="0" y="139"/>
                  </a:cxn>
                  <a:cxn ang="0">
                    <a:pos x="436" y="0"/>
                  </a:cxn>
                  <a:cxn ang="0">
                    <a:pos x="62" y="271"/>
                  </a:cxn>
                </a:cxnLst>
                <a:rect l="txL" t="txT" r="txR" b="txB"/>
                <a:pathLst>
                  <a:path w="436" h="271">
                    <a:moveTo>
                      <a:pt x="62" y="271"/>
                    </a:moveTo>
                    <a:lnTo>
                      <a:pt x="0" y="139"/>
                    </a:lnTo>
                    <a:lnTo>
                      <a:pt x="436" y="0"/>
                    </a:lnTo>
                    <a:lnTo>
                      <a:pt x="62" y="271"/>
                    </a:lnTo>
                    <a:close/>
                  </a:path>
                </a:pathLst>
              </a:custGeom>
              <a:solidFill>
                <a:srgbClr val="000000">
                  <a:alpha val="100000"/>
                </a:srgbClr>
              </a:solidFill>
              <a:ln w="9525">
                <a:noFill/>
              </a:ln>
            </p:spPr>
            <p:txBody>
              <a:bodyPr/>
              <a:lstStyle/>
              <a:p>
                <a:endParaRPr lang="zh-CN" altLang="en-US"/>
              </a:p>
            </p:txBody>
          </p:sp>
          <p:sp>
            <p:nvSpPr>
              <p:cNvPr id="34889" name="Freeform 229"/>
              <p:cNvSpPr/>
              <p:nvPr/>
            </p:nvSpPr>
            <p:spPr>
              <a:xfrm>
                <a:off x="4267" y="1814"/>
                <a:ext cx="48" cy="27"/>
              </a:xfrm>
              <a:custGeom>
                <a:avLst/>
                <a:gdLst>
                  <a:gd name="txL" fmla="*/ 0 w 436"/>
                  <a:gd name="txT" fmla="*/ 0 h 240"/>
                  <a:gd name="txR" fmla="*/ 436 w 436"/>
                  <a:gd name="txB" fmla="*/ 240 h 240"/>
                </a:gdLst>
                <a:ahLst/>
                <a:cxnLst>
                  <a:cxn ang="0">
                    <a:pos x="0" y="240"/>
                  </a:cxn>
                  <a:cxn ang="0">
                    <a:pos x="436" y="101"/>
                  </a:cxn>
                  <a:cxn ang="0">
                    <a:pos x="331" y="0"/>
                  </a:cxn>
                  <a:cxn ang="0">
                    <a:pos x="0" y="240"/>
                  </a:cxn>
                </a:cxnLst>
                <a:rect l="txL" t="txT" r="txR" b="txB"/>
                <a:pathLst>
                  <a:path w="436" h="240">
                    <a:moveTo>
                      <a:pt x="0" y="240"/>
                    </a:moveTo>
                    <a:lnTo>
                      <a:pt x="436" y="101"/>
                    </a:lnTo>
                    <a:lnTo>
                      <a:pt x="331" y="0"/>
                    </a:lnTo>
                    <a:lnTo>
                      <a:pt x="0" y="240"/>
                    </a:lnTo>
                    <a:close/>
                  </a:path>
                </a:pathLst>
              </a:custGeom>
              <a:solidFill>
                <a:srgbClr val="000000">
                  <a:alpha val="100000"/>
                </a:srgbClr>
              </a:solidFill>
              <a:ln w="9525">
                <a:noFill/>
              </a:ln>
            </p:spPr>
            <p:txBody>
              <a:bodyPr/>
              <a:lstStyle/>
              <a:p>
                <a:endParaRPr lang="zh-CN" altLang="en-US"/>
              </a:p>
            </p:txBody>
          </p:sp>
          <p:sp>
            <p:nvSpPr>
              <p:cNvPr id="34890" name="Freeform 230"/>
              <p:cNvSpPr/>
              <p:nvPr/>
            </p:nvSpPr>
            <p:spPr>
              <a:xfrm>
                <a:off x="4267" y="1814"/>
                <a:ext cx="48" cy="41"/>
              </a:xfrm>
              <a:custGeom>
                <a:avLst/>
                <a:gdLst>
                  <a:gd name="txL" fmla="*/ 0 w 436"/>
                  <a:gd name="txT" fmla="*/ 0 h 372"/>
                  <a:gd name="txR" fmla="*/ 436 w 436"/>
                  <a:gd name="txB" fmla="*/ 372 h 372"/>
                </a:gdLst>
                <a:ahLst/>
                <a:cxnLst>
                  <a:cxn ang="0">
                    <a:pos x="62" y="372"/>
                  </a:cxn>
                  <a:cxn ang="0">
                    <a:pos x="0" y="240"/>
                  </a:cxn>
                  <a:cxn ang="0">
                    <a:pos x="331" y="0"/>
                  </a:cxn>
                  <a:cxn ang="0">
                    <a:pos x="436" y="101"/>
                  </a:cxn>
                  <a:cxn ang="0">
                    <a:pos x="62" y="372"/>
                  </a:cxn>
                </a:cxnLst>
                <a:rect l="txL" t="txT" r="txR" b="txB"/>
                <a:pathLst>
                  <a:path w="436" h="372">
                    <a:moveTo>
                      <a:pt x="62" y="372"/>
                    </a:moveTo>
                    <a:lnTo>
                      <a:pt x="0" y="240"/>
                    </a:lnTo>
                    <a:lnTo>
                      <a:pt x="331" y="0"/>
                    </a:lnTo>
                    <a:lnTo>
                      <a:pt x="436" y="101"/>
                    </a:lnTo>
                    <a:lnTo>
                      <a:pt x="62" y="372"/>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891" name="Freeform 231"/>
              <p:cNvSpPr/>
              <p:nvPr/>
            </p:nvSpPr>
            <p:spPr>
              <a:xfrm>
                <a:off x="4303" y="1782"/>
                <a:ext cx="40" cy="43"/>
              </a:xfrm>
              <a:custGeom>
                <a:avLst/>
                <a:gdLst>
                  <a:gd name="txL" fmla="*/ 0 w 354"/>
                  <a:gd name="txT" fmla="*/ 0 h 390"/>
                  <a:gd name="txR" fmla="*/ 354 w 354"/>
                  <a:gd name="txB" fmla="*/ 390 h 390"/>
                </a:gdLst>
                <a:ahLst/>
                <a:cxnLst>
                  <a:cxn ang="0">
                    <a:pos x="105" y="390"/>
                  </a:cxn>
                  <a:cxn ang="0">
                    <a:pos x="0" y="289"/>
                  </a:cxn>
                  <a:cxn ang="0">
                    <a:pos x="354" y="0"/>
                  </a:cxn>
                  <a:cxn ang="0">
                    <a:pos x="105" y="390"/>
                  </a:cxn>
                </a:cxnLst>
                <a:rect l="txL" t="txT" r="txR" b="txB"/>
                <a:pathLst>
                  <a:path w="354" h="390">
                    <a:moveTo>
                      <a:pt x="105" y="390"/>
                    </a:moveTo>
                    <a:lnTo>
                      <a:pt x="0" y="289"/>
                    </a:lnTo>
                    <a:lnTo>
                      <a:pt x="354" y="0"/>
                    </a:lnTo>
                    <a:lnTo>
                      <a:pt x="105" y="390"/>
                    </a:lnTo>
                    <a:close/>
                  </a:path>
                </a:pathLst>
              </a:custGeom>
              <a:solidFill>
                <a:srgbClr val="000000">
                  <a:alpha val="100000"/>
                </a:srgbClr>
              </a:solidFill>
              <a:ln w="9525">
                <a:noFill/>
              </a:ln>
            </p:spPr>
            <p:txBody>
              <a:bodyPr/>
              <a:lstStyle/>
              <a:p>
                <a:endParaRPr lang="zh-CN" altLang="en-US"/>
              </a:p>
            </p:txBody>
          </p:sp>
          <p:sp>
            <p:nvSpPr>
              <p:cNvPr id="34892" name="Freeform 232"/>
              <p:cNvSpPr/>
              <p:nvPr/>
            </p:nvSpPr>
            <p:spPr>
              <a:xfrm>
                <a:off x="4303" y="1776"/>
                <a:ext cx="40" cy="38"/>
              </a:xfrm>
              <a:custGeom>
                <a:avLst/>
                <a:gdLst>
                  <a:gd name="txL" fmla="*/ 0 w 354"/>
                  <a:gd name="txT" fmla="*/ 0 h 343"/>
                  <a:gd name="txR" fmla="*/ 354 w 354"/>
                  <a:gd name="txB" fmla="*/ 343 h 343"/>
                </a:gdLst>
                <a:ahLst/>
                <a:cxnLst>
                  <a:cxn ang="0">
                    <a:pos x="0" y="343"/>
                  </a:cxn>
                  <a:cxn ang="0">
                    <a:pos x="354" y="54"/>
                  </a:cxn>
                  <a:cxn ang="0">
                    <a:pos x="219" y="0"/>
                  </a:cxn>
                  <a:cxn ang="0">
                    <a:pos x="0" y="343"/>
                  </a:cxn>
                </a:cxnLst>
                <a:rect l="txL" t="txT" r="txR" b="txB"/>
                <a:pathLst>
                  <a:path w="354" h="343">
                    <a:moveTo>
                      <a:pt x="0" y="343"/>
                    </a:moveTo>
                    <a:lnTo>
                      <a:pt x="354" y="54"/>
                    </a:lnTo>
                    <a:lnTo>
                      <a:pt x="219" y="0"/>
                    </a:lnTo>
                    <a:lnTo>
                      <a:pt x="0" y="343"/>
                    </a:lnTo>
                    <a:close/>
                  </a:path>
                </a:pathLst>
              </a:custGeom>
              <a:solidFill>
                <a:srgbClr val="000000">
                  <a:alpha val="100000"/>
                </a:srgbClr>
              </a:solidFill>
              <a:ln w="9525">
                <a:noFill/>
              </a:ln>
            </p:spPr>
            <p:txBody>
              <a:bodyPr/>
              <a:lstStyle/>
              <a:p>
                <a:endParaRPr lang="zh-CN" altLang="en-US"/>
              </a:p>
            </p:txBody>
          </p:sp>
          <p:sp>
            <p:nvSpPr>
              <p:cNvPr id="34893" name="Freeform 233"/>
              <p:cNvSpPr/>
              <p:nvPr/>
            </p:nvSpPr>
            <p:spPr>
              <a:xfrm>
                <a:off x="4303" y="1776"/>
                <a:ext cx="40" cy="49"/>
              </a:xfrm>
              <a:custGeom>
                <a:avLst/>
                <a:gdLst>
                  <a:gd name="txL" fmla="*/ 0 w 354"/>
                  <a:gd name="txT" fmla="*/ 0 h 444"/>
                  <a:gd name="txR" fmla="*/ 354 w 354"/>
                  <a:gd name="txB" fmla="*/ 444 h 444"/>
                </a:gdLst>
                <a:ahLst/>
                <a:cxnLst>
                  <a:cxn ang="0">
                    <a:pos x="105" y="444"/>
                  </a:cxn>
                  <a:cxn ang="0">
                    <a:pos x="0" y="343"/>
                  </a:cxn>
                  <a:cxn ang="0">
                    <a:pos x="219" y="0"/>
                  </a:cxn>
                  <a:cxn ang="0">
                    <a:pos x="354" y="54"/>
                  </a:cxn>
                  <a:cxn ang="0">
                    <a:pos x="105" y="444"/>
                  </a:cxn>
                </a:cxnLst>
                <a:rect l="txL" t="txT" r="txR" b="txB"/>
                <a:pathLst>
                  <a:path w="354" h="444">
                    <a:moveTo>
                      <a:pt x="105" y="444"/>
                    </a:moveTo>
                    <a:lnTo>
                      <a:pt x="0" y="343"/>
                    </a:lnTo>
                    <a:lnTo>
                      <a:pt x="219" y="0"/>
                    </a:lnTo>
                    <a:lnTo>
                      <a:pt x="354" y="54"/>
                    </a:lnTo>
                    <a:lnTo>
                      <a:pt x="105" y="444"/>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894" name="Freeform 234"/>
              <p:cNvSpPr/>
              <p:nvPr/>
            </p:nvSpPr>
            <p:spPr>
              <a:xfrm>
                <a:off x="4328" y="1732"/>
                <a:ext cx="25" cy="50"/>
              </a:xfrm>
              <a:custGeom>
                <a:avLst/>
                <a:gdLst>
                  <a:gd name="txL" fmla="*/ 0 w 224"/>
                  <a:gd name="txT" fmla="*/ 0 h 454"/>
                  <a:gd name="txR" fmla="*/ 224 w 224"/>
                  <a:gd name="txB" fmla="*/ 454 h 454"/>
                </a:gdLst>
                <a:ahLst/>
                <a:cxnLst>
                  <a:cxn ang="0">
                    <a:pos x="135" y="454"/>
                  </a:cxn>
                  <a:cxn ang="0">
                    <a:pos x="0" y="400"/>
                  </a:cxn>
                  <a:cxn ang="0">
                    <a:pos x="224" y="0"/>
                  </a:cxn>
                  <a:cxn ang="0">
                    <a:pos x="135" y="454"/>
                  </a:cxn>
                </a:cxnLst>
                <a:rect l="txL" t="txT" r="txR" b="txB"/>
                <a:pathLst>
                  <a:path w="224" h="454">
                    <a:moveTo>
                      <a:pt x="135" y="454"/>
                    </a:moveTo>
                    <a:lnTo>
                      <a:pt x="0" y="400"/>
                    </a:lnTo>
                    <a:lnTo>
                      <a:pt x="224" y="0"/>
                    </a:lnTo>
                    <a:lnTo>
                      <a:pt x="135" y="454"/>
                    </a:lnTo>
                    <a:close/>
                  </a:path>
                </a:pathLst>
              </a:custGeom>
              <a:solidFill>
                <a:srgbClr val="000000">
                  <a:alpha val="100000"/>
                </a:srgbClr>
              </a:solidFill>
              <a:ln w="9525">
                <a:noFill/>
              </a:ln>
            </p:spPr>
            <p:txBody>
              <a:bodyPr/>
              <a:lstStyle/>
              <a:p>
                <a:endParaRPr lang="zh-CN" altLang="en-US"/>
              </a:p>
            </p:txBody>
          </p:sp>
          <p:sp>
            <p:nvSpPr>
              <p:cNvPr id="34895" name="Freeform 235"/>
              <p:cNvSpPr/>
              <p:nvPr/>
            </p:nvSpPr>
            <p:spPr>
              <a:xfrm>
                <a:off x="4328" y="1731"/>
                <a:ext cx="25" cy="45"/>
              </a:xfrm>
              <a:custGeom>
                <a:avLst/>
                <a:gdLst>
                  <a:gd name="txL" fmla="*/ 0 w 224"/>
                  <a:gd name="txT" fmla="*/ 0 h 402"/>
                  <a:gd name="txR" fmla="*/ 224 w 224"/>
                  <a:gd name="txB" fmla="*/ 402 h 402"/>
                </a:gdLst>
                <a:ahLst/>
                <a:cxnLst>
                  <a:cxn ang="0">
                    <a:pos x="0" y="402"/>
                  </a:cxn>
                  <a:cxn ang="0">
                    <a:pos x="224" y="2"/>
                  </a:cxn>
                  <a:cxn ang="0">
                    <a:pos x="78" y="0"/>
                  </a:cxn>
                  <a:cxn ang="0">
                    <a:pos x="0" y="402"/>
                  </a:cxn>
                </a:cxnLst>
                <a:rect l="txL" t="txT" r="txR" b="txB"/>
                <a:pathLst>
                  <a:path w="224" h="402">
                    <a:moveTo>
                      <a:pt x="0" y="402"/>
                    </a:moveTo>
                    <a:lnTo>
                      <a:pt x="224" y="2"/>
                    </a:lnTo>
                    <a:lnTo>
                      <a:pt x="78" y="0"/>
                    </a:lnTo>
                    <a:lnTo>
                      <a:pt x="0" y="402"/>
                    </a:lnTo>
                    <a:close/>
                  </a:path>
                </a:pathLst>
              </a:custGeom>
              <a:solidFill>
                <a:srgbClr val="000000">
                  <a:alpha val="100000"/>
                </a:srgbClr>
              </a:solidFill>
              <a:ln w="9525">
                <a:noFill/>
              </a:ln>
            </p:spPr>
            <p:txBody>
              <a:bodyPr/>
              <a:lstStyle/>
              <a:p>
                <a:endParaRPr lang="zh-CN" altLang="en-US"/>
              </a:p>
            </p:txBody>
          </p:sp>
          <p:sp>
            <p:nvSpPr>
              <p:cNvPr id="34896" name="Freeform 236"/>
              <p:cNvSpPr/>
              <p:nvPr/>
            </p:nvSpPr>
            <p:spPr>
              <a:xfrm>
                <a:off x="4328" y="1731"/>
                <a:ext cx="25" cy="51"/>
              </a:xfrm>
              <a:custGeom>
                <a:avLst/>
                <a:gdLst>
                  <a:gd name="txL" fmla="*/ 0 w 224"/>
                  <a:gd name="txT" fmla="*/ 0 h 456"/>
                  <a:gd name="txR" fmla="*/ 224 w 224"/>
                  <a:gd name="txB" fmla="*/ 456 h 456"/>
                </a:gdLst>
                <a:ahLst/>
                <a:cxnLst>
                  <a:cxn ang="0">
                    <a:pos x="135" y="456"/>
                  </a:cxn>
                  <a:cxn ang="0">
                    <a:pos x="0" y="402"/>
                  </a:cxn>
                  <a:cxn ang="0">
                    <a:pos x="78" y="0"/>
                  </a:cxn>
                  <a:cxn ang="0">
                    <a:pos x="224" y="2"/>
                  </a:cxn>
                  <a:cxn ang="0">
                    <a:pos x="135" y="456"/>
                  </a:cxn>
                </a:cxnLst>
                <a:rect l="txL" t="txT" r="txR" b="txB"/>
                <a:pathLst>
                  <a:path w="224" h="456">
                    <a:moveTo>
                      <a:pt x="135" y="456"/>
                    </a:moveTo>
                    <a:lnTo>
                      <a:pt x="0" y="402"/>
                    </a:lnTo>
                    <a:lnTo>
                      <a:pt x="78" y="0"/>
                    </a:lnTo>
                    <a:lnTo>
                      <a:pt x="224" y="2"/>
                    </a:lnTo>
                    <a:lnTo>
                      <a:pt x="135" y="456"/>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897" name="Freeform 237"/>
              <p:cNvSpPr/>
              <p:nvPr/>
            </p:nvSpPr>
            <p:spPr>
              <a:xfrm>
                <a:off x="4336" y="1681"/>
                <a:ext cx="17" cy="51"/>
              </a:xfrm>
              <a:custGeom>
                <a:avLst/>
                <a:gdLst>
                  <a:gd name="txL" fmla="*/ 0 w 146"/>
                  <a:gd name="txT" fmla="*/ 0 h 456"/>
                  <a:gd name="txR" fmla="*/ 146 w 146"/>
                  <a:gd name="txB" fmla="*/ 456 h 456"/>
                </a:gdLst>
                <a:ahLst/>
                <a:cxnLst>
                  <a:cxn ang="0">
                    <a:pos x="146" y="456"/>
                  </a:cxn>
                  <a:cxn ang="0">
                    <a:pos x="0" y="454"/>
                  </a:cxn>
                  <a:cxn ang="0">
                    <a:pos x="61" y="0"/>
                  </a:cxn>
                  <a:cxn ang="0">
                    <a:pos x="146" y="456"/>
                  </a:cxn>
                </a:cxnLst>
                <a:rect l="txL" t="txT" r="txR" b="txB"/>
                <a:pathLst>
                  <a:path w="146" h="456">
                    <a:moveTo>
                      <a:pt x="146" y="456"/>
                    </a:moveTo>
                    <a:lnTo>
                      <a:pt x="0" y="454"/>
                    </a:lnTo>
                    <a:lnTo>
                      <a:pt x="61" y="0"/>
                    </a:lnTo>
                    <a:lnTo>
                      <a:pt x="146" y="456"/>
                    </a:lnTo>
                    <a:close/>
                  </a:path>
                </a:pathLst>
              </a:custGeom>
              <a:solidFill>
                <a:srgbClr val="000000">
                  <a:alpha val="100000"/>
                </a:srgbClr>
              </a:solidFill>
              <a:ln w="9525">
                <a:noFill/>
              </a:ln>
            </p:spPr>
            <p:txBody>
              <a:bodyPr/>
              <a:lstStyle/>
              <a:p>
                <a:endParaRPr lang="zh-CN" altLang="en-US"/>
              </a:p>
            </p:txBody>
          </p:sp>
          <p:sp>
            <p:nvSpPr>
              <p:cNvPr id="34898" name="Freeform 238"/>
              <p:cNvSpPr/>
              <p:nvPr/>
            </p:nvSpPr>
            <p:spPr>
              <a:xfrm>
                <a:off x="4328" y="1681"/>
                <a:ext cx="15" cy="50"/>
              </a:xfrm>
              <a:custGeom>
                <a:avLst/>
                <a:gdLst>
                  <a:gd name="txL" fmla="*/ 0 w 136"/>
                  <a:gd name="txT" fmla="*/ 0 h 454"/>
                  <a:gd name="txR" fmla="*/ 136 w 136"/>
                  <a:gd name="txB" fmla="*/ 454 h 454"/>
                </a:gdLst>
                <a:ahLst/>
                <a:cxnLst>
                  <a:cxn ang="0">
                    <a:pos x="75" y="454"/>
                  </a:cxn>
                  <a:cxn ang="0">
                    <a:pos x="136" y="0"/>
                  </a:cxn>
                  <a:cxn ang="0">
                    <a:pos x="0" y="53"/>
                  </a:cxn>
                  <a:cxn ang="0">
                    <a:pos x="75" y="454"/>
                  </a:cxn>
                </a:cxnLst>
                <a:rect l="txL" t="txT" r="txR" b="txB"/>
                <a:pathLst>
                  <a:path w="136" h="454">
                    <a:moveTo>
                      <a:pt x="75" y="454"/>
                    </a:moveTo>
                    <a:lnTo>
                      <a:pt x="136" y="0"/>
                    </a:lnTo>
                    <a:lnTo>
                      <a:pt x="0" y="53"/>
                    </a:lnTo>
                    <a:lnTo>
                      <a:pt x="75" y="454"/>
                    </a:lnTo>
                    <a:close/>
                  </a:path>
                </a:pathLst>
              </a:custGeom>
              <a:solidFill>
                <a:srgbClr val="000000">
                  <a:alpha val="100000"/>
                </a:srgbClr>
              </a:solidFill>
              <a:ln w="9525">
                <a:noFill/>
              </a:ln>
            </p:spPr>
            <p:txBody>
              <a:bodyPr/>
              <a:lstStyle/>
              <a:p>
                <a:endParaRPr lang="zh-CN" altLang="en-US"/>
              </a:p>
            </p:txBody>
          </p:sp>
          <p:sp>
            <p:nvSpPr>
              <p:cNvPr id="34899" name="Freeform 239"/>
              <p:cNvSpPr/>
              <p:nvPr/>
            </p:nvSpPr>
            <p:spPr>
              <a:xfrm>
                <a:off x="4328" y="1681"/>
                <a:ext cx="25" cy="51"/>
              </a:xfrm>
              <a:custGeom>
                <a:avLst/>
                <a:gdLst>
                  <a:gd name="txL" fmla="*/ 0 w 221"/>
                  <a:gd name="txT" fmla="*/ 0 h 456"/>
                  <a:gd name="txR" fmla="*/ 221 w 221"/>
                  <a:gd name="txB" fmla="*/ 456 h 456"/>
                </a:gdLst>
                <a:ahLst/>
                <a:cxnLst>
                  <a:cxn ang="0">
                    <a:pos x="221" y="456"/>
                  </a:cxn>
                  <a:cxn ang="0">
                    <a:pos x="75" y="454"/>
                  </a:cxn>
                  <a:cxn ang="0">
                    <a:pos x="0" y="53"/>
                  </a:cxn>
                  <a:cxn ang="0">
                    <a:pos x="136" y="0"/>
                  </a:cxn>
                  <a:cxn ang="0">
                    <a:pos x="221" y="456"/>
                  </a:cxn>
                </a:cxnLst>
                <a:rect l="txL" t="txT" r="txR" b="txB"/>
                <a:pathLst>
                  <a:path w="221" h="456">
                    <a:moveTo>
                      <a:pt x="221" y="456"/>
                    </a:moveTo>
                    <a:lnTo>
                      <a:pt x="75" y="454"/>
                    </a:lnTo>
                    <a:lnTo>
                      <a:pt x="0" y="53"/>
                    </a:lnTo>
                    <a:lnTo>
                      <a:pt x="136" y="0"/>
                    </a:lnTo>
                    <a:lnTo>
                      <a:pt x="221" y="456"/>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900" name="Freeform 240"/>
              <p:cNvSpPr/>
              <p:nvPr/>
            </p:nvSpPr>
            <p:spPr>
              <a:xfrm>
                <a:off x="4316" y="1637"/>
                <a:ext cx="27" cy="50"/>
              </a:xfrm>
              <a:custGeom>
                <a:avLst/>
                <a:gdLst>
                  <a:gd name="txL" fmla="*/ 0 w 245"/>
                  <a:gd name="txT" fmla="*/ 0 h 445"/>
                  <a:gd name="txR" fmla="*/ 245 w 245"/>
                  <a:gd name="txB" fmla="*/ 445 h 445"/>
                </a:gdLst>
                <a:ahLst/>
                <a:cxnLst>
                  <a:cxn ang="0">
                    <a:pos x="245" y="392"/>
                  </a:cxn>
                  <a:cxn ang="0">
                    <a:pos x="109" y="445"/>
                  </a:cxn>
                  <a:cxn ang="0">
                    <a:pos x="0" y="0"/>
                  </a:cxn>
                  <a:cxn ang="0">
                    <a:pos x="245" y="392"/>
                  </a:cxn>
                </a:cxnLst>
                <a:rect l="txL" t="txT" r="txR" b="txB"/>
                <a:pathLst>
                  <a:path w="245" h="445">
                    <a:moveTo>
                      <a:pt x="245" y="392"/>
                    </a:moveTo>
                    <a:lnTo>
                      <a:pt x="109" y="445"/>
                    </a:lnTo>
                    <a:lnTo>
                      <a:pt x="0" y="0"/>
                    </a:lnTo>
                    <a:lnTo>
                      <a:pt x="245" y="392"/>
                    </a:lnTo>
                    <a:close/>
                  </a:path>
                </a:pathLst>
              </a:custGeom>
              <a:solidFill>
                <a:srgbClr val="000000">
                  <a:alpha val="100000"/>
                </a:srgbClr>
              </a:solidFill>
              <a:ln w="9525">
                <a:noFill/>
              </a:ln>
            </p:spPr>
            <p:txBody>
              <a:bodyPr/>
              <a:lstStyle/>
              <a:p>
                <a:endParaRPr lang="zh-CN" altLang="en-US"/>
              </a:p>
            </p:txBody>
          </p:sp>
          <p:sp>
            <p:nvSpPr>
              <p:cNvPr id="34901" name="Freeform 241"/>
              <p:cNvSpPr/>
              <p:nvPr/>
            </p:nvSpPr>
            <p:spPr>
              <a:xfrm>
                <a:off x="4304" y="1637"/>
                <a:ext cx="24" cy="50"/>
              </a:xfrm>
              <a:custGeom>
                <a:avLst/>
                <a:gdLst>
                  <a:gd name="txL" fmla="*/ 0 w 216"/>
                  <a:gd name="txT" fmla="*/ 0 h 445"/>
                  <a:gd name="txR" fmla="*/ 216 w 216"/>
                  <a:gd name="txB" fmla="*/ 445 h 445"/>
                </a:gdLst>
                <a:ahLst/>
                <a:cxnLst>
                  <a:cxn ang="0">
                    <a:pos x="216" y="445"/>
                  </a:cxn>
                  <a:cxn ang="0">
                    <a:pos x="107" y="0"/>
                  </a:cxn>
                  <a:cxn ang="0">
                    <a:pos x="0" y="99"/>
                  </a:cxn>
                  <a:cxn ang="0">
                    <a:pos x="216" y="445"/>
                  </a:cxn>
                </a:cxnLst>
                <a:rect l="txL" t="txT" r="txR" b="txB"/>
                <a:pathLst>
                  <a:path w="216" h="445">
                    <a:moveTo>
                      <a:pt x="216" y="445"/>
                    </a:moveTo>
                    <a:lnTo>
                      <a:pt x="107" y="0"/>
                    </a:lnTo>
                    <a:lnTo>
                      <a:pt x="0" y="99"/>
                    </a:lnTo>
                    <a:lnTo>
                      <a:pt x="216" y="445"/>
                    </a:lnTo>
                    <a:close/>
                  </a:path>
                </a:pathLst>
              </a:custGeom>
              <a:solidFill>
                <a:srgbClr val="000000">
                  <a:alpha val="100000"/>
                </a:srgbClr>
              </a:solidFill>
              <a:ln w="9525">
                <a:noFill/>
              </a:ln>
            </p:spPr>
            <p:txBody>
              <a:bodyPr/>
              <a:lstStyle/>
              <a:p>
                <a:endParaRPr lang="zh-CN" altLang="en-US"/>
              </a:p>
            </p:txBody>
          </p:sp>
          <p:sp>
            <p:nvSpPr>
              <p:cNvPr id="34902" name="Freeform 242"/>
              <p:cNvSpPr/>
              <p:nvPr/>
            </p:nvSpPr>
            <p:spPr>
              <a:xfrm>
                <a:off x="4304" y="1637"/>
                <a:ext cx="39" cy="50"/>
              </a:xfrm>
              <a:custGeom>
                <a:avLst/>
                <a:gdLst>
                  <a:gd name="txL" fmla="*/ 0 w 352"/>
                  <a:gd name="txT" fmla="*/ 0 h 445"/>
                  <a:gd name="txR" fmla="*/ 352 w 352"/>
                  <a:gd name="txB" fmla="*/ 445 h 445"/>
                </a:gdLst>
                <a:ahLst/>
                <a:cxnLst>
                  <a:cxn ang="0">
                    <a:pos x="352" y="392"/>
                  </a:cxn>
                  <a:cxn ang="0">
                    <a:pos x="216" y="445"/>
                  </a:cxn>
                  <a:cxn ang="0">
                    <a:pos x="0" y="99"/>
                  </a:cxn>
                  <a:cxn ang="0">
                    <a:pos x="107" y="0"/>
                  </a:cxn>
                  <a:cxn ang="0">
                    <a:pos x="352" y="392"/>
                  </a:cxn>
                </a:cxnLst>
                <a:rect l="txL" t="txT" r="txR" b="txB"/>
                <a:pathLst>
                  <a:path w="352" h="445">
                    <a:moveTo>
                      <a:pt x="352" y="392"/>
                    </a:moveTo>
                    <a:lnTo>
                      <a:pt x="216" y="445"/>
                    </a:lnTo>
                    <a:lnTo>
                      <a:pt x="0" y="99"/>
                    </a:lnTo>
                    <a:lnTo>
                      <a:pt x="107" y="0"/>
                    </a:lnTo>
                    <a:lnTo>
                      <a:pt x="352" y="392"/>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903" name="Freeform 243"/>
              <p:cNvSpPr/>
              <p:nvPr/>
            </p:nvSpPr>
            <p:spPr>
              <a:xfrm>
                <a:off x="4275" y="1607"/>
                <a:ext cx="41" cy="41"/>
              </a:xfrm>
              <a:custGeom>
                <a:avLst/>
                <a:gdLst>
                  <a:gd name="txL" fmla="*/ 0 w 372"/>
                  <a:gd name="txT" fmla="*/ 0 h 373"/>
                  <a:gd name="txR" fmla="*/ 372 w 372"/>
                  <a:gd name="txB" fmla="*/ 373 h 373"/>
                </a:gdLst>
                <a:ahLst/>
                <a:cxnLst>
                  <a:cxn ang="0">
                    <a:pos x="372" y="274"/>
                  </a:cxn>
                  <a:cxn ang="0">
                    <a:pos x="265" y="373"/>
                  </a:cxn>
                  <a:cxn ang="0">
                    <a:pos x="0" y="0"/>
                  </a:cxn>
                  <a:cxn ang="0">
                    <a:pos x="372" y="274"/>
                  </a:cxn>
                </a:cxnLst>
                <a:rect l="txL" t="txT" r="txR" b="txB"/>
                <a:pathLst>
                  <a:path w="372" h="373">
                    <a:moveTo>
                      <a:pt x="372" y="274"/>
                    </a:moveTo>
                    <a:lnTo>
                      <a:pt x="265" y="373"/>
                    </a:lnTo>
                    <a:lnTo>
                      <a:pt x="0" y="0"/>
                    </a:lnTo>
                    <a:lnTo>
                      <a:pt x="372" y="274"/>
                    </a:lnTo>
                    <a:close/>
                  </a:path>
                </a:pathLst>
              </a:custGeom>
              <a:solidFill>
                <a:srgbClr val="000000">
                  <a:alpha val="100000"/>
                </a:srgbClr>
              </a:solidFill>
              <a:ln w="9525">
                <a:noFill/>
              </a:ln>
            </p:spPr>
            <p:txBody>
              <a:bodyPr/>
              <a:lstStyle/>
              <a:p>
                <a:endParaRPr lang="zh-CN" altLang="en-US"/>
              </a:p>
            </p:txBody>
          </p:sp>
          <p:sp>
            <p:nvSpPr>
              <p:cNvPr id="34904" name="Freeform 244"/>
              <p:cNvSpPr/>
              <p:nvPr/>
            </p:nvSpPr>
            <p:spPr>
              <a:xfrm>
                <a:off x="4268" y="1607"/>
                <a:ext cx="36" cy="41"/>
              </a:xfrm>
              <a:custGeom>
                <a:avLst/>
                <a:gdLst>
                  <a:gd name="txL" fmla="*/ 0 w 328"/>
                  <a:gd name="txT" fmla="*/ 0 h 373"/>
                  <a:gd name="txR" fmla="*/ 328 w 328"/>
                  <a:gd name="txB" fmla="*/ 373 h 373"/>
                </a:gdLst>
                <a:ahLst/>
                <a:cxnLst>
                  <a:cxn ang="0">
                    <a:pos x="328" y="373"/>
                  </a:cxn>
                  <a:cxn ang="0">
                    <a:pos x="63" y="0"/>
                  </a:cxn>
                  <a:cxn ang="0">
                    <a:pos x="0" y="131"/>
                  </a:cxn>
                  <a:cxn ang="0">
                    <a:pos x="328" y="373"/>
                  </a:cxn>
                </a:cxnLst>
                <a:rect l="txL" t="txT" r="txR" b="txB"/>
                <a:pathLst>
                  <a:path w="328" h="373">
                    <a:moveTo>
                      <a:pt x="328" y="373"/>
                    </a:moveTo>
                    <a:lnTo>
                      <a:pt x="63" y="0"/>
                    </a:lnTo>
                    <a:lnTo>
                      <a:pt x="0" y="131"/>
                    </a:lnTo>
                    <a:lnTo>
                      <a:pt x="328" y="373"/>
                    </a:lnTo>
                    <a:close/>
                  </a:path>
                </a:pathLst>
              </a:custGeom>
              <a:solidFill>
                <a:srgbClr val="000000">
                  <a:alpha val="100000"/>
                </a:srgbClr>
              </a:solidFill>
              <a:ln w="9525">
                <a:noFill/>
              </a:ln>
            </p:spPr>
            <p:txBody>
              <a:bodyPr/>
              <a:lstStyle/>
              <a:p>
                <a:endParaRPr lang="zh-CN" altLang="en-US"/>
              </a:p>
            </p:txBody>
          </p:sp>
          <p:sp>
            <p:nvSpPr>
              <p:cNvPr id="34905" name="Freeform 245"/>
              <p:cNvSpPr/>
              <p:nvPr/>
            </p:nvSpPr>
            <p:spPr>
              <a:xfrm>
                <a:off x="4268" y="1607"/>
                <a:ext cx="48" cy="41"/>
              </a:xfrm>
              <a:custGeom>
                <a:avLst/>
                <a:gdLst>
                  <a:gd name="txL" fmla="*/ 0 w 435"/>
                  <a:gd name="txT" fmla="*/ 0 h 373"/>
                  <a:gd name="txR" fmla="*/ 435 w 435"/>
                  <a:gd name="txB" fmla="*/ 373 h 373"/>
                </a:gdLst>
                <a:ahLst/>
                <a:cxnLst>
                  <a:cxn ang="0">
                    <a:pos x="435" y="274"/>
                  </a:cxn>
                  <a:cxn ang="0">
                    <a:pos x="328" y="373"/>
                  </a:cxn>
                  <a:cxn ang="0">
                    <a:pos x="0" y="131"/>
                  </a:cxn>
                  <a:cxn ang="0">
                    <a:pos x="63" y="0"/>
                  </a:cxn>
                  <a:cxn ang="0">
                    <a:pos x="435" y="274"/>
                  </a:cxn>
                </a:cxnLst>
                <a:rect l="txL" t="txT" r="txR" b="txB"/>
                <a:pathLst>
                  <a:path w="435" h="373">
                    <a:moveTo>
                      <a:pt x="435" y="274"/>
                    </a:moveTo>
                    <a:lnTo>
                      <a:pt x="328" y="373"/>
                    </a:lnTo>
                    <a:lnTo>
                      <a:pt x="0" y="131"/>
                    </a:lnTo>
                    <a:lnTo>
                      <a:pt x="63" y="0"/>
                    </a:lnTo>
                    <a:lnTo>
                      <a:pt x="435" y="274"/>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906" name="Freeform 246"/>
              <p:cNvSpPr/>
              <p:nvPr/>
            </p:nvSpPr>
            <p:spPr>
              <a:xfrm>
                <a:off x="3903" y="1841"/>
                <a:ext cx="371" cy="188"/>
              </a:xfrm>
              <a:custGeom>
                <a:avLst/>
                <a:gdLst>
                  <a:gd name="txL" fmla="*/ 0 w 3332"/>
                  <a:gd name="txT" fmla="*/ 0 h 1697"/>
                  <a:gd name="txR" fmla="*/ 3332 w 3332"/>
                  <a:gd name="txB" fmla="*/ 1697 h 1697"/>
                </a:gdLst>
                <a:ahLst/>
                <a:cxnLst>
                  <a:cxn ang="0">
                    <a:pos x="3332" y="132"/>
                  </a:cxn>
                  <a:cxn ang="0">
                    <a:pos x="3270" y="0"/>
                  </a:cxn>
                  <a:cxn ang="0">
                    <a:pos x="0" y="1697"/>
                  </a:cxn>
                  <a:cxn ang="0">
                    <a:pos x="3332" y="132"/>
                  </a:cxn>
                </a:cxnLst>
                <a:rect l="txL" t="txT" r="txR" b="txB"/>
                <a:pathLst>
                  <a:path w="3332" h="1697">
                    <a:moveTo>
                      <a:pt x="3332" y="132"/>
                    </a:moveTo>
                    <a:lnTo>
                      <a:pt x="3270" y="0"/>
                    </a:lnTo>
                    <a:lnTo>
                      <a:pt x="0" y="1697"/>
                    </a:lnTo>
                    <a:lnTo>
                      <a:pt x="3332" y="132"/>
                    </a:lnTo>
                    <a:close/>
                  </a:path>
                </a:pathLst>
              </a:custGeom>
              <a:solidFill>
                <a:srgbClr val="000000">
                  <a:alpha val="100000"/>
                </a:srgbClr>
              </a:solidFill>
              <a:ln w="9525">
                <a:noFill/>
              </a:ln>
            </p:spPr>
            <p:txBody>
              <a:bodyPr/>
              <a:lstStyle/>
              <a:p>
                <a:endParaRPr lang="zh-CN" altLang="en-US"/>
              </a:p>
            </p:txBody>
          </p:sp>
          <p:sp>
            <p:nvSpPr>
              <p:cNvPr id="34907" name="Freeform 247"/>
              <p:cNvSpPr/>
              <p:nvPr/>
            </p:nvSpPr>
            <p:spPr>
              <a:xfrm>
                <a:off x="3896" y="1841"/>
                <a:ext cx="371" cy="188"/>
              </a:xfrm>
              <a:custGeom>
                <a:avLst/>
                <a:gdLst>
                  <a:gd name="txL" fmla="*/ 0 w 3332"/>
                  <a:gd name="txT" fmla="*/ 0 h 1697"/>
                  <a:gd name="txR" fmla="*/ 3332 w 3332"/>
                  <a:gd name="txB" fmla="*/ 1697 h 1697"/>
                </a:gdLst>
                <a:ahLst/>
                <a:cxnLst>
                  <a:cxn ang="0">
                    <a:pos x="3332" y="0"/>
                  </a:cxn>
                  <a:cxn ang="0">
                    <a:pos x="62" y="1697"/>
                  </a:cxn>
                  <a:cxn ang="0">
                    <a:pos x="0" y="1565"/>
                  </a:cxn>
                  <a:cxn ang="0">
                    <a:pos x="3332" y="0"/>
                  </a:cxn>
                </a:cxnLst>
                <a:rect l="txL" t="txT" r="txR" b="txB"/>
                <a:pathLst>
                  <a:path w="3332" h="1697">
                    <a:moveTo>
                      <a:pt x="3332" y="0"/>
                    </a:moveTo>
                    <a:lnTo>
                      <a:pt x="62" y="1697"/>
                    </a:lnTo>
                    <a:lnTo>
                      <a:pt x="0" y="1565"/>
                    </a:lnTo>
                    <a:lnTo>
                      <a:pt x="3332" y="0"/>
                    </a:lnTo>
                    <a:close/>
                  </a:path>
                </a:pathLst>
              </a:custGeom>
              <a:solidFill>
                <a:srgbClr val="000000">
                  <a:alpha val="100000"/>
                </a:srgbClr>
              </a:solidFill>
              <a:ln w="9525">
                <a:noFill/>
              </a:ln>
            </p:spPr>
            <p:txBody>
              <a:bodyPr/>
              <a:lstStyle/>
              <a:p>
                <a:endParaRPr lang="zh-CN" altLang="en-US"/>
              </a:p>
            </p:txBody>
          </p:sp>
          <p:sp>
            <p:nvSpPr>
              <p:cNvPr id="34908" name="Freeform 248"/>
              <p:cNvSpPr/>
              <p:nvPr/>
            </p:nvSpPr>
            <p:spPr>
              <a:xfrm>
                <a:off x="3896" y="1841"/>
                <a:ext cx="378" cy="188"/>
              </a:xfrm>
              <a:custGeom>
                <a:avLst/>
                <a:gdLst>
                  <a:gd name="txL" fmla="*/ 0 w 3394"/>
                  <a:gd name="txT" fmla="*/ 0 h 1697"/>
                  <a:gd name="txR" fmla="*/ 3394 w 3394"/>
                  <a:gd name="txB" fmla="*/ 1697 h 1697"/>
                </a:gdLst>
                <a:ahLst/>
                <a:cxnLst>
                  <a:cxn ang="0">
                    <a:pos x="3394" y="132"/>
                  </a:cxn>
                  <a:cxn ang="0">
                    <a:pos x="3332" y="0"/>
                  </a:cxn>
                  <a:cxn ang="0">
                    <a:pos x="0" y="1565"/>
                  </a:cxn>
                  <a:cxn ang="0">
                    <a:pos x="62" y="1697"/>
                  </a:cxn>
                  <a:cxn ang="0">
                    <a:pos x="3394" y="132"/>
                  </a:cxn>
                </a:cxnLst>
                <a:rect l="txL" t="txT" r="txR" b="txB"/>
                <a:pathLst>
                  <a:path w="3394" h="1697">
                    <a:moveTo>
                      <a:pt x="3394" y="132"/>
                    </a:moveTo>
                    <a:lnTo>
                      <a:pt x="3332" y="0"/>
                    </a:lnTo>
                    <a:lnTo>
                      <a:pt x="0" y="1565"/>
                    </a:lnTo>
                    <a:lnTo>
                      <a:pt x="62" y="1697"/>
                    </a:lnTo>
                    <a:lnTo>
                      <a:pt x="3394" y="132"/>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909" name="Freeform 249"/>
              <p:cNvSpPr/>
              <p:nvPr/>
            </p:nvSpPr>
            <p:spPr>
              <a:xfrm>
                <a:off x="3622" y="2015"/>
                <a:ext cx="92" cy="42"/>
              </a:xfrm>
              <a:custGeom>
                <a:avLst/>
                <a:gdLst>
                  <a:gd name="txL" fmla="*/ 0 w 832"/>
                  <a:gd name="txT" fmla="*/ 0 h 383"/>
                  <a:gd name="txR" fmla="*/ 832 w 832"/>
                  <a:gd name="txB" fmla="*/ 383 h 383"/>
                </a:gdLst>
                <a:ahLst/>
                <a:cxnLst>
                  <a:cxn ang="0">
                    <a:pos x="0" y="132"/>
                  </a:cxn>
                  <a:cxn ang="0">
                    <a:pos x="62" y="0"/>
                  </a:cxn>
                  <a:cxn ang="0">
                    <a:pos x="832" y="383"/>
                  </a:cxn>
                  <a:cxn ang="0">
                    <a:pos x="0" y="132"/>
                  </a:cxn>
                </a:cxnLst>
                <a:rect l="txL" t="txT" r="txR" b="txB"/>
                <a:pathLst>
                  <a:path w="832" h="383">
                    <a:moveTo>
                      <a:pt x="0" y="132"/>
                    </a:moveTo>
                    <a:lnTo>
                      <a:pt x="62" y="0"/>
                    </a:lnTo>
                    <a:lnTo>
                      <a:pt x="832" y="383"/>
                    </a:lnTo>
                    <a:lnTo>
                      <a:pt x="0" y="132"/>
                    </a:lnTo>
                    <a:close/>
                  </a:path>
                </a:pathLst>
              </a:custGeom>
              <a:solidFill>
                <a:srgbClr val="000000">
                  <a:alpha val="100000"/>
                </a:srgbClr>
              </a:solidFill>
              <a:ln w="9525">
                <a:noFill/>
              </a:ln>
            </p:spPr>
            <p:txBody>
              <a:bodyPr/>
              <a:lstStyle/>
              <a:p>
                <a:endParaRPr lang="zh-CN" altLang="en-US"/>
              </a:p>
            </p:txBody>
          </p:sp>
          <p:sp>
            <p:nvSpPr>
              <p:cNvPr id="34910" name="Freeform 250"/>
              <p:cNvSpPr/>
              <p:nvPr/>
            </p:nvSpPr>
            <p:spPr>
              <a:xfrm>
                <a:off x="3629" y="2015"/>
                <a:ext cx="88" cy="42"/>
              </a:xfrm>
              <a:custGeom>
                <a:avLst/>
                <a:gdLst>
                  <a:gd name="txL" fmla="*/ 0 w 791"/>
                  <a:gd name="txT" fmla="*/ 0 h 383"/>
                  <a:gd name="txR" fmla="*/ 791 w 791"/>
                  <a:gd name="txB" fmla="*/ 383 h 383"/>
                </a:gdLst>
                <a:ahLst/>
                <a:cxnLst>
                  <a:cxn ang="0">
                    <a:pos x="0" y="0"/>
                  </a:cxn>
                  <a:cxn ang="0">
                    <a:pos x="770" y="383"/>
                  </a:cxn>
                  <a:cxn ang="0">
                    <a:pos x="791" y="239"/>
                  </a:cxn>
                  <a:cxn ang="0">
                    <a:pos x="0" y="0"/>
                  </a:cxn>
                </a:cxnLst>
                <a:rect l="txL" t="txT" r="txR" b="txB"/>
                <a:pathLst>
                  <a:path w="791" h="383">
                    <a:moveTo>
                      <a:pt x="0" y="0"/>
                    </a:moveTo>
                    <a:lnTo>
                      <a:pt x="770" y="383"/>
                    </a:lnTo>
                    <a:lnTo>
                      <a:pt x="791" y="239"/>
                    </a:lnTo>
                    <a:lnTo>
                      <a:pt x="0" y="0"/>
                    </a:lnTo>
                    <a:close/>
                  </a:path>
                </a:pathLst>
              </a:custGeom>
              <a:solidFill>
                <a:srgbClr val="000000">
                  <a:alpha val="100000"/>
                </a:srgbClr>
              </a:solidFill>
              <a:ln w="9525">
                <a:noFill/>
              </a:ln>
            </p:spPr>
            <p:txBody>
              <a:bodyPr/>
              <a:lstStyle/>
              <a:p>
                <a:endParaRPr lang="zh-CN" altLang="en-US"/>
              </a:p>
            </p:txBody>
          </p:sp>
          <p:sp>
            <p:nvSpPr>
              <p:cNvPr id="34911" name="Freeform 251"/>
              <p:cNvSpPr/>
              <p:nvPr/>
            </p:nvSpPr>
            <p:spPr>
              <a:xfrm>
                <a:off x="3622" y="2015"/>
                <a:ext cx="95" cy="42"/>
              </a:xfrm>
              <a:custGeom>
                <a:avLst/>
                <a:gdLst>
                  <a:gd name="txL" fmla="*/ 0 w 853"/>
                  <a:gd name="txT" fmla="*/ 0 h 383"/>
                  <a:gd name="txR" fmla="*/ 853 w 853"/>
                  <a:gd name="txB" fmla="*/ 383 h 383"/>
                </a:gdLst>
                <a:ahLst/>
                <a:cxnLst>
                  <a:cxn ang="0">
                    <a:pos x="0" y="132"/>
                  </a:cxn>
                  <a:cxn ang="0">
                    <a:pos x="62" y="0"/>
                  </a:cxn>
                  <a:cxn ang="0">
                    <a:pos x="853" y="239"/>
                  </a:cxn>
                  <a:cxn ang="0">
                    <a:pos x="832" y="383"/>
                  </a:cxn>
                  <a:cxn ang="0">
                    <a:pos x="0" y="132"/>
                  </a:cxn>
                </a:cxnLst>
                <a:rect l="txL" t="txT" r="txR" b="txB"/>
                <a:pathLst>
                  <a:path w="853" h="383">
                    <a:moveTo>
                      <a:pt x="0" y="132"/>
                    </a:moveTo>
                    <a:lnTo>
                      <a:pt x="62" y="0"/>
                    </a:lnTo>
                    <a:lnTo>
                      <a:pt x="853" y="239"/>
                    </a:lnTo>
                    <a:lnTo>
                      <a:pt x="832" y="383"/>
                    </a:lnTo>
                    <a:lnTo>
                      <a:pt x="0" y="132"/>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912" name="Freeform 252"/>
              <p:cNvSpPr/>
              <p:nvPr/>
            </p:nvSpPr>
            <p:spPr>
              <a:xfrm>
                <a:off x="3714" y="2041"/>
                <a:ext cx="97" cy="16"/>
              </a:xfrm>
              <a:custGeom>
                <a:avLst/>
                <a:gdLst>
                  <a:gd name="txL" fmla="*/ 0 w 868"/>
                  <a:gd name="txT" fmla="*/ 0 h 144"/>
                  <a:gd name="txR" fmla="*/ 868 w 868"/>
                  <a:gd name="txB" fmla="*/ 144 h 144"/>
                </a:gdLst>
                <a:ahLst/>
                <a:cxnLst>
                  <a:cxn ang="0">
                    <a:pos x="0" y="144"/>
                  </a:cxn>
                  <a:cxn ang="0">
                    <a:pos x="21" y="0"/>
                  </a:cxn>
                  <a:cxn ang="0">
                    <a:pos x="868" y="144"/>
                  </a:cxn>
                  <a:cxn ang="0">
                    <a:pos x="0" y="144"/>
                  </a:cxn>
                </a:cxnLst>
                <a:rect l="txL" t="txT" r="txR" b="txB"/>
                <a:pathLst>
                  <a:path w="868" h="144">
                    <a:moveTo>
                      <a:pt x="0" y="144"/>
                    </a:moveTo>
                    <a:lnTo>
                      <a:pt x="21" y="0"/>
                    </a:lnTo>
                    <a:lnTo>
                      <a:pt x="868" y="144"/>
                    </a:lnTo>
                    <a:lnTo>
                      <a:pt x="0" y="144"/>
                    </a:lnTo>
                    <a:close/>
                  </a:path>
                </a:pathLst>
              </a:custGeom>
              <a:solidFill>
                <a:srgbClr val="000000">
                  <a:alpha val="100000"/>
                </a:srgbClr>
              </a:solidFill>
              <a:ln w="9525">
                <a:noFill/>
              </a:ln>
            </p:spPr>
            <p:txBody>
              <a:bodyPr/>
              <a:lstStyle/>
              <a:p>
                <a:endParaRPr lang="zh-CN" altLang="en-US"/>
              </a:p>
            </p:txBody>
          </p:sp>
          <p:sp>
            <p:nvSpPr>
              <p:cNvPr id="34913" name="Freeform 253"/>
              <p:cNvSpPr/>
              <p:nvPr/>
            </p:nvSpPr>
            <p:spPr>
              <a:xfrm>
                <a:off x="3717" y="2041"/>
                <a:ext cx="94" cy="16"/>
              </a:xfrm>
              <a:custGeom>
                <a:avLst/>
                <a:gdLst>
                  <a:gd name="txL" fmla="*/ 0 w 847"/>
                  <a:gd name="txT" fmla="*/ 0 h 144"/>
                  <a:gd name="txR" fmla="*/ 847 w 847"/>
                  <a:gd name="txB" fmla="*/ 144 h 144"/>
                </a:gdLst>
                <a:ahLst/>
                <a:cxnLst>
                  <a:cxn ang="0">
                    <a:pos x="0" y="0"/>
                  </a:cxn>
                  <a:cxn ang="0">
                    <a:pos x="847" y="144"/>
                  </a:cxn>
                  <a:cxn ang="0">
                    <a:pos x="826" y="0"/>
                  </a:cxn>
                  <a:cxn ang="0">
                    <a:pos x="0" y="0"/>
                  </a:cxn>
                </a:cxnLst>
                <a:rect l="txL" t="txT" r="txR" b="txB"/>
                <a:pathLst>
                  <a:path w="847" h="144">
                    <a:moveTo>
                      <a:pt x="0" y="0"/>
                    </a:moveTo>
                    <a:lnTo>
                      <a:pt x="847" y="144"/>
                    </a:lnTo>
                    <a:lnTo>
                      <a:pt x="826" y="0"/>
                    </a:lnTo>
                    <a:lnTo>
                      <a:pt x="0" y="0"/>
                    </a:lnTo>
                    <a:close/>
                  </a:path>
                </a:pathLst>
              </a:custGeom>
              <a:solidFill>
                <a:srgbClr val="000000">
                  <a:alpha val="100000"/>
                </a:srgbClr>
              </a:solidFill>
              <a:ln w="9525">
                <a:noFill/>
              </a:ln>
            </p:spPr>
            <p:txBody>
              <a:bodyPr/>
              <a:lstStyle/>
              <a:p>
                <a:endParaRPr lang="zh-CN" altLang="en-US"/>
              </a:p>
            </p:txBody>
          </p:sp>
          <p:sp>
            <p:nvSpPr>
              <p:cNvPr id="34914" name="Freeform 254"/>
              <p:cNvSpPr/>
              <p:nvPr/>
            </p:nvSpPr>
            <p:spPr>
              <a:xfrm>
                <a:off x="3714" y="2041"/>
                <a:ext cx="97" cy="16"/>
              </a:xfrm>
              <a:custGeom>
                <a:avLst/>
                <a:gdLst>
                  <a:gd name="txL" fmla="*/ 0 w 868"/>
                  <a:gd name="txT" fmla="*/ 0 h 144"/>
                  <a:gd name="txR" fmla="*/ 868 w 868"/>
                  <a:gd name="txB" fmla="*/ 144 h 144"/>
                </a:gdLst>
                <a:ahLst/>
                <a:cxnLst>
                  <a:cxn ang="0">
                    <a:pos x="0" y="144"/>
                  </a:cxn>
                  <a:cxn ang="0">
                    <a:pos x="21" y="0"/>
                  </a:cxn>
                  <a:cxn ang="0">
                    <a:pos x="847" y="0"/>
                  </a:cxn>
                  <a:cxn ang="0">
                    <a:pos x="868" y="144"/>
                  </a:cxn>
                  <a:cxn ang="0">
                    <a:pos x="0" y="144"/>
                  </a:cxn>
                </a:cxnLst>
                <a:rect l="txL" t="txT" r="txR" b="txB"/>
                <a:pathLst>
                  <a:path w="868" h="144">
                    <a:moveTo>
                      <a:pt x="0" y="144"/>
                    </a:moveTo>
                    <a:lnTo>
                      <a:pt x="21" y="0"/>
                    </a:lnTo>
                    <a:lnTo>
                      <a:pt x="847" y="0"/>
                    </a:lnTo>
                    <a:lnTo>
                      <a:pt x="868" y="144"/>
                    </a:lnTo>
                    <a:lnTo>
                      <a:pt x="0" y="144"/>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915" name="Freeform 255"/>
              <p:cNvSpPr/>
              <p:nvPr/>
            </p:nvSpPr>
            <p:spPr>
              <a:xfrm>
                <a:off x="3809" y="2029"/>
                <a:ext cx="94" cy="28"/>
              </a:xfrm>
              <a:custGeom>
                <a:avLst/>
                <a:gdLst>
                  <a:gd name="txL" fmla="*/ 0 w 853"/>
                  <a:gd name="txT" fmla="*/ 0 h 251"/>
                  <a:gd name="txR" fmla="*/ 853 w 853"/>
                  <a:gd name="txB" fmla="*/ 251 h 251"/>
                </a:gdLst>
                <a:ahLst/>
                <a:cxnLst>
                  <a:cxn ang="0">
                    <a:pos x="21" y="251"/>
                  </a:cxn>
                  <a:cxn ang="0">
                    <a:pos x="0" y="107"/>
                  </a:cxn>
                  <a:cxn ang="0">
                    <a:pos x="853" y="0"/>
                  </a:cxn>
                  <a:cxn ang="0">
                    <a:pos x="21" y="251"/>
                  </a:cxn>
                </a:cxnLst>
                <a:rect l="txL" t="txT" r="txR" b="txB"/>
                <a:pathLst>
                  <a:path w="853" h="251">
                    <a:moveTo>
                      <a:pt x="21" y="251"/>
                    </a:moveTo>
                    <a:lnTo>
                      <a:pt x="0" y="107"/>
                    </a:lnTo>
                    <a:lnTo>
                      <a:pt x="853" y="0"/>
                    </a:lnTo>
                    <a:lnTo>
                      <a:pt x="21" y="251"/>
                    </a:lnTo>
                    <a:close/>
                  </a:path>
                </a:pathLst>
              </a:custGeom>
              <a:solidFill>
                <a:srgbClr val="000000">
                  <a:alpha val="100000"/>
                </a:srgbClr>
              </a:solidFill>
              <a:ln w="9525">
                <a:noFill/>
              </a:ln>
            </p:spPr>
            <p:txBody>
              <a:bodyPr/>
              <a:lstStyle/>
              <a:p>
                <a:endParaRPr lang="zh-CN" altLang="en-US"/>
              </a:p>
            </p:txBody>
          </p:sp>
          <p:sp>
            <p:nvSpPr>
              <p:cNvPr id="34916" name="Freeform 256"/>
              <p:cNvSpPr/>
              <p:nvPr/>
            </p:nvSpPr>
            <p:spPr>
              <a:xfrm>
                <a:off x="3809" y="2015"/>
                <a:ext cx="94" cy="26"/>
              </a:xfrm>
              <a:custGeom>
                <a:avLst/>
                <a:gdLst>
                  <a:gd name="txL" fmla="*/ 0 w 853"/>
                  <a:gd name="txT" fmla="*/ 0 h 239"/>
                  <a:gd name="txR" fmla="*/ 853 w 853"/>
                  <a:gd name="txB" fmla="*/ 239 h 239"/>
                </a:gdLst>
                <a:ahLst/>
                <a:cxnLst>
                  <a:cxn ang="0">
                    <a:pos x="0" y="239"/>
                  </a:cxn>
                  <a:cxn ang="0">
                    <a:pos x="853" y="132"/>
                  </a:cxn>
                  <a:cxn ang="0">
                    <a:pos x="791" y="0"/>
                  </a:cxn>
                  <a:cxn ang="0">
                    <a:pos x="0" y="239"/>
                  </a:cxn>
                </a:cxnLst>
                <a:rect l="txL" t="txT" r="txR" b="txB"/>
                <a:pathLst>
                  <a:path w="853" h="239">
                    <a:moveTo>
                      <a:pt x="0" y="239"/>
                    </a:moveTo>
                    <a:lnTo>
                      <a:pt x="853" y="132"/>
                    </a:lnTo>
                    <a:lnTo>
                      <a:pt x="791" y="0"/>
                    </a:lnTo>
                    <a:lnTo>
                      <a:pt x="0" y="239"/>
                    </a:lnTo>
                    <a:close/>
                  </a:path>
                </a:pathLst>
              </a:custGeom>
              <a:solidFill>
                <a:srgbClr val="000000">
                  <a:alpha val="100000"/>
                </a:srgbClr>
              </a:solidFill>
              <a:ln w="9525">
                <a:noFill/>
              </a:ln>
            </p:spPr>
            <p:txBody>
              <a:bodyPr/>
              <a:lstStyle/>
              <a:p>
                <a:endParaRPr lang="zh-CN" altLang="en-US"/>
              </a:p>
            </p:txBody>
          </p:sp>
          <p:sp>
            <p:nvSpPr>
              <p:cNvPr id="34917" name="Freeform 257"/>
              <p:cNvSpPr/>
              <p:nvPr/>
            </p:nvSpPr>
            <p:spPr>
              <a:xfrm>
                <a:off x="3809" y="2015"/>
                <a:ext cx="94" cy="42"/>
              </a:xfrm>
              <a:custGeom>
                <a:avLst/>
                <a:gdLst>
                  <a:gd name="txL" fmla="*/ 0 w 853"/>
                  <a:gd name="txT" fmla="*/ 0 h 383"/>
                  <a:gd name="txR" fmla="*/ 853 w 853"/>
                  <a:gd name="txB" fmla="*/ 383 h 383"/>
                </a:gdLst>
                <a:ahLst/>
                <a:cxnLst>
                  <a:cxn ang="0">
                    <a:pos x="21" y="383"/>
                  </a:cxn>
                  <a:cxn ang="0">
                    <a:pos x="0" y="239"/>
                  </a:cxn>
                  <a:cxn ang="0">
                    <a:pos x="791" y="0"/>
                  </a:cxn>
                  <a:cxn ang="0">
                    <a:pos x="853" y="132"/>
                  </a:cxn>
                  <a:cxn ang="0">
                    <a:pos x="21" y="383"/>
                  </a:cxn>
                </a:cxnLst>
                <a:rect l="txL" t="txT" r="txR" b="txB"/>
                <a:pathLst>
                  <a:path w="853" h="383">
                    <a:moveTo>
                      <a:pt x="21" y="383"/>
                    </a:moveTo>
                    <a:lnTo>
                      <a:pt x="0" y="239"/>
                    </a:lnTo>
                    <a:lnTo>
                      <a:pt x="791" y="0"/>
                    </a:lnTo>
                    <a:lnTo>
                      <a:pt x="853" y="132"/>
                    </a:lnTo>
                    <a:lnTo>
                      <a:pt x="21" y="383"/>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918" name="Freeform 258"/>
              <p:cNvSpPr/>
              <p:nvPr/>
            </p:nvSpPr>
            <p:spPr>
              <a:xfrm>
                <a:off x="3252" y="1855"/>
                <a:ext cx="377" cy="174"/>
              </a:xfrm>
              <a:custGeom>
                <a:avLst/>
                <a:gdLst>
                  <a:gd name="txL" fmla="*/ 0 w 3394"/>
                  <a:gd name="txT" fmla="*/ 0 h 1565"/>
                  <a:gd name="txR" fmla="*/ 3394 w 3394"/>
                  <a:gd name="txB" fmla="*/ 1565 h 1565"/>
                </a:gdLst>
                <a:ahLst/>
                <a:cxnLst>
                  <a:cxn ang="0">
                    <a:pos x="3332" y="1565"/>
                  </a:cxn>
                  <a:cxn ang="0">
                    <a:pos x="3394" y="1433"/>
                  </a:cxn>
                  <a:cxn ang="0">
                    <a:pos x="0" y="0"/>
                  </a:cxn>
                  <a:cxn ang="0">
                    <a:pos x="3332" y="1565"/>
                  </a:cxn>
                </a:cxnLst>
                <a:rect l="txL" t="txT" r="txR" b="txB"/>
                <a:pathLst>
                  <a:path w="3394" h="1565">
                    <a:moveTo>
                      <a:pt x="3332" y="1565"/>
                    </a:moveTo>
                    <a:lnTo>
                      <a:pt x="3394" y="1433"/>
                    </a:lnTo>
                    <a:lnTo>
                      <a:pt x="0" y="0"/>
                    </a:lnTo>
                    <a:lnTo>
                      <a:pt x="3332" y="1565"/>
                    </a:lnTo>
                    <a:close/>
                  </a:path>
                </a:pathLst>
              </a:custGeom>
              <a:solidFill>
                <a:srgbClr val="000000">
                  <a:alpha val="100000"/>
                </a:srgbClr>
              </a:solidFill>
              <a:ln w="9525">
                <a:noFill/>
              </a:ln>
            </p:spPr>
            <p:txBody>
              <a:bodyPr/>
              <a:lstStyle/>
              <a:p>
                <a:endParaRPr lang="zh-CN" altLang="en-US"/>
              </a:p>
            </p:txBody>
          </p:sp>
          <p:sp>
            <p:nvSpPr>
              <p:cNvPr id="34919" name="Freeform 259"/>
              <p:cNvSpPr/>
              <p:nvPr/>
            </p:nvSpPr>
            <p:spPr>
              <a:xfrm>
                <a:off x="3252" y="1841"/>
                <a:ext cx="377" cy="174"/>
              </a:xfrm>
              <a:custGeom>
                <a:avLst/>
                <a:gdLst>
                  <a:gd name="txL" fmla="*/ 0 w 3394"/>
                  <a:gd name="txT" fmla="*/ 0 h 1565"/>
                  <a:gd name="txR" fmla="*/ 3394 w 3394"/>
                  <a:gd name="txB" fmla="*/ 1565 h 1565"/>
                </a:gdLst>
                <a:ahLst/>
                <a:cxnLst>
                  <a:cxn ang="0">
                    <a:pos x="3394" y="1565"/>
                  </a:cxn>
                  <a:cxn ang="0">
                    <a:pos x="0" y="132"/>
                  </a:cxn>
                  <a:cxn ang="0">
                    <a:pos x="62" y="0"/>
                  </a:cxn>
                  <a:cxn ang="0">
                    <a:pos x="3394" y="1565"/>
                  </a:cxn>
                </a:cxnLst>
                <a:rect l="txL" t="txT" r="txR" b="txB"/>
                <a:pathLst>
                  <a:path w="3394" h="1565">
                    <a:moveTo>
                      <a:pt x="3394" y="1565"/>
                    </a:moveTo>
                    <a:lnTo>
                      <a:pt x="0" y="132"/>
                    </a:lnTo>
                    <a:lnTo>
                      <a:pt x="62" y="0"/>
                    </a:lnTo>
                    <a:lnTo>
                      <a:pt x="3394" y="1565"/>
                    </a:lnTo>
                    <a:close/>
                  </a:path>
                </a:pathLst>
              </a:custGeom>
              <a:solidFill>
                <a:srgbClr val="000000">
                  <a:alpha val="100000"/>
                </a:srgbClr>
              </a:solidFill>
              <a:ln w="9525">
                <a:noFill/>
              </a:ln>
            </p:spPr>
            <p:txBody>
              <a:bodyPr/>
              <a:lstStyle/>
              <a:p>
                <a:endParaRPr lang="zh-CN" altLang="en-US"/>
              </a:p>
            </p:txBody>
          </p:sp>
          <p:sp>
            <p:nvSpPr>
              <p:cNvPr id="34920" name="Freeform 260"/>
              <p:cNvSpPr/>
              <p:nvPr/>
            </p:nvSpPr>
            <p:spPr>
              <a:xfrm>
                <a:off x="3252" y="1841"/>
                <a:ext cx="377" cy="188"/>
              </a:xfrm>
              <a:custGeom>
                <a:avLst/>
                <a:gdLst>
                  <a:gd name="txL" fmla="*/ 0 w 3394"/>
                  <a:gd name="txT" fmla="*/ 0 h 1697"/>
                  <a:gd name="txR" fmla="*/ 3394 w 3394"/>
                  <a:gd name="txB" fmla="*/ 1697 h 1697"/>
                </a:gdLst>
                <a:ahLst/>
                <a:cxnLst>
                  <a:cxn ang="0">
                    <a:pos x="3332" y="1697"/>
                  </a:cxn>
                  <a:cxn ang="0">
                    <a:pos x="3394" y="1565"/>
                  </a:cxn>
                  <a:cxn ang="0">
                    <a:pos x="62" y="0"/>
                  </a:cxn>
                  <a:cxn ang="0">
                    <a:pos x="0" y="132"/>
                  </a:cxn>
                  <a:cxn ang="0">
                    <a:pos x="3332" y="1697"/>
                  </a:cxn>
                </a:cxnLst>
                <a:rect l="txL" t="txT" r="txR" b="txB"/>
                <a:pathLst>
                  <a:path w="3394" h="1697">
                    <a:moveTo>
                      <a:pt x="3332" y="1697"/>
                    </a:moveTo>
                    <a:lnTo>
                      <a:pt x="3394" y="1565"/>
                    </a:lnTo>
                    <a:lnTo>
                      <a:pt x="62" y="0"/>
                    </a:lnTo>
                    <a:lnTo>
                      <a:pt x="0" y="132"/>
                    </a:lnTo>
                    <a:lnTo>
                      <a:pt x="3332" y="1697"/>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921" name="Freeform 261"/>
              <p:cNvSpPr/>
              <p:nvPr/>
            </p:nvSpPr>
            <p:spPr>
              <a:xfrm>
                <a:off x="3209" y="1607"/>
                <a:ext cx="49" cy="30"/>
              </a:xfrm>
              <a:custGeom>
                <a:avLst/>
                <a:gdLst>
                  <a:gd name="txL" fmla="*/ 0 w 434"/>
                  <a:gd name="txT" fmla="*/ 0 h 274"/>
                  <a:gd name="txR" fmla="*/ 434 w 434"/>
                  <a:gd name="txB" fmla="*/ 274 h 274"/>
                </a:gdLst>
                <a:ahLst/>
                <a:cxnLst>
                  <a:cxn ang="0">
                    <a:pos x="372" y="0"/>
                  </a:cxn>
                  <a:cxn ang="0">
                    <a:pos x="434" y="131"/>
                  </a:cxn>
                  <a:cxn ang="0">
                    <a:pos x="0" y="274"/>
                  </a:cxn>
                  <a:cxn ang="0">
                    <a:pos x="372" y="0"/>
                  </a:cxn>
                </a:cxnLst>
                <a:rect l="txL" t="txT" r="txR" b="txB"/>
                <a:pathLst>
                  <a:path w="434" h="274">
                    <a:moveTo>
                      <a:pt x="372" y="0"/>
                    </a:moveTo>
                    <a:lnTo>
                      <a:pt x="434" y="131"/>
                    </a:lnTo>
                    <a:lnTo>
                      <a:pt x="0" y="274"/>
                    </a:lnTo>
                    <a:lnTo>
                      <a:pt x="372" y="0"/>
                    </a:lnTo>
                    <a:close/>
                  </a:path>
                </a:pathLst>
              </a:custGeom>
              <a:solidFill>
                <a:srgbClr val="000000">
                  <a:alpha val="100000"/>
                </a:srgbClr>
              </a:solidFill>
              <a:ln w="9525">
                <a:noFill/>
              </a:ln>
            </p:spPr>
            <p:txBody>
              <a:bodyPr/>
              <a:lstStyle/>
              <a:p>
                <a:endParaRPr lang="zh-CN" altLang="en-US"/>
              </a:p>
            </p:txBody>
          </p:sp>
          <p:sp>
            <p:nvSpPr>
              <p:cNvPr id="34922" name="Freeform 262"/>
              <p:cNvSpPr/>
              <p:nvPr/>
            </p:nvSpPr>
            <p:spPr>
              <a:xfrm>
                <a:off x="3209" y="1621"/>
                <a:ext cx="49" cy="27"/>
              </a:xfrm>
              <a:custGeom>
                <a:avLst/>
                <a:gdLst>
                  <a:gd name="txL" fmla="*/ 0 w 434"/>
                  <a:gd name="txT" fmla="*/ 0 h 242"/>
                  <a:gd name="txR" fmla="*/ 434 w 434"/>
                  <a:gd name="txB" fmla="*/ 242 h 242"/>
                </a:gdLst>
                <a:ahLst/>
                <a:cxnLst>
                  <a:cxn ang="0">
                    <a:pos x="434" y="0"/>
                  </a:cxn>
                  <a:cxn ang="0">
                    <a:pos x="0" y="143"/>
                  </a:cxn>
                  <a:cxn ang="0">
                    <a:pos x="106" y="242"/>
                  </a:cxn>
                  <a:cxn ang="0">
                    <a:pos x="434" y="0"/>
                  </a:cxn>
                </a:cxnLst>
                <a:rect l="txL" t="txT" r="txR" b="txB"/>
                <a:pathLst>
                  <a:path w="434" h="242">
                    <a:moveTo>
                      <a:pt x="434" y="0"/>
                    </a:moveTo>
                    <a:lnTo>
                      <a:pt x="0" y="143"/>
                    </a:lnTo>
                    <a:lnTo>
                      <a:pt x="106" y="242"/>
                    </a:lnTo>
                    <a:lnTo>
                      <a:pt x="434" y="0"/>
                    </a:lnTo>
                    <a:close/>
                  </a:path>
                </a:pathLst>
              </a:custGeom>
              <a:solidFill>
                <a:srgbClr val="000000">
                  <a:alpha val="100000"/>
                </a:srgbClr>
              </a:solidFill>
              <a:ln w="9525">
                <a:noFill/>
              </a:ln>
            </p:spPr>
            <p:txBody>
              <a:bodyPr/>
              <a:lstStyle/>
              <a:p>
                <a:endParaRPr lang="zh-CN" altLang="en-US"/>
              </a:p>
            </p:txBody>
          </p:sp>
          <p:sp>
            <p:nvSpPr>
              <p:cNvPr id="34923" name="Freeform 263"/>
              <p:cNvSpPr/>
              <p:nvPr/>
            </p:nvSpPr>
            <p:spPr>
              <a:xfrm>
                <a:off x="3209" y="1607"/>
                <a:ext cx="49" cy="41"/>
              </a:xfrm>
              <a:custGeom>
                <a:avLst/>
                <a:gdLst>
                  <a:gd name="txL" fmla="*/ 0 w 434"/>
                  <a:gd name="txT" fmla="*/ 0 h 373"/>
                  <a:gd name="txR" fmla="*/ 434 w 434"/>
                  <a:gd name="txB" fmla="*/ 373 h 373"/>
                </a:gdLst>
                <a:ahLst/>
                <a:cxnLst>
                  <a:cxn ang="0">
                    <a:pos x="372" y="0"/>
                  </a:cxn>
                  <a:cxn ang="0">
                    <a:pos x="434" y="131"/>
                  </a:cxn>
                  <a:cxn ang="0">
                    <a:pos x="106" y="373"/>
                  </a:cxn>
                  <a:cxn ang="0">
                    <a:pos x="0" y="274"/>
                  </a:cxn>
                  <a:cxn ang="0">
                    <a:pos x="372" y="0"/>
                  </a:cxn>
                </a:cxnLst>
                <a:rect l="txL" t="txT" r="txR" b="txB"/>
                <a:pathLst>
                  <a:path w="434" h="373">
                    <a:moveTo>
                      <a:pt x="372" y="0"/>
                    </a:moveTo>
                    <a:lnTo>
                      <a:pt x="434" y="131"/>
                    </a:lnTo>
                    <a:lnTo>
                      <a:pt x="106" y="373"/>
                    </a:lnTo>
                    <a:lnTo>
                      <a:pt x="0" y="274"/>
                    </a:lnTo>
                    <a:lnTo>
                      <a:pt x="372"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924" name="Freeform 264"/>
              <p:cNvSpPr/>
              <p:nvPr/>
            </p:nvSpPr>
            <p:spPr>
              <a:xfrm>
                <a:off x="3182" y="1637"/>
                <a:ext cx="39" cy="44"/>
              </a:xfrm>
              <a:custGeom>
                <a:avLst/>
                <a:gdLst>
                  <a:gd name="txL" fmla="*/ 0 w 351"/>
                  <a:gd name="txT" fmla="*/ 0 h 392"/>
                  <a:gd name="txR" fmla="*/ 351 w 351"/>
                  <a:gd name="txB" fmla="*/ 392 h 392"/>
                </a:gdLst>
                <a:ahLst/>
                <a:cxnLst>
                  <a:cxn ang="0">
                    <a:pos x="245" y="0"/>
                  </a:cxn>
                  <a:cxn ang="0">
                    <a:pos x="351" y="99"/>
                  </a:cxn>
                  <a:cxn ang="0">
                    <a:pos x="0" y="392"/>
                  </a:cxn>
                  <a:cxn ang="0">
                    <a:pos x="245" y="0"/>
                  </a:cxn>
                </a:cxnLst>
                <a:rect l="txL" t="txT" r="txR" b="txB"/>
                <a:pathLst>
                  <a:path w="351" h="392">
                    <a:moveTo>
                      <a:pt x="245" y="0"/>
                    </a:moveTo>
                    <a:lnTo>
                      <a:pt x="351" y="99"/>
                    </a:lnTo>
                    <a:lnTo>
                      <a:pt x="0" y="392"/>
                    </a:lnTo>
                    <a:lnTo>
                      <a:pt x="245" y="0"/>
                    </a:lnTo>
                    <a:close/>
                  </a:path>
                </a:pathLst>
              </a:custGeom>
              <a:solidFill>
                <a:srgbClr val="000000">
                  <a:alpha val="100000"/>
                </a:srgbClr>
              </a:solidFill>
              <a:ln w="9525">
                <a:noFill/>
              </a:ln>
            </p:spPr>
            <p:txBody>
              <a:bodyPr/>
              <a:lstStyle/>
              <a:p>
                <a:endParaRPr lang="zh-CN" altLang="en-US"/>
              </a:p>
            </p:txBody>
          </p:sp>
          <p:sp>
            <p:nvSpPr>
              <p:cNvPr id="34925" name="Freeform 265"/>
              <p:cNvSpPr/>
              <p:nvPr/>
            </p:nvSpPr>
            <p:spPr>
              <a:xfrm>
                <a:off x="3182" y="1648"/>
                <a:ext cx="39" cy="39"/>
              </a:xfrm>
              <a:custGeom>
                <a:avLst/>
                <a:gdLst>
                  <a:gd name="txL" fmla="*/ 0 w 351"/>
                  <a:gd name="txT" fmla="*/ 0 h 346"/>
                  <a:gd name="txR" fmla="*/ 351 w 351"/>
                  <a:gd name="txB" fmla="*/ 346 h 346"/>
                </a:gdLst>
                <a:ahLst/>
                <a:cxnLst>
                  <a:cxn ang="0">
                    <a:pos x="351" y="0"/>
                  </a:cxn>
                  <a:cxn ang="0">
                    <a:pos x="0" y="293"/>
                  </a:cxn>
                  <a:cxn ang="0">
                    <a:pos x="135" y="346"/>
                  </a:cxn>
                  <a:cxn ang="0">
                    <a:pos x="351" y="0"/>
                  </a:cxn>
                </a:cxnLst>
                <a:rect l="txL" t="txT" r="txR" b="txB"/>
                <a:pathLst>
                  <a:path w="351" h="346">
                    <a:moveTo>
                      <a:pt x="351" y="0"/>
                    </a:moveTo>
                    <a:lnTo>
                      <a:pt x="0" y="293"/>
                    </a:lnTo>
                    <a:lnTo>
                      <a:pt x="135" y="346"/>
                    </a:lnTo>
                    <a:lnTo>
                      <a:pt x="351" y="0"/>
                    </a:lnTo>
                    <a:close/>
                  </a:path>
                </a:pathLst>
              </a:custGeom>
              <a:solidFill>
                <a:srgbClr val="000000">
                  <a:alpha val="100000"/>
                </a:srgbClr>
              </a:solidFill>
              <a:ln w="9525">
                <a:noFill/>
              </a:ln>
            </p:spPr>
            <p:txBody>
              <a:bodyPr/>
              <a:lstStyle/>
              <a:p>
                <a:endParaRPr lang="zh-CN" altLang="en-US"/>
              </a:p>
            </p:txBody>
          </p:sp>
          <p:sp>
            <p:nvSpPr>
              <p:cNvPr id="34926" name="Freeform 266"/>
              <p:cNvSpPr/>
              <p:nvPr/>
            </p:nvSpPr>
            <p:spPr>
              <a:xfrm>
                <a:off x="3182" y="1637"/>
                <a:ext cx="39" cy="50"/>
              </a:xfrm>
              <a:custGeom>
                <a:avLst/>
                <a:gdLst>
                  <a:gd name="txL" fmla="*/ 0 w 351"/>
                  <a:gd name="txT" fmla="*/ 0 h 445"/>
                  <a:gd name="txR" fmla="*/ 351 w 351"/>
                  <a:gd name="txB" fmla="*/ 445 h 445"/>
                </a:gdLst>
                <a:ahLst/>
                <a:cxnLst>
                  <a:cxn ang="0">
                    <a:pos x="245" y="0"/>
                  </a:cxn>
                  <a:cxn ang="0">
                    <a:pos x="351" y="99"/>
                  </a:cxn>
                  <a:cxn ang="0">
                    <a:pos x="135" y="445"/>
                  </a:cxn>
                  <a:cxn ang="0">
                    <a:pos x="0" y="392"/>
                  </a:cxn>
                  <a:cxn ang="0">
                    <a:pos x="245" y="0"/>
                  </a:cxn>
                </a:cxnLst>
                <a:rect l="txL" t="txT" r="txR" b="txB"/>
                <a:pathLst>
                  <a:path w="351" h="445">
                    <a:moveTo>
                      <a:pt x="245" y="0"/>
                    </a:moveTo>
                    <a:lnTo>
                      <a:pt x="351" y="99"/>
                    </a:lnTo>
                    <a:lnTo>
                      <a:pt x="135" y="445"/>
                    </a:lnTo>
                    <a:lnTo>
                      <a:pt x="0" y="392"/>
                    </a:lnTo>
                    <a:lnTo>
                      <a:pt x="245"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927" name="Freeform 267"/>
              <p:cNvSpPr/>
              <p:nvPr/>
            </p:nvSpPr>
            <p:spPr>
              <a:xfrm>
                <a:off x="3173" y="1681"/>
                <a:ext cx="24" cy="51"/>
              </a:xfrm>
              <a:custGeom>
                <a:avLst/>
                <a:gdLst>
                  <a:gd name="txL" fmla="*/ 0 w 220"/>
                  <a:gd name="txT" fmla="*/ 0 h 456"/>
                  <a:gd name="txR" fmla="*/ 220 w 220"/>
                  <a:gd name="txB" fmla="*/ 456 h 456"/>
                </a:gdLst>
                <a:ahLst/>
                <a:cxnLst>
                  <a:cxn ang="0">
                    <a:pos x="85" y="0"/>
                  </a:cxn>
                  <a:cxn ang="0">
                    <a:pos x="220" y="53"/>
                  </a:cxn>
                  <a:cxn ang="0">
                    <a:pos x="0" y="456"/>
                  </a:cxn>
                  <a:cxn ang="0">
                    <a:pos x="85" y="0"/>
                  </a:cxn>
                </a:cxnLst>
                <a:rect l="txL" t="txT" r="txR" b="txB"/>
                <a:pathLst>
                  <a:path w="220" h="456">
                    <a:moveTo>
                      <a:pt x="85" y="0"/>
                    </a:moveTo>
                    <a:lnTo>
                      <a:pt x="220" y="53"/>
                    </a:lnTo>
                    <a:lnTo>
                      <a:pt x="0" y="456"/>
                    </a:lnTo>
                    <a:lnTo>
                      <a:pt x="85" y="0"/>
                    </a:lnTo>
                    <a:close/>
                  </a:path>
                </a:pathLst>
              </a:custGeom>
              <a:solidFill>
                <a:srgbClr val="000000">
                  <a:alpha val="100000"/>
                </a:srgbClr>
              </a:solidFill>
              <a:ln w="9525">
                <a:noFill/>
              </a:ln>
            </p:spPr>
            <p:txBody>
              <a:bodyPr/>
              <a:lstStyle/>
              <a:p>
                <a:endParaRPr lang="zh-CN" altLang="en-US"/>
              </a:p>
            </p:txBody>
          </p:sp>
          <p:sp>
            <p:nvSpPr>
              <p:cNvPr id="34928" name="Freeform 268"/>
              <p:cNvSpPr/>
              <p:nvPr/>
            </p:nvSpPr>
            <p:spPr>
              <a:xfrm>
                <a:off x="3173" y="1687"/>
                <a:ext cx="24" cy="45"/>
              </a:xfrm>
              <a:custGeom>
                <a:avLst/>
                <a:gdLst>
                  <a:gd name="txL" fmla="*/ 0 w 220"/>
                  <a:gd name="txT" fmla="*/ 0 h 403"/>
                  <a:gd name="txR" fmla="*/ 220 w 220"/>
                  <a:gd name="txB" fmla="*/ 403 h 403"/>
                </a:gdLst>
                <a:ahLst/>
                <a:cxnLst>
                  <a:cxn ang="0">
                    <a:pos x="220" y="0"/>
                  </a:cxn>
                  <a:cxn ang="0">
                    <a:pos x="0" y="403"/>
                  </a:cxn>
                  <a:cxn ang="0">
                    <a:pos x="145" y="401"/>
                  </a:cxn>
                  <a:cxn ang="0">
                    <a:pos x="220" y="0"/>
                  </a:cxn>
                </a:cxnLst>
                <a:rect l="txL" t="txT" r="txR" b="txB"/>
                <a:pathLst>
                  <a:path w="220" h="403">
                    <a:moveTo>
                      <a:pt x="220" y="0"/>
                    </a:moveTo>
                    <a:lnTo>
                      <a:pt x="0" y="403"/>
                    </a:lnTo>
                    <a:lnTo>
                      <a:pt x="145" y="401"/>
                    </a:lnTo>
                    <a:lnTo>
                      <a:pt x="220" y="0"/>
                    </a:lnTo>
                    <a:close/>
                  </a:path>
                </a:pathLst>
              </a:custGeom>
              <a:solidFill>
                <a:srgbClr val="000000">
                  <a:alpha val="100000"/>
                </a:srgbClr>
              </a:solidFill>
              <a:ln w="9525">
                <a:noFill/>
              </a:ln>
            </p:spPr>
            <p:txBody>
              <a:bodyPr/>
              <a:lstStyle/>
              <a:p>
                <a:endParaRPr lang="zh-CN" altLang="en-US"/>
              </a:p>
            </p:txBody>
          </p:sp>
          <p:sp>
            <p:nvSpPr>
              <p:cNvPr id="34929" name="Freeform 269"/>
              <p:cNvSpPr/>
              <p:nvPr/>
            </p:nvSpPr>
            <p:spPr>
              <a:xfrm>
                <a:off x="3173" y="1681"/>
                <a:ext cx="24" cy="51"/>
              </a:xfrm>
              <a:custGeom>
                <a:avLst/>
                <a:gdLst>
                  <a:gd name="txL" fmla="*/ 0 w 220"/>
                  <a:gd name="txT" fmla="*/ 0 h 456"/>
                  <a:gd name="txR" fmla="*/ 220 w 220"/>
                  <a:gd name="txB" fmla="*/ 456 h 456"/>
                </a:gdLst>
                <a:ahLst/>
                <a:cxnLst>
                  <a:cxn ang="0">
                    <a:pos x="85" y="0"/>
                  </a:cxn>
                  <a:cxn ang="0">
                    <a:pos x="220" y="53"/>
                  </a:cxn>
                  <a:cxn ang="0">
                    <a:pos x="145" y="454"/>
                  </a:cxn>
                  <a:cxn ang="0">
                    <a:pos x="0" y="456"/>
                  </a:cxn>
                  <a:cxn ang="0">
                    <a:pos x="85" y="0"/>
                  </a:cxn>
                </a:cxnLst>
                <a:rect l="txL" t="txT" r="txR" b="txB"/>
                <a:pathLst>
                  <a:path w="220" h="456">
                    <a:moveTo>
                      <a:pt x="85" y="0"/>
                    </a:moveTo>
                    <a:lnTo>
                      <a:pt x="220" y="53"/>
                    </a:lnTo>
                    <a:lnTo>
                      <a:pt x="145" y="454"/>
                    </a:lnTo>
                    <a:lnTo>
                      <a:pt x="0" y="456"/>
                    </a:lnTo>
                    <a:lnTo>
                      <a:pt x="85"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930" name="Freeform 270"/>
              <p:cNvSpPr/>
              <p:nvPr/>
            </p:nvSpPr>
            <p:spPr>
              <a:xfrm>
                <a:off x="3173" y="1731"/>
                <a:ext cx="16" cy="51"/>
              </a:xfrm>
              <a:custGeom>
                <a:avLst/>
                <a:gdLst>
                  <a:gd name="txL" fmla="*/ 0 w 145"/>
                  <a:gd name="txT" fmla="*/ 0 h 456"/>
                  <a:gd name="txR" fmla="*/ 145 w 145"/>
                  <a:gd name="txB" fmla="*/ 456 h 456"/>
                </a:gdLst>
                <a:ahLst/>
                <a:cxnLst>
                  <a:cxn ang="0">
                    <a:pos x="0" y="2"/>
                  </a:cxn>
                  <a:cxn ang="0">
                    <a:pos x="145" y="0"/>
                  </a:cxn>
                  <a:cxn ang="0">
                    <a:pos x="89" y="456"/>
                  </a:cxn>
                  <a:cxn ang="0">
                    <a:pos x="0" y="2"/>
                  </a:cxn>
                </a:cxnLst>
                <a:rect l="txL" t="txT" r="txR" b="txB"/>
                <a:pathLst>
                  <a:path w="145" h="456">
                    <a:moveTo>
                      <a:pt x="0" y="2"/>
                    </a:moveTo>
                    <a:lnTo>
                      <a:pt x="145" y="0"/>
                    </a:lnTo>
                    <a:lnTo>
                      <a:pt x="89" y="456"/>
                    </a:lnTo>
                    <a:lnTo>
                      <a:pt x="0" y="2"/>
                    </a:lnTo>
                    <a:close/>
                  </a:path>
                </a:pathLst>
              </a:custGeom>
              <a:solidFill>
                <a:srgbClr val="000000">
                  <a:alpha val="100000"/>
                </a:srgbClr>
              </a:solidFill>
              <a:ln w="9525">
                <a:noFill/>
              </a:ln>
            </p:spPr>
            <p:txBody>
              <a:bodyPr/>
              <a:lstStyle/>
              <a:p>
                <a:endParaRPr lang="zh-CN" altLang="en-US"/>
              </a:p>
            </p:txBody>
          </p:sp>
          <p:sp>
            <p:nvSpPr>
              <p:cNvPr id="34931" name="Freeform 271"/>
              <p:cNvSpPr/>
              <p:nvPr/>
            </p:nvSpPr>
            <p:spPr>
              <a:xfrm>
                <a:off x="3183" y="1731"/>
                <a:ext cx="15" cy="51"/>
              </a:xfrm>
              <a:custGeom>
                <a:avLst/>
                <a:gdLst>
                  <a:gd name="txL" fmla="*/ 0 w 134"/>
                  <a:gd name="txT" fmla="*/ 0 h 456"/>
                  <a:gd name="txR" fmla="*/ 134 w 134"/>
                  <a:gd name="txB" fmla="*/ 456 h 456"/>
                </a:gdLst>
                <a:ahLst/>
                <a:cxnLst>
                  <a:cxn ang="0">
                    <a:pos x="56" y="0"/>
                  </a:cxn>
                  <a:cxn ang="0">
                    <a:pos x="0" y="456"/>
                  </a:cxn>
                  <a:cxn ang="0">
                    <a:pos x="134" y="402"/>
                  </a:cxn>
                  <a:cxn ang="0">
                    <a:pos x="56" y="0"/>
                  </a:cxn>
                </a:cxnLst>
                <a:rect l="txL" t="txT" r="txR" b="txB"/>
                <a:pathLst>
                  <a:path w="134" h="456">
                    <a:moveTo>
                      <a:pt x="56" y="0"/>
                    </a:moveTo>
                    <a:lnTo>
                      <a:pt x="0" y="456"/>
                    </a:lnTo>
                    <a:lnTo>
                      <a:pt x="134" y="402"/>
                    </a:lnTo>
                    <a:lnTo>
                      <a:pt x="56" y="0"/>
                    </a:lnTo>
                    <a:close/>
                  </a:path>
                </a:pathLst>
              </a:custGeom>
              <a:solidFill>
                <a:srgbClr val="000000">
                  <a:alpha val="100000"/>
                </a:srgbClr>
              </a:solidFill>
              <a:ln w="9525">
                <a:noFill/>
              </a:ln>
            </p:spPr>
            <p:txBody>
              <a:bodyPr/>
              <a:lstStyle/>
              <a:p>
                <a:endParaRPr lang="zh-CN" altLang="en-US"/>
              </a:p>
            </p:txBody>
          </p:sp>
          <p:sp>
            <p:nvSpPr>
              <p:cNvPr id="34932" name="Freeform 272"/>
              <p:cNvSpPr/>
              <p:nvPr/>
            </p:nvSpPr>
            <p:spPr>
              <a:xfrm>
                <a:off x="3173" y="1731"/>
                <a:ext cx="25" cy="51"/>
              </a:xfrm>
              <a:custGeom>
                <a:avLst/>
                <a:gdLst>
                  <a:gd name="txL" fmla="*/ 0 w 223"/>
                  <a:gd name="txT" fmla="*/ 0 h 456"/>
                  <a:gd name="txR" fmla="*/ 223 w 223"/>
                  <a:gd name="txB" fmla="*/ 456 h 456"/>
                </a:gdLst>
                <a:ahLst/>
                <a:cxnLst>
                  <a:cxn ang="0">
                    <a:pos x="0" y="2"/>
                  </a:cxn>
                  <a:cxn ang="0">
                    <a:pos x="145" y="0"/>
                  </a:cxn>
                  <a:cxn ang="0">
                    <a:pos x="223" y="402"/>
                  </a:cxn>
                  <a:cxn ang="0">
                    <a:pos x="89" y="456"/>
                  </a:cxn>
                  <a:cxn ang="0">
                    <a:pos x="0" y="2"/>
                  </a:cxn>
                </a:cxnLst>
                <a:rect l="txL" t="txT" r="txR" b="txB"/>
                <a:pathLst>
                  <a:path w="223" h="456">
                    <a:moveTo>
                      <a:pt x="0" y="2"/>
                    </a:moveTo>
                    <a:lnTo>
                      <a:pt x="145" y="0"/>
                    </a:lnTo>
                    <a:lnTo>
                      <a:pt x="223" y="402"/>
                    </a:lnTo>
                    <a:lnTo>
                      <a:pt x="89" y="456"/>
                    </a:lnTo>
                    <a:lnTo>
                      <a:pt x="0" y="2"/>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933" name="Freeform 273"/>
              <p:cNvSpPr/>
              <p:nvPr/>
            </p:nvSpPr>
            <p:spPr>
              <a:xfrm>
                <a:off x="3183" y="1776"/>
                <a:ext cx="27" cy="49"/>
              </a:xfrm>
              <a:custGeom>
                <a:avLst/>
                <a:gdLst>
                  <a:gd name="txL" fmla="*/ 0 w 248"/>
                  <a:gd name="txT" fmla="*/ 0 h 444"/>
                  <a:gd name="txR" fmla="*/ 248 w 248"/>
                  <a:gd name="txB" fmla="*/ 444 h 444"/>
                </a:gdLst>
                <a:ahLst/>
                <a:cxnLst>
                  <a:cxn ang="0">
                    <a:pos x="0" y="54"/>
                  </a:cxn>
                  <a:cxn ang="0">
                    <a:pos x="134" y="0"/>
                  </a:cxn>
                  <a:cxn ang="0">
                    <a:pos x="248" y="444"/>
                  </a:cxn>
                  <a:cxn ang="0">
                    <a:pos x="0" y="54"/>
                  </a:cxn>
                </a:cxnLst>
                <a:rect l="txL" t="txT" r="txR" b="txB"/>
                <a:pathLst>
                  <a:path w="248" h="444">
                    <a:moveTo>
                      <a:pt x="0" y="54"/>
                    </a:moveTo>
                    <a:lnTo>
                      <a:pt x="134" y="0"/>
                    </a:lnTo>
                    <a:lnTo>
                      <a:pt x="248" y="444"/>
                    </a:lnTo>
                    <a:lnTo>
                      <a:pt x="0" y="54"/>
                    </a:lnTo>
                    <a:close/>
                  </a:path>
                </a:pathLst>
              </a:custGeom>
              <a:solidFill>
                <a:srgbClr val="000000">
                  <a:alpha val="100000"/>
                </a:srgbClr>
              </a:solidFill>
              <a:ln w="9525">
                <a:noFill/>
              </a:ln>
            </p:spPr>
            <p:txBody>
              <a:bodyPr/>
              <a:lstStyle/>
              <a:p>
                <a:endParaRPr lang="zh-CN" altLang="en-US"/>
              </a:p>
            </p:txBody>
          </p:sp>
          <p:sp>
            <p:nvSpPr>
              <p:cNvPr id="34934" name="Freeform 274"/>
              <p:cNvSpPr/>
              <p:nvPr/>
            </p:nvSpPr>
            <p:spPr>
              <a:xfrm>
                <a:off x="3198" y="1776"/>
                <a:ext cx="24" cy="49"/>
              </a:xfrm>
              <a:custGeom>
                <a:avLst/>
                <a:gdLst>
                  <a:gd name="txL" fmla="*/ 0 w 220"/>
                  <a:gd name="txT" fmla="*/ 0 h 444"/>
                  <a:gd name="txR" fmla="*/ 220 w 220"/>
                  <a:gd name="txB" fmla="*/ 444 h 444"/>
                </a:gdLst>
                <a:ahLst/>
                <a:cxnLst>
                  <a:cxn ang="0">
                    <a:pos x="0" y="0"/>
                  </a:cxn>
                  <a:cxn ang="0">
                    <a:pos x="114" y="444"/>
                  </a:cxn>
                  <a:cxn ang="0">
                    <a:pos x="220" y="343"/>
                  </a:cxn>
                  <a:cxn ang="0">
                    <a:pos x="0" y="0"/>
                  </a:cxn>
                </a:cxnLst>
                <a:rect l="txL" t="txT" r="txR" b="txB"/>
                <a:pathLst>
                  <a:path w="220" h="444">
                    <a:moveTo>
                      <a:pt x="0" y="0"/>
                    </a:moveTo>
                    <a:lnTo>
                      <a:pt x="114" y="444"/>
                    </a:lnTo>
                    <a:lnTo>
                      <a:pt x="220" y="343"/>
                    </a:lnTo>
                    <a:lnTo>
                      <a:pt x="0" y="0"/>
                    </a:lnTo>
                    <a:close/>
                  </a:path>
                </a:pathLst>
              </a:custGeom>
              <a:solidFill>
                <a:srgbClr val="000000">
                  <a:alpha val="100000"/>
                </a:srgbClr>
              </a:solidFill>
              <a:ln w="9525">
                <a:noFill/>
              </a:ln>
            </p:spPr>
            <p:txBody>
              <a:bodyPr/>
              <a:lstStyle/>
              <a:p>
                <a:endParaRPr lang="zh-CN" altLang="en-US"/>
              </a:p>
            </p:txBody>
          </p:sp>
          <p:sp>
            <p:nvSpPr>
              <p:cNvPr id="34935" name="Freeform 275"/>
              <p:cNvSpPr/>
              <p:nvPr/>
            </p:nvSpPr>
            <p:spPr>
              <a:xfrm>
                <a:off x="3183" y="1776"/>
                <a:ext cx="39" cy="49"/>
              </a:xfrm>
              <a:custGeom>
                <a:avLst/>
                <a:gdLst>
                  <a:gd name="txL" fmla="*/ 0 w 354"/>
                  <a:gd name="txT" fmla="*/ 0 h 444"/>
                  <a:gd name="txR" fmla="*/ 354 w 354"/>
                  <a:gd name="txB" fmla="*/ 444 h 444"/>
                </a:gdLst>
                <a:ahLst/>
                <a:cxnLst>
                  <a:cxn ang="0">
                    <a:pos x="0" y="54"/>
                  </a:cxn>
                  <a:cxn ang="0">
                    <a:pos x="134" y="0"/>
                  </a:cxn>
                  <a:cxn ang="0">
                    <a:pos x="354" y="343"/>
                  </a:cxn>
                  <a:cxn ang="0">
                    <a:pos x="248" y="444"/>
                  </a:cxn>
                  <a:cxn ang="0">
                    <a:pos x="0" y="54"/>
                  </a:cxn>
                </a:cxnLst>
                <a:rect l="txL" t="txT" r="txR" b="txB"/>
                <a:pathLst>
                  <a:path w="354" h="444">
                    <a:moveTo>
                      <a:pt x="0" y="54"/>
                    </a:moveTo>
                    <a:lnTo>
                      <a:pt x="134" y="0"/>
                    </a:lnTo>
                    <a:lnTo>
                      <a:pt x="354" y="343"/>
                    </a:lnTo>
                    <a:lnTo>
                      <a:pt x="248" y="444"/>
                    </a:lnTo>
                    <a:lnTo>
                      <a:pt x="0" y="54"/>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936" name="Freeform 276"/>
              <p:cNvSpPr/>
              <p:nvPr/>
            </p:nvSpPr>
            <p:spPr>
              <a:xfrm>
                <a:off x="3210" y="1814"/>
                <a:ext cx="42" cy="41"/>
              </a:xfrm>
              <a:custGeom>
                <a:avLst/>
                <a:gdLst>
                  <a:gd name="txL" fmla="*/ 0 w 374"/>
                  <a:gd name="txT" fmla="*/ 0 h 372"/>
                  <a:gd name="txR" fmla="*/ 374 w 374"/>
                  <a:gd name="txB" fmla="*/ 372 h 372"/>
                </a:gdLst>
                <a:ahLst/>
                <a:cxnLst>
                  <a:cxn ang="0">
                    <a:pos x="0" y="101"/>
                  </a:cxn>
                  <a:cxn ang="0">
                    <a:pos x="106" y="0"/>
                  </a:cxn>
                  <a:cxn ang="0">
                    <a:pos x="374" y="372"/>
                  </a:cxn>
                  <a:cxn ang="0">
                    <a:pos x="0" y="101"/>
                  </a:cxn>
                </a:cxnLst>
                <a:rect l="txL" t="txT" r="txR" b="txB"/>
                <a:pathLst>
                  <a:path w="374" h="372">
                    <a:moveTo>
                      <a:pt x="0" y="101"/>
                    </a:moveTo>
                    <a:lnTo>
                      <a:pt x="106" y="0"/>
                    </a:lnTo>
                    <a:lnTo>
                      <a:pt x="374" y="372"/>
                    </a:lnTo>
                    <a:lnTo>
                      <a:pt x="0" y="101"/>
                    </a:lnTo>
                    <a:close/>
                  </a:path>
                </a:pathLst>
              </a:custGeom>
              <a:solidFill>
                <a:srgbClr val="000000">
                  <a:alpha val="100000"/>
                </a:srgbClr>
              </a:solidFill>
              <a:ln w="9525">
                <a:noFill/>
              </a:ln>
            </p:spPr>
            <p:txBody>
              <a:bodyPr/>
              <a:lstStyle/>
              <a:p>
                <a:endParaRPr lang="zh-CN" altLang="en-US"/>
              </a:p>
            </p:txBody>
          </p:sp>
          <p:sp>
            <p:nvSpPr>
              <p:cNvPr id="34937" name="Freeform 277"/>
              <p:cNvSpPr/>
              <p:nvPr/>
            </p:nvSpPr>
            <p:spPr>
              <a:xfrm>
                <a:off x="3222" y="1814"/>
                <a:ext cx="37" cy="41"/>
              </a:xfrm>
              <a:custGeom>
                <a:avLst/>
                <a:gdLst>
                  <a:gd name="txL" fmla="*/ 0 w 330"/>
                  <a:gd name="txT" fmla="*/ 0 h 372"/>
                  <a:gd name="txR" fmla="*/ 330 w 330"/>
                  <a:gd name="txB" fmla="*/ 372 h 372"/>
                </a:gdLst>
                <a:ahLst/>
                <a:cxnLst>
                  <a:cxn ang="0">
                    <a:pos x="0" y="0"/>
                  </a:cxn>
                  <a:cxn ang="0">
                    <a:pos x="268" y="372"/>
                  </a:cxn>
                  <a:cxn ang="0">
                    <a:pos x="330" y="240"/>
                  </a:cxn>
                  <a:cxn ang="0">
                    <a:pos x="0" y="0"/>
                  </a:cxn>
                </a:cxnLst>
                <a:rect l="txL" t="txT" r="txR" b="txB"/>
                <a:pathLst>
                  <a:path w="330" h="372">
                    <a:moveTo>
                      <a:pt x="0" y="0"/>
                    </a:moveTo>
                    <a:lnTo>
                      <a:pt x="268" y="372"/>
                    </a:lnTo>
                    <a:lnTo>
                      <a:pt x="330" y="240"/>
                    </a:lnTo>
                    <a:lnTo>
                      <a:pt x="0" y="0"/>
                    </a:lnTo>
                    <a:close/>
                  </a:path>
                </a:pathLst>
              </a:custGeom>
              <a:solidFill>
                <a:srgbClr val="000000">
                  <a:alpha val="100000"/>
                </a:srgbClr>
              </a:solidFill>
              <a:ln w="9525">
                <a:noFill/>
              </a:ln>
            </p:spPr>
            <p:txBody>
              <a:bodyPr/>
              <a:lstStyle/>
              <a:p>
                <a:endParaRPr lang="zh-CN" altLang="en-US"/>
              </a:p>
            </p:txBody>
          </p:sp>
          <p:sp>
            <p:nvSpPr>
              <p:cNvPr id="34938" name="Freeform 278"/>
              <p:cNvSpPr/>
              <p:nvPr/>
            </p:nvSpPr>
            <p:spPr>
              <a:xfrm>
                <a:off x="3210" y="1814"/>
                <a:ext cx="49" cy="41"/>
              </a:xfrm>
              <a:custGeom>
                <a:avLst/>
                <a:gdLst>
                  <a:gd name="txL" fmla="*/ 0 w 436"/>
                  <a:gd name="txT" fmla="*/ 0 h 372"/>
                  <a:gd name="txR" fmla="*/ 436 w 436"/>
                  <a:gd name="txB" fmla="*/ 372 h 372"/>
                </a:gdLst>
                <a:ahLst/>
                <a:cxnLst>
                  <a:cxn ang="0">
                    <a:pos x="0" y="101"/>
                  </a:cxn>
                  <a:cxn ang="0">
                    <a:pos x="106" y="0"/>
                  </a:cxn>
                  <a:cxn ang="0">
                    <a:pos x="436" y="240"/>
                  </a:cxn>
                  <a:cxn ang="0">
                    <a:pos x="374" y="372"/>
                  </a:cxn>
                  <a:cxn ang="0">
                    <a:pos x="0" y="101"/>
                  </a:cxn>
                </a:cxnLst>
                <a:rect l="txL" t="txT" r="txR" b="txB"/>
                <a:pathLst>
                  <a:path w="436" h="372">
                    <a:moveTo>
                      <a:pt x="0" y="101"/>
                    </a:moveTo>
                    <a:lnTo>
                      <a:pt x="106" y="0"/>
                    </a:lnTo>
                    <a:lnTo>
                      <a:pt x="436" y="240"/>
                    </a:lnTo>
                    <a:lnTo>
                      <a:pt x="374" y="372"/>
                    </a:lnTo>
                    <a:lnTo>
                      <a:pt x="0" y="101"/>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939" name="Freeform 279"/>
              <p:cNvSpPr/>
              <p:nvPr/>
            </p:nvSpPr>
            <p:spPr>
              <a:xfrm>
                <a:off x="3251" y="1430"/>
                <a:ext cx="368" cy="191"/>
              </a:xfrm>
              <a:custGeom>
                <a:avLst/>
                <a:gdLst>
                  <a:gd name="txL" fmla="*/ 0 w 3318"/>
                  <a:gd name="txT" fmla="*/ 0 h 1725"/>
                  <a:gd name="txR" fmla="*/ 3318 w 3318"/>
                  <a:gd name="txB" fmla="*/ 1725 h 1725"/>
                </a:gdLst>
                <a:ahLst/>
                <a:cxnLst>
                  <a:cxn ang="0">
                    <a:pos x="0" y="1594"/>
                  </a:cxn>
                  <a:cxn ang="0">
                    <a:pos x="62" y="1725"/>
                  </a:cxn>
                  <a:cxn ang="0">
                    <a:pos x="3318" y="0"/>
                  </a:cxn>
                  <a:cxn ang="0">
                    <a:pos x="0" y="1594"/>
                  </a:cxn>
                </a:cxnLst>
                <a:rect l="txL" t="txT" r="txR" b="txB"/>
                <a:pathLst>
                  <a:path w="3318" h="1725">
                    <a:moveTo>
                      <a:pt x="0" y="1594"/>
                    </a:moveTo>
                    <a:lnTo>
                      <a:pt x="62" y="1725"/>
                    </a:lnTo>
                    <a:lnTo>
                      <a:pt x="3318" y="0"/>
                    </a:lnTo>
                    <a:lnTo>
                      <a:pt x="0" y="1594"/>
                    </a:lnTo>
                    <a:close/>
                  </a:path>
                </a:pathLst>
              </a:custGeom>
              <a:solidFill>
                <a:srgbClr val="000000">
                  <a:alpha val="100000"/>
                </a:srgbClr>
              </a:solidFill>
              <a:ln w="9525">
                <a:noFill/>
              </a:ln>
            </p:spPr>
            <p:txBody>
              <a:bodyPr/>
              <a:lstStyle/>
              <a:p>
                <a:endParaRPr lang="zh-CN" altLang="en-US"/>
              </a:p>
            </p:txBody>
          </p:sp>
          <p:sp>
            <p:nvSpPr>
              <p:cNvPr id="34940" name="Freeform 280"/>
              <p:cNvSpPr/>
              <p:nvPr/>
            </p:nvSpPr>
            <p:spPr>
              <a:xfrm>
                <a:off x="3258" y="1430"/>
                <a:ext cx="368" cy="191"/>
              </a:xfrm>
              <a:custGeom>
                <a:avLst/>
                <a:gdLst>
                  <a:gd name="txL" fmla="*/ 0 w 3319"/>
                  <a:gd name="txT" fmla="*/ 0 h 1725"/>
                  <a:gd name="txR" fmla="*/ 3319 w 3319"/>
                  <a:gd name="txB" fmla="*/ 1725 h 1725"/>
                </a:gdLst>
                <a:ahLst/>
                <a:cxnLst>
                  <a:cxn ang="0">
                    <a:pos x="0" y="1725"/>
                  </a:cxn>
                  <a:cxn ang="0">
                    <a:pos x="3256" y="0"/>
                  </a:cxn>
                  <a:cxn ang="0">
                    <a:pos x="3319" y="131"/>
                  </a:cxn>
                  <a:cxn ang="0">
                    <a:pos x="0" y="1725"/>
                  </a:cxn>
                </a:cxnLst>
                <a:rect l="txL" t="txT" r="txR" b="txB"/>
                <a:pathLst>
                  <a:path w="3319" h="1725">
                    <a:moveTo>
                      <a:pt x="0" y="1725"/>
                    </a:moveTo>
                    <a:lnTo>
                      <a:pt x="3256" y="0"/>
                    </a:lnTo>
                    <a:lnTo>
                      <a:pt x="3319" y="131"/>
                    </a:lnTo>
                    <a:lnTo>
                      <a:pt x="0" y="1725"/>
                    </a:lnTo>
                    <a:close/>
                  </a:path>
                </a:pathLst>
              </a:custGeom>
              <a:solidFill>
                <a:srgbClr val="000000">
                  <a:alpha val="100000"/>
                </a:srgbClr>
              </a:solidFill>
              <a:ln w="9525">
                <a:noFill/>
              </a:ln>
            </p:spPr>
            <p:txBody>
              <a:bodyPr/>
              <a:lstStyle/>
              <a:p>
                <a:endParaRPr lang="zh-CN" altLang="en-US"/>
              </a:p>
            </p:txBody>
          </p:sp>
          <p:sp>
            <p:nvSpPr>
              <p:cNvPr id="34941" name="Freeform 281"/>
              <p:cNvSpPr/>
              <p:nvPr/>
            </p:nvSpPr>
            <p:spPr>
              <a:xfrm>
                <a:off x="3251" y="1430"/>
                <a:ext cx="375" cy="191"/>
              </a:xfrm>
              <a:custGeom>
                <a:avLst/>
                <a:gdLst>
                  <a:gd name="txL" fmla="*/ 0 w 3381"/>
                  <a:gd name="txT" fmla="*/ 0 h 1725"/>
                  <a:gd name="txR" fmla="*/ 3381 w 3381"/>
                  <a:gd name="txB" fmla="*/ 1725 h 1725"/>
                </a:gdLst>
                <a:ahLst/>
                <a:cxnLst>
                  <a:cxn ang="0">
                    <a:pos x="0" y="1594"/>
                  </a:cxn>
                  <a:cxn ang="0">
                    <a:pos x="62" y="1725"/>
                  </a:cxn>
                  <a:cxn ang="0">
                    <a:pos x="3381" y="131"/>
                  </a:cxn>
                  <a:cxn ang="0">
                    <a:pos x="3318" y="0"/>
                  </a:cxn>
                  <a:cxn ang="0">
                    <a:pos x="0" y="1594"/>
                  </a:cxn>
                </a:cxnLst>
                <a:rect l="txL" t="txT" r="txR" b="txB"/>
                <a:pathLst>
                  <a:path w="3381" h="1725">
                    <a:moveTo>
                      <a:pt x="0" y="1594"/>
                    </a:moveTo>
                    <a:lnTo>
                      <a:pt x="62" y="1725"/>
                    </a:lnTo>
                    <a:lnTo>
                      <a:pt x="3381" y="131"/>
                    </a:lnTo>
                    <a:lnTo>
                      <a:pt x="3318" y="0"/>
                    </a:lnTo>
                    <a:lnTo>
                      <a:pt x="0" y="1594"/>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942" name="Freeform 282"/>
              <p:cNvSpPr/>
              <p:nvPr/>
            </p:nvSpPr>
            <p:spPr>
              <a:xfrm>
                <a:off x="3812" y="1401"/>
                <a:ext cx="94" cy="43"/>
              </a:xfrm>
              <a:custGeom>
                <a:avLst/>
                <a:gdLst>
                  <a:gd name="txL" fmla="*/ 0 w 847"/>
                  <a:gd name="txT" fmla="*/ 0 h 392"/>
                  <a:gd name="txR" fmla="*/ 847 w 847"/>
                  <a:gd name="txB" fmla="*/ 392 h 392"/>
                </a:gdLst>
                <a:ahLst/>
                <a:cxnLst>
                  <a:cxn ang="0">
                    <a:pos x="847" y="261"/>
                  </a:cxn>
                  <a:cxn ang="0">
                    <a:pos x="784" y="392"/>
                  </a:cxn>
                  <a:cxn ang="0">
                    <a:pos x="0" y="0"/>
                  </a:cxn>
                  <a:cxn ang="0">
                    <a:pos x="847" y="261"/>
                  </a:cxn>
                </a:cxnLst>
                <a:rect l="txL" t="txT" r="txR" b="txB"/>
                <a:pathLst>
                  <a:path w="847" h="392">
                    <a:moveTo>
                      <a:pt x="847" y="261"/>
                    </a:moveTo>
                    <a:lnTo>
                      <a:pt x="784" y="392"/>
                    </a:lnTo>
                    <a:lnTo>
                      <a:pt x="0" y="0"/>
                    </a:lnTo>
                    <a:lnTo>
                      <a:pt x="847" y="261"/>
                    </a:lnTo>
                    <a:close/>
                  </a:path>
                </a:pathLst>
              </a:custGeom>
              <a:solidFill>
                <a:srgbClr val="000000">
                  <a:alpha val="100000"/>
                </a:srgbClr>
              </a:solidFill>
              <a:ln w="9525">
                <a:noFill/>
              </a:ln>
            </p:spPr>
            <p:txBody>
              <a:bodyPr/>
              <a:lstStyle/>
              <a:p>
                <a:endParaRPr lang="zh-CN" altLang="en-US"/>
              </a:p>
            </p:txBody>
          </p:sp>
          <p:sp>
            <p:nvSpPr>
              <p:cNvPr id="34943" name="Freeform 283"/>
              <p:cNvSpPr/>
              <p:nvPr/>
            </p:nvSpPr>
            <p:spPr>
              <a:xfrm>
                <a:off x="3810" y="1401"/>
                <a:ext cx="89" cy="43"/>
              </a:xfrm>
              <a:custGeom>
                <a:avLst/>
                <a:gdLst>
                  <a:gd name="txL" fmla="*/ 0 w 805"/>
                  <a:gd name="txT" fmla="*/ 0 h 392"/>
                  <a:gd name="txR" fmla="*/ 805 w 805"/>
                  <a:gd name="txB" fmla="*/ 392 h 392"/>
                </a:gdLst>
                <a:ahLst/>
                <a:cxnLst>
                  <a:cxn ang="0">
                    <a:pos x="805" y="392"/>
                  </a:cxn>
                  <a:cxn ang="0">
                    <a:pos x="21" y="0"/>
                  </a:cxn>
                  <a:cxn ang="0">
                    <a:pos x="0" y="144"/>
                  </a:cxn>
                  <a:cxn ang="0">
                    <a:pos x="805" y="392"/>
                  </a:cxn>
                </a:cxnLst>
                <a:rect l="txL" t="txT" r="txR" b="txB"/>
                <a:pathLst>
                  <a:path w="805" h="392">
                    <a:moveTo>
                      <a:pt x="805" y="392"/>
                    </a:moveTo>
                    <a:lnTo>
                      <a:pt x="21" y="0"/>
                    </a:lnTo>
                    <a:lnTo>
                      <a:pt x="0" y="144"/>
                    </a:lnTo>
                    <a:lnTo>
                      <a:pt x="805" y="392"/>
                    </a:lnTo>
                    <a:close/>
                  </a:path>
                </a:pathLst>
              </a:custGeom>
              <a:solidFill>
                <a:srgbClr val="000000">
                  <a:alpha val="100000"/>
                </a:srgbClr>
              </a:solidFill>
              <a:ln w="9525">
                <a:noFill/>
              </a:ln>
            </p:spPr>
            <p:txBody>
              <a:bodyPr/>
              <a:lstStyle/>
              <a:p>
                <a:endParaRPr lang="zh-CN" altLang="en-US"/>
              </a:p>
            </p:txBody>
          </p:sp>
          <p:sp>
            <p:nvSpPr>
              <p:cNvPr id="34944" name="Freeform 284"/>
              <p:cNvSpPr/>
              <p:nvPr/>
            </p:nvSpPr>
            <p:spPr>
              <a:xfrm>
                <a:off x="3810" y="1401"/>
                <a:ext cx="96" cy="43"/>
              </a:xfrm>
              <a:custGeom>
                <a:avLst/>
                <a:gdLst>
                  <a:gd name="txL" fmla="*/ 0 w 868"/>
                  <a:gd name="txT" fmla="*/ 0 h 392"/>
                  <a:gd name="txR" fmla="*/ 868 w 868"/>
                  <a:gd name="txB" fmla="*/ 392 h 392"/>
                </a:gdLst>
                <a:ahLst/>
                <a:cxnLst>
                  <a:cxn ang="0">
                    <a:pos x="868" y="261"/>
                  </a:cxn>
                  <a:cxn ang="0">
                    <a:pos x="805" y="392"/>
                  </a:cxn>
                  <a:cxn ang="0">
                    <a:pos x="0" y="144"/>
                  </a:cxn>
                  <a:cxn ang="0">
                    <a:pos x="21" y="0"/>
                  </a:cxn>
                  <a:cxn ang="0">
                    <a:pos x="868" y="261"/>
                  </a:cxn>
                </a:cxnLst>
                <a:rect l="txL" t="txT" r="txR" b="txB"/>
                <a:pathLst>
                  <a:path w="868" h="392">
                    <a:moveTo>
                      <a:pt x="868" y="261"/>
                    </a:moveTo>
                    <a:lnTo>
                      <a:pt x="805" y="392"/>
                    </a:lnTo>
                    <a:lnTo>
                      <a:pt x="0" y="144"/>
                    </a:lnTo>
                    <a:lnTo>
                      <a:pt x="21" y="0"/>
                    </a:lnTo>
                    <a:lnTo>
                      <a:pt x="868" y="261"/>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945" name="Freeform 285"/>
              <p:cNvSpPr/>
              <p:nvPr/>
            </p:nvSpPr>
            <p:spPr>
              <a:xfrm>
                <a:off x="3713" y="1401"/>
                <a:ext cx="99" cy="16"/>
              </a:xfrm>
              <a:custGeom>
                <a:avLst/>
                <a:gdLst>
                  <a:gd name="txL" fmla="*/ 0 w 886"/>
                  <a:gd name="txT" fmla="*/ 0 h 144"/>
                  <a:gd name="txR" fmla="*/ 886 w 886"/>
                  <a:gd name="txB" fmla="*/ 144 h 144"/>
                </a:gdLst>
                <a:ahLst/>
                <a:cxnLst>
                  <a:cxn ang="0">
                    <a:pos x="886" y="0"/>
                  </a:cxn>
                  <a:cxn ang="0">
                    <a:pos x="865" y="144"/>
                  </a:cxn>
                  <a:cxn ang="0">
                    <a:pos x="0" y="0"/>
                  </a:cxn>
                  <a:cxn ang="0">
                    <a:pos x="886" y="0"/>
                  </a:cxn>
                </a:cxnLst>
                <a:rect l="txL" t="txT" r="txR" b="txB"/>
                <a:pathLst>
                  <a:path w="886" h="144">
                    <a:moveTo>
                      <a:pt x="886" y="0"/>
                    </a:moveTo>
                    <a:lnTo>
                      <a:pt x="865" y="144"/>
                    </a:lnTo>
                    <a:lnTo>
                      <a:pt x="0" y="0"/>
                    </a:lnTo>
                    <a:lnTo>
                      <a:pt x="886" y="0"/>
                    </a:lnTo>
                    <a:close/>
                  </a:path>
                </a:pathLst>
              </a:custGeom>
              <a:solidFill>
                <a:srgbClr val="000000">
                  <a:alpha val="100000"/>
                </a:srgbClr>
              </a:solidFill>
              <a:ln w="9525">
                <a:noFill/>
              </a:ln>
            </p:spPr>
            <p:txBody>
              <a:bodyPr/>
              <a:lstStyle/>
              <a:p>
                <a:endParaRPr lang="zh-CN" altLang="en-US"/>
              </a:p>
            </p:txBody>
          </p:sp>
          <p:sp>
            <p:nvSpPr>
              <p:cNvPr id="34946" name="Freeform 286"/>
              <p:cNvSpPr/>
              <p:nvPr/>
            </p:nvSpPr>
            <p:spPr>
              <a:xfrm>
                <a:off x="3713" y="1401"/>
                <a:ext cx="97" cy="16"/>
              </a:xfrm>
              <a:custGeom>
                <a:avLst/>
                <a:gdLst>
                  <a:gd name="txL" fmla="*/ 0 w 865"/>
                  <a:gd name="txT" fmla="*/ 0 h 144"/>
                  <a:gd name="txR" fmla="*/ 865 w 865"/>
                  <a:gd name="txB" fmla="*/ 144 h 144"/>
                </a:gdLst>
                <a:ahLst/>
                <a:cxnLst>
                  <a:cxn ang="0">
                    <a:pos x="865" y="144"/>
                  </a:cxn>
                  <a:cxn ang="0">
                    <a:pos x="0" y="0"/>
                  </a:cxn>
                  <a:cxn ang="0">
                    <a:pos x="22" y="144"/>
                  </a:cxn>
                  <a:cxn ang="0">
                    <a:pos x="865" y="144"/>
                  </a:cxn>
                </a:cxnLst>
                <a:rect l="txL" t="txT" r="txR" b="txB"/>
                <a:pathLst>
                  <a:path w="865" h="144">
                    <a:moveTo>
                      <a:pt x="865" y="144"/>
                    </a:moveTo>
                    <a:lnTo>
                      <a:pt x="0" y="0"/>
                    </a:lnTo>
                    <a:lnTo>
                      <a:pt x="22" y="144"/>
                    </a:lnTo>
                    <a:lnTo>
                      <a:pt x="865" y="144"/>
                    </a:lnTo>
                    <a:close/>
                  </a:path>
                </a:pathLst>
              </a:custGeom>
              <a:solidFill>
                <a:srgbClr val="000000">
                  <a:alpha val="100000"/>
                </a:srgbClr>
              </a:solidFill>
              <a:ln w="9525">
                <a:noFill/>
              </a:ln>
            </p:spPr>
            <p:txBody>
              <a:bodyPr/>
              <a:lstStyle/>
              <a:p>
                <a:endParaRPr lang="zh-CN" altLang="en-US"/>
              </a:p>
            </p:txBody>
          </p:sp>
          <p:sp>
            <p:nvSpPr>
              <p:cNvPr id="34947" name="Freeform 287"/>
              <p:cNvSpPr/>
              <p:nvPr/>
            </p:nvSpPr>
            <p:spPr>
              <a:xfrm>
                <a:off x="3713" y="1401"/>
                <a:ext cx="99" cy="16"/>
              </a:xfrm>
              <a:custGeom>
                <a:avLst/>
                <a:gdLst>
                  <a:gd name="txL" fmla="*/ 0 w 886"/>
                  <a:gd name="txT" fmla="*/ 0 h 144"/>
                  <a:gd name="txR" fmla="*/ 886 w 886"/>
                  <a:gd name="txB" fmla="*/ 144 h 144"/>
                </a:gdLst>
                <a:ahLst/>
                <a:cxnLst>
                  <a:cxn ang="0">
                    <a:pos x="886" y="0"/>
                  </a:cxn>
                  <a:cxn ang="0">
                    <a:pos x="865" y="144"/>
                  </a:cxn>
                  <a:cxn ang="0">
                    <a:pos x="22" y="144"/>
                  </a:cxn>
                  <a:cxn ang="0">
                    <a:pos x="0" y="0"/>
                  </a:cxn>
                  <a:cxn ang="0">
                    <a:pos x="886" y="0"/>
                  </a:cxn>
                </a:cxnLst>
                <a:rect l="txL" t="txT" r="txR" b="txB"/>
                <a:pathLst>
                  <a:path w="886" h="144">
                    <a:moveTo>
                      <a:pt x="886" y="0"/>
                    </a:moveTo>
                    <a:lnTo>
                      <a:pt x="865" y="144"/>
                    </a:lnTo>
                    <a:lnTo>
                      <a:pt x="22" y="144"/>
                    </a:lnTo>
                    <a:lnTo>
                      <a:pt x="0" y="0"/>
                    </a:lnTo>
                    <a:lnTo>
                      <a:pt x="886"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948" name="Freeform 288"/>
              <p:cNvSpPr/>
              <p:nvPr/>
            </p:nvSpPr>
            <p:spPr>
              <a:xfrm>
                <a:off x="3619" y="1401"/>
                <a:ext cx="97" cy="29"/>
              </a:xfrm>
              <a:custGeom>
                <a:avLst/>
                <a:gdLst>
                  <a:gd name="txL" fmla="*/ 0 w 868"/>
                  <a:gd name="txT" fmla="*/ 0 h 261"/>
                  <a:gd name="txR" fmla="*/ 868 w 868"/>
                  <a:gd name="txB" fmla="*/ 261 h 261"/>
                </a:gdLst>
                <a:ahLst/>
                <a:cxnLst>
                  <a:cxn ang="0">
                    <a:pos x="846" y="0"/>
                  </a:cxn>
                  <a:cxn ang="0">
                    <a:pos x="868" y="144"/>
                  </a:cxn>
                  <a:cxn ang="0">
                    <a:pos x="0" y="261"/>
                  </a:cxn>
                  <a:cxn ang="0">
                    <a:pos x="846" y="0"/>
                  </a:cxn>
                </a:cxnLst>
                <a:rect l="txL" t="txT" r="txR" b="txB"/>
                <a:pathLst>
                  <a:path w="868" h="261">
                    <a:moveTo>
                      <a:pt x="846" y="0"/>
                    </a:moveTo>
                    <a:lnTo>
                      <a:pt x="868" y="144"/>
                    </a:lnTo>
                    <a:lnTo>
                      <a:pt x="0" y="261"/>
                    </a:lnTo>
                    <a:lnTo>
                      <a:pt x="846" y="0"/>
                    </a:lnTo>
                    <a:close/>
                  </a:path>
                </a:pathLst>
              </a:custGeom>
              <a:solidFill>
                <a:srgbClr val="000000">
                  <a:alpha val="100000"/>
                </a:srgbClr>
              </a:solidFill>
              <a:ln w="9525">
                <a:noFill/>
              </a:ln>
            </p:spPr>
            <p:txBody>
              <a:bodyPr/>
              <a:lstStyle/>
              <a:p>
                <a:endParaRPr lang="zh-CN" altLang="en-US"/>
              </a:p>
            </p:txBody>
          </p:sp>
          <p:sp>
            <p:nvSpPr>
              <p:cNvPr id="34949" name="Freeform 289"/>
              <p:cNvSpPr/>
              <p:nvPr/>
            </p:nvSpPr>
            <p:spPr>
              <a:xfrm>
                <a:off x="3619" y="1417"/>
                <a:ext cx="97" cy="27"/>
              </a:xfrm>
              <a:custGeom>
                <a:avLst/>
                <a:gdLst>
                  <a:gd name="txL" fmla="*/ 0 w 868"/>
                  <a:gd name="txT" fmla="*/ 0 h 248"/>
                  <a:gd name="txR" fmla="*/ 868 w 868"/>
                  <a:gd name="txB" fmla="*/ 248 h 248"/>
                </a:gdLst>
                <a:ahLst/>
                <a:cxnLst>
                  <a:cxn ang="0">
                    <a:pos x="868" y="0"/>
                  </a:cxn>
                  <a:cxn ang="0">
                    <a:pos x="0" y="117"/>
                  </a:cxn>
                  <a:cxn ang="0">
                    <a:pos x="63" y="248"/>
                  </a:cxn>
                  <a:cxn ang="0">
                    <a:pos x="868" y="0"/>
                  </a:cxn>
                </a:cxnLst>
                <a:rect l="txL" t="txT" r="txR" b="txB"/>
                <a:pathLst>
                  <a:path w="868" h="248">
                    <a:moveTo>
                      <a:pt x="868" y="0"/>
                    </a:moveTo>
                    <a:lnTo>
                      <a:pt x="0" y="117"/>
                    </a:lnTo>
                    <a:lnTo>
                      <a:pt x="63" y="248"/>
                    </a:lnTo>
                    <a:lnTo>
                      <a:pt x="868" y="0"/>
                    </a:lnTo>
                    <a:close/>
                  </a:path>
                </a:pathLst>
              </a:custGeom>
              <a:solidFill>
                <a:srgbClr val="000000">
                  <a:alpha val="100000"/>
                </a:srgbClr>
              </a:solidFill>
              <a:ln w="9525">
                <a:noFill/>
              </a:ln>
            </p:spPr>
            <p:txBody>
              <a:bodyPr/>
              <a:lstStyle/>
              <a:p>
                <a:endParaRPr lang="zh-CN" altLang="en-US"/>
              </a:p>
            </p:txBody>
          </p:sp>
          <p:sp>
            <p:nvSpPr>
              <p:cNvPr id="34950" name="Freeform 290"/>
              <p:cNvSpPr/>
              <p:nvPr/>
            </p:nvSpPr>
            <p:spPr>
              <a:xfrm>
                <a:off x="3619" y="1401"/>
                <a:ext cx="97" cy="43"/>
              </a:xfrm>
              <a:custGeom>
                <a:avLst/>
                <a:gdLst>
                  <a:gd name="txL" fmla="*/ 0 w 868"/>
                  <a:gd name="txT" fmla="*/ 0 h 392"/>
                  <a:gd name="txR" fmla="*/ 868 w 868"/>
                  <a:gd name="txB" fmla="*/ 392 h 392"/>
                </a:gdLst>
                <a:ahLst/>
                <a:cxnLst>
                  <a:cxn ang="0">
                    <a:pos x="846" y="0"/>
                  </a:cxn>
                  <a:cxn ang="0">
                    <a:pos x="868" y="144"/>
                  </a:cxn>
                  <a:cxn ang="0">
                    <a:pos x="63" y="392"/>
                  </a:cxn>
                  <a:cxn ang="0">
                    <a:pos x="0" y="261"/>
                  </a:cxn>
                  <a:cxn ang="0">
                    <a:pos x="846" y="0"/>
                  </a:cxn>
                </a:cxnLst>
                <a:rect l="txL" t="txT" r="txR" b="txB"/>
                <a:pathLst>
                  <a:path w="868" h="392">
                    <a:moveTo>
                      <a:pt x="846" y="0"/>
                    </a:moveTo>
                    <a:lnTo>
                      <a:pt x="868" y="144"/>
                    </a:lnTo>
                    <a:lnTo>
                      <a:pt x="63" y="392"/>
                    </a:lnTo>
                    <a:lnTo>
                      <a:pt x="0" y="261"/>
                    </a:lnTo>
                    <a:lnTo>
                      <a:pt x="846"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951" name="Freeform 291"/>
              <p:cNvSpPr/>
              <p:nvPr/>
            </p:nvSpPr>
            <p:spPr>
              <a:xfrm>
                <a:off x="3899" y="1430"/>
                <a:ext cx="376" cy="177"/>
              </a:xfrm>
              <a:custGeom>
                <a:avLst/>
                <a:gdLst>
                  <a:gd name="txL" fmla="*/ 0 w 3381"/>
                  <a:gd name="txT" fmla="*/ 0 h 1594"/>
                  <a:gd name="txR" fmla="*/ 3381 w 3381"/>
                  <a:gd name="txB" fmla="*/ 1594 h 1594"/>
                </a:gdLst>
                <a:ahLst/>
                <a:cxnLst>
                  <a:cxn ang="0">
                    <a:pos x="63" y="0"/>
                  </a:cxn>
                  <a:cxn ang="0">
                    <a:pos x="0" y="131"/>
                  </a:cxn>
                  <a:cxn ang="0">
                    <a:pos x="3381" y="1594"/>
                  </a:cxn>
                  <a:cxn ang="0">
                    <a:pos x="63" y="0"/>
                  </a:cxn>
                </a:cxnLst>
                <a:rect l="txL" t="txT" r="txR" b="txB"/>
                <a:pathLst>
                  <a:path w="3381" h="1594">
                    <a:moveTo>
                      <a:pt x="63" y="0"/>
                    </a:moveTo>
                    <a:lnTo>
                      <a:pt x="0" y="131"/>
                    </a:lnTo>
                    <a:lnTo>
                      <a:pt x="3381" y="1594"/>
                    </a:lnTo>
                    <a:lnTo>
                      <a:pt x="63" y="0"/>
                    </a:lnTo>
                    <a:close/>
                  </a:path>
                </a:pathLst>
              </a:custGeom>
              <a:solidFill>
                <a:srgbClr val="000000">
                  <a:alpha val="100000"/>
                </a:srgbClr>
              </a:solidFill>
              <a:ln w="9525">
                <a:noFill/>
              </a:ln>
            </p:spPr>
            <p:txBody>
              <a:bodyPr/>
              <a:lstStyle/>
              <a:p>
                <a:endParaRPr lang="zh-CN" altLang="en-US"/>
              </a:p>
            </p:txBody>
          </p:sp>
          <p:sp>
            <p:nvSpPr>
              <p:cNvPr id="34952" name="Freeform 292"/>
              <p:cNvSpPr/>
              <p:nvPr/>
            </p:nvSpPr>
            <p:spPr>
              <a:xfrm>
                <a:off x="3899" y="1444"/>
                <a:ext cx="376" cy="177"/>
              </a:xfrm>
              <a:custGeom>
                <a:avLst/>
                <a:gdLst>
                  <a:gd name="txL" fmla="*/ 0 w 3381"/>
                  <a:gd name="txT" fmla="*/ 0 h 1594"/>
                  <a:gd name="txR" fmla="*/ 3381 w 3381"/>
                  <a:gd name="txB" fmla="*/ 1594 h 1594"/>
                </a:gdLst>
                <a:ahLst/>
                <a:cxnLst>
                  <a:cxn ang="0">
                    <a:pos x="0" y="0"/>
                  </a:cxn>
                  <a:cxn ang="0">
                    <a:pos x="3381" y="1463"/>
                  </a:cxn>
                  <a:cxn ang="0">
                    <a:pos x="3318" y="1594"/>
                  </a:cxn>
                  <a:cxn ang="0">
                    <a:pos x="0" y="0"/>
                  </a:cxn>
                </a:cxnLst>
                <a:rect l="txL" t="txT" r="txR" b="txB"/>
                <a:pathLst>
                  <a:path w="3381" h="1594">
                    <a:moveTo>
                      <a:pt x="0" y="0"/>
                    </a:moveTo>
                    <a:lnTo>
                      <a:pt x="3381" y="1463"/>
                    </a:lnTo>
                    <a:lnTo>
                      <a:pt x="3318" y="1594"/>
                    </a:lnTo>
                    <a:lnTo>
                      <a:pt x="0" y="0"/>
                    </a:lnTo>
                    <a:close/>
                  </a:path>
                </a:pathLst>
              </a:custGeom>
              <a:solidFill>
                <a:srgbClr val="000000">
                  <a:alpha val="100000"/>
                </a:srgbClr>
              </a:solidFill>
              <a:ln w="9525">
                <a:noFill/>
              </a:ln>
            </p:spPr>
            <p:txBody>
              <a:bodyPr/>
              <a:lstStyle/>
              <a:p>
                <a:endParaRPr lang="zh-CN" altLang="en-US"/>
              </a:p>
            </p:txBody>
          </p:sp>
          <p:sp>
            <p:nvSpPr>
              <p:cNvPr id="34953" name="Freeform 293"/>
              <p:cNvSpPr/>
              <p:nvPr/>
            </p:nvSpPr>
            <p:spPr>
              <a:xfrm>
                <a:off x="3899" y="1430"/>
                <a:ext cx="376" cy="191"/>
              </a:xfrm>
              <a:custGeom>
                <a:avLst/>
                <a:gdLst>
                  <a:gd name="txL" fmla="*/ 0 w 3381"/>
                  <a:gd name="txT" fmla="*/ 0 h 1725"/>
                  <a:gd name="txR" fmla="*/ 3381 w 3381"/>
                  <a:gd name="txB" fmla="*/ 1725 h 1725"/>
                </a:gdLst>
                <a:ahLst/>
                <a:cxnLst>
                  <a:cxn ang="0">
                    <a:pos x="63" y="0"/>
                  </a:cxn>
                  <a:cxn ang="0">
                    <a:pos x="0" y="131"/>
                  </a:cxn>
                  <a:cxn ang="0">
                    <a:pos x="3318" y="1725"/>
                  </a:cxn>
                  <a:cxn ang="0">
                    <a:pos x="3381" y="1594"/>
                  </a:cxn>
                  <a:cxn ang="0">
                    <a:pos x="63" y="0"/>
                  </a:cxn>
                </a:cxnLst>
                <a:rect l="txL" t="txT" r="txR" b="txB"/>
                <a:pathLst>
                  <a:path w="3381" h="1725">
                    <a:moveTo>
                      <a:pt x="63" y="0"/>
                    </a:moveTo>
                    <a:lnTo>
                      <a:pt x="0" y="131"/>
                    </a:lnTo>
                    <a:lnTo>
                      <a:pt x="3318" y="1725"/>
                    </a:lnTo>
                    <a:lnTo>
                      <a:pt x="3381" y="1594"/>
                    </a:lnTo>
                    <a:lnTo>
                      <a:pt x="63"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954" name="Freeform 294"/>
              <p:cNvSpPr/>
              <p:nvPr/>
            </p:nvSpPr>
            <p:spPr>
              <a:xfrm>
                <a:off x="3310" y="1785"/>
                <a:ext cx="1" cy="130"/>
              </a:xfrm>
              <a:custGeom>
                <a:avLst/>
                <a:gdLst>
                  <a:gd name="txL" fmla="*/ 0 w 1"/>
                  <a:gd name="txT" fmla="*/ 0 h 1173"/>
                  <a:gd name="txR" fmla="*/ 1 w 1"/>
                  <a:gd name="txB" fmla="*/ 1173 h 1173"/>
                </a:gdLst>
                <a:ahLst/>
                <a:cxnLst>
                  <a:cxn ang="0">
                    <a:pos x="0" y="1173"/>
                  </a:cxn>
                  <a:cxn ang="0">
                    <a:pos x="0" y="0"/>
                  </a:cxn>
                  <a:cxn ang="0">
                    <a:pos x="1" y="0"/>
                  </a:cxn>
                </a:cxnLst>
                <a:rect l="txL" t="txT" r="txR" b="txB"/>
                <a:pathLst>
                  <a:path w="1" h="1173">
                    <a:moveTo>
                      <a:pt x="0" y="1173"/>
                    </a:moveTo>
                    <a:lnTo>
                      <a:pt x="0" y="0"/>
                    </a:lnTo>
                    <a:lnTo>
                      <a:pt x="1"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955" name="Freeform 295"/>
              <p:cNvSpPr/>
              <p:nvPr/>
            </p:nvSpPr>
            <p:spPr>
              <a:xfrm>
                <a:off x="3310" y="1702"/>
                <a:ext cx="1" cy="42"/>
              </a:xfrm>
              <a:custGeom>
                <a:avLst/>
                <a:gdLst>
                  <a:gd name="txL" fmla="*/ 0 w 1"/>
                  <a:gd name="txT" fmla="*/ 0 h 371"/>
                  <a:gd name="txR" fmla="*/ 1 w 1"/>
                  <a:gd name="txB" fmla="*/ 371 h 371"/>
                </a:gdLst>
                <a:ahLst/>
                <a:cxnLst>
                  <a:cxn ang="0">
                    <a:pos x="0" y="371"/>
                  </a:cxn>
                  <a:cxn ang="0">
                    <a:pos x="0" y="0"/>
                  </a:cxn>
                  <a:cxn ang="0">
                    <a:pos x="1" y="0"/>
                  </a:cxn>
                </a:cxnLst>
                <a:rect l="txL" t="txT" r="txR" b="txB"/>
                <a:pathLst>
                  <a:path w="1" h="371">
                    <a:moveTo>
                      <a:pt x="0" y="371"/>
                    </a:moveTo>
                    <a:lnTo>
                      <a:pt x="0" y="0"/>
                    </a:lnTo>
                    <a:lnTo>
                      <a:pt x="1"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956" name="Freeform 296"/>
              <p:cNvSpPr/>
              <p:nvPr/>
            </p:nvSpPr>
            <p:spPr>
              <a:xfrm>
                <a:off x="3310" y="1531"/>
                <a:ext cx="1" cy="130"/>
              </a:xfrm>
              <a:custGeom>
                <a:avLst/>
                <a:gdLst>
                  <a:gd name="txL" fmla="*/ 0 w 1"/>
                  <a:gd name="txT" fmla="*/ 0 h 1173"/>
                  <a:gd name="txR" fmla="*/ 1 w 1"/>
                  <a:gd name="txB" fmla="*/ 1173 h 1173"/>
                </a:gdLst>
                <a:ahLst/>
                <a:cxnLst>
                  <a:cxn ang="0">
                    <a:pos x="0" y="1173"/>
                  </a:cxn>
                  <a:cxn ang="0">
                    <a:pos x="0" y="0"/>
                  </a:cxn>
                  <a:cxn ang="0">
                    <a:pos x="1" y="0"/>
                  </a:cxn>
                </a:cxnLst>
                <a:rect l="txL" t="txT" r="txR" b="txB"/>
                <a:pathLst>
                  <a:path w="1" h="1173">
                    <a:moveTo>
                      <a:pt x="0" y="1173"/>
                    </a:moveTo>
                    <a:lnTo>
                      <a:pt x="0" y="0"/>
                    </a:lnTo>
                    <a:lnTo>
                      <a:pt x="1"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957" name="Freeform 297"/>
              <p:cNvSpPr/>
              <p:nvPr/>
            </p:nvSpPr>
            <p:spPr>
              <a:xfrm>
                <a:off x="4215" y="1785"/>
                <a:ext cx="1" cy="130"/>
              </a:xfrm>
              <a:custGeom>
                <a:avLst/>
                <a:gdLst>
                  <a:gd name="txL" fmla="*/ 0 w 1"/>
                  <a:gd name="txT" fmla="*/ 0 h 1173"/>
                  <a:gd name="txR" fmla="*/ 1 w 1"/>
                  <a:gd name="txB" fmla="*/ 1173 h 1173"/>
                </a:gdLst>
                <a:ahLst/>
                <a:cxnLst>
                  <a:cxn ang="0">
                    <a:pos x="0" y="1173"/>
                  </a:cxn>
                  <a:cxn ang="0">
                    <a:pos x="0" y="0"/>
                  </a:cxn>
                  <a:cxn ang="0">
                    <a:pos x="1" y="0"/>
                  </a:cxn>
                </a:cxnLst>
                <a:rect l="txL" t="txT" r="txR" b="txB"/>
                <a:pathLst>
                  <a:path w="1" h="1173">
                    <a:moveTo>
                      <a:pt x="0" y="1173"/>
                    </a:moveTo>
                    <a:lnTo>
                      <a:pt x="0" y="0"/>
                    </a:lnTo>
                    <a:lnTo>
                      <a:pt x="1"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958" name="Freeform 298"/>
              <p:cNvSpPr/>
              <p:nvPr/>
            </p:nvSpPr>
            <p:spPr>
              <a:xfrm>
                <a:off x="4215" y="1702"/>
                <a:ext cx="1" cy="42"/>
              </a:xfrm>
              <a:custGeom>
                <a:avLst/>
                <a:gdLst>
                  <a:gd name="txL" fmla="*/ 0 w 1"/>
                  <a:gd name="txT" fmla="*/ 0 h 371"/>
                  <a:gd name="txR" fmla="*/ 1 w 1"/>
                  <a:gd name="txB" fmla="*/ 371 h 371"/>
                </a:gdLst>
                <a:ahLst/>
                <a:cxnLst>
                  <a:cxn ang="0">
                    <a:pos x="0" y="371"/>
                  </a:cxn>
                  <a:cxn ang="0">
                    <a:pos x="0" y="0"/>
                  </a:cxn>
                  <a:cxn ang="0">
                    <a:pos x="1" y="0"/>
                  </a:cxn>
                </a:cxnLst>
                <a:rect l="txL" t="txT" r="txR" b="txB"/>
                <a:pathLst>
                  <a:path w="1" h="371">
                    <a:moveTo>
                      <a:pt x="0" y="371"/>
                    </a:moveTo>
                    <a:lnTo>
                      <a:pt x="0" y="0"/>
                    </a:lnTo>
                    <a:lnTo>
                      <a:pt x="1"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959" name="Freeform 299"/>
              <p:cNvSpPr/>
              <p:nvPr/>
            </p:nvSpPr>
            <p:spPr>
              <a:xfrm>
                <a:off x="4215" y="1531"/>
                <a:ext cx="1" cy="130"/>
              </a:xfrm>
              <a:custGeom>
                <a:avLst/>
                <a:gdLst>
                  <a:gd name="txL" fmla="*/ 0 w 1"/>
                  <a:gd name="txT" fmla="*/ 0 h 1173"/>
                  <a:gd name="txR" fmla="*/ 1 w 1"/>
                  <a:gd name="txB" fmla="*/ 1173 h 1173"/>
                </a:gdLst>
                <a:ahLst/>
                <a:cxnLst>
                  <a:cxn ang="0">
                    <a:pos x="0" y="1173"/>
                  </a:cxn>
                  <a:cxn ang="0">
                    <a:pos x="0" y="0"/>
                  </a:cxn>
                  <a:cxn ang="0">
                    <a:pos x="1" y="0"/>
                  </a:cxn>
                </a:cxnLst>
                <a:rect l="txL" t="txT" r="txR" b="txB"/>
                <a:pathLst>
                  <a:path w="1" h="1173">
                    <a:moveTo>
                      <a:pt x="0" y="1173"/>
                    </a:moveTo>
                    <a:lnTo>
                      <a:pt x="0" y="0"/>
                    </a:lnTo>
                    <a:lnTo>
                      <a:pt x="1"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grpSp>
        <p:grpSp>
          <p:nvGrpSpPr>
            <p:cNvPr id="34852" name="Group 300"/>
            <p:cNvGrpSpPr/>
            <p:nvPr/>
          </p:nvGrpSpPr>
          <p:grpSpPr>
            <a:xfrm>
              <a:off x="3173" y="763"/>
              <a:ext cx="1180" cy="318"/>
              <a:chOff x="3173" y="763"/>
              <a:chExt cx="1180" cy="318"/>
            </a:xfrm>
          </p:grpSpPr>
          <p:sp>
            <p:nvSpPr>
              <p:cNvPr id="34853" name="Freeform 301"/>
              <p:cNvSpPr/>
              <p:nvPr/>
            </p:nvSpPr>
            <p:spPr>
              <a:xfrm>
                <a:off x="3763" y="774"/>
                <a:ext cx="1" cy="120"/>
              </a:xfrm>
              <a:custGeom>
                <a:avLst/>
                <a:gdLst>
                  <a:gd name="txL" fmla="*/ 0 w 1"/>
                  <a:gd name="txT" fmla="*/ 0 h 1076"/>
                  <a:gd name="txR" fmla="*/ 1 w 1"/>
                  <a:gd name="txB" fmla="*/ 1076 h 1076"/>
                </a:gdLst>
                <a:ahLst/>
                <a:cxnLst>
                  <a:cxn ang="0">
                    <a:pos x="0" y="0"/>
                  </a:cxn>
                  <a:cxn ang="0">
                    <a:pos x="0" y="1076"/>
                  </a:cxn>
                  <a:cxn ang="0">
                    <a:pos x="1" y="1076"/>
                  </a:cxn>
                </a:cxnLst>
                <a:rect l="txL" t="txT" r="txR" b="txB"/>
                <a:pathLst>
                  <a:path w="1" h="1076">
                    <a:moveTo>
                      <a:pt x="0" y="0"/>
                    </a:moveTo>
                    <a:lnTo>
                      <a:pt x="0" y="1076"/>
                    </a:lnTo>
                    <a:lnTo>
                      <a:pt x="1" y="1076"/>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854" name="Freeform 302"/>
              <p:cNvSpPr/>
              <p:nvPr/>
            </p:nvSpPr>
            <p:spPr>
              <a:xfrm>
                <a:off x="3763" y="914"/>
                <a:ext cx="1" cy="21"/>
              </a:xfrm>
              <a:custGeom>
                <a:avLst/>
                <a:gdLst>
                  <a:gd name="txL" fmla="*/ 0 w 1"/>
                  <a:gd name="txT" fmla="*/ 0 h 186"/>
                  <a:gd name="txR" fmla="*/ 1 w 1"/>
                  <a:gd name="txB" fmla="*/ 186 h 186"/>
                </a:gdLst>
                <a:ahLst/>
                <a:cxnLst>
                  <a:cxn ang="0">
                    <a:pos x="0" y="0"/>
                  </a:cxn>
                  <a:cxn ang="0">
                    <a:pos x="0" y="186"/>
                  </a:cxn>
                  <a:cxn ang="0">
                    <a:pos x="1" y="186"/>
                  </a:cxn>
                </a:cxnLst>
                <a:rect l="txL" t="txT" r="txR" b="txB"/>
                <a:pathLst>
                  <a:path w="1" h="186">
                    <a:moveTo>
                      <a:pt x="0" y="0"/>
                    </a:moveTo>
                    <a:lnTo>
                      <a:pt x="0" y="186"/>
                    </a:lnTo>
                    <a:lnTo>
                      <a:pt x="1" y="186"/>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855" name="Freeform 303"/>
              <p:cNvSpPr/>
              <p:nvPr/>
            </p:nvSpPr>
            <p:spPr>
              <a:xfrm>
                <a:off x="3763" y="955"/>
                <a:ext cx="1" cy="120"/>
              </a:xfrm>
              <a:custGeom>
                <a:avLst/>
                <a:gdLst>
                  <a:gd name="txL" fmla="*/ 0 w 1"/>
                  <a:gd name="txT" fmla="*/ 0 h 1076"/>
                  <a:gd name="txR" fmla="*/ 1 w 1"/>
                  <a:gd name="txB" fmla="*/ 1076 h 1076"/>
                </a:gdLst>
                <a:ahLst/>
                <a:cxnLst>
                  <a:cxn ang="0">
                    <a:pos x="0" y="0"/>
                  </a:cxn>
                  <a:cxn ang="0">
                    <a:pos x="0" y="1076"/>
                  </a:cxn>
                  <a:cxn ang="0">
                    <a:pos x="1" y="1076"/>
                  </a:cxn>
                </a:cxnLst>
                <a:rect l="txL" t="txT" r="txR" b="txB"/>
                <a:pathLst>
                  <a:path w="1" h="1076">
                    <a:moveTo>
                      <a:pt x="0" y="0"/>
                    </a:moveTo>
                    <a:lnTo>
                      <a:pt x="0" y="1076"/>
                    </a:lnTo>
                    <a:lnTo>
                      <a:pt x="1" y="1076"/>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856" name="Freeform 304"/>
              <p:cNvSpPr/>
              <p:nvPr/>
            </p:nvSpPr>
            <p:spPr>
              <a:xfrm>
                <a:off x="3173" y="815"/>
                <a:ext cx="16" cy="202"/>
              </a:xfrm>
              <a:custGeom>
                <a:avLst/>
                <a:gdLst>
                  <a:gd name="txL" fmla="*/ 0 w 145"/>
                  <a:gd name="txT" fmla="*/ 0 h 1819"/>
                  <a:gd name="txR" fmla="*/ 145 w 145"/>
                  <a:gd name="txB" fmla="*/ 1819 h 1819"/>
                </a:gdLst>
                <a:ahLst/>
                <a:cxnLst>
                  <a:cxn ang="0">
                    <a:pos x="0" y="1819"/>
                  </a:cxn>
                  <a:cxn ang="0">
                    <a:pos x="145" y="1674"/>
                  </a:cxn>
                  <a:cxn ang="0">
                    <a:pos x="0" y="0"/>
                  </a:cxn>
                  <a:cxn ang="0">
                    <a:pos x="0" y="1819"/>
                  </a:cxn>
                </a:cxnLst>
                <a:rect l="txL" t="txT" r="txR" b="txB"/>
                <a:pathLst>
                  <a:path w="145" h="1819">
                    <a:moveTo>
                      <a:pt x="0" y="1819"/>
                    </a:moveTo>
                    <a:lnTo>
                      <a:pt x="145" y="1674"/>
                    </a:lnTo>
                    <a:lnTo>
                      <a:pt x="0" y="0"/>
                    </a:lnTo>
                    <a:lnTo>
                      <a:pt x="0" y="1819"/>
                    </a:lnTo>
                    <a:close/>
                  </a:path>
                </a:pathLst>
              </a:custGeom>
              <a:solidFill>
                <a:srgbClr val="000000">
                  <a:alpha val="100000"/>
                </a:srgbClr>
              </a:solidFill>
              <a:ln w="9525">
                <a:noFill/>
              </a:ln>
            </p:spPr>
            <p:txBody>
              <a:bodyPr/>
              <a:lstStyle/>
              <a:p>
                <a:endParaRPr lang="zh-CN" altLang="en-US"/>
              </a:p>
            </p:txBody>
          </p:sp>
          <p:sp>
            <p:nvSpPr>
              <p:cNvPr id="34857" name="Freeform 305"/>
              <p:cNvSpPr/>
              <p:nvPr/>
            </p:nvSpPr>
            <p:spPr>
              <a:xfrm>
                <a:off x="3173" y="815"/>
                <a:ext cx="16" cy="186"/>
              </a:xfrm>
              <a:custGeom>
                <a:avLst/>
                <a:gdLst>
                  <a:gd name="txL" fmla="*/ 0 w 145"/>
                  <a:gd name="txT" fmla="*/ 0 h 1674"/>
                  <a:gd name="txR" fmla="*/ 145 w 145"/>
                  <a:gd name="txB" fmla="*/ 1674 h 1674"/>
                </a:gdLst>
                <a:ahLst/>
                <a:cxnLst>
                  <a:cxn ang="0">
                    <a:pos x="145" y="1674"/>
                  </a:cxn>
                  <a:cxn ang="0">
                    <a:pos x="0" y="0"/>
                  </a:cxn>
                  <a:cxn ang="0">
                    <a:pos x="145" y="145"/>
                  </a:cxn>
                  <a:cxn ang="0">
                    <a:pos x="145" y="1674"/>
                  </a:cxn>
                </a:cxnLst>
                <a:rect l="txL" t="txT" r="txR" b="txB"/>
                <a:pathLst>
                  <a:path w="145" h="1674">
                    <a:moveTo>
                      <a:pt x="145" y="1674"/>
                    </a:moveTo>
                    <a:lnTo>
                      <a:pt x="0" y="0"/>
                    </a:lnTo>
                    <a:lnTo>
                      <a:pt x="145" y="145"/>
                    </a:lnTo>
                    <a:lnTo>
                      <a:pt x="145" y="1674"/>
                    </a:lnTo>
                    <a:close/>
                  </a:path>
                </a:pathLst>
              </a:custGeom>
              <a:solidFill>
                <a:srgbClr val="000000">
                  <a:alpha val="100000"/>
                </a:srgbClr>
              </a:solidFill>
              <a:ln w="9525">
                <a:noFill/>
              </a:ln>
            </p:spPr>
            <p:txBody>
              <a:bodyPr/>
              <a:lstStyle/>
              <a:p>
                <a:endParaRPr lang="zh-CN" altLang="en-US"/>
              </a:p>
            </p:txBody>
          </p:sp>
          <p:sp>
            <p:nvSpPr>
              <p:cNvPr id="34858" name="Freeform 306"/>
              <p:cNvSpPr/>
              <p:nvPr/>
            </p:nvSpPr>
            <p:spPr>
              <a:xfrm>
                <a:off x="3173" y="815"/>
                <a:ext cx="16" cy="202"/>
              </a:xfrm>
              <a:custGeom>
                <a:avLst/>
                <a:gdLst>
                  <a:gd name="txL" fmla="*/ 0 w 145"/>
                  <a:gd name="txT" fmla="*/ 0 h 1819"/>
                  <a:gd name="txR" fmla="*/ 145 w 145"/>
                  <a:gd name="txB" fmla="*/ 1819 h 1819"/>
                </a:gdLst>
                <a:ahLst/>
                <a:cxnLst>
                  <a:cxn ang="0">
                    <a:pos x="0" y="1819"/>
                  </a:cxn>
                  <a:cxn ang="0">
                    <a:pos x="145" y="1674"/>
                  </a:cxn>
                  <a:cxn ang="0">
                    <a:pos x="145" y="145"/>
                  </a:cxn>
                  <a:cxn ang="0">
                    <a:pos x="0" y="0"/>
                  </a:cxn>
                  <a:cxn ang="0">
                    <a:pos x="0" y="1819"/>
                  </a:cxn>
                </a:cxnLst>
                <a:rect l="txL" t="txT" r="txR" b="txB"/>
                <a:pathLst>
                  <a:path w="145" h="1819">
                    <a:moveTo>
                      <a:pt x="0" y="1819"/>
                    </a:moveTo>
                    <a:lnTo>
                      <a:pt x="145" y="1674"/>
                    </a:lnTo>
                    <a:lnTo>
                      <a:pt x="145" y="145"/>
                    </a:lnTo>
                    <a:lnTo>
                      <a:pt x="0" y="0"/>
                    </a:lnTo>
                    <a:lnTo>
                      <a:pt x="0" y="1819"/>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859" name="Freeform 307"/>
              <p:cNvSpPr/>
              <p:nvPr/>
            </p:nvSpPr>
            <p:spPr>
              <a:xfrm>
                <a:off x="3173" y="815"/>
                <a:ext cx="1180" cy="16"/>
              </a:xfrm>
              <a:custGeom>
                <a:avLst/>
                <a:gdLst>
                  <a:gd name="txL" fmla="*/ 0 w 10619"/>
                  <a:gd name="txT" fmla="*/ 0 h 145"/>
                  <a:gd name="txR" fmla="*/ 10619 w 10619"/>
                  <a:gd name="txB" fmla="*/ 145 h 145"/>
                </a:gdLst>
                <a:ahLst/>
                <a:cxnLst>
                  <a:cxn ang="0">
                    <a:pos x="0" y="0"/>
                  </a:cxn>
                  <a:cxn ang="0">
                    <a:pos x="145" y="145"/>
                  </a:cxn>
                  <a:cxn ang="0">
                    <a:pos x="10619" y="0"/>
                  </a:cxn>
                  <a:cxn ang="0">
                    <a:pos x="0" y="0"/>
                  </a:cxn>
                </a:cxnLst>
                <a:rect l="txL" t="txT" r="txR" b="txB"/>
                <a:pathLst>
                  <a:path w="10619" h="145">
                    <a:moveTo>
                      <a:pt x="0" y="0"/>
                    </a:moveTo>
                    <a:lnTo>
                      <a:pt x="145" y="145"/>
                    </a:lnTo>
                    <a:lnTo>
                      <a:pt x="10619" y="0"/>
                    </a:lnTo>
                    <a:lnTo>
                      <a:pt x="0" y="0"/>
                    </a:lnTo>
                    <a:close/>
                  </a:path>
                </a:pathLst>
              </a:custGeom>
              <a:solidFill>
                <a:srgbClr val="000000">
                  <a:alpha val="100000"/>
                </a:srgbClr>
              </a:solidFill>
              <a:ln w="9525">
                <a:noFill/>
              </a:ln>
            </p:spPr>
            <p:txBody>
              <a:bodyPr/>
              <a:lstStyle/>
              <a:p>
                <a:endParaRPr lang="zh-CN" altLang="en-US"/>
              </a:p>
            </p:txBody>
          </p:sp>
          <p:sp>
            <p:nvSpPr>
              <p:cNvPr id="34860" name="Freeform 308"/>
              <p:cNvSpPr/>
              <p:nvPr/>
            </p:nvSpPr>
            <p:spPr>
              <a:xfrm>
                <a:off x="3189" y="815"/>
                <a:ext cx="1164" cy="16"/>
              </a:xfrm>
              <a:custGeom>
                <a:avLst/>
                <a:gdLst>
                  <a:gd name="txL" fmla="*/ 0 w 10474"/>
                  <a:gd name="txT" fmla="*/ 0 h 145"/>
                  <a:gd name="txR" fmla="*/ 10474 w 10474"/>
                  <a:gd name="txB" fmla="*/ 145 h 145"/>
                </a:gdLst>
                <a:ahLst/>
                <a:cxnLst>
                  <a:cxn ang="0">
                    <a:pos x="0" y="145"/>
                  </a:cxn>
                  <a:cxn ang="0">
                    <a:pos x="10474" y="0"/>
                  </a:cxn>
                  <a:cxn ang="0">
                    <a:pos x="10328" y="145"/>
                  </a:cxn>
                  <a:cxn ang="0">
                    <a:pos x="0" y="145"/>
                  </a:cxn>
                </a:cxnLst>
                <a:rect l="txL" t="txT" r="txR" b="txB"/>
                <a:pathLst>
                  <a:path w="10474" h="145">
                    <a:moveTo>
                      <a:pt x="0" y="145"/>
                    </a:moveTo>
                    <a:lnTo>
                      <a:pt x="10474" y="0"/>
                    </a:lnTo>
                    <a:lnTo>
                      <a:pt x="10328" y="145"/>
                    </a:lnTo>
                    <a:lnTo>
                      <a:pt x="0" y="145"/>
                    </a:lnTo>
                    <a:close/>
                  </a:path>
                </a:pathLst>
              </a:custGeom>
              <a:solidFill>
                <a:srgbClr val="000000">
                  <a:alpha val="100000"/>
                </a:srgbClr>
              </a:solidFill>
              <a:ln w="9525">
                <a:noFill/>
              </a:ln>
            </p:spPr>
            <p:txBody>
              <a:bodyPr/>
              <a:lstStyle/>
              <a:p>
                <a:endParaRPr lang="zh-CN" altLang="en-US"/>
              </a:p>
            </p:txBody>
          </p:sp>
          <p:sp>
            <p:nvSpPr>
              <p:cNvPr id="34861" name="Freeform 309"/>
              <p:cNvSpPr/>
              <p:nvPr/>
            </p:nvSpPr>
            <p:spPr>
              <a:xfrm>
                <a:off x="3173" y="815"/>
                <a:ext cx="1180" cy="16"/>
              </a:xfrm>
              <a:custGeom>
                <a:avLst/>
                <a:gdLst>
                  <a:gd name="txL" fmla="*/ 0 w 10619"/>
                  <a:gd name="txT" fmla="*/ 0 h 145"/>
                  <a:gd name="txR" fmla="*/ 10619 w 10619"/>
                  <a:gd name="txB" fmla="*/ 145 h 145"/>
                </a:gdLst>
                <a:ahLst/>
                <a:cxnLst>
                  <a:cxn ang="0">
                    <a:pos x="0" y="0"/>
                  </a:cxn>
                  <a:cxn ang="0">
                    <a:pos x="145" y="145"/>
                  </a:cxn>
                  <a:cxn ang="0">
                    <a:pos x="10473" y="145"/>
                  </a:cxn>
                  <a:cxn ang="0">
                    <a:pos x="10619" y="0"/>
                  </a:cxn>
                  <a:cxn ang="0">
                    <a:pos x="0" y="0"/>
                  </a:cxn>
                </a:cxnLst>
                <a:rect l="txL" t="txT" r="txR" b="txB"/>
                <a:pathLst>
                  <a:path w="10619" h="145">
                    <a:moveTo>
                      <a:pt x="0" y="0"/>
                    </a:moveTo>
                    <a:lnTo>
                      <a:pt x="145" y="145"/>
                    </a:lnTo>
                    <a:lnTo>
                      <a:pt x="10473" y="145"/>
                    </a:lnTo>
                    <a:lnTo>
                      <a:pt x="10619" y="0"/>
                    </a:lnTo>
                    <a:lnTo>
                      <a:pt x="0"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862" name="Freeform 310"/>
              <p:cNvSpPr/>
              <p:nvPr/>
            </p:nvSpPr>
            <p:spPr>
              <a:xfrm>
                <a:off x="4336" y="815"/>
                <a:ext cx="17" cy="202"/>
              </a:xfrm>
              <a:custGeom>
                <a:avLst/>
                <a:gdLst>
                  <a:gd name="txL" fmla="*/ 0 w 146"/>
                  <a:gd name="txT" fmla="*/ 0 h 1819"/>
                  <a:gd name="txR" fmla="*/ 146 w 146"/>
                  <a:gd name="txB" fmla="*/ 1819 h 1819"/>
                </a:gdLst>
                <a:ahLst/>
                <a:cxnLst>
                  <a:cxn ang="0">
                    <a:pos x="146" y="0"/>
                  </a:cxn>
                  <a:cxn ang="0">
                    <a:pos x="0" y="145"/>
                  </a:cxn>
                  <a:cxn ang="0">
                    <a:pos x="146" y="1819"/>
                  </a:cxn>
                  <a:cxn ang="0">
                    <a:pos x="146" y="0"/>
                  </a:cxn>
                </a:cxnLst>
                <a:rect l="txL" t="txT" r="txR" b="txB"/>
                <a:pathLst>
                  <a:path w="146" h="1819">
                    <a:moveTo>
                      <a:pt x="146" y="0"/>
                    </a:moveTo>
                    <a:lnTo>
                      <a:pt x="0" y="145"/>
                    </a:lnTo>
                    <a:lnTo>
                      <a:pt x="146" y="1819"/>
                    </a:lnTo>
                    <a:lnTo>
                      <a:pt x="146" y="0"/>
                    </a:lnTo>
                    <a:close/>
                  </a:path>
                </a:pathLst>
              </a:custGeom>
              <a:solidFill>
                <a:srgbClr val="000000">
                  <a:alpha val="100000"/>
                </a:srgbClr>
              </a:solidFill>
              <a:ln w="9525">
                <a:noFill/>
              </a:ln>
            </p:spPr>
            <p:txBody>
              <a:bodyPr/>
              <a:lstStyle/>
              <a:p>
                <a:endParaRPr lang="zh-CN" altLang="en-US"/>
              </a:p>
            </p:txBody>
          </p:sp>
          <p:sp>
            <p:nvSpPr>
              <p:cNvPr id="34863" name="Freeform 311"/>
              <p:cNvSpPr/>
              <p:nvPr/>
            </p:nvSpPr>
            <p:spPr>
              <a:xfrm>
                <a:off x="4336" y="831"/>
                <a:ext cx="17" cy="186"/>
              </a:xfrm>
              <a:custGeom>
                <a:avLst/>
                <a:gdLst>
                  <a:gd name="txL" fmla="*/ 0 w 146"/>
                  <a:gd name="txT" fmla="*/ 0 h 1674"/>
                  <a:gd name="txR" fmla="*/ 146 w 146"/>
                  <a:gd name="txB" fmla="*/ 1674 h 1674"/>
                </a:gdLst>
                <a:ahLst/>
                <a:cxnLst>
                  <a:cxn ang="0">
                    <a:pos x="0" y="0"/>
                  </a:cxn>
                  <a:cxn ang="0">
                    <a:pos x="146" y="1674"/>
                  </a:cxn>
                  <a:cxn ang="0">
                    <a:pos x="0" y="1529"/>
                  </a:cxn>
                  <a:cxn ang="0">
                    <a:pos x="0" y="0"/>
                  </a:cxn>
                </a:cxnLst>
                <a:rect l="txL" t="txT" r="txR" b="txB"/>
                <a:pathLst>
                  <a:path w="146" h="1674">
                    <a:moveTo>
                      <a:pt x="0" y="0"/>
                    </a:moveTo>
                    <a:lnTo>
                      <a:pt x="146" y="1674"/>
                    </a:lnTo>
                    <a:lnTo>
                      <a:pt x="0" y="1529"/>
                    </a:lnTo>
                    <a:lnTo>
                      <a:pt x="0" y="0"/>
                    </a:lnTo>
                    <a:close/>
                  </a:path>
                </a:pathLst>
              </a:custGeom>
              <a:solidFill>
                <a:srgbClr val="000000">
                  <a:alpha val="100000"/>
                </a:srgbClr>
              </a:solidFill>
              <a:ln w="9525">
                <a:noFill/>
              </a:ln>
            </p:spPr>
            <p:txBody>
              <a:bodyPr/>
              <a:lstStyle/>
              <a:p>
                <a:endParaRPr lang="zh-CN" altLang="en-US"/>
              </a:p>
            </p:txBody>
          </p:sp>
          <p:sp>
            <p:nvSpPr>
              <p:cNvPr id="34864" name="Freeform 312"/>
              <p:cNvSpPr/>
              <p:nvPr/>
            </p:nvSpPr>
            <p:spPr>
              <a:xfrm>
                <a:off x="4336" y="815"/>
                <a:ext cx="17" cy="202"/>
              </a:xfrm>
              <a:custGeom>
                <a:avLst/>
                <a:gdLst>
                  <a:gd name="txL" fmla="*/ 0 w 146"/>
                  <a:gd name="txT" fmla="*/ 0 h 1819"/>
                  <a:gd name="txR" fmla="*/ 146 w 146"/>
                  <a:gd name="txB" fmla="*/ 1819 h 1819"/>
                </a:gdLst>
                <a:ahLst/>
                <a:cxnLst>
                  <a:cxn ang="0">
                    <a:pos x="146" y="0"/>
                  </a:cxn>
                  <a:cxn ang="0">
                    <a:pos x="0" y="145"/>
                  </a:cxn>
                  <a:cxn ang="0">
                    <a:pos x="0" y="1674"/>
                  </a:cxn>
                  <a:cxn ang="0">
                    <a:pos x="146" y="1819"/>
                  </a:cxn>
                  <a:cxn ang="0">
                    <a:pos x="146" y="0"/>
                  </a:cxn>
                </a:cxnLst>
                <a:rect l="txL" t="txT" r="txR" b="txB"/>
                <a:pathLst>
                  <a:path w="146" h="1819">
                    <a:moveTo>
                      <a:pt x="146" y="0"/>
                    </a:moveTo>
                    <a:lnTo>
                      <a:pt x="0" y="145"/>
                    </a:lnTo>
                    <a:lnTo>
                      <a:pt x="0" y="1674"/>
                    </a:lnTo>
                    <a:lnTo>
                      <a:pt x="146" y="1819"/>
                    </a:lnTo>
                    <a:lnTo>
                      <a:pt x="146"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865" name="Freeform 313"/>
              <p:cNvSpPr/>
              <p:nvPr/>
            </p:nvSpPr>
            <p:spPr>
              <a:xfrm>
                <a:off x="3173" y="1001"/>
                <a:ext cx="1180" cy="16"/>
              </a:xfrm>
              <a:custGeom>
                <a:avLst/>
                <a:gdLst>
                  <a:gd name="txL" fmla="*/ 0 w 10619"/>
                  <a:gd name="txT" fmla="*/ 0 h 145"/>
                  <a:gd name="txR" fmla="*/ 10619 w 10619"/>
                  <a:gd name="txB" fmla="*/ 145 h 145"/>
                </a:gdLst>
                <a:ahLst/>
                <a:cxnLst>
                  <a:cxn ang="0">
                    <a:pos x="10619" y="145"/>
                  </a:cxn>
                  <a:cxn ang="0">
                    <a:pos x="10473" y="0"/>
                  </a:cxn>
                  <a:cxn ang="0">
                    <a:pos x="0" y="145"/>
                  </a:cxn>
                  <a:cxn ang="0">
                    <a:pos x="10619" y="145"/>
                  </a:cxn>
                </a:cxnLst>
                <a:rect l="txL" t="txT" r="txR" b="txB"/>
                <a:pathLst>
                  <a:path w="10619" h="145">
                    <a:moveTo>
                      <a:pt x="10619" y="145"/>
                    </a:moveTo>
                    <a:lnTo>
                      <a:pt x="10473" y="0"/>
                    </a:lnTo>
                    <a:lnTo>
                      <a:pt x="0" y="145"/>
                    </a:lnTo>
                    <a:lnTo>
                      <a:pt x="10619" y="145"/>
                    </a:lnTo>
                    <a:close/>
                  </a:path>
                </a:pathLst>
              </a:custGeom>
              <a:solidFill>
                <a:srgbClr val="000000">
                  <a:alpha val="100000"/>
                </a:srgbClr>
              </a:solidFill>
              <a:ln w="9525">
                <a:noFill/>
              </a:ln>
            </p:spPr>
            <p:txBody>
              <a:bodyPr/>
              <a:lstStyle/>
              <a:p>
                <a:endParaRPr lang="zh-CN" altLang="en-US"/>
              </a:p>
            </p:txBody>
          </p:sp>
          <p:sp>
            <p:nvSpPr>
              <p:cNvPr id="34866" name="Freeform 314"/>
              <p:cNvSpPr/>
              <p:nvPr/>
            </p:nvSpPr>
            <p:spPr>
              <a:xfrm>
                <a:off x="3173" y="1001"/>
                <a:ext cx="1163" cy="16"/>
              </a:xfrm>
              <a:custGeom>
                <a:avLst/>
                <a:gdLst>
                  <a:gd name="txL" fmla="*/ 0 w 10473"/>
                  <a:gd name="txT" fmla="*/ 0 h 145"/>
                  <a:gd name="txR" fmla="*/ 10473 w 10473"/>
                  <a:gd name="txB" fmla="*/ 145 h 145"/>
                </a:gdLst>
                <a:ahLst/>
                <a:cxnLst>
                  <a:cxn ang="0">
                    <a:pos x="10473" y="0"/>
                  </a:cxn>
                  <a:cxn ang="0">
                    <a:pos x="0" y="145"/>
                  </a:cxn>
                  <a:cxn ang="0">
                    <a:pos x="145" y="0"/>
                  </a:cxn>
                  <a:cxn ang="0">
                    <a:pos x="10473" y="0"/>
                  </a:cxn>
                </a:cxnLst>
                <a:rect l="txL" t="txT" r="txR" b="txB"/>
                <a:pathLst>
                  <a:path w="10473" h="145">
                    <a:moveTo>
                      <a:pt x="10473" y="0"/>
                    </a:moveTo>
                    <a:lnTo>
                      <a:pt x="0" y="145"/>
                    </a:lnTo>
                    <a:lnTo>
                      <a:pt x="145" y="0"/>
                    </a:lnTo>
                    <a:lnTo>
                      <a:pt x="10473" y="0"/>
                    </a:lnTo>
                    <a:close/>
                  </a:path>
                </a:pathLst>
              </a:custGeom>
              <a:solidFill>
                <a:srgbClr val="000000">
                  <a:alpha val="100000"/>
                </a:srgbClr>
              </a:solidFill>
              <a:ln w="9525">
                <a:noFill/>
              </a:ln>
            </p:spPr>
            <p:txBody>
              <a:bodyPr/>
              <a:lstStyle/>
              <a:p>
                <a:endParaRPr lang="zh-CN" altLang="en-US"/>
              </a:p>
            </p:txBody>
          </p:sp>
          <p:sp>
            <p:nvSpPr>
              <p:cNvPr id="34867" name="Freeform 315"/>
              <p:cNvSpPr/>
              <p:nvPr/>
            </p:nvSpPr>
            <p:spPr>
              <a:xfrm>
                <a:off x="3173" y="1001"/>
                <a:ext cx="1180" cy="16"/>
              </a:xfrm>
              <a:custGeom>
                <a:avLst/>
                <a:gdLst>
                  <a:gd name="txL" fmla="*/ 0 w 10619"/>
                  <a:gd name="txT" fmla="*/ 0 h 145"/>
                  <a:gd name="txR" fmla="*/ 10619 w 10619"/>
                  <a:gd name="txB" fmla="*/ 145 h 145"/>
                </a:gdLst>
                <a:ahLst/>
                <a:cxnLst>
                  <a:cxn ang="0">
                    <a:pos x="10619" y="145"/>
                  </a:cxn>
                  <a:cxn ang="0">
                    <a:pos x="10473" y="0"/>
                  </a:cxn>
                  <a:cxn ang="0">
                    <a:pos x="145" y="0"/>
                  </a:cxn>
                  <a:cxn ang="0">
                    <a:pos x="0" y="145"/>
                  </a:cxn>
                  <a:cxn ang="0">
                    <a:pos x="10619" y="145"/>
                  </a:cxn>
                </a:cxnLst>
                <a:rect l="txL" t="txT" r="txR" b="txB"/>
                <a:pathLst>
                  <a:path w="10619" h="145">
                    <a:moveTo>
                      <a:pt x="10619" y="145"/>
                    </a:moveTo>
                    <a:lnTo>
                      <a:pt x="10473" y="0"/>
                    </a:lnTo>
                    <a:lnTo>
                      <a:pt x="145" y="0"/>
                    </a:lnTo>
                    <a:lnTo>
                      <a:pt x="0" y="145"/>
                    </a:lnTo>
                    <a:lnTo>
                      <a:pt x="10619" y="145"/>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868" name="Freeform 316"/>
              <p:cNvSpPr/>
              <p:nvPr/>
            </p:nvSpPr>
            <p:spPr>
              <a:xfrm>
                <a:off x="3310" y="953"/>
                <a:ext cx="1" cy="128"/>
              </a:xfrm>
              <a:custGeom>
                <a:avLst/>
                <a:gdLst>
                  <a:gd name="txL" fmla="*/ 0 w 1"/>
                  <a:gd name="txT" fmla="*/ 0 h 1153"/>
                  <a:gd name="txR" fmla="*/ 1 w 1"/>
                  <a:gd name="txB" fmla="*/ 1153 h 1153"/>
                </a:gdLst>
                <a:ahLst/>
                <a:cxnLst>
                  <a:cxn ang="0">
                    <a:pos x="0" y="1153"/>
                  </a:cxn>
                  <a:cxn ang="0">
                    <a:pos x="0" y="0"/>
                  </a:cxn>
                  <a:cxn ang="0">
                    <a:pos x="1" y="0"/>
                  </a:cxn>
                </a:cxnLst>
                <a:rect l="txL" t="txT" r="txR" b="txB"/>
                <a:pathLst>
                  <a:path w="1" h="1153">
                    <a:moveTo>
                      <a:pt x="0" y="1153"/>
                    </a:moveTo>
                    <a:lnTo>
                      <a:pt x="0" y="0"/>
                    </a:lnTo>
                    <a:lnTo>
                      <a:pt x="1"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869" name="Freeform 317"/>
              <p:cNvSpPr/>
              <p:nvPr/>
            </p:nvSpPr>
            <p:spPr>
              <a:xfrm>
                <a:off x="3310" y="912"/>
                <a:ext cx="1" cy="20"/>
              </a:xfrm>
              <a:custGeom>
                <a:avLst/>
                <a:gdLst>
                  <a:gd name="txL" fmla="*/ 0 w 1"/>
                  <a:gd name="txT" fmla="*/ 0 h 186"/>
                  <a:gd name="txR" fmla="*/ 1 w 1"/>
                  <a:gd name="txB" fmla="*/ 186 h 186"/>
                </a:gdLst>
                <a:ahLst/>
                <a:cxnLst>
                  <a:cxn ang="0">
                    <a:pos x="0" y="186"/>
                  </a:cxn>
                  <a:cxn ang="0">
                    <a:pos x="0" y="0"/>
                  </a:cxn>
                  <a:cxn ang="0">
                    <a:pos x="1" y="0"/>
                  </a:cxn>
                </a:cxnLst>
                <a:rect l="txL" t="txT" r="txR" b="txB"/>
                <a:pathLst>
                  <a:path w="1" h="186">
                    <a:moveTo>
                      <a:pt x="0" y="186"/>
                    </a:moveTo>
                    <a:lnTo>
                      <a:pt x="0" y="0"/>
                    </a:lnTo>
                    <a:lnTo>
                      <a:pt x="1"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870" name="Freeform 318"/>
              <p:cNvSpPr/>
              <p:nvPr/>
            </p:nvSpPr>
            <p:spPr>
              <a:xfrm>
                <a:off x="3310" y="763"/>
                <a:ext cx="1" cy="128"/>
              </a:xfrm>
              <a:custGeom>
                <a:avLst/>
                <a:gdLst>
                  <a:gd name="txL" fmla="*/ 0 w 1"/>
                  <a:gd name="txT" fmla="*/ 0 h 1154"/>
                  <a:gd name="txR" fmla="*/ 1 w 1"/>
                  <a:gd name="txB" fmla="*/ 1154 h 1154"/>
                </a:gdLst>
                <a:ahLst/>
                <a:cxnLst>
                  <a:cxn ang="0">
                    <a:pos x="0" y="1154"/>
                  </a:cxn>
                  <a:cxn ang="0">
                    <a:pos x="0" y="0"/>
                  </a:cxn>
                  <a:cxn ang="0">
                    <a:pos x="1" y="0"/>
                  </a:cxn>
                </a:cxnLst>
                <a:rect l="txL" t="txT" r="txR" b="txB"/>
                <a:pathLst>
                  <a:path w="1" h="1154">
                    <a:moveTo>
                      <a:pt x="0" y="1154"/>
                    </a:moveTo>
                    <a:lnTo>
                      <a:pt x="0" y="0"/>
                    </a:lnTo>
                    <a:lnTo>
                      <a:pt x="1"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871" name="Freeform 319"/>
              <p:cNvSpPr/>
              <p:nvPr/>
            </p:nvSpPr>
            <p:spPr>
              <a:xfrm>
                <a:off x="4215" y="950"/>
                <a:ext cx="1" cy="125"/>
              </a:xfrm>
              <a:custGeom>
                <a:avLst/>
                <a:gdLst>
                  <a:gd name="txL" fmla="*/ 0 w 1"/>
                  <a:gd name="txT" fmla="*/ 0 h 1126"/>
                  <a:gd name="txR" fmla="*/ 1 w 1"/>
                  <a:gd name="txB" fmla="*/ 1126 h 1126"/>
                </a:gdLst>
                <a:ahLst/>
                <a:cxnLst>
                  <a:cxn ang="0">
                    <a:pos x="0" y="1126"/>
                  </a:cxn>
                  <a:cxn ang="0">
                    <a:pos x="0" y="0"/>
                  </a:cxn>
                  <a:cxn ang="0">
                    <a:pos x="1" y="0"/>
                  </a:cxn>
                </a:cxnLst>
                <a:rect l="txL" t="txT" r="txR" b="txB"/>
                <a:pathLst>
                  <a:path w="1" h="1126">
                    <a:moveTo>
                      <a:pt x="0" y="1126"/>
                    </a:moveTo>
                    <a:lnTo>
                      <a:pt x="0" y="0"/>
                    </a:lnTo>
                    <a:lnTo>
                      <a:pt x="1"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872" name="Freeform 320"/>
              <p:cNvSpPr/>
              <p:nvPr/>
            </p:nvSpPr>
            <p:spPr>
              <a:xfrm>
                <a:off x="4215" y="909"/>
                <a:ext cx="1" cy="20"/>
              </a:xfrm>
              <a:custGeom>
                <a:avLst/>
                <a:gdLst>
                  <a:gd name="txL" fmla="*/ 0 w 1"/>
                  <a:gd name="txT" fmla="*/ 0 h 185"/>
                  <a:gd name="txR" fmla="*/ 1 w 1"/>
                  <a:gd name="txB" fmla="*/ 185 h 185"/>
                </a:gdLst>
                <a:ahLst/>
                <a:cxnLst>
                  <a:cxn ang="0">
                    <a:pos x="0" y="185"/>
                  </a:cxn>
                  <a:cxn ang="0">
                    <a:pos x="0" y="0"/>
                  </a:cxn>
                  <a:cxn ang="0">
                    <a:pos x="1" y="0"/>
                  </a:cxn>
                </a:cxnLst>
                <a:rect l="txL" t="txT" r="txR" b="txB"/>
                <a:pathLst>
                  <a:path w="1" h="185">
                    <a:moveTo>
                      <a:pt x="0" y="185"/>
                    </a:moveTo>
                    <a:lnTo>
                      <a:pt x="0" y="0"/>
                    </a:lnTo>
                    <a:lnTo>
                      <a:pt x="1"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sp>
            <p:nvSpPr>
              <p:cNvPr id="34873" name="Freeform 321"/>
              <p:cNvSpPr/>
              <p:nvPr/>
            </p:nvSpPr>
            <p:spPr>
              <a:xfrm>
                <a:off x="4215" y="763"/>
                <a:ext cx="1" cy="125"/>
              </a:xfrm>
              <a:custGeom>
                <a:avLst/>
                <a:gdLst>
                  <a:gd name="txL" fmla="*/ 0 w 1"/>
                  <a:gd name="txT" fmla="*/ 0 h 1127"/>
                  <a:gd name="txR" fmla="*/ 1 w 1"/>
                  <a:gd name="txB" fmla="*/ 1127 h 1127"/>
                </a:gdLst>
                <a:ahLst/>
                <a:cxnLst>
                  <a:cxn ang="0">
                    <a:pos x="0" y="1127"/>
                  </a:cxn>
                  <a:cxn ang="0">
                    <a:pos x="0" y="0"/>
                  </a:cxn>
                  <a:cxn ang="0">
                    <a:pos x="1" y="0"/>
                  </a:cxn>
                </a:cxnLst>
                <a:rect l="txL" t="txT" r="txR" b="txB"/>
                <a:pathLst>
                  <a:path w="1" h="1127">
                    <a:moveTo>
                      <a:pt x="0" y="1127"/>
                    </a:moveTo>
                    <a:lnTo>
                      <a:pt x="0" y="0"/>
                    </a:lnTo>
                    <a:lnTo>
                      <a:pt x="1" y="0"/>
                    </a:lnTo>
                  </a:path>
                </a:pathLst>
              </a:custGeom>
              <a:noFill/>
              <a:ln w="0" cap="flat" cmpd="sng">
                <a:solidFill>
                  <a:srgbClr val="000000">
                    <a:alpha val="100000"/>
                  </a:srgbClr>
                </a:solidFill>
                <a:prstDash val="solid"/>
                <a:round/>
                <a:headEnd type="none" w="med" len="med"/>
                <a:tailEnd type="none" w="med" len="med"/>
              </a:ln>
            </p:spPr>
            <p:txBody>
              <a:bodyPr/>
              <a:lstStyle/>
              <a:p>
                <a:endParaRPr lang="zh-CN" altLang="en-US"/>
              </a:p>
            </p:txBody>
          </p:sp>
        </p:grpSp>
      </p:grpSp>
      <p:grpSp>
        <p:nvGrpSpPr>
          <p:cNvPr id="12" name="Group 322"/>
          <p:cNvGrpSpPr/>
          <p:nvPr/>
        </p:nvGrpSpPr>
        <p:grpSpPr>
          <a:xfrm>
            <a:off x="4984750" y="2216150"/>
            <a:ext cx="2409825" cy="1155700"/>
            <a:chOff x="3612" y="1726"/>
            <a:chExt cx="620" cy="135"/>
          </a:xfrm>
        </p:grpSpPr>
        <p:sp>
          <p:nvSpPr>
            <p:cNvPr id="34848" name="Line 323"/>
            <p:cNvSpPr/>
            <p:nvPr/>
          </p:nvSpPr>
          <p:spPr>
            <a:xfrm flipV="1">
              <a:off x="3615" y="1726"/>
              <a:ext cx="0" cy="135"/>
            </a:xfrm>
            <a:prstGeom prst="line">
              <a:avLst/>
            </a:prstGeom>
            <a:ln w="9525" cap="flat" cmpd="sng">
              <a:solidFill>
                <a:srgbClr val="A50021"/>
              </a:solidFill>
              <a:prstDash val="solid"/>
              <a:headEnd type="none" w="med" len="med"/>
              <a:tailEnd type="none" w="med" len="med"/>
            </a:ln>
          </p:spPr>
        </p:sp>
        <p:sp>
          <p:nvSpPr>
            <p:cNvPr id="34849" name="Line 324"/>
            <p:cNvSpPr/>
            <p:nvPr/>
          </p:nvSpPr>
          <p:spPr>
            <a:xfrm flipV="1">
              <a:off x="4226" y="1726"/>
              <a:ext cx="0" cy="135"/>
            </a:xfrm>
            <a:prstGeom prst="line">
              <a:avLst/>
            </a:prstGeom>
            <a:ln w="9525" cap="flat" cmpd="sng">
              <a:solidFill>
                <a:srgbClr val="A50021"/>
              </a:solidFill>
              <a:prstDash val="solid"/>
              <a:headEnd type="none" w="med" len="med"/>
              <a:tailEnd type="none" w="med" len="med"/>
            </a:ln>
          </p:spPr>
        </p:sp>
        <p:sp>
          <p:nvSpPr>
            <p:cNvPr id="34850" name="Line 325"/>
            <p:cNvSpPr/>
            <p:nvPr/>
          </p:nvSpPr>
          <p:spPr>
            <a:xfrm>
              <a:off x="3612" y="1759"/>
              <a:ext cx="620" cy="0"/>
            </a:xfrm>
            <a:prstGeom prst="line">
              <a:avLst/>
            </a:prstGeom>
            <a:ln w="9525" cap="flat" cmpd="sng">
              <a:solidFill>
                <a:srgbClr val="A50021"/>
              </a:solidFill>
              <a:prstDash val="solid"/>
              <a:headEnd type="triangle" w="lg" len="lg"/>
              <a:tailEnd type="triangle" w="lg" len="lg"/>
            </a:ln>
          </p:spPr>
        </p:sp>
      </p:grpSp>
      <p:grpSp>
        <p:nvGrpSpPr>
          <p:cNvPr id="13" name="Group 461"/>
          <p:cNvGrpSpPr/>
          <p:nvPr/>
        </p:nvGrpSpPr>
        <p:grpSpPr>
          <a:xfrm>
            <a:off x="7705725" y="865188"/>
            <a:ext cx="465138" cy="1347787"/>
            <a:chOff x="4854" y="545"/>
            <a:chExt cx="293" cy="849"/>
          </a:xfrm>
        </p:grpSpPr>
        <p:sp>
          <p:nvSpPr>
            <p:cNvPr id="34843" name="Line 327"/>
            <p:cNvSpPr/>
            <p:nvPr/>
          </p:nvSpPr>
          <p:spPr>
            <a:xfrm>
              <a:off x="4857" y="1131"/>
              <a:ext cx="288" cy="0"/>
            </a:xfrm>
            <a:prstGeom prst="line">
              <a:avLst/>
            </a:prstGeom>
            <a:ln w="9525" cap="flat" cmpd="sng">
              <a:solidFill>
                <a:srgbClr val="A50021"/>
              </a:solidFill>
              <a:prstDash val="solid"/>
              <a:headEnd type="none" w="med" len="med"/>
              <a:tailEnd type="none" w="med" len="med"/>
            </a:ln>
          </p:spPr>
        </p:sp>
        <p:sp>
          <p:nvSpPr>
            <p:cNvPr id="34844" name="Line 328"/>
            <p:cNvSpPr/>
            <p:nvPr/>
          </p:nvSpPr>
          <p:spPr>
            <a:xfrm>
              <a:off x="5051" y="545"/>
              <a:ext cx="0" cy="275"/>
            </a:xfrm>
            <a:prstGeom prst="line">
              <a:avLst/>
            </a:prstGeom>
            <a:ln w="9525" cap="flat" cmpd="sng">
              <a:solidFill>
                <a:srgbClr val="A50021"/>
              </a:solidFill>
              <a:prstDash val="solid"/>
              <a:headEnd type="none" w="med" len="med"/>
              <a:tailEnd type="triangle" w="lg" len="lg"/>
            </a:ln>
          </p:spPr>
        </p:sp>
        <p:sp>
          <p:nvSpPr>
            <p:cNvPr id="34845" name="Line 329"/>
            <p:cNvSpPr/>
            <p:nvPr/>
          </p:nvSpPr>
          <p:spPr>
            <a:xfrm flipV="1">
              <a:off x="5051" y="1106"/>
              <a:ext cx="0" cy="288"/>
            </a:xfrm>
            <a:prstGeom prst="line">
              <a:avLst/>
            </a:prstGeom>
            <a:ln w="9525" cap="flat" cmpd="sng">
              <a:solidFill>
                <a:srgbClr val="A50021"/>
              </a:solidFill>
              <a:prstDash val="solid"/>
              <a:headEnd type="none" w="med" len="med"/>
              <a:tailEnd type="triangle" w="lg" len="lg"/>
            </a:ln>
          </p:spPr>
        </p:sp>
        <p:sp>
          <p:nvSpPr>
            <p:cNvPr id="34846" name="Line 330"/>
            <p:cNvSpPr/>
            <p:nvPr/>
          </p:nvSpPr>
          <p:spPr>
            <a:xfrm>
              <a:off x="4854" y="795"/>
              <a:ext cx="293" cy="0"/>
            </a:xfrm>
            <a:prstGeom prst="line">
              <a:avLst/>
            </a:prstGeom>
            <a:ln w="9525" cap="flat" cmpd="sng">
              <a:solidFill>
                <a:srgbClr val="A50021"/>
              </a:solidFill>
              <a:prstDash val="solid"/>
              <a:headEnd type="none" w="med" len="med"/>
              <a:tailEnd type="none" w="med" len="med"/>
            </a:ln>
          </p:spPr>
        </p:sp>
        <p:sp>
          <p:nvSpPr>
            <p:cNvPr id="34847" name="Line 331"/>
            <p:cNvSpPr/>
            <p:nvPr/>
          </p:nvSpPr>
          <p:spPr>
            <a:xfrm flipV="1">
              <a:off x="5052" y="766"/>
              <a:ext cx="0" cy="346"/>
            </a:xfrm>
            <a:prstGeom prst="line">
              <a:avLst/>
            </a:prstGeom>
            <a:ln w="9525" cap="flat" cmpd="sng">
              <a:solidFill>
                <a:srgbClr val="A50021"/>
              </a:solidFill>
              <a:prstDash val="solid"/>
              <a:headEnd type="none" w="med" len="med"/>
              <a:tailEnd type="none" w="med" len="med"/>
            </a:ln>
          </p:spPr>
        </p:sp>
      </p:grpSp>
      <p:grpSp>
        <p:nvGrpSpPr>
          <p:cNvPr id="14" name="Group 458"/>
          <p:cNvGrpSpPr/>
          <p:nvPr/>
        </p:nvGrpSpPr>
        <p:grpSpPr>
          <a:xfrm>
            <a:off x="7373938" y="2655888"/>
            <a:ext cx="1065212" cy="1209675"/>
            <a:chOff x="4645" y="1433"/>
            <a:chExt cx="671" cy="762"/>
          </a:xfrm>
        </p:grpSpPr>
        <p:sp>
          <p:nvSpPr>
            <p:cNvPr id="34839" name="Line 337"/>
            <p:cNvSpPr/>
            <p:nvPr/>
          </p:nvSpPr>
          <p:spPr>
            <a:xfrm flipH="1">
              <a:off x="4755" y="1712"/>
              <a:ext cx="239" cy="321"/>
            </a:xfrm>
            <a:prstGeom prst="line">
              <a:avLst/>
            </a:prstGeom>
            <a:ln w="9525" cap="flat" cmpd="sng">
              <a:solidFill>
                <a:srgbClr val="993366"/>
              </a:solidFill>
              <a:prstDash val="solid"/>
              <a:headEnd type="none" w="med" len="med"/>
              <a:tailEnd type="triangle" w="lg" len="lg"/>
            </a:ln>
          </p:spPr>
        </p:sp>
        <p:sp>
          <p:nvSpPr>
            <p:cNvPr id="34840" name="Line 338"/>
            <p:cNvSpPr/>
            <p:nvPr/>
          </p:nvSpPr>
          <p:spPr>
            <a:xfrm>
              <a:off x="4996" y="1705"/>
              <a:ext cx="320" cy="0"/>
            </a:xfrm>
            <a:prstGeom prst="line">
              <a:avLst/>
            </a:prstGeom>
            <a:ln w="9525" cap="flat" cmpd="sng">
              <a:solidFill>
                <a:srgbClr val="993366"/>
              </a:solidFill>
              <a:prstDash val="solid"/>
              <a:headEnd type="none" w="med" len="med"/>
              <a:tailEnd type="none" w="med" len="med"/>
            </a:ln>
          </p:spPr>
        </p:sp>
        <p:sp>
          <p:nvSpPr>
            <p:cNvPr id="34841" name="Text Box 339"/>
            <p:cNvSpPr txBox="1"/>
            <p:nvPr/>
          </p:nvSpPr>
          <p:spPr>
            <a:xfrm>
              <a:off x="5005" y="1433"/>
              <a:ext cx="193" cy="327"/>
            </a:xfrm>
            <a:prstGeom prst="rect">
              <a:avLst/>
            </a:prstGeom>
            <a:noFill/>
            <a:ln w="9525">
              <a:noFill/>
            </a:ln>
          </p:spPr>
          <p:txBody>
            <a:bodyPr>
              <a:spAutoFit/>
            </a:bodyPr>
            <a:lstStyle/>
            <a:p>
              <a:pPr algn="l">
                <a:spcBef>
                  <a:spcPct val="50000"/>
                </a:spcBef>
              </a:pPr>
              <a:r>
                <a:rPr lang="en-US" altLang="zh-CN" sz="2800" i="0" dirty="0">
                  <a:solidFill>
                    <a:srgbClr val="CC3300"/>
                  </a:solidFill>
                  <a:latin typeface="Times New Roman" panose="02020603050405020304" pitchFamily="18" charset="0"/>
                </a:rPr>
                <a:t>R</a:t>
              </a:r>
            </a:p>
          </p:txBody>
        </p:sp>
        <p:sp>
          <p:nvSpPr>
            <p:cNvPr id="34842" name="Line 340"/>
            <p:cNvSpPr/>
            <p:nvPr/>
          </p:nvSpPr>
          <p:spPr>
            <a:xfrm flipH="1">
              <a:off x="4645" y="2012"/>
              <a:ext cx="130" cy="183"/>
            </a:xfrm>
            <a:prstGeom prst="line">
              <a:avLst/>
            </a:prstGeom>
            <a:ln w="9525" cap="flat" cmpd="sng">
              <a:solidFill>
                <a:srgbClr val="993366"/>
              </a:solidFill>
              <a:prstDash val="solid"/>
              <a:headEnd type="none" w="med" len="med"/>
              <a:tailEnd type="none" w="med" len="med"/>
            </a:ln>
          </p:spPr>
        </p:sp>
      </p:grpSp>
      <p:grpSp>
        <p:nvGrpSpPr>
          <p:cNvPr id="15" name="Group 459"/>
          <p:cNvGrpSpPr/>
          <p:nvPr/>
        </p:nvGrpSpPr>
        <p:grpSpPr>
          <a:xfrm>
            <a:off x="5200650" y="2924175"/>
            <a:ext cx="1212850" cy="2303463"/>
            <a:chOff x="3276" y="1602"/>
            <a:chExt cx="764" cy="1451"/>
          </a:xfrm>
        </p:grpSpPr>
        <p:grpSp>
          <p:nvGrpSpPr>
            <p:cNvPr id="34832" name="Group 332"/>
            <p:cNvGrpSpPr/>
            <p:nvPr/>
          </p:nvGrpSpPr>
          <p:grpSpPr>
            <a:xfrm>
              <a:off x="3625" y="1602"/>
              <a:ext cx="415" cy="1100"/>
              <a:chOff x="3608" y="1428"/>
              <a:chExt cx="250" cy="612"/>
            </a:xfrm>
          </p:grpSpPr>
          <p:sp>
            <p:nvSpPr>
              <p:cNvPr id="34837" name="Line 333"/>
              <p:cNvSpPr/>
              <p:nvPr/>
            </p:nvSpPr>
            <p:spPr>
              <a:xfrm flipH="1">
                <a:off x="3666" y="1428"/>
                <a:ext cx="192" cy="612"/>
              </a:xfrm>
              <a:prstGeom prst="line">
                <a:avLst/>
              </a:prstGeom>
              <a:ln w="9525" cap="flat" cmpd="sng">
                <a:solidFill>
                  <a:srgbClr val="993366"/>
                </a:solidFill>
                <a:prstDash val="solid"/>
                <a:headEnd type="triangle" w="sm" len="lg"/>
                <a:tailEnd type="triangle" w="lg" len="lg"/>
              </a:ln>
            </p:spPr>
          </p:sp>
          <p:sp>
            <p:nvSpPr>
              <p:cNvPr id="34838" name="Text Box 334"/>
              <p:cNvSpPr txBox="1"/>
              <p:nvPr/>
            </p:nvSpPr>
            <p:spPr>
              <a:xfrm rot="-4322425">
                <a:off x="3638" y="1562"/>
                <a:ext cx="150" cy="211"/>
              </a:xfrm>
              <a:prstGeom prst="rect">
                <a:avLst/>
              </a:prstGeom>
              <a:noFill/>
              <a:ln w="9525">
                <a:noFill/>
              </a:ln>
            </p:spPr>
            <p:txBody>
              <a:bodyPr vert="eaVert">
                <a:spAutoFit/>
              </a:bodyPr>
              <a:lstStyle/>
              <a:p>
                <a:pPr algn="l">
                  <a:spcBef>
                    <a:spcPct val="50000"/>
                  </a:spcBef>
                </a:pPr>
                <a:endParaRPr lang="en-US" altLang="x-none" sz="1600" b="0" i="0" dirty="0">
                  <a:solidFill>
                    <a:srgbClr val="CC3300"/>
                  </a:solidFill>
                  <a:latin typeface="Times New Roman" panose="02020603050405020304" pitchFamily="18" charset="0"/>
                </a:endParaRPr>
              </a:p>
            </p:txBody>
          </p:sp>
        </p:grpSp>
        <p:grpSp>
          <p:nvGrpSpPr>
            <p:cNvPr id="34833" name="Group 450"/>
            <p:cNvGrpSpPr/>
            <p:nvPr/>
          </p:nvGrpSpPr>
          <p:grpSpPr>
            <a:xfrm>
              <a:off x="3276" y="2601"/>
              <a:ext cx="476" cy="452"/>
              <a:chOff x="3261" y="1481"/>
              <a:chExt cx="287" cy="251"/>
            </a:xfrm>
          </p:grpSpPr>
          <p:sp>
            <p:nvSpPr>
              <p:cNvPr id="34834" name="Line 439"/>
              <p:cNvSpPr/>
              <p:nvPr/>
            </p:nvSpPr>
            <p:spPr>
              <a:xfrm>
                <a:off x="3346" y="1702"/>
                <a:ext cx="126" cy="0"/>
              </a:xfrm>
              <a:prstGeom prst="line">
                <a:avLst/>
              </a:prstGeom>
              <a:ln w="9525" cap="flat" cmpd="sng">
                <a:solidFill>
                  <a:srgbClr val="993366"/>
                </a:solidFill>
                <a:prstDash val="solid"/>
                <a:headEnd type="none" w="med" len="med"/>
                <a:tailEnd type="none" w="med" len="med"/>
              </a:ln>
            </p:spPr>
          </p:sp>
          <p:sp>
            <p:nvSpPr>
              <p:cNvPr id="34835" name="Text Box 440"/>
              <p:cNvSpPr txBox="1"/>
              <p:nvPr/>
            </p:nvSpPr>
            <p:spPr>
              <a:xfrm>
                <a:off x="3261" y="1507"/>
                <a:ext cx="246" cy="225"/>
              </a:xfrm>
              <a:prstGeom prst="rect">
                <a:avLst/>
              </a:prstGeom>
              <a:noFill/>
              <a:ln w="9525">
                <a:noFill/>
              </a:ln>
            </p:spPr>
            <p:txBody>
              <a:bodyPr>
                <a:spAutoFit/>
              </a:bodyPr>
              <a:lstStyle/>
              <a:p>
                <a:pPr algn="l">
                  <a:spcBef>
                    <a:spcPct val="50000"/>
                  </a:spcBef>
                </a:pPr>
                <a:r>
                  <a:rPr lang="en-US" altLang="zh-CN" sz="3600" i="0" dirty="0">
                    <a:solidFill>
                      <a:srgbClr val="CC3300"/>
                    </a:solidFill>
                    <a:latin typeface="Arial" panose="020B0604020202020204" pitchFamily="34" charset="0"/>
                  </a:rPr>
                  <a:t>φ</a:t>
                </a:r>
              </a:p>
            </p:txBody>
          </p:sp>
          <p:sp>
            <p:nvSpPr>
              <p:cNvPr id="34836" name="Line 441"/>
              <p:cNvSpPr/>
              <p:nvPr/>
            </p:nvSpPr>
            <p:spPr>
              <a:xfrm flipH="1">
                <a:off x="3462" y="1481"/>
                <a:ext cx="86" cy="223"/>
              </a:xfrm>
              <a:prstGeom prst="line">
                <a:avLst/>
              </a:prstGeom>
              <a:ln w="9525" cap="flat" cmpd="sng">
                <a:solidFill>
                  <a:srgbClr val="993366"/>
                </a:solidFill>
                <a:prstDash val="solid"/>
                <a:headEnd type="none" w="med" len="med"/>
                <a:tailEnd type="none" w="med" len="med"/>
              </a:ln>
            </p:spPr>
          </p:sp>
        </p:grpSp>
      </p:grpSp>
      <p:sp>
        <p:nvSpPr>
          <p:cNvPr id="304574" name="Text Box 446"/>
          <p:cNvSpPr txBox="1"/>
          <p:nvPr/>
        </p:nvSpPr>
        <p:spPr>
          <a:xfrm>
            <a:off x="1241425" y="5286375"/>
            <a:ext cx="7162800" cy="946150"/>
          </a:xfrm>
          <a:prstGeom prst="rect">
            <a:avLst/>
          </a:prstGeom>
          <a:noFill/>
          <a:ln w="9525">
            <a:noFill/>
          </a:ln>
        </p:spPr>
        <p:txBody>
          <a:bodyPr>
            <a:spAutoFit/>
          </a:bodyPr>
          <a:lstStyle/>
          <a:p>
            <a:pPr algn="l">
              <a:spcBef>
                <a:spcPct val="25000"/>
              </a:spcBef>
            </a:pPr>
            <a:r>
              <a:rPr lang="zh-CN" altLang="en-US" sz="2800" i="0" dirty="0">
                <a:solidFill>
                  <a:schemeClr val="tx1"/>
                </a:solidFill>
                <a:latin typeface="Times New Roman" panose="02020603050405020304" pitchFamily="18" charset="0"/>
              </a:rPr>
              <a:t>尺寸界线尽可能避免从圆弧处引出，故不能直接标注总长尺寸。</a:t>
            </a:r>
          </a:p>
        </p:txBody>
      </p:sp>
      <p:sp>
        <p:nvSpPr>
          <p:cNvPr id="34831" name="Rectangle 456"/>
          <p:cNvSpPr/>
          <p:nvPr/>
        </p:nvSpPr>
        <p:spPr>
          <a:xfrm>
            <a:off x="-139700" y="0"/>
            <a:ext cx="9339263" cy="404813"/>
          </a:xfrm>
          <a:prstGeom prst="rect">
            <a:avLst/>
          </a:prstGeom>
          <a:noFill/>
          <a:ln w="9525">
            <a:noFill/>
          </a:ln>
        </p:spPr>
        <p:txBody>
          <a:bodyPr/>
          <a:lstStyle/>
          <a:p>
            <a:pPr algn="l">
              <a:lnSpc>
                <a:spcPct val="90000"/>
              </a:lnSpc>
              <a:buNone/>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7.3.1 </a:t>
            </a:r>
            <a:r>
              <a:rPr lang="zh-CN" altLang="en-US" i="0" dirty="0">
                <a:solidFill>
                  <a:srgbClr val="000066"/>
                </a:solidFill>
                <a:latin typeface="仿宋_GB2312" pitchFamily="49" charset="-122"/>
                <a:ea typeface="仿宋_GB2312" pitchFamily="49" charset="-122"/>
              </a:rPr>
              <a:t>基本形体的尺寸标注</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down)">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up)">
                                      <p:cBhvr>
                                        <p:cTn id="37" dur="500"/>
                                        <p:tgtEl>
                                          <p:spTgt spid="15"/>
                                        </p:tgtEl>
                                      </p:cBhvr>
                                    </p:animEffect>
                                  </p:childTnLst>
                                </p:cTn>
                              </p:par>
                            </p:childTnLst>
                          </p:cTn>
                        </p:par>
                        <p:par>
                          <p:cTn id="38" fill="hold">
                            <p:stCondLst>
                              <p:cond delay="500"/>
                            </p:stCondLst>
                            <p:childTnLst>
                              <p:par>
                                <p:cTn id="39" presetID="22" presetClass="entr" presetSubtype="8" fill="hold" nodeType="afterEffect">
                                  <p:stCondLst>
                                    <p:cond delay="0"/>
                                  </p:stCondLst>
                                  <p:iterate type="wd">
                                    <p:tmPct val="10000"/>
                                  </p:iterate>
                                  <p:childTnLst>
                                    <p:set>
                                      <p:cBhvr>
                                        <p:cTn id="40" dur="1" fill="hold">
                                          <p:stCondLst>
                                            <p:cond delay="0"/>
                                          </p:stCondLst>
                                        </p:cTn>
                                        <p:tgtEl>
                                          <p:spTgt spid="304574">
                                            <p:txEl>
                                              <p:pRg st="0" end="0"/>
                                            </p:txEl>
                                          </p:spTgt>
                                        </p:tgtEl>
                                        <p:attrNameLst>
                                          <p:attrName>style.visibility</p:attrName>
                                        </p:attrNameLst>
                                      </p:cBhvr>
                                      <p:to>
                                        <p:strVal val="visible"/>
                                      </p:to>
                                    </p:set>
                                    <p:animEffect transition="in" filter="wipe(left)">
                                      <p:cBhvr>
                                        <p:cTn id="41" dur="1000"/>
                                        <p:tgtEl>
                                          <p:spTgt spid="30457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日期占位符 2"/>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A93701C9-3202-47D1-8A5E-A798B535E987}"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15:55:42</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19" name="灯片编号占位符 4"/>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5pPr>
          </a:lstStyle>
          <a:p>
            <a:pPr lvl="0" algn="r" eaLnBrk="1" hangingPunct="1"/>
            <a:fld id="{9A0DB2DC-4C9A-4742-B13C-FB6460FD3503}" type="slidenum">
              <a:rPr lang="en-US" altLang="zh-CN" sz="1400" b="0" i="0" dirty="0">
                <a:solidFill>
                  <a:schemeClr val="tx1"/>
                </a:solidFill>
                <a:latin typeface="Times New Roman" panose="02020603050405020304" pitchFamily="18" charset="0"/>
              </a:rPr>
              <a:t>3</a:t>
            </a:fld>
            <a:endParaRPr lang="en-US" altLang="zh-CN" sz="1400" b="0" i="0" dirty="0">
              <a:solidFill>
                <a:schemeClr val="tx1"/>
              </a:solidFill>
              <a:latin typeface="Times New Roman" panose="02020603050405020304" pitchFamily="18" charset="0"/>
            </a:endParaRPr>
          </a:p>
        </p:txBody>
      </p:sp>
      <p:pic>
        <p:nvPicPr>
          <p:cNvPr id="6149" name="Picture 38"/>
          <p:cNvPicPr>
            <a:picLocks noChangeAspect="1"/>
          </p:cNvPicPr>
          <p:nvPr/>
        </p:nvPicPr>
        <p:blipFill>
          <a:blip r:embed="rId2"/>
          <a:stretch>
            <a:fillRect/>
          </a:stretch>
        </p:blipFill>
        <p:spPr>
          <a:xfrm>
            <a:off x="1284288" y="1609725"/>
            <a:ext cx="6399212" cy="4711700"/>
          </a:xfrm>
          <a:prstGeom prst="rect">
            <a:avLst/>
          </a:prstGeom>
          <a:noFill/>
          <a:ln w="4763">
            <a:noFill/>
          </a:ln>
        </p:spPr>
      </p:pic>
      <p:sp>
        <p:nvSpPr>
          <p:cNvPr id="281639" name="Text Box 39"/>
          <p:cNvSpPr txBox="1"/>
          <p:nvPr/>
        </p:nvSpPr>
        <p:spPr>
          <a:xfrm>
            <a:off x="5067300" y="3960813"/>
            <a:ext cx="3541713" cy="2282825"/>
          </a:xfrm>
          <a:prstGeom prst="rect">
            <a:avLst/>
          </a:prstGeom>
          <a:noFill/>
          <a:ln w="4826">
            <a:noFill/>
          </a:ln>
        </p:spPr>
        <p:txBody>
          <a:bodyPr>
            <a:spAutoFit/>
          </a:bodyPr>
          <a:lstStyle/>
          <a:p>
            <a:pPr algn="l">
              <a:lnSpc>
                <a:spcPct val="120000"/>
              </a:lnSpc>
            </a:pPr>
            <a:r>
              <a:rPr lang="zh-CN" altLang="en-US" i="0" dirty="0">
                <a:solidFill>
                  <a:schemeClr val="tx1"/>
                </a:solidFill>
                <a:latin typeface="Times New Roman" panose="02020603050405020304" pitchFamily="18" charset="0"/>
              </a:rPr>
              <a:t>在工程图中，视图主要用来表达物体的形状，故没有必要表达物体与投影面之间的距离，因此</a:t>
            </a:r>
            <a:r>
              <a:rPr lang="zh-CN" altLang="en-US" i="0" dirty="0">
                <a:solidFill>
                  <a:srgbClr val="FF3300"/>
                </a:solidFill>
                <a:latin typeface="Times New Roman" panose="02020603050405020304" pitchFamily="18" charset="0"/>
              </a:rPr>
              <a:t>绘图时不用画出投影轴</a:t>
            </a:r>
            <a:r>
              <a:rPr lang="zh-CN" altLang="en-US" i="0" dirty="0">
                <a:solidFill>
                  <a:schemeClr val="tx1"/>
                </a:solidFill>
                <a:latin typeface="Times New Roman" panose="02020603050405020304" pitchFamily="18" charset="0"/>
              </a:rPr>
              <a:t>。</a:t>
            </a:r>
          </a:p>
        </p:txBody>
      </p:sp>
      <p:sp>
        <p:nvSpPr>
          <p:cNvPr id="6151" name="Rectangle 15"/>
          <p:cNvSpPr/>
          <p:nvPr/>
        </p:nvSpPr>
        <p:spPr>
          <a:xfrm>
            <a:off x="914400" y="500063"/>
            <a:ext cx="8245475" cy="6045200"/>
          </a:xfrm>
          <a:prstGeom prst="rect">
            <a:avLst/>
          </a:prstGeom>
          <a:noFill/>
          <a:ln w="9525">
            <a:noFill/>
          </a:ln>
        </p:spPr>
        <p:txBody>
          <a:bodyPr wrap="none" anchor="ctr" anchorCtr="0"/>
          <a:lstStyle/>
          <a:p>
            <a:endParaRPr lang="en-US" altLang="x-none" dirty="0">
              <a:latin typeface="Comic Sans MS" panose="030F0702030302020204" pitchFamily="66" charset="0"/>
            </a:endParaRPr>
          </a:p>
        </p:txBody>
      </p:sp>
      <p:sp>
        <p:nvSpPr>
          <p:cNvPr id="281625" name="Rectangle 25"/>
          <p:cNvSpPr>
            <a:spLocks noChangeArrowheads="1"/>
          </p:cNvSpPr>
          <p:nvPr/>
        </p:nvSpPr>
        <p:spPr bwMode="auto">
          <a:xfrm>
            <a:off x="1392238" y="693738"/>
            <a:ext cx="2732088" cy="946150"/>
          </a:xfrm>
          <a:prstGeom prst="rect">
            <a:avLst/>
          </a:prstGeom>
          <a:noFill/>
          <a:ln w="9525" algn="ctr">
            <a:noFill/>
            <a:miter lim="800000"/>
          </a:ln>
          <a:effectLst/>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smtClean="0">
                <a:ln>
                  <a:noFill/>
                </a:ln>
                <a:solidFill>
                  <a:schemeClr val="accent2"/>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主视图</a:t>
            </a:r>
            <a:r>
              <a:rPr kumimoji="1" lang="zh-CN" altLang="en-US" sz="2000" b="1" i="0" u="none" strike="noStrike" kern="1200" cap="none" spc="0" normalizeH="0" baseline="0" noProof="0" smtClean="0">
                <a:ln>
                  <a:noFill/>
                </a:ln>
                <a:solidFill>
                  <a:srgbClr val="080808"/>
                </a:solidFill>
                <a:effectLst/>
                <a:uLnTx/>
                <a:uFillTx/>
                <a:latin typeface="Arial" panose="020B0604020202020204" pitchFamily="34" charset="0"/>
                <a:ea typeface="宋体" panose="02010600030101010101" pitchFamily="2" charset="-122"/>
                <a:cs typeface="+mn-cs"/>
              </a:rPr>
              <a:t>，即</a:t>
            </a:r>
            <a:r>
              <a:rPr kumimoji="1" lang="en-US" altLang="zh-CN" sz="2000" b="1" i="0" u="none" strike="noStrike" kern="1200" cap="none" spc="0" normalizeH="0" baseline="0" noProof="0" smtClean="0">
                <a:ln>
                  <a:noFill/>
                </a:ln>
                <a:solidFill>
                  <a:srgbClr val="080808"/>
                </a:solidFill>
                <a:effectLst/>
                <a:uLnTx/>
                <a:uFillTx/>
                <a:latin typeface="Arial" panose="020B0604020202020204" pitchFamily="34" charset="0"/>
                <a:ea typeface="宋体" panose="02010600030101010101" pitchFamily="2" charset="-122"/>
                <a:cs typeface="+mn-cs"/>
              </a:rPr>
              <a:t>V</a:t>
            </a:r>
            <a:r>
              <a:rPr kumimoji="1" lang="zh-CN" altLang="en-US" sz="2000" b="1" i="0" u="none" strike="noStrike" kern="1200" cap="none" spc="0" normalizeH="0" baseline="0" noProof="0" smtClean="0">
                <a:ln>
                  <a:noFill/>
                </a:ln>
                <a:solidFill>
                  <a:srgbClr val="080808"/>
                </a:solidFill>
                <a:effectLst/>
                <a:uLnTx/>
                <a:uFillTx/>
                <a:latin typeface="Arial" panose="020B0604020202020204" pitchFamily="34" charset="0"/>
                <a:ea typeface="宋体" panose="02010600030101010101" pitchFamily="2" charset="-122"/>
                <a:cs typeface="+mn-cs"/>
              </a:rPr>
              <a:t>面上的投影正投影</a:t>
            </a:r>
          </a:p>
        </p:txBody>
      </p:sp>
      <p:sp>
        <p:nvSpPr>
          <p:cNvPr id="281626" name="Rectangle 26"/>
          <p:cNvSpPr>
            <a:spLocks noChangeArrowheads="1"/>
          </p:cNvSpPr>
          <p:nvPr/>
        </p:nvSpPr>
        <p:spPr bwMode="auto">
          <a:xfrm>
            <a:off x="438150" y="4922838"/>
            <a:ext cx="2498725" cy="946150"/>
          </a:xfrm>
          <a:prstGeom prst="rect">
            <a:avLst/>
          </a:prstGeom>
          <a:noFill/>
          <a:ln w="9525" algn="ctr">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smtClean="0">
                <a:ln>
                  <a:noFill/>
                </a:ln>
                <a:solidFill>
                  <a:schemeClr val="accent2"/>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俯视图</a:t>
            </a:r>
            <a:r>
              <a:rPr kumimoji="1" lang="zh-CN" altLang="en-US" sz="2000" b="1" i="0" u="none" strike="noStrike" kern="1200" cap="none" spc="0" normalizeH="0" baseline="0" noProof="0" smtClean="0">
                <a:ln>
                  <a:noFill/>
                </a:ln>
                <a:solidFill>
                  <a:srgbClr val="080808"/>
                </a:solidFill>
                <a:effectLst/>
                <a:uLnTx/>
                <a:uFillTx/>
                <a:latin typeface="Arial" panose="020B0604020202020204" pitchFamily="34" charset="0"/>
                <a:ea typeface="宋体" panose="02010600030101010101" pitchFamily="2" charset="-122"/>
                <a:cs typeface="+mn-cs"/>
              </a:rPr>
              <a:t>，即</a:t>
            </a:r>
            <a:r>
              <a:rPr kumimoji="1" lang="en-US" altLang="zh-CN" sz="2000" b="1" i="0" u="none" strike="noStrike" kern="1200" cap="none" spc="0" normalizeH="0" baseline="0" noProof="0" smtClean="0">
                <a:ln>
                  <a:noFill/>
                </a:ln>
                <a:solidFill>
                  <a:srgbClr val="080808"/>
                </a:solidFill>
                <a:effectLst/>
                <a:uLnTx/>
                <a:uFillTx/>
                <a:latin typeface="Arial" panose="020B0604020202020204" pitchFamily="34" charset="0"/>
                <a:ea typeface="宋体" panose="02010600030101010101" pitchFamily="2" charset="-122"/>
                <a:cs typeface="+mn-cs"/>
              </a:rPr>
              <a:t>H</a:t>
            </a:r>
            <a:r>
              <a:rPr kumimoji="1" lang="zh-CN" altLang="en-US" sz="2000" b="1" i="0" u="none" strike="noStrike" kern="1200" cap="none" spc="0" normalizeH="0" baseline="0" noProof="0" smtClean="0">
                <a:ln>
                  <a:noFill/>
                </a:ln>
                <a:solidFill>
                  <a:srgbClr val="080808"/>
                </a:solidFill>
                <a:effectLst/>
                <a:uLnTx/>
                <a:uFillTx/>
                <a:latin typeface="Arial" panose="020B0604020202020204" pitchFamily="34" charset="0"/>
                <a:ea typeface="宋体" panose="02010600030101010101" pitchFamily="2" charset="-122"/>
                <a:cs typeface="+mn-cs"/>
              </a:rPr>
              <a:t>面上的投影水平投影</a:t>
            </a:r>
          </a:p>
        </p:txBody>
      </p:sp>
      <p:sp>
        <p:nvSpPr>
          <p:cNvPr id="281627" name="Rectangle 27"/>
          <p:cNvSpPr>
            <a:spLocks noChangeArrowheads="1"/>
          </p:cNvSpPr>
          <p:nvPr/>
        </p:nvSpPr>
        <p:spPr bwMode="auto">
          <a:xfrm>
            <a:off x="4900613" y="720725"/>
            <a:ext cx="3011488" cy="946150"/>
          </a:xfrm>
          <a:prstGeom prst="rect">
            <a:avLst/>
          </a:prstGeom>
          <a:noFill/>
          <a:ln w="9525">
            <a:noFill/>
            <a:miter lim="800000"/>
          </a:ln>
          <a:effectLst/>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smtClean="0">
                <a:ln>
                  <a:noFill/>
                </a:ln>
                <a:solidFill>
                  <a:schemeClr val="accent2"/>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左视图</a:t>
            </a:r>
            <a:r>
              <a:rPr kumimoji="1" lang="zh-CN" altLang="en-US" sz="2000" b="1" i="0" u="none" strike="noStrike" kern="1200" cap="none" spc="0" normalizeH="0" baseline="0" noProof="0" smtClean="0">
                <a:ln>
                  <a:noFill/>
                </a:ln>
                <a:solidFill>
                  <a:srgbClr val="080808"/>
                </a:solidFill>
                <a:effectLst/>
                <a:uLnTx/>
                <a:uFillTx/>
                <a:latin typeface="Arial" panose="020B0604020202020204" pitchFamily="34" charset="0"/>
                <a:ea typeface="宋体" panose="02010600030101010101" pitchFamily="2" charset="-122"/>
                <a:cs typeface="+mn-cs"/>
              </a:rPr>
              <a:t>，即</a:t>
            </a:r>
            <a:r>
              <a:rPr kumimoji="1" lang="en-US" altLang="zh-CN" sz="2000" b="1" i="0" u="none" strike="noStrike" kern="1200" cap="none" spc="0" normalizeH="0" baseline="0" noProof="0" smtClean="0">
                <a:ln>
                  <a:noFill/>
                </a:ln>
                <a:solidFill>
                  <a:srgbClr val="080808"/>
                </a:solidFill>
                <a:effectLst/>
                <a:uLnTx/>
                <a:uFillTx/>
                <a:latin typeface="Arial" panose="020B0604020202020204" pitchFamily="34" charset="0"/>
                <a:ea typeface="宋体" panose="02010600030101010101" pitchFamily="2" charset="-122"/>
                <a:cs typeface="+mn-cs"/>
              </a:rPr>
              <a:t>W</a:t>
            </a:r>
            <a:r>
              <a:rPr kumimoji="1" lang="zh-CN" altLang="en-US" sz="2000" b="1" i="0" u="none" strike="noStrike" kern="1200" cap="none" spc="0" normalizeH="0" baseline="0" noProof="0" smtClean="0">
                <a:ln>
                  <a:noFill/>
                </a:ln>
                <a:solidFill>
                  <a:srgbClr val="080808"/>
                </a:solidFill>
                <a:effectLst/>
                <a:uLnTx/>
                <a:uFillTx/>
                <a:latin typeface="Arial" panose="020B0604020202020204" pitchFamily="34" charset="0"/>
                <a:ea typeface="宋体" panose="02010600030101010101" pitchFamily="2" charset="-122"/>
                <a:cs typeface="+mn-cs"/>
              </a:rPr>
              <a:t>面上的投影侧投影</a:t>
            </a:r>
          </a:p>
        </p:txBody>
      </p:sp>
      <p:grpSp>
        <p:nvGrpSpPr>
          <p:cNvPr id="2" name="Group 40"/>
          <p:cNvGrpSpPr/>
          <p:nvPr/>
        </p:nvGrpSpPr>
        <p:grpSpPr>
          <a:xfrm>
            <a:off x="963613" y="896938"/>
            <a:ext cx="7612062" cy="5567362"/>
            <a:chOff x="509" y="520"/>
            <a:chExt cx="4795" cy="3507"/>
          </a:xfrm>
        </p:grpSpPr>
        <p:sp>
          <p:nvSpPr>
            <p:cNvPr id="6157" name="Line 16"/>
            <p:cNvSpPr/>
            <p:nvPr/>
          </p:nvSpPr>
          <p:spPr>
            <a:xfrm>
              <a:off x="623" y="2277"/>
              <a:ext cx="4681" cy="0"/>
            </a:xfrm>
            <a:prstGeom prst="line">
              <a:avLst/>
            </a:prstGeom>
            <a:ln w="28575" cap="flat" cmpd="sng">
              <a:solidFill>
                <a:schemeClr val="tx1"/>
              </a:solidFill>
              <a:prstDash val="solid"/>
              <a:headEnd type="none" w="med" len="med"/>
              <a:tailEnd type="none" w="med" len="med"/>
            </a:ln>
          </p:spPr>
        </p:sp>
        <p:sp>
          <p:nvSpPr>
            <p:cNvPr id="6158" name="Line 17"/>
            <p:cNvSpPr/>
            <p:nvPr/>
          </p:nvSpPr>
          <p:spPr>
            <a:xfrm>
              <a:off x="2964" y="591"/>
              <a:ext cx="0" cy="3428"/>
            </a:xfrm>
            <a:prstGeom prst="line">
              <a:avLst/>
            </a:prstGeom>
            <a:ln w="28575" cap="flat" cmpd="sng">
              <a:solidFill>
                <a:schemeClr val="tx1"/>
              </a:solidFill>
              <a:prstDash val="solid"/>
              <a:headEnd type="none" w="med" len="med"/>
              <a:tailEnd type="none" w="med" len="med"/>
            </a:ln>
          </p:spPr>
        </p:sp>
        <p:sp>
          <p:nvSpPr>
            <p:cNvPr id="6159" name="Rectangle 28"/>
            <p:cNvSpPr/>
            <p:nvPr/>
          </p:nvSpPr>
          <p:spPr>
            <a:xfrm>
              <a:off x="4955" y="2026"/>
              <a:ext cx="321" cy="250"/>
            </a:xfrm>
            <a:prstGeom prst="rect">
              <a:avLst/>
            </a:prstGeom>
            <a:noFill/>
            <a:ln w="9525">
              <a:noFill/>
            </a:ln>
          </p:spPr>
          <p:txBody>
            <a:bodyPr wrap="none">
              <a:spAutoFit/>
            </a:bodyPr>
            <a:lstStyle/>
            <a:p>
              <a:pPr algn="l"/>
              <a:r>
                <a:rPr lang="en-US" altLang="zh-CN" sz="2000" i="0" dirty="0">
                  <a:solidFill>
                    <a:srgbClr val="FF3300"/>
                  </a:solidFill>
                  <a:latin typeface="Arial" panose="020B0604020202020204" pitchFamily="34" charset="0"/>
                </a:rPr>
                <a:t>Y</a:t>
              </a:r>
              <a:r>
                <a:rPr lang="en-US" altLang="zh-CN" sz="2000" i="0" baseline="-25000" dirty="0">
                  <a:solidFill>
                    <a:srgbClr val="FF3300"/>
                  </a:solidFill>
                  <a:latin typeface="Arial" panose="020B0604020202020204" pitchFamily="34" charset="0"/>
                </a:rPr>
                <a:t>W</a:t>
              </a:r>
            </a:p>
          </p:txBody>
        </p:sp>
        <p:sp>
          <p:nvSpPr>
            <p:cNvPr id="6160" name="Rectangle 29"/>
            <p:cNvSpPr/>
            <p:nvPr/>
          </p:nvSpPr>
          <p:spPr>
            <a:xfrm>
              <a:off x="2652" y="3777"/>
              <a:ext cx="298" cy="250"/>
            </a:xfrm>
            <a:prstGeom prst="rect">
              <a:avLst/>
            </a:prstGeom>
            <a:noFill/>
            <a:ln w="9525">
              <a:noFill/>
            </a:ln>
          </p:spPr>
          <p:txBody>
            <a:bodyPr wrap="none">
              <a:spAutoFit/>
            </a:bodyPr>
            <a:lstStyle/>
            <a:p>
              <a:pPr algn="l"/>
              <a:r>
                <a:rPr lang="en-US" altLang="zh-CN" sz="2000" i="0" dirty="0">
                  <a:solidFill>
                    <a:srgbClr val="FF3300"/>
                  </a:solidFill>
                  <a:latin typeface="Arial" panose="020B0604020202020204" pitchFamily="34" charset="0"/>
                </a:rPr>
                <a:t>Y</a:t>
              </a:r>
              <a:r>
                <a:rPr lang="en-US" altLang="zh-CN" sz="2000" i="0" baseline="-25000" dirty="0">
                  <a:solidFill>
                    <a:srgbClr val="FF3300"/>
                  </a:solidFill>
                  <a:latin typeface="Arial" panose="020B0604020202020204" pitchFamily="34" charset="0"/>
                </a:rPr>
                <a:t>H</a:t>
              </a:r>
            </a:p>
          </p:txBody>
        </p:sp>
        <p:sp>
          <p:nvSpPr>
            <p:cNvPr id="6161" name="Rectangle 30"/>
            <p:cNvSpPr/>
            <p:nvPr/>
          </p:nvSpPr>
          <p:spPr>
            <a:xfrm>
              <a:off x="509" y="2064"/>
              <a:ext cx="223" cy="250"/>
            </a:xfrm>
            <a:prstGeom prst="rect">
              <a:avLst/>
            </a:prstGeom>
            <a:noFill/>
            <a:ln w="9525">
              <a:noFill/>
            </a:ln>
          </p:spPr>
          <p:txBody>
            <a:bodyPr wrap="none">
              <a:spAutoFit/>
            </a:bodyPr>
            <a:lstStyle/>
            <a:p>
              <a:pPr algn="l"/>
              <a:r>
                <a:rPr lang="en-US" altLang="zh-CN" sz="2000" i="0" dirty="0">
                  <a:solidFill>
                    <a:srgbClr val="FF3300"/>
                  </a:solidFill>
                  <a:latin typeface="Arial" panose="020B0604020202020204" pitchFamily="34" charset="0"/>
                </a:rPr>
                <a:t>X</a:t>
              </a:r>
            </a:p>
          </p:txBody>
        </p:sp>
        <p:sp>
          <p:nvSpPr>
            <p:cNvPr id="6162" name="Rectangle 31"/>
            <p:cNvSpPr/>
            <p:nvPr/>
          </p:nvSpPr>
          <p:spPr>
            <a:xfrm>
              <a:off x="2716" y="2281"/>
              <a:ext cx="228" cy="231"/>
            </a:xfrm>
            <a:prstGeom prst="rect">
              <a:avLst/>
            </a:prstGeom>
            <a:noFill/>
            <a:ln w="9525">
              <a:noFill/>
            </a:ln>
          </p:spPr>
          <p:txBody>
            <a:bodyPr wrap="none">
              <a:spAutoFit/>
            </a:bodyPr>
            <a:lstStyle/>
            <a:p>
              <a:pPr algn="l"/>
              <a:r>
                <a:rPr lang="en-US" altLang="zh-CN" sz="1800" i="0" dirty="0">
                  <a:solidFill>
                    <a:srgbClr val="FF3300"/>
                  </a:solidFill>
                  <a:latin typeface="Arial" panose="020B0604020202020204" pitchFamily="34" charset="0"/>
                </a:rPr>
                <a:t>O</a:t>
              </a:r>
            </a:p>
          </p:txBody>
        </p:sp>
        <p:sp>
          <p:nvSpPr>
            <p:cNvPr id="6163" name="Rectangle 32"/>
            <p:cNvSpPr/>
            <p:nvPr/>
          </p:nvSpPr>
          <p:spPr>
            <a:xfrm>
              <a:off x="2757" y="520"/>
              <a:ext cx="214" cy="250"/>
            </a:xfrm>
            <a:prstGeom prst="rect">
              <a:avLst/>
            </a:prstGeom>
            <a:noFill/>
            <a:ln w="9525">
              <a:noFill/>
            </a:ln>
          </p:spPr>
          <p:txBody>
            <a:bodyPr wrap="none">
              <a:spAutoFit/>
            </a:bodyPr>
            <a:lstStyle/>
            <a:p>
              <a:pPr algn="l"/>
              <a:r>
                <a:rPr lang="en-US" altLang="zh-CN" sz="2000" i="0" dirty="0">
                  <a:solidFill>
                    <a:srgbClr val="FF3300"/>
                  </a:solidFill>
                  <a:latin typeface="Arial" panose="020B0604020202020204" pitchFamily="34" charset="0"/>
                </a:rPr>
                <a:t>Z</a:t>
              </a:r>
            </a:p>
          </p:txBody>
        </p:sp>
      </p:grpSp>
      <p:sp>
        <p:nvSpPr>
          <p:cNvPr id="6156" name="Rectangle 33"/>
          <p:cNvSpPr/>
          <p:nvPr/>
        </p:nvSpPr>
        <p:spPr>
          <a:xfrm>
            <a:off x="0" y="0"/>
            <a:ext cx="9144000" cy="404813"/>
          </a:xfrm>
          <a:prstGeom prst="rect">
            <a:avLst/>
          </a:prstGeom>
          <a:noFill/>
          <a:ln w="9525">
            <a:noFill/>
          </a:ln>
        </p:spPr>
        <p:txBody>
          <a:bodyPr/>
          <a:lstStyle/>
          <a:p>
            <a:pPr algn="l">
              <a:lnSpc>
                <a:spcPct val="90000"/>
              </a:lnSpc>
              <a:buNone/>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7.1.1 </a:t>
            </a:r>
            <a:r>
              <a:rPr lang="zh-CN" altLang="en-US" i="0" dirty="0">
                <a:solidFill>
                  <a:srgbClr val="000066"/>
                </a:solidFill>
                <a:latin typeface="仿宋_GB2312" pitchFamily="49" charset="-122"/>
                <a:ea typeface="仿宋_GB2312" pitchFamily="49" charset="-122"/>
              </a:rPr>
              <a:t>三视图的形成</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81625"/>
                                        </p:tgtEl>
                                        <p:attrNameLst>
                                          <p:attrName>style.visibility</p:attrName>
                                        </p:attrNameLst>
                                      </p:cBhvr>
                                      <p:to>
                                        <p:strVal val="visible"/>
                                      </p:to>
                                    </p:set>
                                    <p:animEffect transition="in" filter="wipe(down)">
                                      <p:cBhvr>
                                        <p:cTn id="7" dur="500"/>
                                        <p:tgtEl>
                                          <p:spTgt spid="28162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81626"/>
                                        </p:tgtEl>
                                        <p:attrNameLst>
                                          <p:attrName>style.visibility</p:attrName>
                                        </p:attrNameLst>
                                      </p:cBhvr>
                                      <p:to>
                                        <p:strVal val="visible"/>
                                      </p:to>
                                    </p:set>
                                    <p:animEffect transition="in" filter="wipe(down)">
                                      <p:cBhvr>
                                        <p:cTn id="12" dur="500"/>
                                        <p:tgtEl>
                                          <p:spTgt spid="28162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81627"/>
                                        </p:tgtEl>
                                        <p:attrNameLst>
                                          <p:attrName>style.visibility</p:attrName>
                                        </p:attrNameLst>
                                      </p:cBhvr>
                                      <p:to>
                                        <p:strVal val="visible"/>
                                      </p:to>
                                    </p:set>
                                    <p:animEffect transition="in" filter="wipe(down)">
                                      <p:cBhvr>
                                        <p:cTn id="17" dur="500"/>
                                        <p:tgtEl>
                                          <p:spTgt spid="28162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iterate type="wd">
                                    <p:tmPct val="10000"/>
                                  </p:iterate>
                                  <p:childTnLst>
                                    <p:set>
                                      <p:cBhvr>
                                        <p:cTn id="21" dur="1" fill="hold">
                                          <p:stCondLst>
                                            <p:cond delay="0"/>
                                          </p:stCondLst>
                                        </p:cTn>
                                        <p:tgtEl>
                                          <p:spTgt spid="281639">
                                            <p:txEl>
                                              <p:pRg st="0" end="0"/>
                                            </p:txEl>
                                          </p:spTgt>
                                        </p:tgtEl>
                                        <p:attrNameLst>
                                          <p:attrName>style.visibility</p:attrName>
                                        </p:attrNameLst>
                                      </p:cBhvr>
                                      <p:to>
                                        <p:strVal val="visible"/>
                                      </p:to>
                                    </p:set>
                                    <p:animEffect transition="in" filter="wipe(left)">
                                      <p:cBhvr>
                                        <p:cTn id="22" dur="1000"/>
                                        <p:tgtEl>
                                          <p:spTgt spid="281639">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xit" presetSubtype="16" fill="hold" nodeType="clickEffect">
                                  <p:stCondLst>
                                    <p:cond delay="0"/>
                                  </p:stCondLst>
                                  <p:childTnLst>
                                    <p:animEffect transition="out" filter="box(in)">
                                      <p:cBhvr>
                                        <p:cTn id="26" dur="500"/>
                                        <p:tgtEl>
                                          <p:spTgt spid="2"/>
                                        </p:tgtEl>
                                      </p:cBhvr>
                                    </p:animEffect>
                                    <p:set>
                                      <p:cBhvr>
                                        <p:cTn id="27"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1625" grpId="0"/>
      <p:bldP spid="281626" grpId="0"/>
      <p:bldP spid="28162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875302E7-A47B-46FC-B2DD-89B482A88BA9}"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15:55:42</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57"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5pPr>
          </a:lstStyle>
          <a:p>
            <a:pPr lvl="0" algn="r" eaLnBrk="1" hangingPunct="1"/>
            <a:fld id="{9A0DB2DC-4C9A-4742-B13C-FB6460FD3503}" type="slidenum">
              <a:rPr lang="en-US" altLang="zh-CN" sz="1400" b="0" i="0" dirty="0">
                <a:solidFill>
                  <a:schemeClr val="tx1"/>
                </a:solidFill>
                <a:latin typeface="Times New Roman" panose="02020603050405020304" pitchFamily="18" charset="0"/>
              </a:rPr>
              <a:t>30</a:t>
            </a:fld>
            <a:endParaRPr lang="en-US" altLang="zh-CN" sz="1400" b="0" i="0" dirty="0">
              <a:solidFill>
                <a:schemeClr val="tx1"/>
              </a:solidFill>
              <a:latin typeface="Times New Roman" panose="02020603050405020304" pitchFamily="18" charset="0"/>
            </a:endParaRPr>
          </a:p>
        </p:txBody>
      </p:sp>
      <p:pic>
        <p:nvPicPr>
          <p:cNvPr id="35845" name="Picture 7"/>
          <p:cNvPicPr>
            <a:picLocks noChangeAspect="1"/>
          </p:cNvPicPr>
          <p:nvPr/>
        </p:nvPicPr>
        <p:blipFill>
          <a:blip r:embed="rId2"/>
          <a:stretch>
            <a:fillRect/>
          </a:stretch>
        </p:blipFill>
        <p:spPr>
          <a:xfrm>
            <a:off x="735013" y="527050"/>
            <a:ext cx="6508750" cy="5886450"/>
          </a:xfrm>
          <a:prstGeom prst="rect">
            <a:avLst/>
          </a:prstGeom>
          <a:noFill/>
          <a:ln w="4763">
            <a:noFill/>
          </a:ln>
        </p:spPr>
      </p:pic>
      <p:sp>
        <p:nvSpPr>
          <p:cNvPr id="35846" name="Rectangle 4"/>
          <p:cNvSpPr/>
          <p:nvPr/>
        </p:nvSpPr>
        <p:spPr>
          <a:xfrm>
            <a:off x="-139700" y="0"/>
            <a:ext cx="9339263"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7.3.2 </a:t>
            </a:r>
            <a:r>
              <a:rPr lang="zh-CN" altLang="en-US" i="0" dirty="0">
                <a:solidFill>
                  <a:srgbClr val="000066"/>
                </a:solidFill>
                <a:latin typeface="仿宋_GB2312" pitchFamily="49" charset="-122"/>
                <a:ea typeface="仿宋_GB2312" pitchFamily="49" charset="-122"/>
              </a:rPr>
              <a:t>组合体视图上的尺寸标注</a:t>
            </a:r>
          </a:p>
        </p:txBody>
      </p:sp>
      <p:pic>
        <p:nvPicPr>
          <p:cNvPr id="35847" name="Picture 6"/>
          <p:cNvPicPr>
            <a:picLocks noChangeAspect="1"/>
          </p:cNvPicPr>
          <p:nvPr/>
        </p:nvPicPr>
        <p:blipFill>
          <a:blip r:embed="rId3"/>
          <a:stretch>
            <a:fillRect/>
          </a:stretch>
        </p:blipFill>
        <p:spPr>
          <a:xfrm>
            <a:off x="6118225" y="4286250"/>
            <a:ext cx="2962275" cy="2270125"/>
          </a:xfrm>
          <a:prstGeom prst="rect">
            <a:avLst/>
          </a:prstGeom>
          <a:noFill/>
          <a:ln w="4763">
            <a:noFill/>
          </a:ln>
        </p:spPr>
      </p:pic>
      <p:pic>
        <p:nvPicPr>
          <p:cNvPr id="363529" name="Picture 9"/>
          <p:cNvPicPr>
            <a:picLocks noChangeAspect="1"/>
          </p:cNvPicPr>
          <p:nvPr/>
        </p:nvPicPr>
        <p:blipFill>
          <a:blip r:embed="rId4"/>
          <a:stretch>
            <a:fillRect/>
          </a:stretch>
        </p:blipFill>
        <p:spPr>
          <a:xfrm>
            <a:off x="812800" y="546100"/>
            <a:ext cx="6524625" cy="5953125"/>
          </a:xfrm>
          <a:prstGeom prst="rect">
            <a:avLst/>
          </a:prstGeom>
          <a:noFill/>
          <a:ln w="4763">
            <a:noFill/>
          </a:ln>
        </p:spPr>
      </p:pic>
      <p:pic>
        <p:nvPicPr>
          <p:cNvPr id="363528" name="Picture 8"/>
          <p:cNvPicPr>
            <a:picLocks noChangeAspect="1"/>
          </p:cNvPicPr>
          <p:nvPr/>
        </p:nvPicPr>
        <p:blipFill>
          <a:blip r:embed="rId5"/>
          <a:stretch>
            <a:fillRect/>
          </a:stretch>
        </p:blipFill>
        <p:spPr>
          <a:xfrm>
            <a:off x="6124575" y="4289425"/>
            <a:ext cx="2976563" cy="2292350"/>
          </a:xfrm>
          <a:prstGeom prst="rect">
            <a:avLst/>
          </a:prstGeom>
          <a:noFill/>
          <a:ln w="4763">
            <a:noFill/>
          </a:ln>
        </p:spPr>
      </p:pic>
      <p:pic>
        <p:nvPicPr>
          <p:cNvPr id="363531" name="Picture 11"/>
          <p:cNvPicPr>
            <a:picLocks noChangeAspect="1"/>
          </p:cNvPicPr>
          <p:nvPr/>
        </p:nvPicPr>
        <p:blipFill>
          <a:blip r:embed="rId6"/>
          <a:stretch>
            <a:fillRect/>
          </a:stretch>
        </p:blipFill>
        <p:spPr>
          <a:xfrm>
            <a:off x="879475" y="627063"/>
            <a:ext cx="6434138" cy="5756275"/>
          </a:xfrm>
          <a:prstGeom prst="rect">
            <a:avLst/>
          </a:prstGeom>
          <a:noFill/>
          <a:ln w="4763">
            <a:noFill/>
          </a:ln>
        </p:spPr>
      </p:pic>
      <p:pic>
        <p:nvPicPr>
          <p:cNvPr id="363530" name="Picture 10"/>
          <p:cNvPicPr>
            <a:picLocks noChangeAspect="1"/>
          </p:cNvPicPr>
          <p:nvPr/>
        </p:nvPicPr>
        <p:blipFill>
          <a:blip r:embed="rId7"/>
          <a:stretch>
            <a:fillRect/>
          </a:stretch>
        </p:blipFill>
        <p:spPr>
          <a:xfrm>
            <a:off x="5915025" y="4292600"/>
            <a:ext cx="3133725" cy="2278063"/>
          </a:xfrm>
          <a:prstGeom prst="rect">
            <a:avLst/>
          </a:prstGeom>
          <a:noFill/>
          <a:ln w="4763">
            <a:noFill/>
          </a:ln>
        </p:spPr>
      </p:pic>
      <p:grpSp>
        <p:nvGrpSpPr>
          <p:cNvPr id="2" name="Group 33"/>
          <p:cNvGrpSpPr/>
          <p:nvPr/>
        </p:nvGrpSpPr>
        <p:grpSpPr>
          <a:xfrm>
            <a:off x="3684588" y="658813"/>
            <a:ext cx="1247775" cy="2409825"/>
            <a:chOff x="2331" y="415"/>
            <a:chExt cx="786" cy="1518"/>
          </a:xfrm>
        </p:grpSpPr>
        <p:sp>
          <p:nvSpPr>
            <p:cNvPr id="35893" name="Line 13"/>
            <p:cNvSpPr/>
            <p:nvPr/>
          </p:nvSpPr>
          <p:spPr>
            <a:xfrm>
              <a:off x="2331" y="1922"/>
              <a:ext cx="786" cy="0"/>
            </a:xfrm>
            <a:prstGeom prst="line">
              <a:avLst/>
            </a:prstGeom>
            <a:ln w="9525" cap="flat" cmpd="sng">
              <a:solidFill>
                <a:srgbClr val="FF0000"/>
              </a:solidFill>
              <a:prstDash val="solid"/>
              <a:headEnd type="none" w="sm" len="lg"/>
              <a:tailEnd type="none" w="sm" len="lg"/>
            </a:ln>
          </p:spPr>
        </p:sp>
        <p:sp>
          <p:nvSpPr>
            <p:cNvPr id="35894" name="Line 14"/>
            <p:cNvSpPr/>
            <p:nvPr/>
          </p:nvSpPr>
          <p:spPr>
            <a:xfrm>
              <a:off x="2379" y="421"/>
              <a:ext cx="714" cy="0"/>
            </a:xfrm>
            <a:prstGeom prst="line">
              <a:avLst/>
            </a:prstGeom>
            <a:ln w="9525" cap="flat" cmpd="sng">
              <a:solidFill>
                <a:srgbClr val="FF0000"/>
              </a:solidFill>
              <a:prstDash val="solid"/>
              <a:headEnd type="none" w="sm" len="lg"/>
              <a:tailEnd type="none" w="sm" len="lg"/>
            </a:ln>
          </p:spPr>
        </p:sp>
        <p:sp>
          <p:nvSpPr>
            <p:cNvPr id="35895" name="Line 15"/>
            <p:cNvSpPr/>
            <p:nvPr/>
          </p:nvSpPr>
          <p:spPr>
            <a:xfrm>
              <a:off x="3041" y="415"/>
              <a:ext cx="0" cy="1518"/>
            </a:xfrm>
            <a:prstGeom prst="line">
              <a:avLst/>
            </a:prstGeom>
            <a:ln w="9525" cap="flat" cmpd="sng">
              <a:solidFill>
                <a:srgbClr val="FF0000"/>
              </a:solidFill>
              <a:prstDash val="solid"/>
              <a:headEnd type="triangle" w="sm" len="lg"/>
              <a:tailEnd type="triangle" w="sm" len="lg"/>
            </a:ln>
          </p:spPr>
        </p:sp>
        <p:sp>
          <p:nvSpPr>
            <p:cNvPr id="35896" name="Text Box 16"/>
            <p:cNvSpPr txBox="1"/>
            <p:nvPr/>
          </p:nvSpPr>
          <p:spPr>
            <a:xfrm rot="-5400000">
              <a:off x="2634" y="984"/>
              <a:ext cx="494" cy="359"/>
            </a:xfrm>
            <a:prstGeom prst="rect">
              <a:avLst/>
            </a:prstGeom>
            <a:noFill/>
            <a:ln w="9525">
              <a:noFill/>
            </a:ln>
          </p:spPr>
          <p:txBody>
            <a:bodyPr wrap="none" anchor="ctr" anchorCtr="0"/>
            <a:lstStyle/>
            <a:p>
              <a:r>
                <a:rPr lang="el-GR" altLang="zh-CN" dirty="0">
                  <a:solidFill>
                    <a:srgbClr val="FF0000"/>
                  </a:solidFill>
                  <a:latin typeface="Times New Roman" panose="02020603050405020304" pitchFamily="18" charset="0"/>
                </a:rPr>
                <a:t>Φ</a:t>
              </a:r>
              <a:r>
                <a:rPr lang="en-US" altLang="zh-CN" b="0" i="0" dirty="0">
                  <a:solidFill>
                    <a:srgbClr val="FF0000"/>
                  </a:solidFill>
                  <a:latin typeface="Times New Roman" panose="02020603050405020304" pitchFamily="18" charset="0"/>
                </a:rPr>
                <a:t>30</a:t>
              </a:r>
            </a:p>
          </p:txBody>
        </p:sp>
      </p:grpSp>
      <p:grpSp>
        <p:nvGrpSpPr>
          <p:cNvPr id="3" name="Group 34"/>
          <p:cNvGrpSpPr/>
          <p:nvPr/>
        </p:nvGrpSpPr>
        <p:grpSpPr>
          <a:xfrm>
            <a:off x="979488" y="2563813"/>
            <a:ext cx="2976562" cy="1304925"/>
            <a:chOff x="617" y="1615"/>
            <a:chExt cx="1875" cy="822"/>
          </a:xfrm>
        </p:grpSpPr>
        <p:sp>
          <p:nvSpPr>
            <p:cNvPr id="35889" name="Line 18"/>
            <p:cNvSpPr/>
            <p:nvPr/>
          </p:nvSpPr>
          <p:spPr>
            <a:xfrm rot="5400000">
              <a:off x="239" y="2022"/>
              <a:ext cx="759" cy="0"/>
            </a:xfrm>
            <a:prstGeom prst="line">
              <a:avLst/>
            </a:prstGeom>
            <a:ln w="9525" cap="flat" cmpd="sng">
              <a:solidFill>
                <a:srgbClr val="FF0000"/>
              </a:solidFill>
              <a:prstDash val="solid"/>
              <a:headEnd type="none" w="med" len="med"/>
              <a:tailEnd type="none" w="med" len="med"/>
            </a:ln>
          </p:spPr>
        </p:sp>
        <p:sp>
          <p:nvSpPr>
            <p:cNvPr id="35890" name="Line 19"/>
            <p:cNvSpPr/>
            <p:nvPr/>
          </p:nvSpPr>
          <p:spPr>
            <a:xfrm rot="5400000">
              <a:off x="2076" y="2026"/>
              <a:ext cx="822" cy="0"/>
            </a:xfrm>
            <a:prstGeom prst="line">
              <a:avLst/>
            </a:prstGeom>
            <a:ln w="9525" cap="flat" cmpd="sng">
              <a:solidFill>
                <a:srgbClr val="FF0000"/>
              </a:solidFill>
              <a:prstDash val="solid"/>
              <a:headEnd type="none" w="med" len="med"/>
              <a:tailEnd type="none" w="med" len="med"/>
            </a:ln>
          </p:spPr>
        </p:sp>
        <p:sp>
          <p:nvSpPr>
            <p:cNvPr id="35891" name="Line 20"/>
            <p:cNvSpPr/>
            <p:nvPr/>
          </p:nvSpPr>
          <p:spPr>
            <a:xfrm rot="5400000">
              <a:off x="1554" y="1426"/>
              <a:ext cx="0" cy="1875"/>
            </a:xfrm>
            <a:prstGeom prst="line">
              <a:avLst/>
            </a:prstGeom>
            <a:ln w="9525" cap="flat" cmpd="sng">
              <a:solidFill>
                <a:srgbClr val="FF0000"/>
              </a:solidFill>
              <a:prstDash val="solid"/>
              <a:headEnd type="triangle" w="sm" len="lg"/>
              <a:tailEnd type="triangle" w="sm" len="lg"/>
            </a:ln>
          </p:spPr>
        </p:sp>
        <p:sp>
          <p:nvSpPr>
            <p:cNvPr id="35892" name="Text Box 21"/>
            <p:cNvSpPr txBox="1"/>
            <p:nvPr/>
          </p:nvSpPr>
          <p:spPr>
            <a:xfrm>
              <a:off x="1041" y="2110"/>
              <a:ext cx="948" cy="287"/>
            </a:xfrm>
            <a:prstGeom prst="rect">
              <a:avLst/>
            </a:prstGeom>
            <a:noFill/>
            <a:ln w="9525">
              <a:noFill/>
            </a:ln>
          </p:spPr>
          <p:txBody>
            <a:bodyPr>
              <a:spAutoFit/>
            </a:bodyPr>
            <a:lstStyle/>
            <a:p>
              <a:r>
                <a:rPr lang="en-US" altLang="zh-CN" b="0" i="0" dirty="0">
                  <a:solidFill>
                    <a:srgbClr val="FF3300"/>
                  </a:solidFill>
                  <a:latin typeface="Times New Roman" panose="02020603050405020304" pitchFamily="18" charset="0"/>
                </a:rPr>
                <a:t>45</a:t>
              </a:r>
              <a:endParaRPr lang="en-US" altLang="zh-CN" b="0" i="0" baseline="-25000" dirty="0">
                <a:solidFill>
                  <a:srgbClr val="FF3300"/>
                </a:solidFill>
                <a:latin typeface="Times New Roman" panose="02020603050405020304" pitchFamily="18" charset="0"/>
              </a:endParaRPr>
            </a:p>
          </p:txBody>
        </p:sp>
      </p:grpSp>
      <p:sp>
        <p:nvSpPr>
          <p:cNvPr id="363542" name="Line 22"/>
          <p:cNvSpPr/>
          <p:nvPr/>
        </p:nvSpPr>
        <p:spPr>
          <a:xfrm rot="5400000">
            <a:off x="1606550" y="3078163"/>
            <a:ext cx="962025" cy="0"/>
          </a:xfrm>
          <a:prstGeom prst="line">
            <a:avLst/>
          </a:prstGeom>
          <a:ln w="9525" cap="flat" cmpd="sng">
            <a:solidFill>
              <a:schemeClr val="hlink"/>
            </a:solidFill>
            <a:prstDash val="solid"/>
            <a:headEnd type="none" w="med" len="med"/>
            <a:tailEnd type="none" w="med" len="med"/>
          </a:ln>
        </p:spPr>
      </p:sp>
      <p:sp>
        <p:nvSpPr>
          <p:cNvPr id="363543" name="Line 23"/>
          <p:cNvSpPr/>
          <p:nvPr/>
        </p:nvSpPr>
        <p:spPr>
          <a:xfrm rot="5400000">
            <a:off x="1533525" y="2874963"/>
            <a:ext cx="0" cy="1098550"/>
          </a:xfrm>
          <a:prstGeom prst="line">
            <a:avLst/>
          </a:prstGeom>
          <a:ln w="9525" cap="flat" cmpd="sng">
            <a:solidFill>
              <a:schemeClr val="hlink"/>
            </a:solidFill>
            <a:prstDash val="solid"/>
            <a:headEnd type="triangle" w="sm" len="lg"/>
            <a:tailEnd type="triangle" w="sm" len="lg"/>
          </a:ln>
        </p:spPr>
      </p:sp>
      <p:sp>
        <p:nvSpPr>
          <p:cNvPr id="363544" name="Text Box 24"/>
          <p:cNvSpPr txBox="1"/>
          <p:nvPr/>
        </p:nvSpPr>
        <p:spPr>
          <a:xfrm>
            <a:off x="1149350" y="3021013"/>
            <a:ext cx="688975" cy="455612"/>
          </a:xfrm>
          <a:prstGeom prst="rect">
            <a:avLst/>
          </a:prstGeom>
          <a:noFill/>
          <a:ln w="9525">
            <a:noFill/>
          </a:ln>
        </p:spPr>
        <p:txBody>
          <a:bodyPr>
            <a:spAutoFit/>
          </a:bodyPr>
          <a:lstStyle/>
          <a:p>
            <a:r>
              <a:rPr lang="en-US" altLang="zh-CN" b="0" i="0" dirty="0">
                <a:latin typeface="Times New Roman" panose="02020603050405020304" pitchFamily="18" charset="0"/>
              </a:rPr>
              <a:t>12</a:t>
            </a:r>
            <a:endParaRPr lang="en-US" altLang="zh-CN" b="0" i="0" baseline="-25000" dirty="0">
              <a:latin typeface="Times New Roman" panose="02020603050405020304" pitchFamily="18" charset="0"/>
            </a:endParaRPr>
          </a:p>
        </p:txBody>
      </p:sp>
      <p:sp>
        <p:nvSpPr>
          <p:cNvPr id="363545" name="Line 25"/>
          <p:cNvSpPr/>
          <p:nvPr/>
        </p:nvSpPr>
        <p:spPr>
          <a:xfrm rot="5400000">
            <a:off x="2193925" y="2962275"/>
            <a:ext cx="1157288" cy="0"/>
          </a:xfrm>
          <a:prstGeom prst="line">
            <a:avLst/>
          </a:prstGeom>
          <a:ln w="9525" cap="flat" cmpd="sng">
            <a:solidFill>
              <a:schemeClr val="hlink"/>
            </a:solidFill>
            <a:prstDash val="solid"/>
            <a:headEnd type="none" w="med" len="med"/>
            <a:tailEnd type="none" w="med" len="med"/>
          </a:ln>
        </p:spPr>
      </p:sp>
      <p:sp>
        <p:nvSpPr>
          <p:cNvPr id="363546" name="Line 26"/>
          <p:cNvSpPr/>
          <p:nvPr/>
        </p:nvSpPr>
        <p:spPr>
          <a:xfrm rot="5400000">
            <a:off x="3343275" y="2855913"/>
            <a:ext cx="0" cy="1196975"/>
          </a:xfrm>
          <a:prstGeom prst="line">
            <a:avLst/>
          </a:prstGeom>
          <a:ln w="9525" cap="flat" cmpd="sng">
            <a:solidFill>
              <a:schemeClr val="hlink"/>
            </a:solidFill>
            <a:prstDash val="solid"/>
            <a:headEnd type="triangle" w="sm" len="lg"/>
            <a:tailEnd type="triangle" w="sm" len="lg"/>
          </a:ln>
        </p:spPr>
      </p:sp>
      <p:sp>
        <p:nvSpPr>
          <p:cNvPr id="363547" name="Text Box 27"/>
          <p:cNvSpPr txBox="1"/>
          <p:nvPr/>
        </p:nvSpPr>
        <p:spPr>
          <a:xfrm>
            <a:off x="2976563" y="3051175"/>
            <a:ext cx="688975" cy="455613"/>
          </a:xfrm>
          <a:prstGeom prst="rect">
            <a:avLst/>
          </a:prstGeom>
          <a:noFill/>
          <a:ln w="9525">
            <a:noFill/>
          </a:ln>
        </p:spPr>
        <p:txBody>
          <a:bodyPr>
            <a:spAutoFit/>
          </a:bodyPr>
          <a:lstStyle/>
          <a:p>
            <a:r>
              <a:rPr lang="en-US" altLang="zh-CN" b="0" i="0" dirty="0">
                <a:latin typeface="Times New Roman" panose="02020603050405020304" pitchFamily="18" charset="0"/>
              </a:rPr>
              <a:t>14</a:t>
            </a:r>
            <a:endParaRPr lang="en-US" altLang="zh-CN" b="0" i="0" baseline="-25000" dirty="0">
              <a:latin typeface="Times New Roman" panose="02020603050405020304" pitchFamily="18" charset="0"/>
            </a:endParaRPr>
          </a:p>
        </p:txBody>
      </p:sp>
      <p:grpSp>
        <p:nvGrpSpPr>
          <p:cNvPr id="4" name="Group 32"/>
          <p:cNvGrpSpPr/>
          <p:nvPr/>
        </p:nvGrpSpPr>
        <p:grpSpPr>
          <a:xfrm>
            <a:off x="3178175" y="1304925"/>
            <a:ext cx="1309688" cy="1109663"/>
            <a:chOff x="2002" y="822"/>
            <a:chExt cx="825" cy="699"/>
          </a:xfrm>
        </p:grpSpPr>
        <p:sp>
          <p:nvSpPr>
            <p:cNvPr id="35885" name="Line 28"/>
            <p:cNvSpPr/>
            <p:nvPr/>
          </p:nvSpPr>
          <p:spPr>
            <a:xfrm>
              <a:off x="2002" y="1521"/>
              <a:ext cx="786" cy="0"/>
            </a:xfrm>
            <a:prstGeom prst="line">
              <a:avLst/>
            </a:prstGeom>
            <a:ln w="9525" cap="flat" cmpd="sng">
              <a:solidFill>
                <a:schemeClr val="hlink"/>
              </a:solidFill>
              <a:prstDash val="solid"/>
              <a:headEnd type="none" w="sm" len="lg"/>
              <a:tailEnd type="none" w="sm" len="lg"/>
            </a:ln>
          </p:spPr>
        </p:sp>
        <p:sp>
          <p:nvSpPr>
            <p:cNvPr id="35886" name="Line 29"/>
            <p:cNvSpPr/>
            <p:nvPr/>
          </p:nvSpPr>
          <p:spPr>
            <a:xfrm>
              <a:off x="2113" y="822"/>
              <a:ext cx="714" cy="0"/>
            </a:xfrm>
            <a:prstGeom prst="line">
              <a:avLst/>
            </a:prstGeom>
            <a:ln w="9525" cap="flat" cmpd="sng">
              <a:solidFill>
                <a:schemeClr val="hlink"/>
              </a:solidFill>
              <a:prstDash val="solid"/>
              <a:headEnd type="none" w="sm" len="lg"/>
              <a:tailEnd type="none" w="sm" len="lg"/>
            </a:ln>
          </p:spPr>
        </p:sp>
        <p:sp>
          <p:nvSpPr>
            <p:cNvPr id="35887" name="Line 30"/>
            <p:cNvSpPr/>
            <p:nvPr/>
          </p:nvSpPr>
          <p:spPr>
            <a:xfrm>
              <a:off x="2754" y="826"/>
              <a:ext cx="0" cy="695"/>
            </a:xfrm>
            <a:prstGeom prst="line">
              <a:avLst/>
            </a:prstGeom>
            <a:ln w="9525" cap="flat" cmpd="sng">
              <a:solidFill>
                <a:schemeClr val="hlink"/>
              </a:solidFill>
              <a:prstDash val="solid"/>
              <a:headEnd type="triangle" w="sm" len="lg"/>
              <a:tailEnd type="triangle" w="sm" len="lg"/>
            </a:ln>
          </p:spPr>
        </p:sp>
        <p:sp>
          <p:nvSpPr>
            <p:cNvPr id="35888" name="Text Box 31"/>
            <p:cNvSpPr txBox="1"/>
            <p:nvPr/>
          </p:nvSpPr>
          <p:spPr>
            <a:xfrm rot="-5400000">
              <a:off x="2397" y="967"/>
              <a:ext cx="494" cy="359"/>
            </a:xfrm>
            <a:prstGeom prst="rect">
              <a:avLst/>
            </a:prstGeom>
            <a:noFill/>
            <a:ln w="9525">
              <a:noFill/>
            </a:ln>
          </p:spPr>
          <p:txBody>
            <a:bodyPr wrap="none" anchor="ctr" anchorCtr="0"/>
            <a:lstStyle/>
            <a:p>
              <a:r>
                <a:rPr lang="en-US" altLang="zh-CN" b="0" i="0" dirty="0">
                  <a:latin typeface="Times New Roman" panose="02020603050405020304" pitchFamily="18" charset="0"/>
                </a:rPr>
                <a:t>14</a:t>
              </a:r>
            </a:p>
          </p:txBody>
        </p:sp>
      </p:grpSp>
      <p:grpSp>
        <p:nvGrpSpPr>
          <p:cNvPr id="5" name="Group 40"/>
          <p:cNvGrpSpPr/>
          <p:nvPr/>
        </p:nvGrpSpPr>
        <p:grpSpPr>
          <a:xfrm>
            <a:off x="242888" y="1141413"/>
            <a:ext cx="893762" cy="1436687"/>
            <a:chOff x="153" y="719"/>
            <a:chExt cx="563" cy="905"/>
          </a:xfrm>
        </p:grpSpPr>
        <p:sp>
          <p:nvSpPr>
            <p:cNvPr id="35881" name="Line 36"/>
            <p:cNvSpPr/>
            <p:nvPr/>
          </p:nvSpPr>
          <p:spPr>
            <a:xfrm>
              <a:off x="330" y="1624"/>
              <a:ext cx="375" cy="0"/>
            </a:xfrm>
            <a:prstGeom prst="line">
              <a:avLst/>
            </a:prstGeom>
            <a:ln w="9525" cap="flat" cmpd="sng">
              <a:solidFill>
                <a:schemeClr val="hlink"/>
              </a:solidFill>
              <a:prstDash val="solid"/>
              <a:headEnd type="none" w="sm" len="lg"/>
              <a:tailEnd type="none" w="sm" len="lg"/>
            </a:ln>
          </p:spPr>
        </p:sp>
        <p:sp>
          <p:nvSpPr>
            <p:cNvPr id="35882" name="Line 37"/>
            <p:cNvSpPr/>
            <p:nvPr/>
          </p:nvSpPr>
          <p:spPr>
            <a:xfrm>
              <a:off x="341" y="719"/>
              <a:ext cx="375" cy="0"/>
            </a:xfrm>
            <a:prstGeom prst="line">
              <a:avLst/>
            </a:prstGeom>
            <a:ln w="9525" cap="flat" cmpd="sng">
              <a:solidFill>
                <a:schemeClr val="hlink"/>
              </a:solidFill>
              <a:prstDash val="solid"/>
              <a:headEnd type="none" w="sm" len="lg"/>
              <a:tailEnd type="none" w="sm" len="lg"/>
            </a:ln>
          </p:spPr>
        </p:sp>
        <p:sp>
          <p:nvSpPr>
            <p:cNvPr id="35883" name="Line 38"/>
            <p:cNvSpPr/>
            <p:nvPr/>
          </p:nvSpPr>
          <p:spPr>
            <a:xfrm>
              <a:off x="442" y="724"/>
              <a:ext cx="0" cy="900"/>
            </a:xfrm>
            <a:prstGeom prst="line">
              <a:avLst/>
            </a:prstGeom>
            <a:ln w="9525" cap="flat" cmpd="sng">
              <a:solidFill>
                <a:schemeClr val="hlink"/>
              </a:solidFill>
              <a:prstDash val="solid"/>
              <a:headEnd type="triangle" w="sm" len="lg"/>
              <a:tailEnd type="triangle" w="sm" len="lg"/>
            </a:ln>
          </p:spPr>
        </p:sp>
        <p:sp>
          <p:nvSpPr>
            <p:cNvPr id="35884" name="Text Box 39"/>
            <p:cNvSpPr txBox="1"/>
            <p:nvPr/>
          </p:nvSpPr>
          <p:spPr>
            <a:xfrm rot="-5400000">
              <a:off x="12" y="960"/>
              <a:ext cx="640" cy="359"/>
            </a:xfrm>
            <a:prstGeom prst="rect">
              <a:avLst/>
            </a:prstGeom>
            <a:noFill/>
            <a:ln w="9525">
              <a:noFill/>
            </a:ln>
          </p:spPr>
          <p:txBody>
            <a:bodyPr wrap="none" anchor="ctr" anchorCtr="0"/>
            <a:lstStyle/>
            <a:p>
              <a:r>
                <a:rPr lang="en-US" altLang="zh-CN" b="0" i="0" dirty="0">
                  <a:latin typeface="Times New Roman" panose="02020603050405020304" pitchFamily="18" charset="0"/>
                </a:rPr>
                <a:t>20</a:t>
              </a:r>
            </a:p>
          </p:txBody>
        </p:sp>
      </p:grpSp>
      <p:grpSp>
        <p:nvGrpSpPr>
          <p:cNvPr id="6" name="Group 41"/>
          <p:cNvGrpSpPr/>
          <p:nvPr/>
        </p:nvGrpSpPr>
        <p:grpSpPr>
          <a:xfrm>
            <a:off x="274638" y="4195763"/>
            <a:ext cx="893762" cy="1893887"/>
            <a:chOff x="153" y="719"/>
            <a:chExt cx="563" cy="905"/>
          </a:xfrm>
        </p:grpSpPr>
        <p:sp>
          <p:nvSpPr>
            <p:cNvPr id="35877" name="Line 42"/>
            <p:cNvSpPr/>
            <p:nvPr/>
          </p:nvSpPr>
          <p:spPr>
            <a:xfrm>
              <a:off x="330" y="1624"/>
              <a:ext cx="375" cy="0"/>
            </a:xfrm>
            <a:prstGeom prst="line">
              <a:avLst/>
            </a:prstGeom>
            <a:ln w="9525" cap="flat" cmpd="sng">
              <a:solidFill>
                <a:srgbClr val="C00060"/>
              </a:solidFill>
              <a:prstDash val="solid"/>
              <a:headEnd type="none" w="sm" len="lg"/>
              <a:tailEnd type="none" w="sm" len="lg"/>
            </a:ln>
          </p:spPr>
        </p:sp>
        <p:sp>
          <p:nvSpPr>
            <p:cNvPr id="35878" name="Line 43"/>
            <p:cNvSpPr/>
            <p:nvPr/>
          </p:nvSpPr>
          <p:spPr>
            <a:xfrm>
              <a:off x="341" y="719"/>
              <a:ext cx="375" cy="0"/>
            </a:xfrm>
            <a:prstGeom prst="line">
              <a:avLst/>
            </a:prstGeom>
            <a:ln w="9525" cap="flat" cmpd="sng">
              <a:solidFill>
                <a:srgbClr val="C00060"/>
              </a:solidFill>
              <a:prstDash val="solid"/>
              <a:headEnd type="none" w="sm" len="lg"/>
              <a:tailEnd type="none" w="sm" len="lg"/>
            </a:ln>
          </p:spPr>
        </p:sp>
        <p:sp>
          <p:nvSpPr>
            <p:cNvPr id="35879" name="Line 44"/>
            <p:cNvSpPr/>
            <p:nvPr/>
          </p:nvSpPr>
          <p:spPr>
            <a:xfrm>
              <a:off x="442" y="724"/>
              <a:ext cx="0" cy="900"/>
            </a:xfrm>
            <a:prstGeom prst="line">
              <a:avLst/>
            </a:prstGeom>
            <a:ln w="9525" cap="flat" cmpd="sng">
              <a:solidFill>
                <a:srgbClr val="C00060"/>
              </a:solidFill>
              <a:prstDash val="solid"/>
              <a:headEnd type="triangle" w="sm" len="lg"/>
              <a:tailEnd type="triangle" w="sm" len="lg"/>
            </a:ln>
          </p:spPr>
        </p:sp>
        <p:sp>
          <p:nvSpPr>
            <p:cNvPr id="35880" name="Text Box 45"/>
            <p:cNvSpPr txBox="1"/>
            <p:nvPr/>
          </p:nvSpPr>
          <p:spPr>
            <a:xfrm rot="-5400000">
              <a:off x="12" y="960"/>
              <a:ext cx="640" cy="359"/>
            </a:xfrm>
            <a:prstGeom prst="rect">
              <a:avLst/>
            </a:prstGeom>
            <a:noFill/>
            <a:ln w="9525">
              <a:noFill/>
            </a:ln>
          </p:spPr>
          <p:txBody>
            <a:bodyPr wrap="none" anchor="ctr" anchorCtr="0"/>
            <a:lstStyle/>
            <a:p>
              <a:r>
                <a:rPr lang="en-US" altLang="zh-CN" b="0" i="0" dirty="0">
                  <a:solidFill>
                    <a:srgbClr val="8A0045"/>
                  </a:solidFill>
                  <a:latin typeface="Times New Roman" panose="02020603050405020304" pitchFamily="18" charset="0"/>
                </a:rPr>
                <a:t>25</a:t>
              </a:r>
            </a:p>
          </p:txBody>
        </p:sp>
      </p:grpSp>
      <p:grpSp>
        <p:nvGrpSpPr>
          <p:cNvPr id="7" name="Group 46"/>
          <p:cNvGrpSpPr/>
          <p:nvPr/>
        </p:nvGrpSpPr>
        <p:grpSpPr>
          <a:xfrm>
            <a:off x="3586163" y="4054475"/>
            <a:ext cx="1247775" cy="2165350"/>
            <a:chOff x="2331" y="415"/>
            <a:chExt cx="786" cy="1518"/>
          </a:xfrm>
        </p:grpSpPr>
        <p:sp>
          <p:nvSpPr>
            <p:cNvPr id="35873" name="Line 47"/>
            <p:cNvSpPr/>
            <p:nvPr/>
          </p:nvSpPr>
          <p:spPr>
            <a:xfrm>
              <a:off x="2331" y="1922"/>
              <a:ext cx="786" cy="0"/>
            </a:xfrm>
            <a:prstGeom prst="line">
              <a:avLst/>
            </a:prstGeom>
            <a:ln w="9525" cap="flat" cmpd="sng">
              <a:solidFill>
                <a:srgbClr val="C00060"/>
              </a:solidFill>
              <a:prstDash val="solid"/>
              <a:headEnd type="none" w="sm" len="lg"/>
              <a:tailEnd type="none" w="sm" len="lg"/>
            </a:ln>
          </p:spPr>
        </p:sp>
        <p:sp>
          <p:nvSpPr>
            <p:cNvPr id="35874" name="Line 48"/>
            <p:cNvSpPr/>
            <p:nvPr/>
          </p:nvSpPr>
          <p:spPr>
            <a:xfrm>
              <a:off x="2379" y="421"/>
              <a:ext cx="714" cy="0"/>
            </a:xfrm>
            <a:prstGeom prst="line">
              <a:avLst/>
            </a:prstGeom>
            <a:ln w="9525" cap="flat" cmpd="sng">
              <a:solidFill>
                <a:srgbClr val="C00060"/>
              </a:solidFill>
              <a:prstDash val="solid"/>
              <a:headEnd type="none" w="sm" len="lg"/>
              <a:tailEnd type="none" w="sm" len="lg"/>
            </a:ln>
          </p:spPr>
        </p:sp>
        <p:sp>
          <p:nvSpPr>
            <p:cNvPr id="35875" name="Line 49"/>
            <p:cNvSpPr/>
            <p:nvPr/>
          </p:nvSpPr>
          <p:spPr>
            <a:xfrm>
              <a:off x="3041" y="415"/>
              <a:ext cx="0" cy="1518"/>
            </a:xfrm>
            <a:prstGeom prst="line">
              <a:avLst/>
            </a:prstGeom>
            <a:ln w="9525" cap="flat" cmpd="sng">
              <a:solidFill>
                <a:srgbClr val="C00060"/>
              </a:solidFill>
              <a:prstDash val="solid"/>
              <a:headEnd type="triangle" w="sm" len="lg"/>
              <a:tailEnd type="triangle" w="sm" len="lg"/>
            </a:ln>
          </p:spPr>
        </p:sp>
        <p:sp>
          <p:nvSpPr>
            <p:cNvPr id="35876" name="Text Box 50"/>
            <p:cNvSpPr txBox="1"/>
            <p:nvPr/>
          </p:nvSpPr>
          <p:spPr>
            <a:xfrm rot="-5400000">
              <a:off x="2634" y="984"/>
              <a:ext cx="494" cy="359"/>
            </a:xfrm>
            <a:prstGeom prst="rect">
              <a:avLst/>
            </a:prstGeom>
            <a:noFill/>
            <a:ln w="9525">
              <a:noFill/>
            </a:ln>
          </p:spPr>
          <p:txBody>
            <a:bodyPr wrap="none" anchor="ctr" anchorCtr="0"/>
            <a:lstStyle/>
            <a:p>
              <a:r>
                <a:rPr lang="el-GR" altLang="zh-CN" i="0" dirty="0">
                  <a:solidFill>
                    <a:srgbClr val="8A0045"/>
                  </a:solidFill>
                  <a:latin typeface="Times New Roman" panose="02020603050405020304" pitchFamily="18" charset="0"/>
                </a:rPr>
                <a:t>26.5</a:t>
              </a:r>
              <a:endParaRPr lang="en-US" altLang="zh-CN" b="0" i="0" dirty="0">
                <a:solidFill>
                  <a:srgbClr val="8A0045"/>
                </a:solidFill>
                <a:latin typeface="Times New Roman" panose="02020603050405020304" pitchFamily="18" charset="0"/>
              </a:endParaRPr>
            </a:p>
          </p:txBody>
        </p:sp>
      </p:grpSp>
      <p:grpSp>
        <p:nvGrpSpPr>
          <p:cNvPr id="8" name="Group 54"/>
          <p:cNvGrpSpPr/>
          <p:nvPr/>
        </p:nvGrpSpPr>
        <p:grpSpPr>
          <a:xfrm>
            <a:off x="4146550" y="4733925"/>
            <a:ext cx="914400" cy="914400"/>
            <a:chOff x="3178" y="3816"/>
            <a:chExt cx="576" cy="576"/>
          </a:xfrm>
        </p:grpSpPr>
        <p:sp>
          <p:nvSpPr>
            <p:cNvPr id="35870" name="Line 51"/>
            <p:cNvSpPr/>
            <p:nvPr/>
          </p:nvSpPr>
          <p:spPr>
            <a:xfrm flipH="1">
              <a:off x="3271" y="3898"/>
              <a:ext cx="390" cy="422"/>
            </a:xfrm>
            <a:prstGeom prst="line">
              <a:avLst/>
            </a:prstGeom>
            <a:ln w="57150" cap="flat" cmpd="sng">
              <a:solidFill>
                <a:srgbClr val="FF3300"/>
              </a:solidFill>
              <a:prstDash val="solid"/>
              <a:headEnd type="none" w="med" len="med"/>
              <a:tailEnd type="none" w="med" len="med"/>
            </a:ln>
          </p:spPr>
        </p:sp>
        <p:sp>
          <p:nvSpPr>
            <p:cNvPr id="35871" name="Line 52"/>
            <p:cNvSpPr/>
            <p:nvPr/>
          </p:nvSpPr>
          <p:spPr>
            <a:xfrm>
              <a:off x="3260" y="3898"/>
              <a:ext cx="411" cy="422"/>
            </a:xfrm>
            <a:prstGeom prst="line">
              <a:avLst/>
            </a:prstGeom>
            <a:ln w="57150" cap="flat" cmpd="sng">
              <a:solidFill>
                <a:srgbClr val="FF3300"/>
              </a:solidFill>
              <a:prstDash val="solid"/>
              <a:headEnd type="none" w="med" len="med"/>
              <a:tailEnd type="none" w="med" len="med"/>
            </a:ln>
          </p:spPr>
        </p:sp>
        <p:sp>
          <p:nvSpPr>
            <p:cNvPr id="35872" name="Oval 53"/>
            <p:cNvSpPr/>
            <p:nvPr/>
          </p:nvSpPr>
          <p:spPr>
            <a:xfrm>
              <a:off x="3178" y="3816"/>
              <a:ext cx="576" cy="576"/>
            </a:xfrm>
            <a:prstGeom prst="ellipse">
              <a:avLst/>
            </a:prstGeom>
            <a:noFill/>
            <a:ln w="57150" cap="flat" cmpd="sng">
              <a:solidFill>
                <a:srgbClr val="FF0000"/>
              </a:solidFill>
              <a:prstDash val="solid"/>
              <a:headEnd type="none" w="med" len="med"/>
              <a:tailEnd type="none" w="med" len="med"/>
            </a:ln>
          </p:spPr>
          <p:txBody>
            <a:bodyPr wrap="none" anchor="ctr" anchorCtr="0"/>
            <a:lstStyle/>
            <a:p>
              <a:endParaRPr lang="en-US" altLang="x-none" dirty="0">
                <a:latin typeface="Comic Sans MS" panose="030F0702030302020204" pitchFamily="66" charset="0"/>
              </a:endParaRPr>
            </a:p>
          </p:txBody>
        </p:sp>
      </p:grpSp>
      <p:grpSp>
        <p:nvGrpSpPr>
          <p:cNvPr id="9" name="Group 55"/>
          <p:cNvGrpSpPr/>
          <p:nvPr/>
        </p:nvGrpSpPr>
        <p:grpSpPr>
          <a:xfrm>
            <a:off x="127000" y="4619625"/>
            <a:ext cx="914400" cy="914400"/>
            <a:chOff x="3178" y="3816"/>
            <a:chExt cx="576" cy="576"/>
          </a:xfrm>
        </p:grpSpPr>
        <p:sp>
          <p:nvSpPr>
            <p:cNvPr id="35867" name="Line 56"/>
            <p:cNvSpPr/>
            <p:nvPr/>
          </p:nvSpPr>
          <p:spPr>
            <a:xfrm flipH="1">
              <a:off x="3271" y="3898"/>
              <a:ext cx="390" cy="422"/>
            </a:xfrm>
            <a:prstGeom prst="line">
              <a:avLst/>
            </a:prstGeom>
            <a:ln w="57150" cap="flat" cmpd="sng">
              <a:solidFill>
                <a:srgbClr val="FF3300"/>
              </a:solidFill>
              <a:prstDash val="solid"/>
              <a:headEnd type="none" w="med" len="med"/>
              <a:tailEnd type="none" w="med" len="med"/>
            </a:ln>
          </p:spPr>
        </p:sp>
        <p:sp>
          <p:nvSpPr>
            <p:cNvPr id="35868" name="Line 57"/>
            <p:cNvSpPr/>
            <p:nvPr/>
          </p:nvSpPr>
          <p:spPr>
            <a:xfrm>
              <a:off x="3260" y="3898"/>
              <a:ext cx="411" cy="422"/>
            </a:xfrm>
            <a:prstGeom prst="line">
              <a:avLst/>
            </a:prstGeom>
            <a:ln w="57150" cap="flat" cmpd="sng">
              <a:solidFill>
                <a:srgbClr val="FF3300"/>
              </a:solidFill>
              <a:prstDash val="solid"/>
              <a:headEnd type="none" w="med" len="med"/>
              <a:tailEnd type="none" w="med" len="med"/>
            </a:ln>
          </p:spPr>
        </p:sp>
        <p:sp>
          <p:nvSpPr>
            <p:cNvPr id="35869" name="Oval 58"/>
            <p:cNvSpPr/>
            <p:nvPr/>
          </p:nvSpPr>
          <p:spPr>
            <a:xfrm>
              <a:off x="3178" y="3816"/>
              <a:ext cx="576" cy="576"/>
            </a:xfrm>
            <a:prstGeom prst="ellipse">
              <a:avLst/>
            </a:prstGeom>
            <a:noFill/>
            <a:ln w="57150" cap="flat" cmpd="sng">
              <a:solidFill>
                <a:srgbClr val="FF0000"/>
              </a:solidFill>
              <a:prstDash val="solid"/>
              <a:headEnd type="none" w="med" len="med"/>
              <a:tailEnd type="none" w="med" len="med"/>
            </a:ln>
          </p:spPr>
          <p:txBody>
            <a:bodyPr wrap="none" anchor="ctr" anchorCtr="0"/>
            <a:lstStyle/>
            <a:p>
              <a:endParaRPr lang="en-US" altLang="x-none" dirty="0">
                <a:latin typeface="Comic Sans MS" panose="030F0702030302020204" pitchFamily="66" charset="0"/>
              </a:endParaRPr>
            </a:p>
          </p:txBody>
        </p:sp>
      </p:grpSp>
      <p:sp>
        <p:nvSpPr>
          <p:cNvPr id="363579" name="Text Box 59"/>
          <p:cNvSpPr txBox="1"/>
          <p:nvPr/>
        </p:nvSpPr>
        <p:spPr>
          <a:xfrm>
            <a:off x="4922838" y="3441700"/>
            <a:ext cx="4167187" cy="457200"/>
          </a:xfrm>
          <a:prstGeom prst="rect">
            <a:avLst/>
          </a:prstGeom>
          <a:noFill/>
          <a:ln w="4763">
            <a:noFill/>
          </a:ln>
        </p:spPr>
        <p:txBody>
          <a:bodyPr wrap="none">
            <a:spAutoFit/>
          </a:bodyPr>
          <a:lstStyle/>
          <a:p>
            <a:pPr algn="l"/>
            <a:r>
              <a:rPr lang="zh-CN" altLang="en-US" i="0" dirty="0">
                <a:solidFill>
                  <a:srgbClr val="FF0000"/>
                </a:solidFill>
                <a:latin typeface="Times New Roman" panose="02020603050405020304" pitchFamily="18" charset="0"/>
                <a:ea typeface="黑体" panose="02010609060101010101" pitchFamily="2" charset="-122"/>
              </a:rPr>
              <a:t>截交线自然形成，不应标注！</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63528"/>
                                        </p:tgtEl>
                                        <p:attrNameLst>
                                          <p:attrName>style.visibility</p:attrName>
                                        </p:attrNameLst>
                                      </p:cBhvr>
                                      <p:to>
                                        <p:strVal val="visible"/>
                                      </p:to>
                                    </p:set>
                                    <p:animEffect transition="in" filter="dissolve">
                                      <p:cBhvr>
                                        <p:cTn id="7" dur="500"/>
                                        <p:tgtEl>
                                          <p:spTgt spid="36352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63529"/>
                                        </p:tgtEl>
                                        <p:attrNameLst>
                                          <p:attrName>style.visibility</p:attrName>
                                        </p:attrNameLst>
                                      </p:cBhvr>
                                      <p:to>
                                        <p:strVal val="visible"/>
                                      </p:to>
                                    </p:set>
                                    <p:animEffect transition="in" filter="dissolve">
                                      <p:cBhvr>
                                        <p:cTn id="12" dur="500"/>
                                        <p:tgtEl>
                                          <p:spTgt spid="363529"/>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63530"/>
                                        </p:tgtEl>
                                        <p:attrNameLst>
                                          <p:attrName>style.visibility</p:attrName>
                                        </p:attrNameLst>
                                      </p:cBhvr>
                                      <p:to>
                                        <p:strVal val="visible"/>
                                      </p:to>
                                    </p:set>
                                    <p:animEffect transition="in" filter="dissolve">
                                      <p:cBhvr>
                                        <p:cTn id="17" dur="500"/>
                                        <p:tgtEl>
                                          <p:spTgt spid="363530"/>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63531"/>
                                        </p:tgtEl>
                                        <p:attrNameLst>
                                          <p:attrName>style.visibility</p:attrName>
                                        </p:attrNameLst>
                                      </p:cBhvr>
                                      <p:to>
                                        <p:strVal val="visible"/>
                                      </p:to>
                                    </p:set>
                                    <p:animEffect transition="in" filter="dissolve">
                                      <p:cBhvr>
                                        <p:cTn id="22" dur="500"/>
                                        <p:tgtEl>
                                          <p:spTgt spid="36353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left)">
                                      <p:cBhvr>
                                        <p:cTn id="27" dur="500"/>
                                        <p:tgtEl>
                                          <p:spTgt spid="2"/>
                                        </p:tgtEl>
                                      </p:cBhvr>
                                    </p:animEffect>
                                  </p:childTnLst>
                                </p:cTn>
                              </p:par>
                            </p:childTnLst>
                          </p:cTn>
                        </p:par>
                        <p:par>
                          <p:cTn id="28" fill="hold">
                            <p:stCondLst>
                              <p:cond delay="500"/>
                            </p:stCondLst>
                            <p:childTnLst>
                              <p:par>
                                <p:cTn id="29" presetID="22" presetClass="entr" presetSubtype="1"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up)">
                                      <p:cBhvr>
                                        <p:cTn id="31" dur="500"/>
                                        <p:tgtEl>
                                          <p:spTgt spid="3"/>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2" fill="hold" nodeType="click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wipe(right)">
                                      <p:cBhvr>
                                        <p:cTn id="36" dur="500"/>
                                        <p:tgtEl>
                                          <p:spTgt spid="5"/>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wipe(left)">
                                      <p:cBhvr>
                                        <p:cTn id="41" dur="500"/>
                                        <p:tgtEl>
                                          <p:spTgt spid="4"/>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nodeType="clickEffect">
                                  <p:stCondLst>
                                    <p:cond delay="0"/>
                                  </p:stCondLst>
                                  <p:childTnLst>
                                    <p:set>
                                      <p:cBhvr>
                                        <p:cTn id="45" dur="1" fill="hold">
                                          <p:stCondLst>
                                            <p:cond delay="0"/>
                                          </p:stCondLst>
                                        </p:cTn>
                                        <p:tgtEl>
                                          <p:spTgt spid="363542"/>
                                        </p:tgtEl>
                                        <p:attrNameLst>
                                          <p:attrName>style.visibility</p:attrName>
                                        </p:attrNameLst>
                                      </p:cBhvr>
                                      <p:to>
                                        <p:strVal val="visible"/>
                                      </p:to>
                                    </p:set>
                                    <p:animEffect transition="in" filter="wipe(up)">
                                      <p:cBhvr>
                                        <p:cTn id="46" dur="500"/>
                                        <p:tgtEl>
                                          <p:spTgt spid="363542"/>
                                        </p:tgtEl>
                                      </p:cBhvr>
                                    </p:animEffect>
                                  </p:childTnLst>
                                </p:cTn>
                              </p:par>
                            </p:childTnLst>
                          </p:cTn>
                        </p:par>
                        <p:par>
                          <p:cTn id="47" fill="hold">
                            <p:stCondLst>
                              <p:cond delay="500"/>
                            </p:stCondLst>
                            <p:childTnLst>
                              <p:par>
                                <p:cTn id="48" presetID="22" presetClass="entr" presetSubtype="8" fill="hold" nodeType="afterEffect">
                                  <p:stCondLst>
                                    <p:cond delay="0"/>
                                  </p:stCondLst>
                                  <p:childTnLst>
                                    <p:set>
                                      <p:cBhvr>
                                        <p:cTn id="49" dur="1" fill="hold">
                                          <p:stCondLst>
                                            <p:cond delay="0"/>
                                          </p:stCondLst>
                                        </p:cTn>
                                        <p:tgtEl>
                                          <p:spTgt spid="363543"/>
                                        </p:tgtEl>
                                        <p:attrNameLst>
                                          <p:attrName>style.visibility</p:attrName>
                                        </p:attrNameLst>
                                      </p:cBhvr>
                                      <p:to>
                                        <p:strVal val="visible"/>
                                      </p:to>
                                    </p:set>
                                    <p:animEffect transition="in" filter="wipe(left)">
                                      <p:cBhvr>
                                        <p:cTn id="50" dur="500"/>
                                        <p:tgtEl>
                                          <p:spTgt spid="363543"/>
                                        </p:tgtEl>
                                      </p:cBhvr>
                                    </p:animEffect>
                                  </p:childTnLst>
                                </p:cTn>
                              </p:par>
                            </p:childTnLst>
                          </p:cTn>
                        </p:par>
                        <p:par>
                          <p:cTn id="51" fill="hold">
                            <p:stCondLst>
                              <p:cond delay="1000"/>
                            </p:stCondLst>
                            <p:childTnLst>
                              <p:par>
                                <p:cTn id="52" presetID="22" presetClass="entr" presetSubtype="8" fill="hold" grpId="0" nodeType="afterEffect">
                                  <p:stCondLst>
                                    <p:cond delay="0"/>
                                  </p:stCondLst>
                                  <p:childTnLst>
                                    <p:set>
                                      <p:cBhvr>
                                        <p:cTn id="53" dur="1" fill="hold">
                                          <p:stCondLst>
                                            <p:cond delay="0"/>
                                          </p:stCondLst>
                                        </p:cTn>
                                        <p:tgtEl>
                                          <p:spTgt spid="363544"/>
                                        </p:tgtEl>
                                        <p:attrNameLst>
                                          <p:attrName>style.visibility</p:attrName>
                                        </p:attrNameLst>
                                      </p:cBhvr>
                                      <p:to>
                                        <p:strVal val="visible"/>
                                      </p:to>
                                    </p:set>
                                    <p:animEffect transition="in" filter="wipe(left)">
                                      <p:cBhvr>
                                        <p:cTn id="54" dur="500"/>
                                        <p:tgtEl>
                                          <p:spTgt spid="363544"/>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1" fill="hold" nodeType="clickEffect">
                                  <p:stCondLst>
                                    <p:cond delay="0"/>
                                  </p:stCondLst>
                                  <p:childTnLst>
                                    <p:set>
                                      <p:cBhvr>
                                        <p:cTn id="58" dur="1" fill="hold">
                                          <p:stCondLst>
                                            <p:cond delay="0"/>
                                          </p:stCondLst>
                                        </p:cTn>
                                        <p:tgtEl>
                                          <p:spTgt spid="363545"/>
                                        </p:tgtEl>
                                        <p:attrNameLst>
                                          <p:attrName>style.visibility</p:attrName>
                                        </p:attrNameLst>
                                      </p:cBhvr>
                                      <p:to>
                                        <p:strVal val="visible"/>
                                      </p:to>
                                    </p:set>
                                    <p:animEffect transition="in" filter="wipe(up)">
                                      <p:cBhvr>
                                        <p:cTn id="59" dur="500"/>
                                        <p:tgtEl>
                                          <p:spTgt spid="363545"/>
                                        </p:tgtEl>
                                      </p:cBhvr>
                                    </p:animEffect>
                                  </p:childTnLst>
                                </p:cTn>
                              </p:par>
                            </p:childTnLst>
                          </p:cTn>
                        </p:par>
                        <p:par>
                          <p:cTn id="60" fill="hold">
                            <p:stCondLst>
                              <p:cond delay="500"/>
                            </p:stCondLst>
                            <p:childTnLst>
                              <p:par>
                                <p:cTn id="61" presetID="22" presetClass="entr" presetSubtype="8" fill="hold" nodeType="afterEffect">
                                  <p:stCondLst>
                                    <p:cond delay="0"/>
                                  </p:stCondLst>
                                  <p:childTnLst>
                                    <p:set>
                                      <p:cBhvr>
                                        <p:cTn id="62" dur="1" fill="hold">
                                          <p:stCondLst>
                                            <p:cond delay="0"/>
                                          </p:stCondLst>
                                        </p:cTn>
                                        <p:tgtEl>
                                          <p:spTgt spid="363546"/>
                                        </p:tgtEl>
                                        <p:attrNameLst>
                                          <p:attrName>style.visibility</p:attrName>
                                        </p:attrNameLst>
                                      </p:cBhvr>
                                      <p:to>
                                        <p:strVal val="visible"/>
                                      </p:to>
                                    </p:set>
                                    <p:animEffect transition="in" filter="wipe(left)">
                                      <p:cBhvr>
                                        <p:cTn id="63" dur="500"/>
                                        <p:tgtEl>
                                          <p:spTgt spid="363546"/>
                                        </p:tgtEl>
                                      </p:cBhvr>
                                    </p:animEffect>
                                  </p:childTnLst>
                                </p:cTn>
                              </p:par>
                            </p:childTnLst>
                          </p:cTn>
                        </p:par>
                        <p:par>
                          <p:cTn id="64" fill="hold">
                            <p:stCondLst>
                              <p:cond delay="1000"/>
                            </p:stCondLst>
                            <p:childTnLst>
                              <p:par>
                                <p:cTn id="65" presetID="22" presetClass="entr" presetSubtype="8" fill="hold" grpId="0" nodeType="afterEffect">
                                  <p:stCondLst>
                                    <p:cond delay="0"/>
                                  </p:stCondLst>
                                  <p:childTnLst>
                                    <p:set>
                                      <p:cBhvr>
                                        <p:cTn id="66" dur="1" fill="hold">
                                          <p:stCondLst>
                                            <p:cond delay="0"/>
                                          </p:stCondLst>
                                        </p:cTn>
                                        <p:tgtEl>
                                          <p:spTgt spid="363547"/>
                                        </p:tgtEl>
                                        <p:attrNameLst>
                                          <p:attrName>style.visibility</p:attrName>
                                        </p:attrNameLst>
                                      </p:cBhvr>
                                      <p:to>
                                        <p:strVal val="visible"/>
                                      </p:to>
                                    </p:set>
                                    <p:animEffect transition="in" filter="wipe(left)">
                                      <p:cBhvr>
                                        <p:cTn id="67" dur="500"/>
                                        <p:tgtEl>
                                          <p:spTgt spid="363547"/>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2" fill="hold" nodeType="clickEffect">
                                  <p:stCondLst>
                                    <p:cond delay="0"/>
                                  </p:stCondLst>
                                  <p:childTnLst>
                                    <p:set>
                                      <p:cBhvr>
                                        <p:cTn id="71" dur="1" fill="hold">
                                          <p:stCondLst>
                                            <p:cond delay="0"/>
                                          </p:stCondLst>
                                        </p:cTn>
                                        <p:tgtEl>
                                          <p:spTgt spid="6"/>
                                        </p:tgtEl>
                                        <p:attrNameLst>
                                          <p:attrName>style.visibility</p:attrName>
                                        </p:attrNameLst>
                                      </p:cBhvr>
                                      <p:to>
                                        <p:strVal val="visible"/>
                                      </p:to>
                                    </p:set>
                                    <p:animEffect transition="in" filter="wipe(right)">
                                      <p:cBhvr>
                                        <p:cTn id="72" dur="500"/>
                                        <p:tgtEl>
                                          <p:spTgt spid="6"/>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7"/>
                                        </p:tgtEl>
                                        <p:attrNameLst>
                                          <p:attrName>style.visibility</p:attrName>
                                        </p:attrNameLst>
                                      </p:cBhvr>
                                      <p:to>
                                        <p:strVal val="visible"/>
                                      </p:to>
                                    </p:set>
                                    <p:animEffect transition="in" filter="wipe(left)">
                                      <p:cBhvr>
                                        <p:cTn id="77" dur="500"/>
                                        <p:tgtEl>
                                          <p:spTgt spid="7"/>
                                        </p:tgtEl>
                                      </p:cBhvr>
                                    </p:animEffect>
                                  </p:childTnLst>
                                </p:cTn>
                              </p:par>
                            </p:childTnLst>
                          </p:cTn>
                        </p:par>
                      </p:childTnLst>
                    </p:cTn>
                  </p:par>
                  <p:par>
                    <p:cTn id="78" fill="hold">
                      <p:stCondLst>
                        <p:cond delay="indefinite"/>
                      </p:stCondLst>
                      <p:childTnLst>
                        <p:par>
                          <p:cTn id="79" fill="hold">
                            <p:stCondLst>
                              <p:cond delay="0"/>
                            </p:stCondLst>
                            <p:childTnLst>
                              <p:par>
                                <p:cTn id="80" presetID="9" presetClass="entr" presetSubtype="0" fill="hold" nodeType="clickEffect">
                                  <p:stCondLst>
                                    <p:cond delay="0"/>
                                  </p:stCondLst>
                                  <p:childTnLst>
                                    <p:set>
                                      <p:cBhvr>
                                        <p:cTn id="81" dur="1" fill="hold">
                                          <p:stCondLst>
                                            <p:cond delay="0"/>
                                          </p:stCondLst>
                                        </p:cTn>
                                        <p:tgtEl>
                                          <p:spTgt spid="9"/>
                                        </p:tgtEl>
                                        <p:attrNameLst>
                                          <p:attrName>style.visibility</p:attrName>
                                        </p:attrNameLst>
                                      </p:cBhvr>
                                      <p:to>
                                        <p:strVal val="visible"/>
                                      </p:to>
                                    </p:set>
                                    <p:animEffect transition="in" filter="dissolve">
                                      <p:cBhvr>
                                        <p:cTn id="82" dur="500"/>
                                        <p:tgtEl>
                                          <p:spTgt spid="9"/>
                                        </p:tgtEl>
                                      </p:cBhvr>
                                    </p:animEffect>
                                  </p:childTnLst>
                                </p:cTn>
                              </p:par>
                              <p:par>
                                <p:cTn id="83" presetID="9" presetClass="entr" presetSubtype="0" fill="hold" nodeType="withEffect">
                                  <p:stCondLst>
                                    <p:cond delay="0"/>
                                  </p:stCondLst>
                                  <p:childTnLst>
                                    <p:set>
                                      <p:cBhvr>
                                        <p:cTn id="84" dur="1" fill="hold">
                                          <p:stCondLst>
                                            <p:cond delay="0"/>
                                          </p:stCondLst>
                                        </p:cTn>
                                        <p:tgtEl>
                                          <p:spTgt spid="8"/>
                                        </p:tgtEl>
                                        <p:attrNameLst>
                                          <p:attrName>style.visibility</p:attrName>
                                        </p:attrNameLst>
                                      </p:cBhvr>
                                      <p:to>
                                        <p:strVal val="visible"/>
                                      </p:to>
                                    </p:set>
                                    <p:animEffect transition="in" filter="dissolve">
                                      <p:cBhvr>
                                        <p:cTn id="85" dur="500"/>
                                        <p:tgtEl>
                                          <p:spTgt spid="8"/>
                                        </p:tgtEl>
                                      </p:cBhvr>
                                    </p:animEffect>
                                  </p:childTnLst>
                                </p:cTn>
                              </p:par>
                            </p:childTnLst>
                          </p:cTn>
                        </p:par>
                        <p:par>
                          <p:cTn id="86" fill="hold">
                            <p:stCondLst>
                              <p:cond delay="500"/>
                            </p:stCondLst>
                            <p:childTnLst>
                              <p:par>
                                <p:cTn id="87" presetID="22" presetClass="entr" presetSubtype="8" fill="hold" grpId="0" nodeType="afterEffect">
                                  <p:stCondLst>
                                    <p:cond delay="0"/>
                                  </p:stCondLst>
                                  <p:childTnLst>
                                    <p:set>
                                      <p:cBhvr>
                                        <p:cTn id="88" dur="1" fill="hold">
                                          <p:stCondLst>
                                            <p:cond delay="0"/>
                                          </p:stCondLst>
                                        </p:cTn>
                                        <p:tgtEl>
                                          <p:spTgt spid="363579"/>
                                        </p:tgtEl>
                                        <p:attrNameLst>
                                          <p:attrName>style.visibility</p:attrName>
                                        </p:attrNameLst>
                                      </p:cBhvr>
                                      <p:to>
                                        <p:strVal val="visible"/>
                                      </p:to>
                                    </p:set>
                                    <p:animEffect transition="in" filter="wipe(left)">
                                      <p:cBhvr>
                                        <p:cTn id="89" dur="500"/>
                                        <p:tgtEl>
                                          <p:spTgt spid="3635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3544" grpId="0"/>
      <p:bldP spid="363547" grpId="0"/>
      <p:bldP spid="36357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65CEE9AC-CA3F-46A8-81D7-E2B4B9C076DD}"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15:55:42</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24"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5pPr>
          </a:lstStyle>
          <a:p>
            <a:pPr lvl="0" algn="r" eaLnBrk="1" hangingPunct="1"/>
            <a:fld id="{9A0DB2DC-4C9A-4742-B13C-FB6460FD3503}" type="slidenum">
              <a:rPr lang="en-US" altLang="zh-CN" sz="1400" b="0" i="0" dirty="0">
                <a:solidFill>
                  <a:schemeClr val="tx1"/>
                </a:solidFill>
                <a:latin typeface="Times New Roman" panose="02020603050405020304" pitchFamily="18" charset="0"/>
              </a:rPr>
              <a:t>31</a:t>
            </a:fld>
            <a:endParaRPr lang="en-US" altLang="zh-CN" sz="1400" b="0" i="0" dirty="0">
              <a:solidFill>
                <a:schemeClr val="tx1"/>
              </a:solidFill>
              <a:latin typeface="Times New Roman" panose="02020603050405020304" pitchFamily="18" charset="0"/>
            </a:endParaRPr>
          </a:p>
        </p:txBody>
      </p:sp>
      <p:pic>
        <p:nvPicPr>
          <p:cNvPr id="36869" name="Picture 81"/>
          <p:cNvPicPr>
            <a:picLocks noChangeAspect="1"/>
          </p:cNvPicPr>
          <p:nvPr/>
        </p:nvPicPr>
        <p:blipFill>
          <a:blip r:embed="rId2"/>
          <a:stretch>
            <a:fillRect/>
          </a:stretch>
        </p:blipFill>
        <p:spPr>
          <a:xfrm>
            <a:off x="731838" y="896938"/>
            <a:ext cx="7212012" cy="4498975"/>
          </a:xfrm>
          <a:prstGeom prst="rect">
            <a:avLst/>
          </a:prstGeom>
          <a:noFill/>
          <a:ln w="4763">
            <a:noFill/>
          </a:ln>
        </p:spPr>
      </p:pic>
      <p:sp>
        <p:nvSpPr>
          <p:cNvPr id="36870" name="Rectangle 2"/>
          <p:cNvSpPr/>
          <p:nvPr/>
        </p:nvSpPr>
        <p:spPr>
          <a:xfrm>
            <a:off x="-139700" y="0"/>
            <a:ext cx="9339263" cy="404813"/>
          </a:xfrm>
          <a:prstGeom prst="rect">
            <a:avLst/>
          </a:prstGeom>
          <a:noFill/>
          <a:ln w="9525">
            <a:noFill/>
          </a:ln>
        </p:spPr>
        <p:txBody>
          <a:bodyPr/>
          <a:lstStyle/>
          <a:p>
            <a:pPr algn="l">
              <a:lnSpc>
                <a:spcPct val="90000"/>
              </a:lnSpc>
              <a:buNone/>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7.3.2 </a:t>
            </a:r>
            <a:r>
              <a:rPr lang="zh-CN" altLang="en-US" i="0" dirty="0">
                <a:solidFill>
                  <a:srgbClr val="000066"/>
                </a:solidFill>
                <a:latin typeface="仿宋_GB2312" pitchFamily="49" charset="-122"/>
                <a:ea typeface="仿宋_GB2312" pitchFamily="49" charset="-122"/>
              </a:rPr>
              <a:t>组合体视图上的尺寸标注</a:t>
            </a:r>
          </a:p>
        </p:txBody>
      </p:sp>
      <p:sp>
        <p:nvSpPr>
          <p:cNvPr id="361531" name="Text Box 59"/>
          <p:cNvSpPr txBox="1"/>
          <p:nvPr/>
        </p:nvSpPr>
        <p:spPr>
          <a:xfrm>
            <a:off x="4786313" y="719138"/>
            <a:ext cx="4167187" cy="457200"/>
          </a:xfrm>
          <a:prstGeom prst="rect">
            <a:avLst/>
          </a:prstGeom>
          <a:noFill/>
          <a:ln w="4763">
            <a:noFill/>
          </a:ln>
        </p:spPr>
        <p:txBody>
          <a:bodyPr wrap="none">
            <a:spAutoFit/>
          </a:bodyPr>
          <a:lstStyle/>
          <a:p>
            <a:pPr algn="l"/>
            <a:r>
              <a:rPr lang="zh-CN" altLang="en-US" i="0" dirty="0">
                <a:solidFill>
                  <a:srgbClr val="FF0000"/>
                </a:solidFill>
                <a:latin typeface="Times New Roman" panose="02020603050405020304" pitchFamily="18" charset="0"/>
                <a:ea typeface="黑体" panose="02010609060101010101" pitchFamily="2" charset="-122"/>
              </a:rPr>
              <a:t>相贯线自然形成，不应标注！</a:t>
            </a:r>
          </a:p>
        </p:txBody>
      </p:sp>
      <p:pic>
        <p:nvPicPr>
          <p:cNvPr id="36872" name="Picture 62"/>
          <p:cNvPicPr>
            <a:picLocks noChangeAspect="1"/>
          </p:cNvPicPr>
          <p:nvPr/>
        </p:nvPicPr>
        <p:blipFill>
          <a:blip r:embed="rId3"/>
          <a:stretch>
            <a:fillRect/>
          </a:stretch>
        </p:blipFill>
        <p:spPr>
          <a:xfrm>
            <a:off x="6423025" y="4678363"/>
            <a:ext cx="2381250" cy="2122487"/>
          </a:xfrm>
          <a:prstGeom prst="rect">
            <a:avLst/>
          </a:prstGeom>
          <a:noFill/>
          <a:ln w="4763">
            <a:noFill/>
          </a:ln>
        </p:spPr>
      </p:pic>
      <p:sp>
        <p:nvSpPr>
          <p:cNvPr id="361535" name="Line 63"/>
          <p:cNvSpPr/>
          <p:nvPr/>
        </p:nvSpPr>
        <p:spPr>
          <a:xfrm rot="-1181274" flipH="1">
            <a:off x="2263775" y="1781175"/>
            <a:ext cx="584200" cy="493713"/>
          </a:xfrm>
          <a:prstGeom prst="line">
            <a:avLst/>
          </a:prstGeom>
          <a:ln w="4826" cap="flat" cmpd="sng">
            <a:solidFill>
              <a:srgbClr val="8A0045"/>
            </a:solidFill>
            <a:prstDash val="solid"/>
            <a:headEnd type="none" w="med" len="lg"/>
            <a:tailEnd type="triangle" w="lg" len="lg"/>
          </a:ln>
        </p:spPr>
      </p:sp>
      <p:sp>
        <p:nvSpPr>
          <p:cNvPr id="361539" name="Text Box 67"/>
          <p:cNvSpPr txBox="1"/>
          <p:nvPr/>
        </p:nvSpPr>
        <p:spPr>
          <a:xfrm rot="-3656723">
            <a:off x="1987550" y="1746250"/>
            <a:ext cx="692150" cy="457200"/>
          </a:xfrm>
          <a:prstGeom prst="rect">
            <a:avLst/>
          </a:prstGeom>
          <a:noFill/>
          <a:ln w="4763">
            <a:noFill/>
          </a:ln>
        </p:spPr>
        <p:txBody>
          <a:bodyPr wrap="none">
            <a:spAutoFit/>
          </a:bodyPr>
          <a:lstStyle/>
          <a:p>
            <a:r>
              <a:rPr lang="el-GR" altLang="zh-CN" dirty="0">
                <a:solidFill>
                  <a:srgbClr val="8A0045"/>
                </a:solidFill>
                <a:latin typeface="Times New Roman" panose="02020603050405020304" pitchFamily="18" charset="0"/>
              </a:rPr>
              <a:t>R1</a:t>
            </a:r>
            <a:r>
              <a:rPr lang="en-US" altLang="zh-CN" b="0" i="0" dirty="0">
                <a:solidFill>
                  <a:srgbClr val="8A0045"/>
                </a:solidFill>
                <a:latin typeface="Times New Roman" panose="02020603050405020304" pitchFamily="18" charset="0"/>
              </a:rPr>
              <a:t>2</a:t>
            </a:r>
          </a:p>
        </p:txBody>
      </p:sp>
      <p:grpSp>
        <p:nvGrpSpPr>
          <p:cNvPr id="2" name="Group 68"/>
          <p:cNvGrpSpPr/>
          <p:nvPr/>
        </p:nvGrpSpPr>
        <p:grpSpPr>
          <a:xfrm>
            <a:off x="4984750" y="1698625"/>
            <a:ext cx="893763" cy="717550"/>
            <a:chOff x="153" y="719"/>
            <a:chExt cx="563" cy="905"/>
          </a:xfrm>
        </p:grpSpPr>
        <p:sp>
          <p:nvSpPr>
            <p:cNvPr id="36884" name="Line 69"/>
            <p:cNvSpPr/>
            <p:nvPr/>
          </p:nvSpPr>
          <p:spPr>
            <a:xfrm>
              <a:off x="330" y="1624"/>
              <a:ext cx="375" cy="0"/>
            </a:xfrm>
            <a:prstGeom prst="line">
              <a:avLst/>
            </a:prstGeom>
            <a:ln w="9525" cap="flat" cmpd="sng">
              <a:solidFill>
                <a:srgbClr val="8A0045"/>
              </a:solidFill>
              <a:prstDash val="solid"/>
              <a:headEnd type="none" w="sm" len="lg"/>
              <a:tailEnd type="none" w="sm" len="lg"/>
            </a:ln>
          </p:spPr>
        </p:sp>
        <p:sp>
          <p:nvSpPr>
            <p:cNvPr id="36885" name="Line 70"/>
            <p:cNvSpPr/>
            <p:nvPr/>
          </p:nvSpPr>
          <p:spPr>
            <a:xfrm>
              <a:off x="341" y="719"/>
              <a:ext cx="375" cy="0"/>
            </a:xfrm>
            <a:prstGeom prst="line">
              <a:avLst/>
            </a:prstGeom>
            <a:ln w="9525" cap="flat" cmpd="sng">
              <a:solidFill>
                <a:srgbClr val="8A0045"/>
              </a:solidFill>
              <a:prstDash val="solid"/>
              <a:headEnd type="none" w="sm" len="lg"/>
              <a:tailEnd type="none" w="sm" len="lg"/>
            </a:ln>
          </p:spPr>
        </p:sp>
        <p:sp>
          <p:nvSpPr>
            <p:cNvPr id="36886" name="Line 71"/>
            <p:cNvSpPr/>
            <p:nvPr/>
          </p:nvSpPr>
          <p:spPr>
            <a:xfrm>
              <a:off x="442" y="724"/>
              <a:ext cx="0" cy="900"/>
            </a:xfrm>
            <a:prstGeom prst="line">
              <a:avLst/>
            </a:prstGeom>
            <a:ln w="9525" cap="flat" cmpd="sng">
              <a:solidFill>
                <a:srgbClr val="8A0045"/>
              </a:solidFill>
              <a:prstDash val="solid"/>
              <a:headEnd type="triangle" w="sm" len="lg"/>
              <a:tailEnd type="triangle" w="sm" len="lg"/>
            </a:ln>
          </p:spPr>
        </p:sp>
        <p:sp>
          <p:nvSpPr>
            <p:cNvPr id="36887" name="Text Box 72"/>
            <p:cNvSpPr txBox="1"/>
            <p:nvPr/>
          </p:nvSpPr>
          <p:spPr>
            <a:xfrm rot="-5400000">
              <a:off x="12" y="960"/>
              <a:ext cx="640" cy="359"/>
            </a:xfrm>
            <a:prstGeom prst="rect">
              <a:avLst/>
            </a:prstGeom>
            <a:noFill/>
            <a:ln w="9525">
              <a:noFill/>
            </a:ln>
          </p:spPr>
          <p:txBody>
            <a:bodyPr wrap="none" anchor="ctr" anchorCtr="0"/>
            <a:lstStyle/>
            <a:p>
              <a:r>
                <a:rPr lang="en-US" altLang="zh-CN" b="0" i="0" dirty="0">
                  <a:solidFill>
                    <a:srgbClr val="8A0045"/>
                  </a:solidFill>
                  <a:latin typeface="Times New Roman" panose="02020603050405020304" pitchFamily="18" charset="0"/>
                </a:rPr>
                <a:t>20</a:t>
              </a:r>
            </a:p>
          </p:txBody>
        </p:sp>
      </p:grpSp>
      <p:grpSp>
        <p:nvGrpSpPr>
          <p:cNvPr id="3" name="Group 73"/>
          <p:cNvGrpSpPr/>
          <p:nvPr/>
        </p:nvGrpSpPr>
        <p:grpSpPr>
          <a:xfrm>
            <a:off x="2003425" y="1595438"/>
            <a:ext cx="914400" cy="914400"/>
            <a:chOff x="3178" y="3816"/>
            <a:chExt cx="576" cy="576"/>
          </a:xfrm>
        </p:grpSpPr>
        <p:sp>
          <p:nvSpPr>
            <p:cNvPr id="36881" name="Line 74"/>
            <p:cNvSpPr/>
            <p:nvPr/>
          </p:nvSpPr>
          <p:spPr>
            <a:xfrm flipH="1">
              <a:off x="3271" y="3898"/>
              <a:ext cx="390" cy="422"/>
            </a:xfrm>
            <a:prstGeom prst="line">
              <a:avLst/>
            </a:prstGeom>
            <a:ln w="57150" cap="flat" cmpd="sng">
              <a:solidFill>
                <a:srgbClr val="FF3300"/>
              </a:solidFill>
              <a:prstDash val="solid"/>
              <a:headEnd type="none" w="med" len="med"/>
              <a:tailEnd type="none" w="med" len="med"/>
            </a:ln>
          </p:spPr>
        </p:sp>
        <p:sp>
          <p:nvSpPr>
            <p:cNvPr id="36882" name="Line 75"/>
            <p:cNvSpPr/>
            <p:nvPr/>
          </p:nvSpPr>
          <p:spPr>
            <a:xfrm>
              <a:off x="3260" y="3898"/>
              <a:ext cx="411" cy="422"/>
            </a:xfrm>
            <a:prstGeom prst="line">
              <a:avLst/>
            </a:prstGeom>
            <a:ln w="57150" cap="flat" cmpd="sng">
              <a:solidFill>
                <a:srgbClr val="FF3300"/>
              </a:solidFill>
              <a:prstDash val="solid"/>
              <a:headEnd type="none" w="med" len="med"/>
              <a:tailEnd type="none" w="med" len="med"/>
            </a:ln>
          </p:spPr>
        </p:sp>
        <p:sp>
          <p:nvSpPr>
            <p:cNvPr id="36883" name="Oval 76"/>
            <p:cNvSpPr/>
            <p:nvPr/>
          </p:nvSpPr>
          <p:spPr>
            <a:xfrm>
              <a:off x="3178" y="3816"/>
              <a:ext cx="576" cy="576"/>
            </a:xfrm>
            <a:prstGeom prst="ellipse">
              <a:avLst/>
            </a:prstGeom>
            <a:noFill/>
            <a:ln w="57150" cap="flat" cmpd="sng">
              <a:solidFill>
                <a:srgbClr val="FF0000"/>
              </a:solidFill>
              <a:prstDash val="solid"/>
              <a:headEnd type="none" w="med" len="med"/>
              <a:tailEnd type="none" w="med" len="med"/>
            </a:ln>
          </p:spPr>
          <p:txBody>
            <a:bodyPr wrap="none" anchor="ctr" anchorCtr="0"/>
            <a:lstStyle/>
            <a:p>
              <a:endParaRPr lang="en-US" altLang="x-none" dirty="0">
                <a:latin typeface="Comic Sans MS" panose="030F0702030302020204" pitchFamily="66" charset="0"/>
              </a:endParaRPr>
            </a:p>
          </p:txBody>
        </p:sp>
      </p:grpSp>
      <p:grpSp>
        <p:nvGrpSpPr>
          <p:cNvPr id="4" name="Group 77"/>
          <p:cNvGrpSpPr/>
          <p:nvPr/>
        </p:nvGrpSpPr>
        <p:grpSpPr>
          <a:xfrm>
            <a:off x="4978400" y="1577975"/>
            <a:ext cx="914400" cy="914400"/>
            <a:chOff x="3178" y="3816"/>
            <a:chExt cx="576" cy="576"/>
          </a:xfrm>
        </p:grpSpPr>
        <p:sp>
          <p:nvSpPr>
            <p:cNvPr id="36878" name="Line 78"/>
            <p:cNvSpPr/>
            <p:nvPr/>
          </p:nvSpPr>
          <p:spPr>
            <a:xfrm flipH="1">
              <a:off x="3271" y="3898"/>
              <a:ext cx="390" cy="422"/>
            </a:xfrm>
            <a:prstGeom prst="line">
              <a:avLst/>
            </a:prstGeom>
            <a:ln w="57150" cap="flat" cmpd="sng">
              <a:solidFill>
                <a:srgbClr val="FF3300"/>
              </a:solidFill>
              <a:prstDash val="solid"/>
              <a:headEnd type="none" w="med" len="med"/>
              <a:tailEnd type="none" w="med" len="med"/>
            </a:ln>
          </p:spPr>
        </p:sp>
        <p:sp>
          <p:nvSpPr>
            <p:cNvPr id="36879" name="Line 79"/>
            <p:cNvSpPr/>
            <p:nvPr/>
          </p:nvSpPr>
          <p:spPr>
            <a:xfrm>
              <a:off x="3260" y="3898"/>
              <a:ext cx="411" cy="422"/>
            </a:xfrm>
            <a:prstGeom prst="line">
              <a:avLst/>
            </a:prstGeom>
            <a:ln w="57150" cap="flat" cmpd="sng">
              <a:solidFill>
                <a:srgbClr val="FF3300"/>
              </a:solidFill>
              <a:prstDash val="solid"/>
              <a:headEnd type="none" w="med" len="med"/>
              <a:tailEnd type="none" w="med" len="med"/>
            </a:ln>
          </p:spPr>
        </p:sp>
        <p:sp>
          <p:nvSpPr>
            <p:cNvPr id="36880" name="Oval 80"/>
            <p:cNvSpPr/>
            <p:nvPr/>
          </p:nvSpPr>
          <p:spPr>
            <a:xfrm>
              <a:off x="3178" y="3816"/>
              <a:ext cx="576" cy="576"/>
            </a:xfrm>
            <a:prstGeom prst="ellipse">
              <a:avLst/>
            </a:prstGeom>
            <a:noFill/>
            <a:ln w="57150" cap="flat" cmpd="sng">
              <a:solidFill>
                <a:srgbClr val="FF0000"/>
              </a:solidFill>
              <a:prstDash val="solid"/>
              <a:headEnd type="none" w="med" len="med"/>
              <a:tailEnd type="none" w="med" len="med"/>
            </a:ln>
          </p:spPr>
          <p:txBody>
            <a:bodyPr wrap="none" anchor="ctr" anchorCtr="0"/>
            <a:lstStyle/>
            <a:p>
              <a:endParaRPr lang="en-US" altLang="x-none" dirty="0">
                <a:latin typeface="Comic Sans MS" panose="030F0702030302020204" pitchFamily="66"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61535"/>
                                        </p:tgtEl>
                                        <p:attrNameLst>
                                          <p:attrName>style.visibility</p:attrName>
                                        </p:attrNameLst>
                                      </p:cBhvr>
                                      <p:to>
                                        <p:strVal val="visible"/>
                                      </p:to>
                                    </p:set>
                                    <p:animEffect transition="in" filter="wipe(up)">
                                      <p:cBhvr>
                                        <p:cTn id="7" dur="500"/>
                                        <p:tgtEl>
                                          <p:spTgt spid="361535"/>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361539"/>
                                        </p:tgtEl>
                                        <p:attrNameLst>
                                          <p:attrName>style.visibility</p:attrName>
                                        </p:attrNameLst>
                                      </p:cBhvr>
                                      <p:to>
                                        <p:strVal val="visible"/>
                                      </p:to>
                                    </p:set>
                                    <p:animEffect transition="in" filter="dissolve">
                                      <p:cBhvr>
                                        <p:cTn id="11" dur="500"/>
                                        <p:tgtEl>
                                          <p:spTgt spid="361539"/>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2"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right)">
                                      <p:cBhvr>
                                        <p:cTn id="16" dur="500"/>
                                        <p:tgtEl>
                                          <p:spTgt spid="2"/>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361531"/>
                                        </p:tgtEl>
                                        <p:attrNameLst>
                                          <p:attrName>style.visibility</p:attrName>
                                        </p:attrNameLst>
                                      </p:cBhvr>
                                      <p:to>
                                        <p:strVal val="visible"/>
                                      </p:to>
                                    </p:set>
                                    <p:animEffect transition="in" filter="wipe(left)">
                                      <p:cBhvr>
                                        <p:cTn id="20" dur="500"/>
                                        <p:tgtEl>
                                          <p:spTgt spid="361531"/>
                                        </p:tgtEl>
                                      </p:cBhvr>
                                    </p:animEffect>
                                  </p:childTnLst>
                                </p:cTn>
                              </p:par>
                              <p:par>
                                <p:cTn id="21" presetID="9"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dissolve">
                                      <p:cBhvr>
                                        <p:cTn id="23" dur="500"/>
                                        <p:tgtEl>
                                          <p:spTgt spid="3"/>
                                        </p:tgtEl>
                                      </p:cBhvr>
                                    </p:animEffect>
                                  </p:childTnLst>
                                </p:cTn>
                              </p:par>
                              <p:par>
                                <p:cTn id="24" presetID="9" presetClass="entr" presetSubtype="0"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dissolve">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1531" grpId="0"/>
      <p:bldP spid="36153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p:cNvPicPr>
            <a:picLocks noChangeAspect="1"/>
          </p:cNvPicPr>
          <p:nvPr/>
        </p:nvPicPr>
        <p:blipFill>
          <a:blip r:embed="rId2"/>
          <a:stretch>
            <a:fillRect/>
          </a:stretch>
        </p:blipFill>
        <p:spPr>
          <a:xfrm>
            <a:off x="0" y="2549525"/>
            <a:ext cx="3233738" cy="2211388"/>
          </a:xfrm>
          <a:prstGeom prst="rect">
            <a:avLst/>
          </a:prstGeom>
          <a:noFill/>
          <a:ln w="4763">
            <a:noFill/>
          </a:ln>
        </p:spPr>
      </p:pic>
      <p:sp>
        <p:nvSpPr>
          <p:cNvPr id="5"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557434A0-7C38-4A5D-B792-FB6DE970871A}"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15:55:42</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5pPr>
          </a:lstStyle>
          <a:p>
            <a:pPr lvl="0" algn="r" eaLnBrk="1" hangingPunct="1"/>
            <a:fld id="{9A0DB2DC-4C9A-4742-B13C-FB6460FD3503}" type="slidenum">
              <a:rPr lang="en-US" altLang="zh-CN" sz="1400" b="0" i="0" dirty="0">
                <a:solidFill>
                  <a:schemeClr val="tx1"/>
                </a:solidFill>
                <a:latin typeface="Times New Roman" panose="02020603050405020304" pitchFamily="18" charset="0"/>
              </a:rPr>
              <a:t>32</a:t>
            </a:fld>
            <a:endParaRPr lang="en-US" altLang="zh-CN" sz="1400" b="0" i="0" dirty="0">
              <a:solidFill>
                <a:schemeClr val="tx1"/>
              </a:solidFill>
              <a:latin typeface="Times New Roman" panose="02020603050405020304" pitchFamily="18" charset="0"/>
            </a:endParaRPr>
          </a:p>
        </p:txBody>
      </p:sp>
      <p:sp>
        <p:nvSpPr>
          <p:cNvPr id="37894" name="Rectangle 2"/>
          <p:cNvSpPr/>
          <p:nvPr/>
        </p:nvSpPr>
        <p:spPr>
          <a:xfrm>
            <a:off x="-139700" y="0"/>
            <a:ext cx="9339263"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7.3.2 </a:t>
            </a:r>
            <a:r>
              <a:rPr lang="zh-CN" altLang="en-US" i="0" dirty="0">
                <a:solidFill>
                  <a:srgbClr val="000066"/>
                </a:solidFill>
                <a:latin typeface="仿宋_GB2312" pitchFamily="49" charset="-122"/>
                <a:ea typeface="仿宋_GB2312" pitchFamily="49" charset="-122"/>
              </a:rPr>
              <a:t>组合体的尺寸标注</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尺寸标注要完整</a:t>
            </a:r>
            <a:endParaRPr lang="zh-CN" altLang="en-US" sz="1800" i="0" dirty="0">
              <a:solidFill>
                <a:srgbClr val="FF3300"/>
              </a:solidFill>
              <a:latin typeface="仿宋_GB2312" pitchFamily="49" charset="-122"/>
              <a:ea typeface="仿宋_GB2312" pitchFamily="49" charset="-122"/>
            </a:endParaRPr>
          </a:p>
        </p:txBody>
      </p:sp>
      <p:sp>
        <p:nvSpPr>
          <p:cNvPr id="364547" name="Text Box 3"/>
          <p:cNvSpPr txBox="1"/>
          <p:nvPr/>
        </p:nvSpPr>
        <p:spPr>
          <a:xfrm>
            <a:off x="377825" y="460375"/>
            <a:ext cx="8450263" cy="2160588"/>
          </a:xfrm>
          <a:prstGeom prst="rect">
            <a:avLst/>
          </a:prstGeom>
          <a:noFill/>
          <a:ln w="4763">
            <a:noFill/>
          </a:ln>
        </p:spPr>
        <p:txBody>
          <a:bodyPr>
            <a:spAutoFit/>
          </a:bodyPr>
          <a:lstStyle/>
          <a:p>
            <a:pPr marL="457200" indent="-457200" algn="l">
              <a:lnSpc>
                <a:spcPct val="120000"/>
              </a:lnSpc>
              <a:buNone/>
            </a:pPr>
            <a:r>
              <a:rPr lang="zh-CN" altLang="en-US" sz="2800" i="0" dirty="0">
                <a:solidFill>
                  <a:schemeClr val="tx1"/>
                </a:solidFill>
                <a:latin typeface="Times New Roman" panose="02020603050405020304" pitchFamily="18" charset="0"/>
              </a:rPr>
              <a:t>按照形体分析的方法将组合体分解为若干基本形体。</a:t>
            </a:r>
          </a:p>
          <a:p>
            <a:pPr marL="457200" indent="-457200" algn="l">
              <a:lnSpc>
                <a:spcPct val="120000"/>
              </a:lnSpc>
              <a:buAutoNum type="arabicPeriod"/>
            </a:pPr>
            <a:r>
              <a:rPr lang="zh-CN" altLang="en-US" sz="2800" i="0" dirty="0">
                <a:solidFill>
                  <a:schemeClr val="tx1"/>
                </a:solidFill>
                <a:latin typeface="Times New Roman" panose="02020603050405020304" pitchFamily="18" charset="0"/>
              </a:rPr>
              <a:t>标注出各自基本形体的定形尺寸。</a:t>
            </a:r>
          </a:p>
          <a:p>
            <a:pPr marL="457200" indent="-457200" algn="l">
              <a:lnSpc>
                <a:spcPct val="120000"/>
              </a:lnSpc>
              <a:buAutoNum type="arabicPeriod"/>
            </a:pPr>
            <a:r>
              <a:rPr lang="zh-CN" altLang="en-US" sz="2800" i="0" dirty="0">
                <a:solidFill>
                  <a:schemeClr val="tx1"/>
                </a:solidFill>
                <a:latin typeface="Times New Roman" panose="02020603050405020304" pitchFamily="18" charset="0"/>
              </a:rPr>
              <a:t>标注这些基本形体之间相对位置的定位尺寸。</a:t>
            </a:r>
          </a:p>
          <a:p>
            <a:pPr marL="457200" indent="-457200" algn="l">
              <a:lnSpc>
                <a:spcPct val="120000"/>
              </a:lnSpc>
              <a:buAutoNum type="arabicPeriod"/>
            </a:pPr>
            <a:r>
              <a:rPr lang="zh-CN" altLang="en-US" sz="2800" i="0" dirty="0">
                <a:solidFill>
                  <a:schemeClr val="tx1"/>
                </a:solidFill>
                <a:latin typeface="Times New Roman" panose="02020603050405020304" pitchFamily="18" charset="0"/>
              </a:rPr>
              <a:t>总体尺寸的标注。</a:t>
            </a:r>
          </a:p>
        </p:txBody>
      </p:sp>
      <p:pic>
        <p:nvPicPr>
          <p:cNvPr id="8" name="Picture 4"/>
          <p:cNvPicPr>
            <a:picLocks noChangeAspect="1"/>
          </p:cNvPicPr>
          <p:nvPr/>
        </p:nvPicPr>
        <p:blipFill>
          <a:blip r:embed="rId3"/>
          <a:stretch>
            <a:fillRect/>
          </a:stretch>
        </p:blipFill>
        <p:spPr>
          <a:xfrm>
            <a:off x="5106988" y="2586038"/>
            <a:ext cx="2119312" cy="3024187"/>
          </a:xfrm>
          <a:prstGeom prst="rect">
            <a:avLst/>
          </a:prstGeom>
          <a:noFill/>
          <a:ln w="4763">
            <a:noFill/>
          </a:ln>
        </p:spPr>
      </p:pic>
      <p:pic>
        <p:nvPicPr>
          <p:cNvPr id="9" name="Picture 5"/>
          <p:cNvPicPr>
            <a:picLocks noChangeAspect="1"/>
          </p:cNvPicPr>
          <p:nvPr/>
        </p:nvPicPr>
        <p:blipFill>
          <a:blip r:embed="rId4"/>
          <a:stretch>
            <a:fillRect/>
          </a:stretch>
        </p:blipFill>
        <p:spPr>
          <a:xfrm>
            <a:off x="5145088" y="5621338"/>
            <a:ext cx="2027237" cy="815975"/>
          </a:xfrm>
          <a:prstGeom prst="rect">
            <a:avLst/>
          </a:prstGeom>
          <a:noFill/>
          <a:ln w="4763">
            <a:noFill/>
          </a:ln>
        </p:spPr>
      </p:pic>
      <p:pic>
        <p:nvPicPr>
          <p:cNvPr id="10" name="Picture 6"/>
          <p:cNvPicPr>
            <a:picLocks noChangeAspect="1"/>
          </p:cNvPicPr>
          <p:nvPr/>
        </p:nvPicPr>
        <p:blipFill>
          <a:blip r:embed="rId5"/>
          <a:stretch>
            <a:fillRect/>
          </a:stretch>
        </p:blipFill>
        <p:spPr>
          <a:xfrm>
            <a:off x="1744663" y="4660900"/>
            <a:ext cx="3378200" cy="1436688"/>
          </a:xfrm>
          <a:prstGeom prst="rect">
            <a:avLst/>
          </a:prstGeom>
          <a:noFill/>
          <a:ln w="4763">
            <a:noFill/>
          </a:ln>
        </p:spPr>
      </p:pic>
      <p:pic>
        <p:nvPicPr>
          <p:cNvPr id="11" name="Picture 7"/>
          <p:cNvPicPr>
            <a:picLocks noChangeAspect="1"/>
          </p:cNvPicPr>
          <p:nvPr/>
        </p:nvPicPr>
        <p:blipFill>
          <a:blip r:embed="rId6"/>
          <a:stretch>
            <a:fillRect/>
          </a:stretch>
        </p:blipFill>
        <p:spPr>
          <a:xfrm>
            <a:off x="3917950" y="3344863"/>
            <a:ext cx="804863" cy="1316037"/>
          </a:xfrm>
          <a:prstGeom prst="rect">
            <a:avLst/>
          </a:prstGeom>
          <a:noFill/>
          <a:ln w="4763">
            <a:noFill/>
          </a:ln>
        </p:spPr>
      </p:pic>
      <p:pic>
        <p:nvPicPr>
          <p:cNvPr id="12" name="Picture 8"/>
          <p:cNvPicPr>
            <a:picLocks noChangeAspect="1"/>
          </p:cNvPicPr>
          <p:nvPr/>
        </p:nvPicPr>
        <p:blipFill>
          <a:blip r:embed="rId7"/>
          <a:stretch>
            <a:fillRect/>
          </a:stretch>
        </p:blipFill>
        <p:spPr>
          <a:xfrm>
            <a:off x="7445375" y="3630613"/>
            <a:ext cx="1482725" cy="1366837"/>
          </a:xfrm>
          <a:prstGeom prst="rect">
            <a:avLst/>
          </a:prstGeom>
          <a:noFill/>
          <a:ln w="4763">
            <a:noFill/>
          </a:ln>
        </p:spPr>
      </p:pic>
      <p:pic>
        <p:nvPicPr>
          <p:cNvPr id="13" name="Picture 9"/>
          <p:cNvPicPr>
            <a:picLocks noChangeAspect="1"/>
          </p:cNvPicPr>
          <p:nvPr/>
        </p:nvPicPr>
        <p:blipFill>
          <a:blip r:embed="rId8"/>
          <a:stretch>
            <a:fillRect/>
          </a:stretch>
        </p:blipFill>
        <p:spPr>
          <a:xfrm>
            <a:off x="7208838" y="2484438"/>
            <a:ext cx="1703387" cy="1198562"/>
          </a:xfrm>
          <a:prstGeom prst="rect">
            <a:avLst/>
          </a:prstGeom>
          <a:noFill/>
          <a:ln w="4763">
            <a:noFill/>
          </a:ln>
        </p:spPr>
      </p:pic>
      <p:sp>
        <p:nvSpPr>
          <p:cNvPr id="14" name="Line 11"/>
          <p:cNvSpPr/>
          <p:nvPr/>
        </p:nvSpPr>
        <p:spPr>
          <a:xfrm>
            <a:off x="2025650" y="6583363"/>
            <a:ext cx="1136650" cy="0"/>
          </a:xfrm>
          <a:prstGeom prst="line">
            <a:avLst/>
          </a:prstGeom>
          <a:ln w="4826" cap="flat" cmpd="sng">
            <a:solidFill>
              <a:schemeClr val="tx1"/>
            </a:solidFill>
            <a:prstDash val="solid"/>
            <a:headEnd type="none" w="med" len="med"/>
            <a:tailEnd type="none" w="med" len="med"/>
          </a:ln>
        </p:spPr>
      </p:sp>
      <p:sp>
        <p:nvSpPr>
          <p:cNvPr id="15" name="Text Box 12"/>
          <p:cNvSpPr txBox="1"/>
          <p:nvPr/>
        </p:nvSpPr>
        <p:spPr>
          <a:xfrm>
            <a:off x="1966913" y="6164263"/>
            <a:ext cx="1370012" cy="457200"/>
          </a:xfrm>
          <a:prstGeom prst="rect">
            <a:avLst/>
          </a:prstGeom>
          <a:noFill/>
          <a:ln w="4763">
            <a:noFill/>
          </a:ln>
        </p:spPr>
        <p:txBody>
          <a:bodyPr>
            <a:spAutoFit/>
          </a:bodyPr>
          <a:lstStyle/>
          <a:p>
            <a:pPr>
              <a:spcBef>
                <a:spcPct val="50000"/>
              </a:spcBef>
            </a:pPr>
            <a:r>
              <a:rPr lang="zh-CN" altLang="en-US" i="0" dirty="0">
                <a:solidFill>
                  <a:schemeClr val="tx1"/>
                </a:solidFill>
                <a:latin typeface="Times New Roman" panose="02020603050405020304" pitchFamily="18" charset="0"/>
              </a:rPr>
              <a:t>底板</a:t>
            </a:r>
            <a:endParaRPr lang="zh-CN" altLang="en-US" dirty="0">
              <a:solidFill>
                <a:schemeClr val="tx1"/>
              </a:solidFill>
              <a:latin typeface="Times New Roman" panose="02020603050405020304" pitchFamily="18" charset="0"/>
            </a:endParaRPr>
          </a:p>
        </p:txBody>
      </p:sp>
      <p:sp>
        <p:nvSpPr>
          <p:cNvPr id="16" name="Line 13"/>
          <p:cNvSpPr/>
          <p:nvPr/>
        </p:nvSpPr>
        <p:spPr>
          <a:xfrm flipH="1">
            <a:off x="3162300" y="5821363"/>
            <a:ext cx="298450" cy="762000"/>
          </a:xfrm>
          <a:prstGeom prst="line">
            <a:avLst/>
          </a:prstGeom>
          <a:ln w="4826" cap="flat" cmpd="sng">
            <a:solidFill>
              <a:schemeClr val="tx1"/>
            </a:solidFill>
            <a:prstDash val="solid"/>
            <a:headEnd type="oval" w="med" len="med"/>
            <a:tailEnd type="none" w="lg" len="med"/>
          </a:ln>
        </p:spPr>
      </p:sp>
      <p:sp>
        <p:nvSpPr>
          <p:cNvPr id="17" name="Line 14"/>
          <p:cNvSpPr/>
          <p:nvPr/>
        </p:nvSpPr>
        <p:spPr>
          <a:xfrm>
            <a:off x="3054350" y="4606925"/>
            <a:ext cx="692150" cy="0"/>
          </a:xfrm>
          <a:prstGeom prst="line">
            <a:avLst/>
          </a:prstGeom>
          <a:ln w="4826" cap="flat" cmpd="sng">
            <a:solidFill>
              <a:schemeClr val="tx1"/>
            </a:solidFill>
            <a:prstDash val="solid"/>
            <a:headEnd type="none" w="med" len="med"/>
            <a:tailEnd type="none" w="med" len="med"/>
          </a:ln>
        </p:spPr>
      </p:sp>
      <p:sp>
        <p:nvSpPr>
          <p:cNvPr id="18" name="Text Box 15"/>
          <p:cNvSpPr txBox="1"/>
          <p:nvPr/>
        </p:nvSpPr>
        <p:spPr>
          <a:xfrm>
            <a:off x="3076575" y="4187825"/>
            <a:ext cx="717550" cy="457200"/>
          </a:xfrm>
          <a:prstGeom prst="rect">
            <a:avLst/>
          </a:prstGeom>
          <a:noFill/>
          <a:ln w="4763">
            <a:noFill/>
          </a:ln>
        </p:spPr>
        <p:txBody>
          <a:bodyPr>
            <a:spAutoFit/>
          </a:bodyPr>
          <a:lstStyle/>
          <a:p>
            <a:pPr>
              <a:spcBef>
                <a:spcPct val="50000"/>
              </a:spcBef>
            </a:pPr>
            <a:r>
              <a:rPr lang="zh-CN" altLang="en-US" i="0" dirty="0">
                <a:solidFill>
                  <a:schemeClr val="tx1"/>
                </a:solidFill>
                <a:latin typeface="Times New Roman" panose="02020603050405020304" pitchFamily="18" charset="0"/>
              </a:rPr>
              <a:t>肋</a:t>
            </a:r>
            <a:endParaRPr lang="zh-CN" altLang="en-US" dirty="0">
              <a:solidFill>
                <a:schemeClr val="tx1"/>
              </a:solidFill>
              <a:latin typeface="Times New Roman" panose="02020603050405020304" pitchFamily="18" charset="0"/>
            </a:endParaRPr>
          </a:p>
        </p:txBody>
      </p:sp>
      <p:sp>
        <p:nvSpPr>
          <p:cNvPr id="19" name="Line 16"/>
          <p:cNvSpPr/>
          <p:nvPr/>
        </p:nvSpPr>
        <p:spPr>
          <a:xfrm flipH="1">
            <a:off x="3746500" y="4090988"/>
            <a:ext cx="558800" cy="515937"/>
          </a:xfrm>
          <a:prstGeom prst="line">
            <a:avLst/>
          </a:prstGeom>
          <a:ln w="4826" cap="flat" cmpd="sng">
            <a:solidFill>
              <a:schemeClr val="tx1"/>
            </a:solidFill>
            <a:prstDash val="solid"/>
            <a:headEnd type="oval" w="med" len="med"/>
            <a:tailEnd type="none" w="lg" len="med"/>
          </a:ln>
        </p:spPr>
      </p:sp>
      <p:sp>
        <p:nvSpPr>
          <p:cNvPr id="20" name="Line 17"/>
          <p:cNvSpPr/>
          <p:nvPr/>
        </p:nvSpPr>
        <p:spPr>
          <a:xfrm>
            <a:off x="7116763" y="6527800"/>
            <a:ext cx="1703387" cy="0"/>
          </a:xfrm>
          <a:prstGeom prst="line">
            <a:avLst/>
          </a:prstGeom>
          <a:ln w="4826" cap="flat" cmpd="sng">
            <a:solidFill>
              <a:schemeClr val="tx1"/>
            </a:solidFill>
            <a:prstDash val="solid"/>
            <a:headEnd type="none" w="med" len="med"/>
            <a:tailEnd type="none" w="med" len="med"/>
          </a:ln>
        </p:spPr>
      </p:sp>
      <p:sp>
        <p:nvSpPr>
          <p:cNvPr id="21" name="Text Box 18"/>
          <p:cNvSpPr txBox="1"/>
          <p:nvPr/>
        </p:nvSpPr>
        <p:spPr>
          <a:xfrm>
            <a:off x="6997700" y="6108700"/>
            <a:ext cx="1736725" cy="457200"/>
          </a:xfrm>
          <a:prstGeom prst="rect">
            <a:avLst/>
          </a:prstGeom>
          <a:noFill/>
          <a:ln w="4763">
            <a:noFill/>
          </a:ln>
        </p:spPr>
        <p:txBody>
          <a:bodyPr>
            <a:spAutoFit/>
          </a:bodyPr>
          <a:lstStyle/>
          <a:p>
            <a:pPr algn="l">
              <a:spcBef>
                <a:spcPct val="50000"/>
              </a:spcBef>
            </a:pPr>
            <a:r>
              <a:rPr lang="zh-CN" altLang="en-US" i="0" dirty="0">
                <a:solidFill>
                  <a:schemeClr val="tx1"/>
                </a:solidFill>
                <a:latin typeface="Times New Roman" panose="02020603050405020304" pitchFamily="18" charset="0"/>
              </a:rPr>
              <a:t>扁空心圆柱</a:t>
            </a:r>
            <a:endParaRPr lang="zh-CN" altLang="en-US" dirty="0">
              <a:solidFill>
                <a:schemeClr val="tx1"/>
              </a:solidFill>
              <a:latin typeface="Times New Roman" panose="02020603050405020304" pitchFamily="18" charset="0"/>
            </a:endParaRPr>
          </a:p>
        </p:txBody>
      </p:sp>
      <p:sp>
        <p:nvSpPr>
          <p:cNvPr id="22" name="Line 19"/>
          <p:cNvSpPr/>
          <p:nvPr/>
        </p:nvSpPr>
        <p:spPr>
          <a:xfrm>
            <a:off x="6521450" y="6300788"/>
            <a:ext cx="588963" cy="227012"/>
          </a:xfrm>
          <a:prstGeom prst="line">
            <a:avLst/>
          </a:prstGeom>
          <a:ln w="4826" cap="flat" cmpd="sng">
            <a:solidFill>
              <a:schemeClr val="tx1"/>
            </a:solidFill>
            <a:prstDash val="solid"/>
            <a:headEnd type="oval" w="med" len="med"/>
            <a:tailEnd type="none" w="lg" len="med"/>
          </a:ln>
        </p:spPr>
      </p:sp>
      <p:sp>
        <p:nvSpPr>
          <p:cNvPr id="23" name="Line 20"/>
          <p:cNvSpPr/>
          <p:nvPr/>
        </p:nvSpPr>
        <p:spPr>
          <a:xfrm>
            <a:off x="7153275" y="5727700"/>
            <a:ext cx="1703388" cy="0"/>
          </a:xfrm>
          <a:prstGeom prst="line">
            <a:avLst/>
          </a:prstGeom>
          <a:ln w="4826" cap="flat" cmpd="sng">
            <a:solidFill>
              <a:schemeClr val="tx1"/>
            </a:solidFill>
            <a:prstDash val="solid"/>
            <a:headEnd type="none" w="med" len="med"/>
            <a:tailEnd type="none" w="med" len="med"/>
          </a:ln>
        </p:spPr>
      </p:sp>
      <p:sp>
        <p:nvSpPr>
          <p:cNvPr id="24" name="Text Box 21"/>
          <p:cNvSpPr txBox="1"/>
          <p:nvPr/>
        </p:nvSpPr>
        <p:spPr>
          <a:xfrm>
            <a:off x="6916738" y="5308600"/>
            <a:ext cx="2243137" cy="457200"/>
          </a:xfrm>
          <a:prstGeom prst="rect">
            <a:avLst/>
          </a:prstGeom>
          <a:noFill/>
          <a:ln w="4763">
            <a:noFill/>
          </a:ln>
        </p:spPr>
        <p:txBody>
          <a:bodyPr>
            <a:spAutoFit/>
          </a:bodyPr>
          <a:lstStyle/>
          <a:p>
            <a:pPr algn="l">
              <a:spcBef>
                <a:spcPct val="50000"/>
              </a:spcBef>
            </a:pPr>
            <a:r>
              <a:rPr lang="zh-CN" altLang="en-US" i="0" dirty="0">
                <a:solidFill>
                  <a:schemeClr val="tx1"/>
                </a:solidFill>
                <a:latin typeface="Times New Roman" panose="02020603050405020304" pitchFamily="18" charset="0"/>
              </a:rPr>
              <a:t>水平空心圆柱</a:t>
            </a:r>
            <a:endParaRPr lang="zh-CN" altLang="en-US" dirty="0">
              <a:solidFill>
                <a:schemeClr val="tx1"/>
              </a:solidFill>
              <a:latin typeface="Times New Roman" panose="02020603050405020304" pitchFamily="18" charset="0"/>
            </a:endParaRPr>
          </a:p>
        </p:txBody>
      </p:sp>
      <p:sp>
        <p:nvSpPr>
          <p:cNvPr id="25" name="Line 22"/>
          <p:cNvSpPr/>
          <p:nvPr/>
        </p:nvSpPr>
        <p:spPr>
          <a:xfrm>
            <a:off x="8782050" y="4468813"/>
            <a:ext cx="79375" cy="1258887"/>
          </a:xfrm>
          <a:prstGeom prst="line">
            <a:avLst/>
          </a:prstGeom>
          <a:ln w="4826" cap="flat" cmpd="sng">
            <a:solidFill>
              <a:schemeClr val="tx1"/>
            </a:solidFill>
            <a:prstDash val="solid"/>
            <a:headEnd type="oval" w="med" len="med"/>
            <a:tailEnd type="none" w="lg" len="med"/>
          </a:ln>
        </p:spPr>
      </p:sp>
      <p:sp>
        <p:nvSpPr>
          <p:cNvPr id="26" name="Line 23"/>
          <p:cNvSpPr/>
          <p:nvPr/>
        </p:nvSpPr>
        <p:spPr>
          <a:xfrm>
            <a:off x="4856163" y="2554288"/>
            <a:ext cx="1971675" cy="0"/>
          </a:xfrm>
          <a:prstGeom prst="line">
            <a:avLst/>
          </a:prstGeom>
          <a:ln w="4826" cap="flat" cmpd="sng">
            <a:solidFill>
              <a:schemeClr val="tx1"/>
            </a:solidFill>
            <a:prstDash val="solid"/>
            <a:headEnd type="none" w="med" len="med"/>
            <a:tailEnd type="none" w="med" len="med"/>
          </a:ln>
        </p:spPr>
      </p:sp>
      <p:sp>
        <p:nvSpPr>
          <p:cNvPr id="27" name="Text Box 24"/>
          <p:cNvSpPr txBox="1"/>
          <p:nvPr/>
        </p:nvSpPr>
        <p:spPr>
          <a:xfrm>
            <a:off x="4768850" y="2097088"/>
            <a:ext cx="2125663" cy="457200"/>
          </a:xfrm>
          <a:prstGeom prst="rect">
            <a:avLst/>
          </a:prstGeom>
          <a:noFill/>
          <a:ln w="4763">
            <a:noFill/>
          </a:ln>
        </p:spPr>
        <p:txBody>
          <a:bodyPr>
            <a:spAutoFit/>
          </a:bodyPr>
          <a:lstStyle/>
          <a:p>
            <a:pPr>
              <a:spcBef>
                <a:spcPct val="50000"/>
              </a:spcBef>
            </a:pPr>
            <a:r>
              <a:rPr lang="zh-CN" altLang="en-US" i="0" dirty="0">
                <a:solidFill>
                  <a:schemeClr val="tx1"/>
                </a:solidFill>
                <a:latin typeface="Times New Roman" panose="02020603050405020304" pitchFamily="18" charset="0"/>
              </a:rPr>
              <a:t>直立空心圆柱</a:t>
            </a:r>
            <a:endParaRPr lang="zh-CN" altLang="en-US" dirty="0">
              <a:solidFill>
                <a:schemeClr val="tx1"/>
              </a:solidFill>
              <a:latin typeface="Times New Roman" panose="02020603050405020304" pitchFamily="18" charset="0"/>
            </a:endParaRPr>
          </a:p>
        </p:txBody>
      </p:sp>
      <p:sp>
        <p:nvSpPr>
          <p:cNvPr id="28" name="Line 25"/>
          <p:cNvSpPr/>
          <p:nvPr/>
        </p:nvSpPr>
        <p:spPr>
          <a:xfrm flipH="1" flipV="1">
            <a:off x="6827838" y="2554288"/>
            <a:ext cx="141287" cy="427037"/>
          </a:xfrm>
          <a:prstGeom prst="line">
            <a:avLst/>
          </a:prstGeom>
          <a:ln w="4826" cap="flat" cmpd="sng">
            <a:solidFill>
              <a:schemeClr val="tx1"/>
            </a:solidFill>
            <a:prstDash val="solid"/>
            <a:headEnd type="oval" w="med" len="med"/>
            <a:tailEnd type="none" w="lg" len="med"/>
          </a:ln>
        </p:spPr>
      </p:sp>
      <p:sp>
        <p:nvSpPr>
          <p:cNvPr id="29" name="Line 26"/>
          <p:cNvSpPr/>
          <p:nvPr/>
        </p:nvSpPr>
        <p:spPr>
          <a:xfrm>
            <a:off x="7231063" y="2449513"/>
            <a:ext cx="679450" cy="0"/>
          </a:xfrm>
          <a:prstGeom prst="line">
            <a:avLst/>
          </a:prstGeom>
          <a:ln w="4826" cap="flat" cmpd="sng">
            <a:solidFill>
              <a:schemeClr val="tx1"/>
            </a:solidFill>
            <a:prstDash val="solid"/>
            <a:headEnd type="none" w="med" len="med"/>
            <a:tailEnd type="none" w="med" len="med"/>
          </a:ln>
        </p:spPr>
      </p:sp>
      <p:sp>
        <p:nvSpPr>
          <p:cNvPr id="30" name="Text Box 27"/>
          <p:cNvSpPr txBox="1"/>
          <p:nvPr/>
        </p:nvSpPr>
        <p:spPr>
          <a:xfrm>
            <a:off x="7092950" y="2030413"/>
            <a:ext cx="992188" cy="457200"/>
          </a:xfrm>
          <a:prstGeom prst="rect">
            <a:avLst/>
          </a:prstGeom>
          <a:noFill/>
          <a:ln w="4763">
            <a:noFill/>
          </a:ln>
        </p:spPr>
        <p:txBody>
          <a:bodyPr>
            <a:spAutoFit/>
          </a:bodyPr>
          <a:lstStyle/>
          <a:p>
            <a:pPr>
              <a:spcBef>
                <a:spcPct val="50000"/>
              </a:spcBef>
            </a:pPr>
            <a:r>
              <a:rPr lang="zh-CN" altLang="en-US" i="0" dirty="0">
                <a:solidFill>
                  <a:schemeClr val="tx1"/>
                </a:solidFill>
                <a:latin typeface="Times New Roman" panose="02020603050405020304" pitchFamily="18" charset="0"/>
              </a:rPr>
              <a:t>搭子</a:t>
            </a:r>
            <a:endParaRPr lang="zh-CN" altLang="en-US" dirty="0">
              <a:solidFill>
                <a:schemeClr val="tx1"/>
              </a:solidFill>
              <a:latin typeface="Times New Roman" panose="02020603050405020304" pitchFamily="18" charset="0"/>
            </a:endParaRPr>
          </a:p>
        </p:txBody>
      </p:sp>
      <p:sp>
        <p:nvSpPr>
          <p:cNvPr id="31" name="Line 28"/>
          <p:cNvSpPr/>
          <p:nvPr/>
        </p:nvSpPr>
        <p:spPr>
          <a:xfrm flipH="1" flipV="1">
            <a:off x="7910513" y="2449513"/>
            <a:ext cx="688975" cy="242887"/>
          </a:xfrm>
          <a:prstGeom prst="line">
            <a:avLst/>
          </a:prstGeom>
          <a:ln w="4826" cap="flat" cmpd="sng">
            <a:solidFill>
              <a:schemeClr val="tx1"/>
            </a:solidFill>
            <a:prstDash val="solid"/>
            <a:headEnd type="oval" w="med" len="med"/>
            <a:tailEnd type="none" w="lg" len="med"/>
          </a:ln>
        </p:spPr>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iterate type="wd">
                                    <p:tmPct val="10000"/>
                                  </p:iterate>
                                  <p:childTnLst>
                                    <p:set>
                                      <p:cBhvr>
                                        <p:cTn id="6" dur="1" fill="hold">
                                          <p:stCondLst>
                                            <p:cond delay="0"/>
                                          </p:stCondLst>
                                        </p:cTn>
                                        <p:tgtEl>
                                          <p:spTgt spid="364547">
                                            <p:txEl>
                                              <p:pRg st="0" end="0"/>
                                            </p:txEl>
                                          </p:spTgt>
                                        </p:tgtEl>
                                        <p:attrNameLst>
                                          <p:attrName>style.visibility</p:attrName>
                                        </p:attrNameLst>
                                      </p:cBhvr>
                                      <p:to>
                                        <p:strVal val="visible"/>
                                      </p:to>
                                    </p:set>
                                    <p:animEffect transition="in" filter="wipe(left)">
                                      <p:cBhvr>
                                        <p:cTn id="7" dur="500"/>
                                        <p:tgtEl>
                                          <p:spTgt spid="36454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iterate type="wd">
                                    <p:tmPct val="10000"/>
                                  </p:iterate>
                                  <p:childTnLst>
                                    <p:set>
                                      <p:cBhvr>
                                        <p:cTn id="11" dur="1" fill="hold">
                                          <p:stCondLst>
                                            <p:cond delay="0"/>
                                          </p:stCondLst>
                                        </p:cTn>
                                        <p:tgtEl>
                                          <p:spTgt spid="364547">
                                            <p:txEl>
                                              <p:pRg st="1" end="1"/>
                                            </p:txEl>
                                          </p:spTgt>
                                        </p:tgtEl>
                                        <p:attrNameLst>
                                          <p:attrName>style.visibility</p:attrName>
                                        </p:attrNameLst>
                                      </p:cBhvr>
                                      <p:to>
                                        <p:strVal val="visible"/>
                                      </p:to>
                                    </p:set>
                                    <p:animEffect transition="in" filter="wipe(left)">
                                      <p:cBhvr>
                                        <p:cTn id="12" dur="500"/>
                                        <p:tgtEl>
                                          <p:spTgt spid="36454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iterate type="wd">
                                    <p:tmPct val="10000"/>
                                  </p:iterate>
                                  <p:childTnLst>
                                    <p:set>
                                      <p:cBhvr>
                                        <p:cTn id="16" dur="1" fill="hold">
                                          <p:stCondLst>
                                            <p:cond delay="0"/>
                                          </p:stCondLst>
                                        </p:cTn>
                                        <p:tgtEl>
                                          <p:spTgt spid="364547">
                                            <p:txEl>
                                              <p:pRg st="2" end="2"/>
                                            </p:txEl>
                                          </p:spTgt>
                                        </p:tgtEl>
                                        <p:attrNameLst>
                                          <p:attrName>style.visibility</p:attrName>
                                        </p:attrNameLst>
                                      </p:cBhvr>
                                      <p:to>
                                        <p:strVal val="visible"/>
                                      </p:to>
                                    </p:set>
                                    <p:animEffect transition="in" filter="wipe(left)">
                                      <p:cBhvr>
                                        <p:cTn id="17" dur="500"/>
                                        <p:tgtEl>
                                          <p:spTgt spid="36454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iterate type="wd">
                                    <p:tmPct val="10000"/>
                                  </p:iterate>
                                  <p:childTnLst>
                                    <p:set>
                                      <p:cBhvr>
                                        <p:cTn id="21" dur="1" fill="hold">
                                          <p:stCondLst>
                                            <p:cond delay="0"/>
                                          </p:stCondLst>
                                        </p:cTn>
                                        <p:tgtEl>
                                          <p:spTgt spid="364547">
                                            <p:txEl>
                                              <p:pRg st="3" end="3"/>
                                            </p:txEl>
                                          </p:spTgt>
                                        </p:tgtEl>
                                        <p:attrNameLst>
                                          <p:attrName>style.visibility</p:attrName>
                                        </p:attrNameLst>
                                      </p:cBhvr>
                                      <p:to>
                                        <p:strVal val="visible"/>
                                      </p:to>
                                    </p:set>
                                    <p:animEffect transition="in" filter="wipe(left)">
                                      <p:cBhvr>
                                        <p:cTn id="22" dur="500"/>
                                        <p:tgtEl>
                                          <p:spTgt spid="36454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dissolve">
                                      <p:cBhvr>
                                        <p:cTn id="27" dur="500"/>
                                        <p:tgtEl>
                                          <p:spTgt spid="8"/>
                                        </p:tgtEl>
                                      </p:cBhvr>
                                    </p:animEffect>
                                  </p:childTnLst>
                                </p:cTn>
                              </p:par>
                            </p:childTnLst>
                          </p:cTn>
                        </p:par>
                        <p:par>
                          <p:cTn id="28" fill="hold">
                            <p:stCondLst>
                              <p:cond delay="500"/>
                            </p:stCondLst>
                            <p:childTnLst>
                              <p:par>
                                <p:cTn id="29" presetID="22" presetClass="entr" presetSubtype="4"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down)">
                                      <p:cBhvr>
                                        <p:cTn id="31" dur="500"/>
                                        <p:tgtEl>
                                          <p:spTgt spid="28"/>
                                        </p:tgtEl>
                                      </p:cBhvr>
                                    </p:animEffect>
                                  </p:childTnLst>
                                </p:cTn>
                              </p:par>
                            </p:childTnLst>
                          </p:cTn>
                        </p:par>
                        <p:par>
                          <p:cTn id="32" fill="hold">
                            <p:stCondLst>
                              <p:cond delay="1000"/>
                            </p:stCondLst>
                            <p:childTnLst>
                              <p:par>
                                <p:cTn id="33" presetID="22" presetClass="entr" presetSubtype="2"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right)">
                                      <p:cBhvr>
                                        <p:cTn id="35" dur="500"/>
                                        <p:tgtEl>
                                          <p:spTgt spid="26"/>
                                        </p:tgtEl>
                                      </p:cBhvr>
                                    </p:animEffect>
                                  </p:childTnLst>
                                </p:cTn>
                              </p:par>
                            </p:childTnLst>
                          </p:cTn>
                        </p:par>
                        <p:par>
                          <p:cTn id="36" fill="hold">
                            <p:stCondLst>
                              <p:cond delay="1500"/>
                            </p:stCondLst>
                            <p:childTnLst>
                              <p:par>
                                <p:cTn id="37" presetID="22" presetClass="entr" presetSubtype="8" fill="hold"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wipe(left)">
                                      <p:cBhvr>
                                        <p:cTn id="39" dur="500"/>
                                        <p:tgtEl>
                                          <p:spTgt spid="27"/>
                                        </p:tgtEl>
                                      </p:cBhvr>
                                    </p:animEffect>
                                  </p:childTnLst>
                                </p:cTn>
                              </p:par>
                            </p:childTnLst>
                          </p:cTn>
                        </p:par>
                      </p:childTnLst>
                    </p:cTn>
                  </p:par>
                  <p:par>
                    <p:cTn id="40" fill="hold">
                      <p:stCondLst>
                        <p:cond delay="indefinite"/>
                      </p:stCondLst>
                      <p:childTnLst>
                        <p:par>
                          <p:cTn id="41" fill="hold">
                            <p:stCondLst>
                              <p:cond delay="0"/>
                            </p:stCondLst>
                            <p:childTnLst>
                              <p:par>
                                <p:cTn id="42" presetID="9" presetClass="entr" presetSubtype="0" fill="hold" nodeType="click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dissolve">
                                      <p:cBhvr>
                                        <p:cTn id="44" dur="500"/>
                                        <p:tgtEl>
                                          <p:spTgt spid="9"/>
                                        </p:tgtEl>
                                      </p:cBhvr>
                                    </p:animEffect>
                                  </p:childTnLst>
                                </p:cTn>
                              </p:par>
                            </p:childTnLst>
                          </p:cTn>
                        </p:par>
                        <p:par>
                          <p:cTn id="45" fill="hold">
                            <p:stCondLst>
                              <p:cond delay="500"/>
                            </p:stCondLst>
                            <p:childTnLst>
                              <p:par>
                                <p:cTn id="46" presetID="22" presetClass="entr" presetSubtype="1" fill="hold" nodeType="after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wipe(up)">
                                      <p:cBhvr>
                                        <p:cTn id="48" dur="500"/>
                                        <p:tgtEl>
                                          <p:spTgt spid="22"/>
                                        </p:tgtEl>
                                      </p:cBhvr>
                                    </p:animEffect>
                                  </p:childTnLst>
                                </p:cTn>
                              </p:par>
                            </p:childTnLst>
                          </p:cTn>
                        </p:par>
                        <p:par>
                          <p:cTn id="49" fill="hold">
                            <p:stCondLst>
                              <p:cond delay="1000"/>
                            </p:stCondLst>
                            <p:childTnLst>
                              <p:par>
                                <p:cTn id="50" presetID="22" presetClass="entr" presetSubtype="8" fill="hold"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wipe(left)">
                                      <p:cBhvr>
                                        <p:cTn id="52" dur="500"/>
                                        <p:tgtEl>
                                          <p:spTgt spid="20"/>
                                        </p:tgtEl>
                                      </p:cBhvr>
                                    </p:animEffect>
                                  </p:childTnLst>
                                </p:cTn>
                              </p:par>
                            </p:childTnLst>
                          </p:cTn>
                        </p:par>
                        <p:par>
                          <p:cTn id="53" fill="hold">
                            <p:stCondLst>
                              <p:cond delay="1500"/>
                            </p:stCondLst>
                            <p:childTnLst>
                              <p:par>
                                <p:cTn id="54" presetID="22" presetClass="entr" presetSubtype="8" fill="hold" nodeType="after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wipe(left)">
                                      <p:cBhvr>
                                        <p:cTn id="56" dur="500"/>
                                        <p:tgtEl>
                                          <p:spTgt spid="21"/>
                                        </p:tgtEl>
                                      </p:cBhvr>
                                    </p:animEffect>
                                  </p:childTnLst>
                                </p:cTn>
                              </p:par>
                            </p:childTnLst>
                          </p:cTn>
                        </p:par>
                      </p:childTnLst>
                    </p:cTn>
                  </p:par>
                  <p:par>
                    <p:cTn id="57" fill="hold">
                      <p:stCondLst>
                        <p:cond delay="indefinite"/>
                      </p:stCondLst>
                      <p:childTnLst>
                        <p:par>
                          <p:cTn id="58" fill="hold">
                            <p:stCondLst>
                              <p:cond delay="0"/>
                            </p:stCondLst>
                            <p:childTnLst>
                              <p:par>
                                <p:cTn id="59" presetID="9" presetClass="entr" presetSubtype="0" fill="hold" nodeType="clickEffect">
                                  <p:stCondLst>
                                    <p:cond delay="0"/>
                                  </p:stCondLst>
                                  <p:childTnLst>
                                    <p:set>
                                      <p:cBhvr>
                                        <p:cTn id="60" dur="1" fill="hold">
                                          <p:stCondLst>
                                            <p:cond delay="0"/>
                                          </p:stCondLst>
                                        </p:cTn>
                                        <p:tgtEl>
                                          <p:spTgt spid="10"/>
                                        </p:tgtEl>
                                        <p:attrNameLst>
                                          <p:attrName>style.visibility</p:attrName>
                                        </p:attrNameLst>
                                      </p:cBhvr>
                                      <p:to>
                                        <p:strVal val="visible"/>
                                      </p:to>
                                    </p:set>
                                    <p:animEffect transition="in" filter="dissolve">
                                      <p:cBhvr>
                                        <p:cTn id="61" dur="500"/>
                                        <p:tgtEl>
                                          <p:spTgt spid="10"/>
                                        </p:tgtEl>
                                      </p:cBhvr>
                                    </p:animEffect>
                                  </p:childTnLst>
                                </p:cTn>
                              </p:par>
                            </p:childTnLst>
                          </p:cTn>
                        </p:par>
                        <p:par>
                          <p:cTn id="62" fill="hold">
                            <p:stCondLst>
                              <p:cond delay="500"/>
                            </p:stCondLst>
                            <p:childTnLst>
                              <p:par>
                                <p:cTn id="63" presetID="22" presetClass="entr" presetSubtype="1" fill="hold" nodeType="after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wipe(up)">
                                      <p:cBhvr>
                                        <p:cTn id="65" dur="500"/>
                                        <p:tgtEl>
                                          <p:spTgt spid="16"/>
                                        </p:tgtEl>
                                      </p:cBhvr>
                                    </p:animEffect>
                                  </p:childTnLst>
                                </p:cTn>
                              </p:par>
                            </p:childTnLst>
                          </p:cTn>
                        </p:par>
                        <p:par>
                          <p:cTn id="66" fill="hold">
                            <p:stCondLst>
                              <p:cond delay="1000"/>
                            </p:stCondLst>
                            <p:childTnLst>
                              <p:par>
                                <p:cTn id="67" presetID="22" presetClass="entr" presetSubtype="2" fill="hold" nodeType="afterEffect">
                                  <p:stCondLst>
                                    <p:cond delay="0"/>
                                  </p:stCondLst>
                                  <p:childTnLst>
                                    <p:set>
                                      <p:cBhvr>
                                        <p:cTn id="68" dur="1" fill="hold">
                                          <p:stCondLst>
                                            <p:cond delay="0"/>
                                          </p:stCondLst>
                                        </p:cTn>
                                        <p:tgtEl>
                                          <p:spTgt spid="14"/>
                                        </p:tgtEl>
                                        <p:attrNameLst>
                                          <p:attrName>style.visibility</p:attrName>
                                        </p:attrNameLst>
                                      </p:cBhvr>
                                      <p:to>
                                        <p:strVal val="visible"/>
                                      </p:to>
                                    </p:set>
                                    <p:animEffect transition="in" filter="wipe(right)">
                                      <p:cBhvr>
                                        <p:cTn id="69" dur="500"/>
                                        <p:tgtEl>
                                          <p:spTgt spid="14"/>
                                        </p:tgtEl>
                                      </p:cBhvr>
                                    </p:animEffect>
                                  </p:childTnLst>
                                </p:cTn>
                              </p:par>
                            </p:childTnLst>
                          </p:cTn>
                        </p:par>
                        <p:par>
                          <p:cTn id="70" fill="hold">
                            <p:stCondLst>
                              <p:cond delay="1500"/>
                            </p:stCondLst>
                            <p:childTnLst>
                              <p:par>
                                <p:cTn id="71" presetID="22" presetClass="entr" presetSubtype="8" fill="hold" nodeType="afterEffect">
                                  <p:stCondLst>
                                    <p:cond delay="0"/>
                                  </p:stCondLst>
                                  <p:childTnLst>
                                    <p:set>
                                      <p:cBhvr>
                                        <p:cTn id="72" dur="1" fill="hold">
                                          <p:stCondLst>
                                            <p:cond delay="0"/>
                                          </p:stCondLst>
                                        </p:cTn>
                                        <p:tgtEl>
                                          <p:spTgt spid="15"/>
                                        </p:tgtEl>
                                        <p:attrNameLst>
                                          <p:attrName>style.visibility</p:attrName>
                                        </p:attrNameLst>
                                      </p:cBhvr>
                                      <p:to>
                                        <p:strVal val="visible"/>
                                      </p:to>
                                    </p:set>
                                    <p:animEffect transition="in" filter="wipe(left)">
                                      <p:cBhvr>
                                        <p:cTn id="73" dur="500"/>
                                        <p:tgtEl>
                                          <p:spTgt spid="15"/>
                                        </p:tgtEl>
                                      </p:cBhvr>
                                    </p:animEffect>
                                  </p:childTnLst>
                                </p:cTn>
                              </p:par>
                            </p:childTnLst>
                          </p:cTn>
                        </p:par>
                      </p:childTnLst>
                    </p:cTn>
                  </p:par>
                  <p:par>
                    <p:cTn id="74" fill="hold">
                      <p:stCondLst>
                        <p:cond delay="indefinite"/>
                      </p:stCondLst>
                      <p:childTnLst>
                        <p:par>
                          <p:cTn id="75" fill="hold">
                            <p:stCondLst>
                              <p:cond delay="0"/>
                            </p:stCondLst>
                            <p:childTnLst>
                              <p:par>
                                <p:cTn id="76" presetID="9" presetClass="entr" presetSubtype="0" fill="hold" nodeType="clickEffect">
                                  <p:stCondLst>
                                    <p:cond delay="0"/>
                                  </p:stCondLst>
                                  <p:childTnLst>
                                    <p:set>
                                      <p:cBhvr>
                                        <p:cTn id="77" dur="1" fill="hold">
                                          <p:stCondLst>
                                            <p:cond delay="0"/>
                                          </p:stCondLst>
                                        </p:cTn>
                                        <p:tgtEl>
                                          <p:spTgt spid="11"/>
                                        </p:tgtEl>
                                        <p:attrNameLst>
                                          <p:attrName>style.visibility</p:attrName>
                                        </p:attrNameLst>
                                      </p:cBhvr>
                                      <p:to>
                                        <p:strVal val="visible"/>
                                      </p:to>
                                    </p:set>
                                    <p:animEffect transition="in" filter="dissolve">
                                      <p:cBhvr>
                                        <p:cTn id="78" dur="500"/>
                                        <p:tgtEl>
                                          <p:spTgt spid="11"/>
                                        </p:tgtEl>
                                      </p:cBhvr>
                                    </p:animEffect>
                                  </p:childTnLst>
                                </p:cTn>
                              </p:par>
                            </p:childTnLst>
                          </p:cTn>
                        </p:par>
                        <p:par>
                          <p:cTn id="79" fill="hold">
                            <p:stCondLst>
                              <p:cond delay="500"/>
                            </p:stCondLst>
                            <p:childTnLst>
                              <p:par>
                                <p:cTn id="80" presetID="22" presetClass="entr" presetSubtype="1" fill="hold" nodeType="afterEffect">
                                  <p:stCondLst>
                                    <p:cond delay="0"/>
                                  </p:stCondLst>
                                  <p:childTnLst>
                                    <p:set>
                                      <p:cBhvr>
                                        <p:cTn id="81" dur="1" fill="hold">
                                          <p:stCondLst>
                                            <p:cond delay="0"/>
                                          </p:stCondLst>
                                        </p:cTn>
                                        <p:tgtEl>
                                          <p:spTgt spid="19"/>
                                        </p:tgtEl>
                                        <p:attrNameLst>
                                          <p:attrName>style.visibility</p:attrName>
                                        </p:attrNameLst>
                                      </p:cBhvr>
                                      <p:to>
                                        <p:strVal val="visible"/>
                                      </p:to>
                                    </p:set>
                                    <p:animEffect transition="in" filter="wipe(up)">
                                      <p:cBhvr>
                                        <p:cTn id="82" dur="500"/>
                                        <p:tgtEl>
                                          <p:spTgt spid="19"/>
                                        </p:tgtEl>
                                      </p:cBhvr>
                                    </p:animEffect>
                                  </p:childTnLst>
                                </p:cTn>
                              </p:par>
                            </p:childTnLst>
                          </p:cTn>
                        </p:par>
                        <p:par>
                          <p:cTn id="83" fill="hold">
                            <p:stCondLst>
                              <p:cond delay="1000"/>
                            </p:stCondLst>
                            <p:childTnLst>
                              <p:par>
                                <p:cTn id="84" presetID="22" presetClass="entr" presetSubtype="2" fill="hold" nodeType="afterEffect">
                                  <p:stCondLst>
                                    <p:cond delay="0"/>
                                  </p:stCondLst>
                                  <p:childTnLst>
                                    <p:set>
                                      <p:cBhvr>
                                        <p:cTn id="85" dur="1" fill="hold">
                                          <p:stCondLst>
                                            <p:cond delay="0"/>
                                          </p:stCondLst>
                                        </p:cTn>
                                        <p:tgtEl>
                                          <p:spTgt spid="17"/>
                                        </p:tgtEl>
                                        <p:attrNameLst>
                                          <p:attrName>style.visibility</p:attrName>
                                        </p:attrNameLst>
                                      </p:cBhvr>
                                      <p:to>
                                        <p:strVal val="visible"/>
                                      </p:to>
                                    </p:set>
                                    <p:animEffect transition="in" filter="wipe(right)">
                                      <p:cBhvr>
                                        <p:cTn id="86" dur="500"/>
                                        <p:tgtEl>
                                          <p:spTgt spid="17"/>
                                        </p:tgtEl>
                                      </p:cBhvr>
                                    </p:animEffect>
                                  </p:childTnLst>
                                </p:cTn>
                              </p:par>
                            </p:childTnLst>
                          </p:cTn>
                        </p:par>
                        <p:par>
                          <p:cTn id="87" fill="hold">
                            <p:stCondLst>
                              <p:cond delay="1500"/>
                            </p:stCondLst>
                            <p:childTnLst>
                              <p:par>
                                <p:cTn id="88" presetID="22" presetClass="entr" presetSubtype="8" fill="hold" nodeType="afterEffect">
                                  <p:stCondLst>
                                    <p:cond delay="0"/>
                                  </p:stCondLst>
                                  <p:childTnLst>
                                    <p:set>
                                      <p:cBhvr>
                                        <p:cTn id="89" dur="1" fill="hold">
                                          <p:stCondLst>
                                            <p:cond delay="0"/>
                                          </p:stCondLst>
                                        </p:cTn>
                                        <p:tgtEl>
                                          <p:spTgt spid="18"/>
                                        </p:tgtEl>
                                        <p:attrNameLst>
                                          <p:attrName>style.visibility</p:attrName>
                                        </p:attrNameLst>
                                      </p:cBhvr>
                                      <p:to>
                                        <p:strVal val="visible"/>
                                      </p:to>
                                    </p:set>
                                    <p:animEffect transition="in" filter="wipe(left)">
                                      <p:cBhvr>
                                        <p:cTn id="90" dur="500"/>
                                        <p:tgtEl>
                                          <p:spTgt spid="18"/>
                                        </p:tgtEl>
                                      </p:cBhvr>
                                    </p:animEffect>
                                  </p:childTnLst>
                                </p:cTn>
                              </p:par>
                            </p:childTnLst>
                          </p:cTn>
                        </p:par>
                      </p:childTnLst>
                    </p:cTn>
                  </p:par>
                  <p:par>
                    <p:cTn id="91" fill="hold">
                      <p:stCondLst>
                        <p:cond delay="indefinite"/>
                      </p:stCondLst>
                      <p:childTnLst>
                        <p:par>
                          <p:cTn id="92" fill="hold">
                            <p:stCondLst>
                              <p:cond delay="0"/>
                            </p:stCondLst>
                            <p:childTnLst>
                              <p:par>
                                <p:cTn id="93" presetID="9" presetClass="entr" presetSubtype="0" fill="hold" nodeType="clickEffect">
                                  <p:stCondLst>
                                    <p:cond delay="0"/>
                                  </p:stCondLst>
                                  <p:childTnLst>
                                    <p:set>
                                      <p:cBhvr>
                                        <p:cTn id="94" dur="1" fill="hold">
                                          <p:stCondLst>
                                            <p:cond delay="0"/>
                                          </p:stCondLst>
                                        </p:cTn>
                                        <p:tgtEl>
                                          <p:spTgt spid="13"/>
                                        </p:tgtEl>
                                        <p:attrNameLst>
                                          <p:attrName>style.visibility</p:attrName>
                                        </p:attrNameLst>
                                      </p:cBhvr>
                                      <p:to>
                                        <p:strVal val="visible"/>
                                      </p:to>
                                    </p:set>
                                    <p:animEffect transition="in" filter="dissolve">
                                      <p:cBhvr>
                                        <p:cTn id="95" dur="500"/>
                                        <p:tgtEl>
                                          <p:spTgt spid="13"/>
                                        </p:tgtEl>
                                      </p:cBhvr>
                                    </p:animEffect>
                                  </p:childTnLst>
                                </p:cTn>
                              </p:par>
                            </p:childTnLst>
                          </p:cTn>
                        </p:par>
                        <p:par>
                          <p:cTn id="96" fill="hold">
                            <p:stCondLst>
                              <p:cond delay="500"/>
                            </p:stCondLst>
                            <p:childTnLst>
                              <p:par>
                                <p:cTn id="97" presetID="22" presetClass="entr" presetSubtype="4" fill="hold" nodeType="afterEffect">
                                  <p:stCondLst>
                                    <p:cond delay="0"/>
                                  </p:stCondLst>
                                  <p:childTnLst>
                                    <p:set>
                                      <p:cBhvr>
                                        <p:cTn id="98" dur="1" fill="hold">
                                          <p:stCondLst>
                                            <p:cond delay="0"/>
                                          </p:stCondLst>
                                        </p:cTn>
                                        <p:tgtEl>
                                          <p:spTgt spid="31"/>
                                        </p:tgtEl>
                                        <p:attrNameLst>
                                          <p:attrName>style.visibility</p:attrName>
                                        </p:attrNameLst>
                                      </p:cBhvr>
                                      <p:to>
                                        <p:strVal val="visible"/>
                                      </p:to>
                                    </p:set>
                                    <p:animEffect transition="in" filter="wipe(down)">
                                      <p:cBhvr>
                                        <p:cTn id="99" dur="500"/>
                                        <p:tgtEl>
                                          <p:spTgt spid="31"/>
                                        </p:tgtEl>
                                      </p:cBhvr>
                                    </p:animEffect>
                                  </p:childTnLst>
                                </p:cTn>
                              </p:par>
                            </p:childTnLst>
                          </p:cTn>
                        </p:par>
                        <p:par>
                          <p:cTn id="100" fill="hold">
                            <p:stCondLst>
                              <p:cond delay="1000"/>
                            </p:stCondLst>
                            <p:childTnLst>
                              <p:par>
                                <p:cTn id="101" presetID="22" presetClass="entr" presetSubtype="2" fill="hold" nodeType="afterEffect">
                                  <p:stCondLst>
                                    <p:cond delay="0"/>
                                  </p:stCondLst>
                                  <p:childTnLst>
                                    <p:set>
                                      <p:cBhvr>
                                        <p:cTn id="102" dur="1" fill="hold">
                                          <p:stCondLst>
                                            <p:cond delay="0"/>
                                          </p:stCondLst>
                                        </p:cTn>
                                        <p:tgtEl>
                                          <p:spTgt spid="29"/>
                                        </p:tgtEl>
                                        <p:attrNameLst>
                                          <p:attrName>style.visibility</p:attrName>
                                        </p:attrNameLst>
                                      </p:cBhvr>
                                      <p:to>
                                        <p:strVal val="visible"/>
                                      </p:to>
                                    </p:set>
                                    <p:animEffect transition="in" filter="wipe(right)">
                                      <p:cBhvr>
                                        <p:cTn id="103" dur="500"/>
                                        <p:tgtEl>
                                          <p:spTgt spid="29"/>
                                        </p:tgtEl>
                                      </p:cBhvr>
                                    </p:animEffect>
                                  </p:childTnLst>
                                </p:cTn>
                              </p:par>
                            </p:childTnLst>
                          </p:cTn>
                        </p:par>
                        <p:par>
                          <p:cTn id="104" fill="hold">
                            <p:stCondLst>
                              <p:cond delay="1500"/>
                            </p:stCondLst>
                            <p:childTnLst>
                              <p:par>
                                <p:cTn id="105" presetID="22" presetClass="entr" presetSubtype="8" fill="hold" nodeType="afterEffect">
                                  <p:stCondLst>
                                    <p:cond delay="0"/>
                                  </p:stCondLst>
                                  <p:childTnLst>
                                    <p:set>
                                      <p:cBhvr>
                                        <p:cTn id="106" dur="1" fill="hold">
                                          <p:stCondLst>
                                            <p:cond delay="0"/>
                                          </p:stCondLst>
                                        </p:cTn>
                                        <p:tgtEl>
                                          <p:spTgt spid="30"/>
                                        </p:tgtEl>
                                        <p:attrNameLst>
                                          <p:attrName>style.visibility</p:attrName>
                                        </p:attrNameLst>
                                      </p:cBhvr>
                                      <p:to>
                                        <p:strVal val="visible"/>
                                      </p:to>
                                    </p:set>
                                    <p:animEffect transition="in" filter="wipe(left)">
                                      <p:cBhvr>
                                        <p:cTn id="107" dur="500"/>
                                        <p:tgtEl>
                                          <p:spTgt spid="30"/>
                                        </p:tgtEl>
                                      </p:cBhvr>
                                    </p:animEffect>
                                  </p:childTnLst>
                                </p:cTn>
                              </p:par>
                            </p:childTnLst>
                          </p:cTn>
                        </p:par>
                      </p:childTnLst>
                    </p:cTn>
                  </p:par>
                  <p:par>
                    <p:cTn id="108" fill="hold">
                      <p:stCondLst>
                        <p:cond delay="indefinite"/>
                      </p:stCondLst>
                      <p:childTnLst>
                        <p:par>
                          <p:cTn id="109" fill="hold">
                            <p:stCondLst>
                              <p:cond delay="0"/>
                            </p:stCondLst>
                            <p:childTnLst>
                              <p:par>
                                <p:cTn id="110" presetID="22" presetClass="entr" presetSubtype="4" fill="hold" nodeType="clickEffect">
                                  <p:stCondLst>
                                    <p:cond delay="0"/>
                                  </p:stCondLst>
                                  <p:childTnLst>
                                    <p:set>
                                      <p:cBhvr>
                                        <p:cTn id="111" dur="1" fill="hold">
                                          <p:stCondLst>
                                            <p:cond delay="0"/>
                                          </p:stCondLst>
                                        </p:cTn>
                                        <p:tgtEl>
                                          <p:spTgt spid="12"/>
                                        </p:tgtEl>
                                        <p:attrNameLst>
                                          <p:attrName>style.visibility</p:attrName>
                                        </p:attrNameLst>
                                      </p:cBhvr>
                                      <p:to>
                                        <p:strVal val="visible"/>
                                      </p:to>
                                    </p:set>
                                    <p:animEffect transition="in" filter="wipe(down)">
                                      <p:cBhvr>
                                        <p:cTn id="112" dur="500"/>
                                        <p:tgtEl>
                                          <p:spTgt spid="12"/>
                                        </p:tgtEl>
                                      </p:cBhvr>
                                    </p:animEffect>
                                  </p:childTnLst>
                                </p:cTn>
                              </p:par>
                            </p:childTnLst>
                          </p:cTn>
                        </p:par>
                        <p:par>
                          <p:cTn id="113" fill="hold">
                            <p:stCondLst>
                              <p:cond delay="500"/>
                            </p:stCondLst>
                            <p:childTnLst>
                              <p:par>
                                <p:cTn id="114" presetID="22" presetClass="entr" presetSubtype="1" fill="hold" nodeType="afterEffect">
                                  <p:stCondLst>
                                    <p:cond delay="0"/>
                                  </p:stCondLst>
                                  <p:childTnLst>
                                    <p:set>
                                      <p:cBhvr>
                                        <p:cTn id="115" dur="1" fill="hold">
                                          <p:stCondLst>
                                            <p:cond delay="0"/>
                                          </p:stCondLst>
                                        </p:cTn>
                                        <p:tgtEl>
                                          <p:spTgt spid="25"/>
                                        </p:tgtEl>
                                        <p:attrNameLst>
                                          <p:attrName>style.visibility</p:attrName>
                                        </p:attrNameLst>
                                      </p:cBhvr>
                                      <p:to>
                                        <p:strVal val="visible"/>
                                      </p:to>
                                    </p:set>
                                    <p:animEffect transition="in" filter="wipe(up)">
                                      <p:cBhvr>
                                        <p:cTn id="116" dur="500"/>
                                        <p:tgtEl>
                                          <p:spTgt spid="25"/>
                                        </p:tgtEl>
                                      </p:cBhvr>
                                    </p:animEffect>
                                  </p:childTnLst>
                                </p:cTn>
                              </p:par>
                            </p:childTnLst>
                          </p:cTn>
                        </p:par>
                        <p:par>
                          <p:cTn id="117" fill="hold">
                            <p:stCondLst>
                              <p:cond delay="1000"/>
                            </p:stCondLst>
                            <p:childTnLst>
                              <p:par>
                                <p:cTn id="118" presetID="22" presetClass="entr" presetSubtype="2" fill="hold" nodeType="afterEffect">
                                  <p:stCondLst>
                                    <p:cond delay="0"/>
                                  </p:stCondLst>
                                  <p:childTnLst>
                                    <p:set>
                                      <p:cBhvr>
                                        <p:cTn id="119" dur="1" fill="hold">
                                          <p:stCondLst>
                                            <p:cond delay="0"/>
                                          </p:stCondLst>
                                        </p:cTn>
                                        <p:tgtEl>
                                          <p:spTgt spid="23"/>
                                        </p:tgtEl>
                                        <p:attrNameLst>
                                          <p:attrName>style.visibility</p:attrName>
                                        </p:attrNameLst>
                                      </p:cBhvr>
                                      <p:to>
                                        <p:strVal val="visible"/>
                                      </p:to>
                                    </p:set>
                                    <p:animEffect transition="in" filter="wipe(right)">
                                      <p:cBhvr>
                                        <p:cTn id="120" dur="500"/>
                                        <p:tgtEl>
                                          <p:spTgt spid="23"/>
                                        </p:tgtEl>
                                      </p:cBhvr>
                                    </p:animEffect>
                                  </p:childTnLst>
                                </p:cTn>
                              </p:par>
                            </p:childTnLst>
                          </p:cTn>
                        </p:par>
                        <p:par>
                          <p:cTn id="121" fill="hold">
                            <p:stCondLst>
                              <p:cond delay="1500"/>
                            </p:stCondLst>
                            <p:childTnLst>
                              <p:par>
                                <p:cTn id="122" presetID="22" presetClass="entr" presetSubtype="8" fill="hold" nodeType="afterEffect">
                                  <p:stCondLst>
                                    <p:cond delay="0"/>
                                  </p:stCondLst>
                                  <p:childTnLst>
                                    <p:set>
                                      <p:cBhvr>
                                        <p:cTn id="123" dur="1" fill="hold">
                                          <p:stCondLst>
                                            <p:cond delay="0"/>
                                          </p:stCondLst>
                                        </p:cTn>
                                        <p:tgtEl>
                                          <p:spTgt spid="24"/>
                                        </p:tgtEl>
                                        <p:attrNameLst>
                                          <p:attrName>style.visibility</p:attrName>
                                        </p:attrNameLst>
                                      </p:cBhvr>
                                      <p:to>
                                        <p:strVal val="visible"/>
                                      </p:to>
                                    </p:set>
                                    <p:animEffect transition="in" filter="wipe(left)">
                                      <p:cBhvr>
                                        <p:cTn id="12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F3B64201-5A87-47A0-89EE-245712597D05}"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15:55:42</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14"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5pPr>
          </a:lstStyle>
          <a:p>
            <a:pPr lvl="0" algn="r" eaLnBrk="1" hangingPunct="1"/>
            <a:fld id="{9A0DB2DC-4C9A-4742-B13C-FB6460FD3503}" type="slidenum">
              <a:rPr lang="en-US" altLang="zh-CN" sz="1400" b="0" i="0" dirty="0">
                <a:solidFill>
                  <a:schemeClr val="tx1"/>
                </a:solidFill>
                <a:latin typeface="Times New Roman" panose="02020603050405020304" pitchFamily="18" charset="0"/>
              </a:rPr>
              <a:t>33</a:t>
            </a:fld>
            <a:endParaRPr lang="en-US" altLang="zh-CN" sz="1400" b="0" i="0" dirty="0">
              <a:solidFill>
                <a:schemeClr val="tx1"/>
              </a:solidFill>
              <a:latin typeface="Times New Roman" panose="02020603050405020304" pitchFamily="18" charset="0"/>
            </a:endParaRPr>
          </a:p>
        </p:txBody>
      </p:sp>
      <p:pic>
        <p:nvPicPr>
          <p:cNvPr id="320639" name="Picture 127"/>
          <p:cNvPicPr>
            <a:picLocks noChangeAspect="1"/>
          </p:cNvPicPr>
          <p:nvPr/>
        </p:nvPicPr>
        <p:blipFill>
          <a:blip r:embed="rId2"/>
          <a:stretch>
            <a:fillRect/>
          </a:stretch>
        </p:blipFill>
        <p:spPr>
          <a:xfrm>
            <a:off x="0" y="1087438"/>
            <a:ext cx="3543300" cy="2214562"/>
          </a:xfrm>
          <a:prstGeom prst="rect">
            <a:avLst/>
          </a:prstGeom>
          <a:noFill/>
          <a:ln w="4763">
            <a:noFill/>
          </a:ln>
        </p:spPr>
      </p:pic>
      <p:sp>
        <p:nvSpPr>
          <p:cNvPr id="320638" name="Text Box 126"/>
          <p:cNvSpPr txBox="1">
            <a:spLocks noChangeArrowheads="1"/>
          </p:cNvSpPr>
          <p:nvPr/>
        </p:nvSpPr>
        <p:spPr bwMode="auto">
          <a:xfrm>
            <a:off x="227013" y="288925"/>
            <a:ext cx="8916988" cy="823913"/>
          </a:xfrm>
          <a:prstGeom prst="rect">
            <a:avLst/>
          </a:prstGeom>
          <a:noFill/>
          <a:ln w="4763">
            <a:noFill/>
            <a:miter lim="800000"/>
          </a:ln>
          <a:effectLst/>
        </p:spPr>
        <p:txBody>
          <a:bodyPr>
            <a:spAutoFit/>
          </a:bodyPr>
          <a:lstStyle/>
          <a:p>
            <a:pPr marL="457200" marR="0" indent="-457200" defTabSz="914400">
              <a:buClrTx/>
              <a:buSzTx/>
              <a:buFontTx/>
              <a:buNone/>
              <a:defRPr/>
            </a:pPr>
            <a:r>
              <a:rPr kumimoji="1" lang="zh-CN" altLang="en-US" sz="4800" i="0" u="sng" kern="1200" cap="none" spc="0" normalizeH="0" baseline="0" noProof="0" dirty="0" smtClean="0">
                <a:solidFill>
                  <a:srgbClr val="FF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标注各个基本形体的定形尺寸</a:t>
            </a:r>
          </a:p>
        </p:txBody>
      </p:sp>
      <p:pic>
        <p:nvPicPr>
          <p:cNvPr id="320640" name="Picture 128"/>
          <p:cNvPicPr>
            <a:picLocks noChangeAspect="1"/>
          </p:cNvPicPr>
          <p:nvPr/>
        </p:nvPicPr>
        <p:blipFill>
          <a:blip r:embed="rId3"/>
          <a:srcRect l="1892" r="5675" b="6689"/>
          <a:stretch>
            <a:fillRect/>
          </a:stretch>
        </p:blipFill>
        <p:spPr>
          <a:xfrm>
            <a:off x="3681413" y="1555750"/>
            <a:ext cx="3348037" cy="3444875"/>
          </a:xfrm>
          <a:prstGeom prst="rect">
            <a:avLst/>
          </a:prstGeom>
          <a:noFill/>
          <a:ln w="4763">
            <a:noFill/>
          </a:ln>
        </p:spPr>
      </p:pic>
      <p:pic>
        <p:nvPicPr>
          <p:cNvPr id="320642" name="Picture 130"/>
          <p:cNvPicPr>
            <a:picLocks noChangeAspect="1"/>
          </p:cNvPicPr>
          <p:nvPr/>
        </p:nvPicPr>
        <p:blipFill>
          <a:blip r:embed="rId4"/>
          <a:stretch>
            <a:fillRect/>
          </a:stretch>
        </p:blipFill>
        <p:spPr>
          <a:xfrm>
            <a:off x="1019175" y="3967163"/>
            <a:ext cx="3556000" cy="1755775"/>
          </a:xfrm>
          <a:prstGeom prst="rect">
            <a:avLst/>
          </a:prstGeom>
          <a:noFill/>
          <a:ln w="4763">
            <a:noFill/>
          </a:ln>
        </p:spPr>
      </p:pic>
      <p:pic>
        <p:nvPicPr>
          <p:cNvPr id="320641" name="Picture 129"/>
          <p:cNvPicPr>
            <a:picLocks noChangeAspect="1"/>
          </p:cNvPicPr>
          <p:nvPr/>
        </p:nvPicPr>
        <p:blipFill>
          <a:blip r:embed="rId5"/>
          <a:srcRect b="7018"/>
          <a:stretch>
            <a:fillRect/>
          </a:stretch>
        </p:blipFill>
        <p:spPr>
          <a:xfrm>
            <a:off x="3228975" y="3024188"/>
            <a:ext cx="1347788" cy="1262062"/>
          </a:xfrm>
          <a:prstGeom prst="rect">
            <a:avLst/>
          </a:prstGeom>
          <a:noFill/>
          <a:ln w="4763">
            <a:noFill/>
          </a:ln>
        </p:spPr>
      </p:pic>
      <p:pic>
        <p:nvPicPr>
          <p:cNvPr id="320643" name="Picture 131"/>
          <p:cNvPicPr>
            <a:picLocks noChangeAspect="1"/>
          </p:cNvPicPr>
          <p:nvPr/>
        </p:nvPicPr>
        <p:blipFill>
          <a:blip r:embed="rId6"/>
          <a:stretch>
            <a:fillRect/>
          </a:stretch>
        </p:blipFill>
        <p:spPr>
          <a:xfrm>
            <a:off x="5194300" y="4986338"/>
            <a:ext cx="2543175" cy="1657350"/>
          </a:xfrm>
          <a:prstGeom prst="rect">
            <a:avLst/>
          </a:prstGeom>
          <a:noFill/>
          <a:ln w="4763">
            <a:noFill/>
          </a:ln>
        </p:spPr>
      </p:pic>
      <p:pic>
        <p:nvPicPr>
          <p:cNvPr id="320644" name="Picture 132"/>
          <p:cNvPicPr>
            <a:picLocks noChangeAspect="1"/>
          </p:cNvPicPr>
          <p:nvPr/>
        </p:nvPicPr>
        <p:blipFill>
          <a:blip r:embed="rId7"/>
          <a:stretch>
            <a:fillRect/>
          </a:stretch>
        </p:blipFill>
        <p:spPr>
          <a:xfrm>
            <a:off x="6967538" y="3209925"/>
            <a:ext cx="2028825" cy="1752600"/>
          </a:xfrm>
          <a:prstGeom prst="rect">
            <a:avLst/>
          </a:prstGeom>
          <a:noFill/>
          <a:ln w="4763">
            <a:noFill/>
          </a:ln>
        </p:spPr>
      </p:pic>
      <p:pic>
        <p:nvPicPr>
          <p:cNvPr id="320645" name="Picture 133"/>
          <p:cNvPicPr>
            <a:picLocks noChangeAspect="1"/>
          </p:cNvPicPr>
          <p:nvPr/>
        </p:nvPicPr>
        <p:blipFill>
          <a:blip r:embed="rId8"/>
          <a:stretch>
            <a:fillRect/>
          </a:stretch>
        </p:blipFill>
        <p:spPr>
          <a:xfrm>
            <a:off x="6953250" y="1343025"/>
            <a:ext cx="1819275" cy="1638300"/>
          </a:xfrm>
          <a:prstGeom prst="rect">
            <a:avLst/>
          </a:prstGeom>
          <a:noFill/>
          <a:ln w="4763">
            <a:noFill/>
          </a:ln>
        </p:spPr>
      </p:pic>
      <p:sp>
        <p:nvSpPr>
          <p:cNvPr id="38925" name="Rectangle 134"/>
          <p:cNvSpPr/>
          <p:nvPr/>
        </p:nvSpPr>
        <p:spPr>
          <a:xfrm>
            <a:off x="12700" y="0"/>
            <a:ext cx="7720013" cy="404813"/>
          </a:xfrm>
          <a:prstGeom prst="rect">
            <a:avLst/>
          </a:prstGeom>
          <a:noFill/>
          <a:ln w="9525">
            <a:noFill/>
          </a:ln>
        </p:spPr>
        <p:txBody>
          <a:bodyPr/>
          <a:lstStyle/>
          <a:p>
            <a:pPr algn="l">
              <a:lnSpc>
                <a:spcPct val="90000"/>
              </a:lnSpc>
              <a:buNone/>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7.3.2 </a:t>
            </a:r>
            <a:r>
              <a:rPr lang="zh-CN" altLang="en-US" i="0" dirty="0">
                <a:solidFill>
                  <a:srgbClr val="000066"/>
                </a:solidFill>
                <a:latin typeface="仿宋_GB2312" pitchFamily="49" charset="-122"/>
                <a:ea typeface="仿宋_GB2312" pitchFamily="49" charset="-122"/>
              </a:rPr>
              <a:t>组合体的尺寸标注</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尺寸标注要完整</a:t>
            </a:r>
            <a:endParaRPr lang="zh-CN" altLang="en-US" sz="1800" i="0" dirty="0">
              <a:solidFill>
                <a:srgbClr val="FF3300"/>
              </a:solidFill>
              <a:latin typeface="仿宋_GB2312" pitchFamily="49" charset="-122"/>
              <a:ea typeface="仿宋_GB2312" pitchFamily="49" charset="-122"/>
            </a:endParaRPr>
          </a:p>
        </p:txBody>
      </p:sp>
      <p:sp>
        <p:nvSpPr>
          <p:cNvPr id="320647" name="Text Box 135"/>
          <p:cNvSpPr txBox="1"/>
          <p:nvPr/>
        </p:nvSpPr>
        <p:spPr>
          <a:xfrm>
            <a:off x="293688" y="5664200"/>
            <a:ext cx="4856162" cy="822325"/>
          </a:xfrm>
          <a:prstGeom prst="rect">
            <a:avLst/>
          </a:prstGeom>
          <a:noFill/>
          <a:ln w="4763">
            <a:noFill/>
          </a:ln>
        </p:spPr>
        <p:txBody>
          <a:bodyPr>
            <a:spAutoFit/>
          </a:bodyPr>
          <a:lstStyle/>
          <a:p>
            <a:pPr algn="l"/>
            <a:r>
              <a:rPr lang="zh-CN" altLang="en-US" i="0" dirty="0">
                <a:solidFill>
                  <a:srgbClr val="FF0000"/>
                </a:solidFill>
                <a:latin typeface="Times New Roman" panose="02020603050405020304" pitchFamily="18" charset="0"/>
                <a:ea typeface="黑体" panose="02010609060101010101" pitchFamily="2" charset="-122"/>
              </a:rPr>
              <a:t>这些尺寸在那个视图上标注，可以根据“清晰、易读”的原则来分配。</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20638"/>
                                        </p:tgtEl>
                                        <p:attrNameLst>
                                          <p:attrName>style.visibility</p:attrName>
                                        </p:attrNameLst>
                                      </p:cBhvr>
                                      <p:to>
                                        <p:strVal val="visible"/>
                                      </p:to>
                                    </p:set>
                                    <p:animEffect transition="in" filter="wipe(left)">
                                      <p:cBhvr>
                                        <p:cTn id="7" dur="500"/>
                                        <p:tgtEl>
                                          <p:spTgt spid="320638"/>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320639"/>
                                        </p:tgtEl>
                                        <p:attrNameLst>
                                          <p:attrName>style.visibility</p:attrName>
                                        </p:attrNameLst>
                                      </p:cBhvr>
                                      <p:to>
                                        <p:strVal val="visible"/>
                                      </p:to>
                                    </p:set>
                                    <p:animEffect transition="in" filter="dissolve">
                                      <p:cBhvr>
                                        <p:cTn id="11" dur="500"/>
                                        <p:tgtEl>
                                          <p:spTgt spid="320639"/>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nodeType="clickEffect">
                                  <p:stCondLst>
                                    <p:cond delay="0"/>
                                  </p:stCondLst>
                                  <p:childTnLst>
                                    <p:set>
                                      <p:cBhvr>
                                        <p:cTn id="15" dur="1" fill="hold">
                                          <p:stCondLst>
                                            <p:cond delay="0"/>
                                          </p:stCondLst>
                                        </p:cTn>
                                        <p:tgtEl>
                                          <p:spTgt spid="320640"/>
                                        </p:tgtEl>
                                        <p:attrNameLst>
                                          <p:attrName>style.visibility</p:attrName>
                                        </p:attrNameLst>
                                      </p:cBhvr>
                                      <p:to>
                                        <p:strVal val="visible"/>
                                      </p:to>
                                    </p:set>
                                    <p:animEffect transition="in" filter="dissolve">
                                      <p:cBhvr>
                                        <p:cTn id="16" dur="500"/>
                                        <p:tgtEl>
                                          <p:spTgt spid="320640"/>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nodeType="clickEffect">
                                  <p:stCondLst>
                                    <p:cond delay="0"/>
                                  </p:stCondLst>
                                  <p:childTnLst>
                                    <p:set>
                                      <p:cBhvr>
                                        <p:cTn id="20" dur="1" fill="hold">
                                          <p:stCondLst>
                                            <p:cond delay="0"/>
                                          </p:stCondLst>
                                        </p:cTn>
                                        <p:tgtEl>
                                          <p:spTgt spid="320643"/>
                                        </p:tgtEl>
                                        <p:attrNameLst>
                                          <p:attrName>style.visibility</p:attrName>
                                        </p:attrNameLst>
                                      </p:cBhvr>
                                      <p:to>
                                        <p:strVal val="visible"/>
                                      </p:to>
                                    </p:set>
                                    <p:animEffect transition="in" filter="dissolve">
                                      <p:cBhvr>
                                        <p:cTn id="21" dur="500"/>
                                        <p:tgtEl>
                                          <p:spTgt spid="320643"/>
                                        </p:tgtEl>
                                      </p:cBhvr>
                                    </p:animEffect>
                                  </p:childTnLst>
                                </p:cTn>
                              </p:par>
                            </p:childTnLst>
                          </p:cTn>
                        </p:par>
                      </p:childTnLst>
                    </p:cTn>
                  </p:par>
                  <p:par>
                    <p:cTn id="22" fill="hold">
                      <p:stCondLst>
                        <p:cond delay="indefinite"/>
                      </p:stCondLst>
                      <p:childTnLst>
                        <p:par>
                          <p:cTn id="23" fill="hold">
                            <p:stCondLst>
                              <p:cond delay="0"/>
                            </p:stCondLst>
                            <p:childTnLst>
                              <p:par>
                                <p:cTn id="24" presetID="9" presetClass="entr" presetSubtype="0" fill="hold" nodeType="clickEffect">
                                  <p:stCondLst>
                                    <p:cond delay="0"/>
                                  </p:stCondLst>
                                  <p:childTnLst>
                                    <p:set>
                                      <p:cBhvr>
                                        <p:cTn id="25" dur="1" fill="hold">
                                          <p:stCondLst>
                                            <p:cond delay="0"/>
                                          </p:stCondLst>
                                        </p:cTn>
                                        <p:tgtEl>
                                          <p:spTgt spid="320642"/>
                                        </p:tgtEl>
                                        <p:attrNameLst>
                                          <p:attrName>style.visibility</p:attrName>
                                        </p:attrNameLst>
                                      </p:cBhvr>
                                      <p:to>
                                        <p:strVal val="visible"/>
                                      </p:to>
                                    </p:set>
                                    <p:animEffect transition="in" filter="dissolve">
                                      <p:cBhvr>
                                        <p:cTn id="26" dur="500"/>
                                        <p:tgtEl>
                                          <p:spTgt spid="320642"/>
                                        </p:tgtEl>
                                      </p:cBhvr>
                                    </p:animEffect>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nodeType="clickEffect">
                                  <p:stCondLst>
                                    <p:cond delay="0"/>
                                  </p:stCondLst>
                                  <p:childTnLst>
                                    <p:set>
                                      <p:cBhvr>
                                        <p:cTn id="30" dur="1" fill="hold">
                                          <p:stCondLst>
                                            <p:cond delay="0"/>
                                          </p:stCondLst>
                                        </p:cTn>
                                        <p:tgtEl>
                                          <p:spTgt spid="320641"/>
                                        </p:tgtEl>
                                        <p:attrNameLst>
                                          <p:attrName>style.visibility</p:attrName>
                                        </p:attrNameLst>
                                      </p:cBhvr>
                                      <p:to>
                                        <p:strVal val="visible"/>
                                      </p:to>
                                    </p:set>
                                    <p:animEffect transition="in" filter="dissolve">
                                      <p:cBhvr>
                                        <p:cTn id="31" dur="500"/>
                                        <p:tgtEl>
                                          <p:spTgt spid="320641"/>
                                        </p:tgtEl>
                                      </p:cBhvr>
                                    </p:animEffect>
                                  </p:childTnLst>
                                </p:cTn>
                              </p:par>
                            </p:childTnLst>
                          </p:cTn>
                        </p:par>
                      </p:childTnLst>
                    </p:cTn>
                  </p:par>
                  <p:par>
                    <p:cTn id="32" fill="hold">
                      <p:stCondLst>
                        <p:cond delay="indefinite"/>
                      </p:stCondLst>
                      <p:childTnLst>
                        <p:par>
                          <p:cTn id="33" fill="hold">
                            <p:stCondLst>
                              <p:cond delay="0"/>
                            </p:stCondLst>
                            <p:childTnLst>
                              <p:par>
                                <p:cTn id="34" presetID="9" presetClass="entr" presetSubtype="0" fill="hold" nodeType="clickEffect">
                                  <p:stCondLst>
                                    <p:cond delay="0"/>
                                  </p:stCondLst>
                                  <p:childTnLst>
                                    <p:set>
                                      <p:cBhvr>
                                        <p:cTn id="35" dur="1" fill="hold">
                                          <p:stCondLst>
                                            <p:cond delay="0"/>
                                          </p:stCondLst>
                                        </p:cTn>
                                        <p:tgtEl>
                                          <p:spTgt spid="320645"/>
                                        </p:tgtEl>
                                        <p:attrNameLst>
                                          <p:attrName>style.visibility</p:attrName>
                                        </p:attrNameLst>
                                      </p:cBhvr>
                                      <p:to>
                                        <p:strVal val="visible"/>
                                      </p:to>
                                    </p:set>
                                    <p:animEffect transition="in" filter="dissolve">
                                      <p:cBhvr>
                                        <p:cTn id="36" dur="500"/>
                                        <p:tgtEl>
                                          <p:spTgt spid="320645"/>
                                        </p:tgtEl>
                                      </p:cBhvr>
                                    </p:animEffect>
                                  </p:childTnLst>
                                </p:cTn>
                              </p:par>
                            </p:childTnLst>
                          </p:cTn>
                        </p:par>
                      </p:childTnLst>
                    </p:cTn>
                  </p:par>
                  <p:par>
                    <p:cTn id="37" fill="hold">
                      <p:stCondLst>
                        <p:cond delay="indefinite"/>
                      </p:stCondLst>
                      <p:childTnLst>
                        <p:par>
                          <p:cTn id="38" fill="hold">
                            <p:stCondLst>
                              <p:cond delay="0"/>
                            </p:stCondLst>
                            <p:childTnLst>
                              <p:par>
                                <p:cTn id="39" presetID="9" presetClass="entr" presetSubtype="0" fill="hold" nodeType="clickEffect">
                                  <p:stCondLst>
                                    <p:cond delay="0"/>
                                  </p:stCondLst>
                                  <p:childTnLst>
                                    <p:set>
                                      <p:cBhvr>
                                        <p:cTn id="40" dur="1" fill="hold">
                                          <p:stCondLst>
                                            <p:cond delay="0"/>
                                          </p:stCondLst>
                                        </p:cTn>
                                        <p:tgtEl>
                                          <p:spTgt spid="320644"/>
                                        </p:tgtEl>
                                        <p:attrNameLst>
                                          <p:attrName>style.visibility</p:attrName>
                                        </p:attrNameLst>
                                      </p:cBhvr>
                                      <p:to>
                                        <p:strVal val="visible"/>
                                      </p:to>
                                    </p:set>
                                    <p:animEffect transition="in" filter="dissolve">
                                      <p:cBhvr>
                                        <p:cTn id="41" dur="500"/>
                                        <p:tgtEl>
                                          <p:spTgt spid="320644"/>
                                        </p:tgtEl>
                                      </p:cBhvr>
                                    </p:animEffect>
                                  </p:childTnLst>
                                </p:cTn>
                              </p:par>
                            </p:childTnLst>
                          </p:cTn>
                        </p:par>
                        <p:par>
                          <p:cTn id="42" fill="hold">
                            <p:stCondLst>
                              <p:cond delay="500"/>
                            </p:stCondLst>
                            <p:childTnLst>
                              <p:par>
                                <p:cTn id="43" presetID="22" presetClass="entr" presetSubtype="8" fill="hold" grpId="0" nodeType="afterEffect">
                                  <p:stCondLst>
                                    <p:cond delay="0"/>
                                  </p:stCondLst>
                                  <p:childTnLst>
                                    <p:set>
                                      <p:cBhvr>
                                        <p:cTn id="44" dur="1" fill="hold">
                                          <p:stCondLst>
                                            <p:cond delay="0"/>
                                          </p:stCondLst>
                                        </p:cTn>
                                        <p:tgtEl>
                                          <p:spTgt spid="320647"/>
                                        </p:tgtEl>
                                        <p:attrNameLst>
                                          <p:attrName>style.visibility</p:attrName>
                                        </p:attrNameLst>
                                      </p:cBhvr>
                                      <p:to>
                                        <p:strVal val="visible"/>
                                      </p:to>
                                    </p:set>
                                    <p:animEffect transition="in" filter="wipe(left)">
                                      <p:cBhvr>
                                        <p:cTn id="45" dur="500"/>
                                        <p:tgtEl>
                                          <p:spTgt spid="3206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0638" grpId="0"/>
      <p:bldP spid="32064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1E4D7257-E635-4A0A-A817-84E970E932F1}"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15:55:42</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24"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5pPr>
          </a:lstStyle>
          <a:p>
            <a:pPr lvl="0" algn="r" eaLnBrk="1" hangingPunct="1"/>
            <a:fld id="{9A0DB2DC-4C9A-4742-B13C-FB6460FD3503}" type="slidenum">
              <a:rPr lang="en-US" altLang="zh-CN" sz="1400" b="0" i="0" dirty="0">
                <a:solidFill>
                  <a:schemeClr val="tx1"/>
                </a:solidFill>
                <a:latin typeface="Times New Roman" panose="02020603050405020304" pitchFamily="18" charset="0"/>
              </a:rPr>
              <a:t>34</a:t>
            </a:fld>
            <a:endParaRPr lang="en-US" altLang="zh-CN" sz="1400" b="0" i="0" dirty="0">
              <a:solidFill>
                <a:schemeClr val="tx1"/>
              </a:solidFill>
              <a:latin typeface="Times New Roman" panose="02020603050405020304" pitchFamily="18" charset="0"/>
            </a:endParaRPr>
          </a:p>
        </p:txBody>
      </p:sp>
      <p:pic>
        <p:nvPicPr>
          <p:cNvPr id="366599" name="Picture 7"/>
          <p:cNvPicPr>
            <a:picLocks noChangeAspect="1"/>
          </p:cNvPicPr>
          <p:nvPr/>
        </p:nvPicPr>
        <p:blipFill>
          <a:blip r:embed="rId2"/>
          <a:srcRect b="951"/>
          <a:stretch>
            <a:fillRect/>
          </a:stretch>
        </p:blipFill>
        <p:spPr>
          <a:xfrm>
            <a:off x="411163" y="835025"/>
            <a:ext cx="7637462" cy="5626100"/>
          </a:xfrm>
          <a:prstGeom prst="rect">
            <a:avLst/>
          </a:prstGeom>
          <a:noFill/>
          <a:ln w="4763">
            <a:noFill/>
          </a:ln>
        </p:spPr>
      </p:pic>
      <p:sp>
        <p:nvSpPr>
          <p:cNvPr id="39942" name="Rectangle 9"/>
          <p:cNvSpPr/>
          <p:nvPr/>
        </p:nvSpPr>
        <p:spPr>
          <a:xfrm>
            <a:off x="25400" y="0"/>
            <a:ext cx="7693025" cy="404813"/>
          </a:xfrm>
          <a:prstGeom prst="rect">
            <a:avLst/>
          </a:prstGeom>
          <a:noFill/>
          <a:ln w="9525">
            <a:noFill/>
          </a:ln>
        </p:spPr>
        <p:txBody>
          <a:bodyPr/>
          <a:lstStyle/>
          <a:p>
            <a:pPr algn="l">
              <a:lnSpc>
                <a:spcPct val="90000"/>
              </a:lnSpc>
              <a:buNone/>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7.3.2 </a:t>
            </a:r>
            <a:r>
              <a:rPr lang="zh-CN" altLang="en-US" i="0" dirty="0">
                <a:solidFill>
                  <a:srgbClr val="000066"/>
                </a:solidFill>
                <a:latin typeface="仿宋_GB2312" pitchFamily="49" charset="-122"/>
                <a:ea typeface="仿宋_GB2312" pitchFamily="49" charset="-122"/>
              </a:rPr>
              <a:t>组合体的尺寸标注</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尺寸标注要完整</a:t>
            </a:r>
            <a:endParaRPr lang="zh-CN" altLang="en-US" sz="1800" i="0" dirty="0">
              <a:solidFill>
                <a:srgbClr val="FF3300"/>
              </a:solidFill>
              <a:latin typeface="仿宋_GB2312" pitchFamily="49" charset="-122"/>
              <a:ea typeface="仿宋_GB2312" pitchFamily="49" charset="-122"/>
            </a:endParaRPr>
          </a:p>
        </p:txBody>
      </p:sp>
      <p:sp>
        <p:nvSpPr>
          <p:cNvPr id="366603" name="Text Box 11"/>
          <p:cNvSpPr txBox="1">
            <a:spLocks noChangeArrowheads="1"/>
          </p:cNvSpPr>
          <p:nvPr/>
        </p:nvSpPr>
        <p:spPr bwMode="auto">
          <a:xfrm>
            <a:off x="5678488" y="4081463"/>
            <a:ext cx="3213100" cy="1384300"/>
          </a:xfrm>
          <a:prstGeom prst="rect">
            <a:avLst/>
          </a:prstGeom>
          <a:noFill/>
          <a:ln w="4763">
            <a:noFill/>
            <a:miter lim="800000"/>
          </a:ln>
          <a:effectLst/>
        </p:spPr>
        <p:txBody>
          <a:bodyPr wrap="square">
            <a:spAutoFit/>
          </a:bodyPr>
          <a:lstStyle/>
          <a:p>
            <a:pPr marL="457200" marR="0" indent="-457200" algn="l" defTabSz="914400">
              <a:buClrTx/>
              <a:buSzTx/>
              <a:buFontTx/>
              <a:buNone/>
              <a:defRPr/>
            </a:pPr>
            <a:r>
              <a:rPr kumimoji="1" lang="zh-CN" altLang="en-US" sz="2800" i="0" kern="1200" cap="none" spc="0" normalizeH="0" baseline="0" noProof="0" dirty="0" smtClean="0">
                <a:solidFill>
                  <a:srgbClr val="FF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zh-CN" altLang="en-US" sz="2800" i="0" u="sng" kern="1200" cap="none" spc="0" normalizeH="0" baseline="0" noProof="0" dirty="0" smtClean="0">
                <a:solidFill>
                  <a:srgbClr val="FF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标注各个基本形体之间的定位置尺寸</a:t>
            </a:r>
          </a:p>
        </p:txBody>
      </p:sp>
      <p:sp>
        <p:nvSpPr>
          <p:cNvPr id="366605" name="Line 13"/>
          <p:cNvSpPr/>
          <p:nvPr/>
        </p:nvSpPr>
        <p:spPr>
          <a:xfrm flipV="1">
            <a:off x="1528763" y="850900"/>
            <a:ext cx="0" cy="1905000"/>
          </a:xfrm>
          <a:prstGeom prst="line">
            <a:avLst/>
          </a:prstGeom>
          <a:ln w="4763" cap="flat" cmpd="sng">
            <a:solidFill>
              <a:schemeClr val="hlink"/>
            </a:solidFill>
            <a:prstDash val="solid"/>
            <a:headEnd type="none" w="med" len="med"/>
            <a:tailEnd type="none" w="med" len="med"/>
          </a:ln>
        </p:spPr>
      </p:sp>
      <p:sp>
        <p:nvSpPr>
          <p:cNvPr id="366606" name="Line 14"/>
          <p:cNvSpPr/>
          <p:nvPr/>
        </p:nvSpPr>
        <p:spPr>
          <a:xfrm>
            <a:off x="1528763" y="866775"/>
            <a:ext cx="1763712" cy="0"/>
          </a:xfrm>
          <a:prstGeom prst="line">
            <a:avLst/>
          </a:prstGeom>
          <a:ln w="4826" cap="flat" cmpd="sng">
            <a:solidFill>
              <a:schemeClr val="hlink"/>
            </a:solidFill>
            <a:prstDash val="solid"/>
            <a:headEnd type="triangle" w="med" len="lg"/>
            <a:tailEnd type="triangle" w="med" len="lg"/>
          </a:ln>
        </p:spPr>
      </p:sp>
      <p:sp>
        <p:nvSpPr>
          <p:cNvPr id="366607" name="Line 15"/>
          <p:cNvSpPr/>
          <p:nvPr/>
        </p:nvSpPr>
        <p:spPr>
          <a:xfrm flipV="1">
            <a:off x="2076450" y="1397000"/>
            <a:ext cx="0" cy="1463675"/>
          </a:xfrm>
          <a:prstGeom prst="line">
            <a:avLst/>
          </a:prstGeom>
          <a:ln w="4763" cap="flat" cmpd="sng">
            <a:solidFill>
              <a:schemeClr val="hlink"/>
            </a:solidFill>
            <a:prstDash val="solid"/>
            <a:headEnd type="none" w="med" len="med"/>
            <a:tailEnd type="none" w="med" len="med"/>
          </a:ln>
        </p:spPr>
      </p:sp>
      <p:sp>
        <p:nvSpPr>
          <p:cNvPr id="366608" name="Line 16"/>
          <p:cNvSpPr/>
          <p:nvPr/>
        </p:nvSpPr>
        <p:spPr>
          <a:xfrm flipH="1">
            <a:off x="2070100" y="1417638"/>
            <a:ext cx="1241425" cy="0"/>
          </a:xfrm>
          <a:prstGeom prst="line">
            <a:avLst/>
          </a:prstGeom>
          <a:ln w="4826" cap="flat" cmpd="sng">
            <a:solidFill>
              <a:schemeClr val="hlink"/>
            </a:solidFill>
            <a:prstDash val="solid"/>
            <a:headEnd type="triangle" w="med" len="lg"/>
            <a:tailEnd type="triangle" w="med" len="lg"/>
          </a:ln>
        </p:spPr>
      </p:sp>
      <p:sp>
        <p:nvSpPr>
          <p:cNvPr id="366609" name="Line 17"/>
          <p:cNvSpPr/>
          <p:nvPr/>
        </p:nvSpPr>
        <p:spPr>
          <a:xfrm flipV="1">
            <a:off x="3292475" y="820738"/>
            <a:ext cx="0" cy="574675"/>
          </a:xfrm>
          <a:prstGeom prst="line">
            <a:avLst/>
          </a:prstGeom>
          <a:ln w="4763" cap="flat" cmpd="sng">
            <a:solidFill>
              <a:schemeClr val="hlink"/>
            </a:solidFill>
            <a:prstDash val="solid"/>
            <a:headEnd type="none" w="med" len="med"/>
            <a:tailEnd type="none" w="med" len="med"/>
          </a:ln>
        </p:spPr>
      </p:sp>
      <p:sp>
        <p:nvSpPr>
          <p:cNvPr id="366610" name="Line 18"/>
          <p:cNvSpPr/>
          <p:nvPr/>
        </p:nvSpPr>
        <p:spPr>
          <a:xfrm flipH="1">
            <a:off x="3298825" y="1419225"/>
            <a:ext cx="1189038" cy="0"/>
          </a:xfrm>
          <a:prstGeom prst="line">
            <a:avLst/>
          </a:prstGeom>
          <a:ln w="4826" cap="flat" cmpd="sng">
            <a:solidFill>
              <a:schemeClr val="hlink"/>
            </a:solidFill>
            <a:prstDash val="solid"/>
            <a:headEnd type="triangle" w="med" len="lg"/>
            <a:tailEnd type="triangle" w="med" len="lg"/>
          </a:ln>
        </p:spPr>
      </p:sp>
      <p:sp>
        <p:nvSpPr>
          <p:cNvPr id="39950" name="Line 19"/>
          <p:cNvSpPr/>
          <p:nvPr/>
        </p:nvSpPr>
        <p:spPr>
          <a:xfrm flipV="1">
            <a:off x="4467225" y="1371600"/>
            <a:ext cx="0" cy="142875"/>
          </a:xfrm>
          <a:prstGeom prst="line">
            <a:avLst/>
          </a:prstGeom>
          <a:ln w="4763" cap="flat" cmpd="sng">
            <a:solidFill>
              <a:schemeClr val="tx1"/>
            </a:solidFill>
            <a:prstDash val="solid"/>
            <a:headEnd type="none" w="med" len="med"/>
            <a:tailEnd type="none" w="med" len="med"/>
          </a:ln>
        </p:spPr>
      </p:sp>
      <p:sp>
        <p:nvSpPr>
          <p:cNvPr id="366612" name="Line 20"/>
          <p:cNvSpPr/>
          <p:nvPr/>
        </p:nvSpPr>
        <p:spPr>
          <a:xfrm>
            <a:off x="6805613" y="1398588"/>
            <a:ext cx="1111250" cy="0"/>
          </a:xfrm>
          <a:prstGeom prst="line">
            <a:avLst/>
          </a:prstGeom>
          <a:ln w="4826" cap="flat" cmpd="sng">
            <a:solidFill>
              <a:schemeClr val="hlink"/>
            </a:solidFill>
            <a:prstDash val="solid"/>
            <a:headEnd type="triangle" w="med" len="lg"/>
            <a:tailEnd type="triangle" w="med" len="lg"/>
          </a:ln>
        </p:spPr>
      </p:sp>
      <p:sp>
        <p:nvSpPr>
          <p:cNvPr id="366613" name="Line 21"/>
          <p:cNvSpPr/>
          <p:nvPr/>
        </p:nvSpPr>
        <p:spPr>
          <a:xfrm flipV="1">
            <a:off x="7916863" y="1341438"/>
            <a:ext cx="0" cy="314325"/>
          </a:xfrm>
          <a:prstGeom prst="line">
            <a:avLst/>
          </a:prstGeom>
          <a:ln w="4763" cap="flat" cmpd="sng">
            <a:solidFill>
              <a:schemeClr val="hlink"/>
            </a:solidFill>
            <a:prstDash val="solid"/>
            <a:headEnd type="none" w="med" len="med"/>
            <a:tailEnd type="none" w="med" len="med"/>
          </a:ln>
        </p:spPr>
      </p:sp>
      <p:sp>
        <p:nvSpPr>
          <p:cNvPr id="366614" name="Line 22"/>
          <p:cNvSpPr/>
          <p:nvPr/>
        </p:nvSpPr>
        <p:spPr>
          <a:xfrm>
            <a:off x="7615238" y="1489075"/>
            <a:ext cx="862012" cy="0"/>
          </a:xfrm>
          <a:prstGeom prst="line">
            <a:avLst/>
          </a:prstGeom>
          <a:ln w="4763" cap="flat" cmpd="sng">
            <a:solidFill>
              <a:schemeClr val="hlink"/>
            </a:solidFill>
            <a:prstDash val="solid"/>
            <a:headEnd type="none" w="med" len="med"/>
            <a:tailEnd type="none" w="med" len="med"/>
          </a:ln>
        </p:spPr>
      </p:sp>
      <p:sp>
        <p:nvSpPr>
          <p:cNvPr id="366615" name="Line 23"/>
          <p:cNvSpPr/>
          <p:nvPr/>
        </p:nvSpPr>
        <p:spPr>
          <a:xfrm>
            <a:off x="7820025" y="2098675"/>
            <a:ext cx="614363" cy="0"/>
          </a:xfrm>
          <a:prstGeom prst="line">
            <a:avLst/>
          </a:prstGeom>
          <a:ln w="4763" cap="flat" cmpd="sng">
            <a:solidFill>
              <a:schemeClr val="hlink"/>
            </a:solidFill>
            <a:prstDash val="solid"/>
            <a:headEnd type="none" w="med" len="med"/>
            <a:tailEnd type="none" w="med" len="med"/>
          </a:ln>
        </p:spPr>
      </p:sp>
      <p:sp>
        <p:nvSpPr>
          <p:cNvPr id="366616" name="Line 24"/>
          <p:cNvSpPr/>
          <p:nvPr/>
        </p:nvSpPr>
        <p:spPr>
          <a:xfrm>
            <a:off x="8347075" y="1489075"/>
            <a:ext cx="0" cy="600075"/>
          </a:xfrm>
          <a:prstGeom prst="line">
            <a:avLst/>
          </a:prstGeom>
          <a:ln w="4826" cap="flat" cmpd="sng">
            <a:solidFill>
              <a:schemeClr val="hlink"/>
            </a:solidFill>
            <a:prstDash val="solid"/>
            <a:headEnd type="triangle" w="med" len="lg"/>
            <a:tailEnd type="triangle" w="med" len="lg"/>
          </a:ln>
        </p:spPr>
      </p:sp>
      <p:sp>
        <p:nvSpPr>
          <p:cNvPr id="366617" name="Text Box 25"/>
          <p:cNvSpPr txBox="1"/>
          <p:nvPr/>
        </p:nvSpPr>
        <p:spPr>
          <a:xfrm>
            <a:off x="2695575" y="1031875"/>
            <a:ext cx="488950" cy="457200"/>
          </a:xfrm>
          <a:prstGeom prst="rect">
            <a:avLst/>
          </a:prstGeom>
          <a:noFill/>
          <a:ln w="4763">
            <a:noFill/>
          </a:ln>
        </p:spPr>
        <p:txBody>
          <a:bodyPr wrap="none">
            <a:spAutoFit/>
          </a:bodyPr>
          <a:lstStyle/>
          <a:p>
            <a:r>
              <a:rPr lang="en-US" altLang="zh-CN" i="0" dirty="0">
                <a:latin typeface="Times New Roman" panose="02020603050405020304" pitchFamily="18" charset="0"/>
              </a:rPr>
              <a:t>56</a:t>
            </a:r>
          </a:p>
        </p:txBody>
      </p:sp>
      <p:sp>
        <p:nvSpPr>
          <p:cNvPr id="366618" name="Text Box 26"/>
          <p:cNvSpPr txBox="1"/>
          <p:nvPr/>
        </p:nvSpPr>
        <p:spPr>
          <a:xfrm>
            <a:off x="3541713" y="1028700"/>
            <a:ext cx="488950" cy="457200"/>
          </a:xfrm>
          <a:prstGeom prst="rect">
            <a:avLst/>
          </a:prstGeom>
          <a:noFill/>
          <a:ln w="4763">
            <a:noFill/>
          </a:ln>
        </p:spPr>
        <p:txBody>
          <a:bodyPr wrap="none">
            <a:spAutoFit/>
          </a:bodyPr>
          <a:lstStyle/>
          <a:p>
            <a:r>
              <a:rPr lang="en-US" altLang="zh-CN" i="0" dirty="0">
                <a:latin typeface="Times New Roman" panose="02020603050405020304" pitchFamily="18" charset="0"/>
              </a:rPr>
              <a:t>52</a:t>
            </a:r>
          </a:p>
        </p:txBody>
      </p:sp>
      <p:sp>
        <p:nvSpPr>
          <p:cNvPr id="366619" name="Text Box 27"/>
          <p:cNvSpPr txBox="1"/>
          <p:nvPr/>
        </p:nvSpPr>
        <p:spPr>
          <a:xfrm>
            <a:off x="2209800" y="481013"/>
            <a:ext cx="488950" cy="457200"/>
          </a:xfrm>
          <a:prstGeom prst="rect">
            <a:avLst/>
          </a:prstGeom>
          <a:noFill/>
          <a:ln w="4763">
            <a:noFill/>
          </a:ln>
        </p:spPr>
        <p:txBody>
          <a:bodyPr wrap="none">
            <a:spAutoFit/>
          </a:bodyPr>
          <a:lstStyle/>
          <a:p>
            <a:r>
              <a:rPr lang="en-US" altLang="zh-CN" i="0" dirty="0">
                <a:latin typeface="Times New Roman" panose="02020603050405020304" pitchFamily="18" charset="0"/>
              </a:rPr>
              <a:t>80</a:t>
            </a:r>
          </a:p>
        </p:txBody>
      </p:sp>
      <p:sp>
        <p:nvSpPr>
          <p:cNvPr id="366620" name="Text Box 28"/>
          <p:cNvSpPr txBox="1"/>
          <p:nvPr/>
        </p:nvSpPr>
        <p:spPr>
          <a:xfrm>
            <a:off x="7137400" y="1016000"/>
            <a:ext cx="488950" cy="457200"/>
          </a:xfrm>
          <a:prstGeom prst="rect">
            <a:avLst/>
          </a:prstGeom>
          <a:noFill/>
          <a:ln w="4763">
            <a:noFill/>
          </a:ln>
        </p:spPr>
        <p:txBody>
          <a:bodyPr wrap="none">
            <a:spAutoFit/>
          </a:bodyPr>
          <a:lstStyle/>
          <a:p>
            <a:r>
              <a:rPr lang="en-US" altLang="zh-CN" i="0" dirty="0">
                <a:latin typeface="Times New Roman" panose="02020603050405020304" pitchFamily="18" charset="0"/>
              </a:rPr>
              <a:t>48</a:t>
            </a:r>
          </a:p>
        </p:txBody>
      </p:sp>
      <p:sp>
        <p:nvSpPr>
          <p:cNvPr id="366621" name="Text Box 29"/>
          <p:cNvSpPr txBox="1"/>
          <p:nvPr/>
        </p:nvSpPr>
        <p:spPr>
          <a:xfrm rot="-5400000">
            <a:off x="7891463" y="1535113"/>
            <a:ext cx="488950" cy="457200"/>
          </a:xfrm>
          <a:prstGeom prst="rect">
            <a:avLst/>
          </a:prstGeom>
          <a:noFill/>
          <a:ln w="4763">
            <a:noFill/>
          </a:ln>
        </p:spPr>
        <p:txBody>
          <a:bodyPr wrap="none">
            <a:spAutoFit/>
          </a:bodyPr>
          <a:lstStyle/>
          <a:p>
            <a:r>
              <a:rPr lang="en-US" altLang="zh-CN" i="0" dirty="0">
                <a:latin typeface="Times New Roman" panose="02020603050405020304" pitchFamily="18" charset="0"/>
              </a:rPr>
              <a:t>28</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366599"/>
                                        </p:tgtEl>
                                        <p:attrNameLst>
                                          <p:attrName>style.visibility</p:attrName>
                                        </p:attrNameLst>
                                      </p:cBhvr>
                                      <p:to>
                                        <p:strVal val="visible"/>
                                      </p:to>
                                    </p:set>
                                    <p:animEffect transition="in" filter="dissolve">
                                      <p:cBhvr>
                                        <p:cTn id="7" dur="500"/>
                                        <p:tgtEl>
                                          <p:spTgt spid="36659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
                                  </p:iterate>
                                  <p:childTnLst>
                                    <p:set>
                                      <p:cBhvr>
                                        <p:cTn id="11" dur="1" fill="hold">
                                          <p:stCondLst>
                                            <p:cond delay="0"/>
                                          </p:stCondLst>
                                        </p:cTn>
                                        <p:tgtEl>
                                          <p:spTgt spid="366603"/>
                                        </p:tgtEl>
                                        <p:attrNameLst>
                                          <p:attrName>style.visibility</p:attrName>
                                        </p:attrNameLst>
                                      </p:cBhvr>
                                      <p:to>
                                        <p:strVal val="visible"/>
                                      </p:to>
                                    </p:set>
                                    <p:animEffect transition="in" filter="wipe(left)">
                                      <p:cBhvr>
                                        <p:cTn id="12" dur="1000"/>
                                        <p:tgtEl>
                                          <p:spTgt spid="36660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66605"/>
                                        </p:tgtEl>
                                        <p:attrNameLst>
                                          <p:attrName>style.visibility</p:attrName>
                                        </p:attrNameLst>
                                      </p:cBhvr>
                                      <p:to>
                                        <p:strVal val="visible"/>
                                      </p:to>
                                    </p:set>
                                    <p:animEffect transition="in" filter="wipe(down)">
                                      <p:cBhvr>
                                        <p:cTn id="17" dur="500"/>
                                        <p:tgtEl>
                                          <p:spTgt spid="366605"/>
                                        </p:tgtEl>
                                      </p:cBhvr>
                                    </p:animEffect>
                                  </p:childTnLst>
                                </p:cTn>
                              </p:par>
                              <p:par>
                                <p:cTn id="18" presetID="22" presetClass="entr" presetSubtype="4" fill="hold" nodeType="withEffect">
                                  <p:stCondLst>
                                    <p:cond delay="0"/>
                                  </p:stCondLst>
                                  <p:childTnLst>
                                    <p:set>
                                      <p:cBhvr>
                                        <p:cTn id="19" dur="1" fill="hold">
                                          <p:stCondLst>
                                            <p:cond delay="0"/>
                                          </p:stCondLst>
                                        </p:cTn>
                                        <p:tgtEl>
                                          <p:spTgt spid="366609"/>
                                        </p:tgtEl>
                                        <p:attrNameLst>
                                          <p:attrName>style.visibility</p:attrName>
                                        </p:attrNameLst>
                                      </p:cBhvr>
                                      <p:to>
                                        <p:strVal val="visible"/>
                                      </p:to>
                                    </p:set>
                                    <p:animEffect transition="in" filter="wipe(down)">
                                      <p:cBhvr>
                                        <p:cTn id="20" dur="500"/>
                                        <p:tgtEl>
                                          <p:spTgt spid="366609"/>
                                        </p:tgtEl>
                                      </p:cBhvr>
                                    </p:animEffect>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366606"/>
                                        </p:tgtEl>
                                        <p:attrNameLst>
                                          <p:attrName>style.visibility</p:attrName>
                                        </p:attrNameLst>
                                      </p:cBhvr>
                                      <p:to>
                                        <p:strVal val="visible"/>
                                      </p:to>
                                    </p:set>
                                    <p:animEffect transition="in" filter="wipe(left)">
                                      <p:cBhvr>
                                        <p:cTn id="24" dur="500"/>
                                        <p:tgtEl>
                                          <p:spTgt spid="366606"/>
                                        </p:tgtEl>
                                      </p:cBhvr>
                                    </p:animEffect>
                                  </p:childTnLst>
                                </p:cTn>
                              </p:par>
                            </p:childTnLst>
                          </p:cTn>
                        </p:par>
                        <p:par>
                          <p:cTn id="25" fill="hold">
                            <p:stCondLst>
                              <p:cond delay="1000"/>
                            </p:stCondLst>
                            <p:childTnLst>
                              <p:par>
                                <p:cTn id="26" presetID="22" presetClass="entr" presetSubtype="4" fill="hold" grpId="0" nodeType="afterEffect">
                                  <p:stCondLst>
                                    <p:cond delay="0"/>
                                  </p:stCondLst>
                                  <p:childTnLst>
                                    <p:set>
                                      <p:cBhvr>
                                        <p:cTn id="27" dur="1" fill="hold">
                                          <p:stCondLst>
                                            <p:cond delay="0"/>
                                          </p:stCondLst>
                                        </p:cTn>
                                        <p:tgtEl>
                                          <p:spTgt spid="366619"/>
                                        </p:tgtEl>
                                        <p:attrNameLst>
                                          <p:attrName>style.visibility</p:attrName>
                                        </p:attrNameLst>
                                      </p:cBhvr>
                                      <p:to>
                                        <p:strVal val="visible"/>
                                      </p:to>
                                    </p:set>
                                    <p:animEffect transition="in" filter="wipe(down)">
                                      <p:cBhvr>
                                        <p:cTn id="28" dur="500"/>
                                        <p:tgtEl>
                                          <p:spTgt spid="366619"/>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366607"/>
                                        </p:tgtEl>
                                        <p:attrNameLst>
                                          <p:attrName>style.visibility</p:attrName>
                                        </p:attrNameLst>
                                      </p:cBhvr>
                                      <p:to>
                                        <p:strVal val="visible"/>
                                      </p:to>
                                    </p:set>
                                    <p:animEffect transition="in" filter="wipe(down)">
                                      <p:cBhvr>
                                        <p:cTn id="33" dur="500"/>
                                        <p:tgtEl>
                                          <p:spTgt spid="366607"/>
                                        </p:tgtEl>
                                      </p:cBhvr>
                                    </p:animEffect>
                                  </p:childTnLst>
                                </p:cTn>
                              </p:par>
                              <p:par>
                                <p:cTn id="34" presetID="22" presetClass="entr" presetSubtype="8" fill="hold" nodeType="withEffect">
                                  <p:stCondLst>
                                    <p:cond delay="0"/>
                                  </p:stCondLst>
                                  <p:childTnLst>
                                    <p:set>
                                      <p:cBhvr>
                                        <p:cTn id="35" dur="1" fill="hold">
                                          <p:stCondLst>
                                            <p:cond delay="0"/>
                                          </p:stCondLst>
                                        </p:cTn>
                                        <p:tgtEl>
                                          <p:spTgt spid="366608"/>
                                        </p:tgtEl>
                                        <p:attrNameLst>
                                          <p:attrName>style.visibility</p:attrName>
                                        </p:attrNameLst>
                                      </p:cBhvr>
                                      <p:to>
                                        <p:strVal val="visible"/>
                                      </p:to>
                                    </p:set>
                                    <p:animEffect transition="in" filter="wipe(left)">
                                      <p:cBhvr>
                                        <p:cTn id="36" dur="500"/>
                                        <p:tgtEl>
                                          <p:spTgt spid="366608"/>
                                        </p:tgtEl>
                                      </p:cBhvr>
                                    </p:animEffect>
                                  </p:childTnLst>
                                </p:cTn>
                              </p:par>
                            </p:childTnLst>
                          </p:cTn>
                        </p:par>
                        <p:par>
                          <p:cTn id="37" fill="hold">
                            <p:stCondLst>
                              <p:cond delay="500"/>
                            </p:stCondLst>
                            <p:childTnLst>
                              <p:par>
                                <p:cTn id="38" presetID="22" presetClass="entr" presetSubtype="4" fill="hold" grpId="0" nodeType="afterEffect">
                                  <p:stCondLst>
                                    <p:cond delay="0"/>
                                  </p:stCondLst>
                                  <p:childTnLst>
                                    <p:set>
                                      <p:cBhvr>
                                        <p:cTn id="39" dur="1" fill="hold">
                                          <p:stCondLst>
                                            <p:cond delay="0"/>
                                          </p:stCondLst>
                                        </p:cTn>
                                        <p:tgtEl>
                                          <p:spTgt spid="366617"/>
                                        </p:tgtEl>
                                        <p:attrNameLst>
                                          <p:attrName>style.visibility</p:attrName>
                                        </p:attrNameLst>
                                      </p:cBhvr>
                                      <p:to>
                                        <p:strVal val="visible"/>
                                      </p:to>
                                    </p:set>
                                    <p:animEffect transition="in" filter="wipe(down)">
                                      <p:cBhvr>
                                        <p:cTn id="40" dur="500"/>
                                        <p:tgtEl>
                                          <p:spTgt spid="366617"/>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366610"/>
                                        </p:tgtEl>
                                        <p:attrNameLst>
                                          <p:attrName>style.visibility</p:attrName>
                                        </p:attrNameLst>
                                      </p:cBhvr>
                                      <p:to>
                                        <p:strVal val="visible"/>
                                      </p:to>
                                    </p:set>
                                    <p:animEffect transition="in" filter="wipe(left)">
                                      <p:cBhvr>
                                        <p:cTn id="45" dur="500"/>
                                        <p:tgtEl>
                                          <p:spTgt spid="366610"/>
                                        </p:tgtEl>
                                      </p:cBhvr>
                                    </p:animEffect>
                                  </p:childTnLst>
                                </p:cTn>
                              </p:par>
                            </p:childTnLst>
                          </p:cTn>
                        </p:par>
                        <p:par>
                          <p:cTn id="46" fill="hold">
                            <p:stCondLst>
                              <p:cond delay="500"/>
                            </p:stCondLst>
                            <p:childTnLst>
                              <p:par>
                                <p:cTn id="47" presetID="22" presetClass="entr" presetSubtype="4" fill="hold" grpId="0" nodeType="afterEffect">
                                  <p:stCondLst>
                                    <p:cond delay="0"/>
                                  </p:stCondLst>
                                  <p:childTnLst>
                                    <p:set>
                                      <p:cBhvr>
                                        <p:cTn id="48" dur="1" fill="hold">
                                          <p:stCondLst>
                                            <p:cond delay="0"/>
                                          </p:stCondLst>
                                        </p:cTn>
                                        <p:tgtEl>
                                          <p:spTgt spid="366618"/>
                                        </p:tgtEl>
                                        <p:attrNameLst>
                                          <p:attrName>style.visibility</p:attrName>
                                        </p:attrNameLst>
                                      </p:cBhvr>
                                      <p:to>
                                        <p:strVal val="visible"/>
                                      </p:to>
                                    </p:set>
                                    <p:animEffect transition="in" filter="wipe(down)">
                                      <p:cBhvr>
                                        <p:cTn id="49" dur="500"/>
                                        <p:tgtEl>
                                          <p:spTgt spid="366618"/>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nodeType="clickEffect">
                                  <p:stCondLst>
                                    <p:cond delay="0"/>
                                  </p:stCondLst>
                                  <p:childTnLst>
                                    <p:set>
                                      <p:cBhvr>
                                        <p:cTn id="53" dur="1" fill="hold">
                                          <p:stCondLst>
                                            <p:cond delay="0"/>
                                          </p:stCondLst>
                                        </p:cTn>
                                        <p:tgtEl>
                                          <p:spTgt spid="366613"/>
                                        </p:tgtEl>
                                        <p:attrNameLst>
                                          <p:attrName>style.visibility</p:attrName>
                                        </p:attrNameLst>
                                      </p:cBhvr>
                                      <p:to>
                                        <p:strVal val="visible"/>
                                      </p:to>
                                    </p:set>
                                    <p:animEffect transition="in" filter="wipe(down)">
                                      <p:cBhvr>
                                        <p:cTn id="54" dur="500"/>
                                        <p:tgtEl>
                                          <p:spTgt spid="366613"/>
                                        </p:tgtEl>
                                      </p:cBhvr>
                                    </p:animEffect>
                                  </p:childTnLst>
                                </p:cTn>
                              </p:par>
                              <p:par>
                                <p:cTn id="55" presetID="22" presetClass="entr" presetSubtype="8" fill="hold" nodeType="withEffect">
                                  <p:stCondLst>
                                    <p:cond delay="0"/>
                                  </p:stCondLst>
                                  <p:childTnLst>
                                    <p:set>
                                      <p:cBhvr>
                                        <p:cTn id="56" dur="1" fill="hold">
                                          <p:stCondLst>
                                            <p:cond delay="0"/>
                                          </p:stCondLst>
                                        </p:cTn>
                                        <p:tgtEl>
                                          <p:spTgt spid="366612"/>
                                        </p:tgtEl>
                                        <p:attrNameLst>
                                          <p:attrName>style.visibility</p:attrName>
                                        </p:attrNameLst>
                                      </p:cBhvr>
                                      <p:to>
                                        <p:strVal val="visible"/>
                                      </p:to>
                                    </p:set>
                                    <p:animEffect transition="in" filter="wipe(left)">
                                      <p:cBhvr>
                                        <p:cTn id="57" dur="500"/>
                                        <p:tgtEl>
                                          <p:spTgt spid="366612"/>
                                        </p:tgtEl>
                                      </p:cBhvr>
                                    </p:animEffect>
                                  </p:childTnLst>
                                </p:cTn>
                              </p:par>
                            </p:childTnLst>
                          </p:cTn>
                        </p:par>
                        <p:par>
                          <p:cTn id="58" fill="hold">
                            <p:stCondLst>
                              <p:cond delay="500"/>
                            </p:stCondLst>
                            <p:childTnLst>
                              <p:par>
                                <p:cTn id="59" presetID="22" presetClass="entr" presetSubtype="4" fill="hold" grpId="0" nodeType="afterEffect">
                                  <p:stCondLst>
                                    <p:cond delay="0"/>
                                  </p:stCondLst>
                                  <p:childTnLst>
                                    <p:set>
                                      <p:cBhvr>
                                        <p:cTn id="60" dur="1" fill="hold">
                                          <p:stCondLst>
                                            <p:cond delay="0"/>
                                          </p:stCondLst>
                                        </p:cTn>
                                        <p:tgtEl>
                                          <p:spTgt spid="366620"/>
                                        </p:tgtEl>
                                        <p:attrNameLst>
                                          <p:attrName>style.visibility</p:attrName>
                                        </p:attrNameLst>
                                      </p:cBhvr>
                                      <p:to>
                                        <p:strVal val="visible"/>
                                      </p:to>
                                    </p:set>
                                    <p:animEffect transition="in" filter="wipe(down)">
                                      <p:cBhvr>
                                        <p:cTn id="61" dur="500"/>
                                        <p:tgtEl>
                                          <p:spTgt spid="366620"/>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4" fill="hold" nodeType="clickEffect">
                                  <p:stCondLst>
                                    <p:cond delay="0"/>
                                  </p:stCondLst>
                                  <p:childTnLst>
                                    <p:set>
                                      <p:cBhvr>
                                        <p:cTn id="65" dur="1" fill="hold">
                                          <p:stCondLst>
                                            <p:cond delay="0"/>
                                          </p:stCondLst>
                                        </p:cTn>
                                        <p:tgtEl>
                                          <p:spTgt spid="366614"/>
                                        </p:tgtEl>
                                        <p:attrNameLst>
                                          <p:attrName>style.visibility</p:attrName>
                                        </p:attrNameLst>
                                      </p:cBhvr>
                                      <p:to>
                                        <p:strVal val="visible"/>
                                      </p:to>
                                    </p:set>
                                    <p:animEffect transition="in" filter="wipe(down)">
                                      <p:cBhvr>
                                        <p:cTn id="66" dur="500"/>
                                        <p:tgtEl>
                                          <p:spTgt spid="366614"/>
                                        </p:tgtEl>
                                      </p:cBhvr>
                                    </p:animEffect>
                                  </p:childTnLst>
                                </p:cTn>
                              </p:par>
                              <p:par>
                                <p:cTn id="67" presetID="22" presetClass="entr" presetSubtype="8" fill="hold" nodeType="withEffect">
                                  <p:stCondLst>
                                    <p:cond delay="0"/>
                                  </p:stCondLst>
                                  <p:childTnLst>
                                    <p:set>
                                      <p:cBhvr>
                                        <p:cTn id="68" dur="1" fill="hold">
                                          <p:stCondLst>
                                            <p:cond delay="0"/>
                                          </p:stCondLst>
                                        </p:cTn>
                                        <p:tgtEl>
                                          <p:spTgt spid="366615"/>
                                        </p:tgtEl>
                                        <p:attrNameLst>
                                          <p:attrName>style.visibility</p:attrName>
                                        </p:attrNameLst>
                                      </p:cBhvr>
                                      <p:to>
                                        <p:strVal val="visible"/>
                                      </p:to>
                                    </p:set>
                                    <p:animEffect transition="in" filter="wipe(left)">
                                      <p:cBhvr>
                                        <p:cTn id="69" dur="500"/>
                                        <p:tgtEl>
                                          <p:spTgt spid="366615"/>
                                        </p:tgtEl>
                                      </p:cBhvr>
                                    </p:animEffect>
                                  </p:childTnLst>
                                </p:cTn>
                              </p:par>
                              <p:par>
                                <p:cTn id="70" presetID="22" presetClass="entr" presetSubtype="8" fill="hold" nodeType="withEffect">
                                  <p:stCondLst>
                                    <p:cond delay="0"/>
                                  </p:stCondLst>
                                  <p:childTnLst>
                                    <p:set>
                                      <p:cBhvr>
                                        <p:cTn id="71" dur="1" fill="hold">
                                          <p:stCondLst>
                                            <p:cond delay="0"/>
                                          </p:stCondLst>
                                        </p:cTn>
                                        <p:tgtEl>
                                          <p:spTgt spid="366616"/>
                                        </p:tgtEl>
                                        <p:attrNameLst>
                                          <p:attrName>style.visibility</p:attrName>
                                        </p:attrNameLst>
                                      </p:cBhvr>
                                      <p:to>
                                        <p:strVal val="visible"/>
                                      </p:to>
                                    </p:set>
                                    <p:animEffect transition="in" filter="wipe(left)">
                                      <p:cBhvr>
                                        <p:cTn id="72" dur="500"/>
                                        <p:tgtEl>
                                          <p:spTgt spid="366616"/>
                                        </p:tgtEl>
                                      </p:cBhvr>
                                    </p:animEffect>
                                  </p:childTnLst>
                                </p:cTn>
                              </p:par>
                            </p:childTnLst>
                          </p:cTn>
                        </p:par>
                        <p:par>
                          <p:cTn id="73" fill="hold">
                            <p:stCondLst>
                              <p:cond delay="500"/>
                            </p:stCondLst>
                            <p:childTnLst>
                              <p:par>
                                <p:cTn id="74" presetID="22" presetClass="entr" presetSubtype="4" fill="hold" grpId="0" nodeType="afterEffect">
                                  <p:stCondLst>
                                    <p:cond delay="0"/>
                                  </p:stCondLst>
                                  <p:childTnLst>
                                    <p:set>
                                      <p:cBhvr>
                                        <p:cTn id="75" dur="1" fill="hold">
                                          <p:stCondLst>
                                            <p:cond delay="0"/>
                                          </p:stCondLst>
                                        </p:cTn>
                                        <p:tgtEl>
                                          <p:spTgt spid="366621"/>
                                        </p:tgtEl>
                                        <p:attrNameLst>
                                          <p:attrName>style.visibility</p:attrName>
                                        </p:attrNameLst>
                                      </p:cBhvr>
                                      <p:to>
                                        <p:strVal val="visible"/>
                                      </p:to>
                                    </p:set>
                                    <p:animEffect transition="in" filter="wipe(down)">
                                      <p:cBhvr>
                                        <p:cTn id="76" dur="500"/>
                                        <p:tgtEl>
                                          <p:spTgt spid="3666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6603" grpId="0"/>
      <p:bldP spid="366617" grpId="0"/>
      <p:bldP spid="366618" grpId="0"/>
      <p:bldP spid="366619" grpId="0"/>
      <p:bldP spid="366620" grpId="0"/>
      <p:bldP spid="36662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BDEEDF45-2424-43E7-92F9-C3FB3586D867}"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15:55:42</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33"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5pPr>
          </a:lstStyle>
          <a:p>
            <a:pPr lvl="0" algn="r" eaLnBrk="1" hangingPunct="1"/>
            <a:fld id="{9A0DB2DC-4C9A-4742-B13C-FB6460FD3503}" type="slidenum">
              <a:rPr lang="en-US" altLang="zh-CN" sz="1400" b="0" i="0" dirty="0">
                <a:solidFill>
                  <a:schemeClr val="tx1"/>
                </a:solidFill>
                <a:latin typeface="Times New Roman" panose="02020603050405020304" pitchFamily="18" charset="0"/>
              </a:rPr>
              <a:t>35</a:t>
            </a:fld>
            <a:endParaRPr lang="en-US" altLang="zh-CN" sz="1400" b="0" i="0" dirty="0">
              <a:solidFill>
                <a:schemeClr val="tx1"/>
              </a:solidFill>
              <a:latin typeface="Times New Roman" panose="02020603050405020304" pitchFamily="18" charset="0"/>
            </a:endParaRPr>
          </a:p>
        </p:txBody>
      </p:sp>
      <p:pic>
        <p:nvPicPr>
          <p:cNvPr id="368642" name="Picture 2"/>
          <p:cNvPicPr>
            <a:picLocks noChangeAspect="1"/>
          </p:cNvPicPr>
          <p:nvPr/>
        </p:nvPicPr>
        <p:blipFill>
          <a:blip r:embed="rId2"/>
          <a:srcRect b="951"/>
          <a:stretch>
            <a:fillRect/>
          </a:stretch>
        </p:blipFill>
        <p:spPr>
          <a:xfrm>
            <a:off x="411163" y="835025"/>
            <a:ext cx="7637462" cy="5626100"/>
          </a:xfrm>
          <a:prstGeom prst="rect">
            <a:avLst/>
          </a:prstGeom>
          <a:noFill/>
          <a:ln w="4763">
            <a:noFill/>
          </a:ln>
        </p:spPr>
      </p:pic>
      <p:sp>
        <p:nvSpPr>
          <p:cNvPr id="40966" name="Rectangle 3"/>
          <p:cNvSpPr/>
          <p:nvPr/>
        </p:nvSpPr>
        <p:spPr>
          <a:xfrm>
            <a:off x="25400" y="0"/>
            <a:ext cx="7693025" cy="404813"/>
          </a:xfrm>
          <a:prstGeom prst="rect">
            <a:avLst/>
          </a:prstGeom>
          <a:noFill/>
          <a:ln w="9525">
            <a:noFill/>
          </a:ln>
        </p:spPr>
        <p:txBody>
          <a:bodyPr/>
          <a:lstStyle/>
          <a:p>
            <a:pPr algn="l">
              <a:lnSpc>
                <a:spcPct val="90000"/>
              </a:lnSpc>
              <a:buNone/>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7.3.2 </a:t>
            </a:r>
            <a:r>
              <a:rPr lang="zh-CN" altLang="en-US" i="0" dirty="0">
                <a:solidFill>
                  <a:srgbClr val="000066"/>
                </a:solidFill>
                <a:latin typeface="仿宋_GB2312" pitchFamily="49" charset="-122"/>
                <a:ea typeface="仿宋_GB2312" pitchFamily="49" charset="-122"/>
              </a:rPr>
              <a:t>组合体的尺寸标注</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尺寸标注要完整</a:t>
            </a:r>
            <a:endParaRPr lang="zh-CN" altLang="en-US" sz="1800" i="0" dirty="0">
              <a:solidFill>
                <a:srgbClr val="FF3300"/>
              </a:solidFill>
              <a:latin typeface="仿宋_GB2312" pitchFamily="49" charset="-122"/>
              <a:ea typeface="仿宋_GB2312" pitchFamily="49" charset="-122"/>
            </a:endParaRPr>
          </a:p>
        </p:txBody>
      </p:sp>
      <p:sp>
        <p:nvSpPr>
          <p:cNvPr id="368644" name="Text Box 4"/>
          <p:cNvSpPr txBox="1">
            <a:spLocks noChangeArrowheads="1"/>
          </p:cNvSpPr>
          <p:nvPr/>
        </p:nvSpPr>
        <p:spPr bwMode="auto">
          <a:xfrm>
            <a:off x="5678488" y="3598863"/>
            <a:ext cx="3465513" cy="1190625"/>
          </a:xfrm>
          <a:prstGeom prst="rect">
            <a:avLst/>
          </a:prstGeom>
          <a:noFill/>
          <a:ln w="4763">
            <a:noFill/>
            <a:miter lim="800000"/>
          </a:ln>
          <a:effectLst/>
        </p:spPr>
        <p:txBody>
          <a:bodyPr>
            <a:spAutoFit/>
          </a:bodyPr>
          <a:lstStyle/>
          <a:p>
            <a:pPr marL="457200" marR="0" indent="-457200" algn="l" defTabSz="914400">
              <a:buClrTx/>
              <a:buSzTx/>
              <a:buFontTx/>
              <a:buNone/>
              <a:defRPr/>
            </a:pPr>
            <a:r>
              <a:rPr kumimoji="1" lang="zh-CN" altLang="en-US" sz="3600" i="0" kern="1200" cap="none" spc="0" normalizeH="0" baseline="0" noProof="0" dirty="0" smtClean="0">
                <a:solidFill>
                  <a:srgbClr val="FF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zh-CN" altLang="en-US" sz="3600" i="0" u="sng" kern="1200" cap="none" spc="0" normalizeH="0" baseline="0" noProof="0" dirty="0" smtClean="0">
                <a:solidFill>
                  <a:srgbClr val="FF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标注组合体的总体尺寸</a:t>
            </a:r>
          </a:p>
        </p:txBody>
      </p:sp>
      <p:sp>
        <p:nvSpPr>
          <p:cNvPr id="368645" name="Line 5"/>
          <p:cNvSpPr/>
          <p:nvPr/>
        </p:nvSpPr>
        <p:spPr>
          <a:xfrm flipV="1">
            <a:off x="1528763" y="850900"/>
            <a:ext cx="0" cy="1905000"/>
          </a:xfrm>
          <a:prstGeom prst="line">
            <a:avLst/>
          </a:prstGeom>
          <a:ln w="4763" cap="flat" cmpd="sng">
            <a:solidFill>
              <a:schemeClr val="hlink"/>
            </a:solidFill>
            <a:prstDash val="solid"/>
            <a:headEnd type="none" w="med" len="med"/>
            <a:tailEnd type="none" w="med" len="med"/>
          </a:ln>
        </p:spPr>
      </p:sp>
      <p:sp>
        <p:nvSpPr>
          <p:cNvPr id="368646" name="Line 6"/>
          <p:cNvSpPr/>
          <p:nvPr/>
        </p:nvSpPr>
        <p:spPr>
          <a:xfrm>
            <a:off x="1528763" y="866775"/>
            <a:ext cx="1763712" cy="0"/>
          </a:xfrm>
          <a:prstGeom prst="line">
            <a:avLst/>
          </a:prstGeom>
          <a:ln w="4826" cap="flat" cmpd="sng">
            <a:solidFill>
              <a:schemeClr val="hlink"/>
            </a:solidFill>
            <a:prstDash val="solid"/>
            <a:headEnd type="triangle" w="med" len="lg"/>
            <a:tailEnd type="triangle" w="med" len="lg"/>
          </a:ln>
        </p:spPr>
      </p:sp>
      <p:sp>
        <p:nvSpPr>
          <p:cNvPr id="368647" name="Line 7"/>
          <p:cNvSpPr/>
          <p:nvPr/>
        </p:nvSpPr>
        <p:spPr>
          <a:xfrm flipV="1">
            <a:off x="2076450" y="1397000"/>
            <a:ext cx="0" cy="1463675"/>
          </a:xfrm>
          <a:prstGeom prst="line">
            <a:avLst/>
          </a:prstGeom>
          <a:ln w="4763" cap="flat" cmpd="sng">
            <a:solidFill>
              <a:schemeClr val="hlink"/>
            </a:solidFill>
            <a:prstDash val="solid"/>
            <a:headEnd type="none" w="med" len="med"/>
            <a:tailEnd type="none" w="med" len="med"/>
          </a:ln>
        </p:spPr>
      </p:sp>
      <p:sp>
        <p:nvSpPr>
          <p:cNvPr id="368648" name="Line 8"/>
          <p:cNvSpPr/>
          <p:nvPr/>
        </p:nvSpPr>
        <p:spPr>
          <a:xfrm flipH="1">
            <a:off x="2070100" y="1417638"/>
            <a:ext cx="1241425" cy="0"/>
          </a:xfrm>
          <a:prstGeom prst="line">
            <a:avLst/>
          </a:prstGeom>
          <a:ln w="4826" cap="flat" cmpd="sng">
            <a:solidFill>
              <a:schemeClr val="hlink"/>
            </a:solidFill>
            <a:prstDash val="solid"/>
            <a:headEnd type="triangle" w="med" len="lg"/>
            <a:tailEnd type="triangle" w="med" len="lg"/>
          </a:ln>
        </p:spPr>
      </p:sp>
      <p:sp>
        <p:nvSpPr>
          <p:cNvPr id="368649" name="Line 9"/>
          <p:cNvSpPr/>
          <p:nvPr/>
        </p:nvSpPr>
        <p:spPr>
          <a:xfrm flipV="1">
            <a:off x="3292475" y="820738"/>
            <a:ext cx="0" cy="574675"/>
          </a:xfrm>
          <a:prstGeom prst="line">
            <a:avLst/>
          </a:prstGeom>
          <a:ln w="4763" cap="flat" cmpd="sng">
            <a:solidFill>
              <a:schemeClr val="hlink"/>
            </a:solidFill>
            <a:prstDash val="solid"/>
            <a:headEnd type="none" w="med" len="med"/>
            <a:tailEnd type="none" w="med" len="med"/>
          </a:ln>
        </p:spPr>
      </p:sp>
      <p:sp>
        <p:nvSpPr>
          <p:cNvPr id="368650" name="Line 10"/>
          <p:cNvSpPr/>
          <p:nvPr/>
        </p:nvSpPr>
        <p:spPr>
          <a:xfrm flipH="1">
            <a:off x="3298825" y="1419225"/>
            <a:ext cx="1189038" cy="0"/>
          </a:xfrm>
          <a:prstGeom prst="line">
            <a:avLst/>
          </a:prstGeom>
          <a:ln w="4826" cap="flat" cmpd="sng">
            <a:solidFill>
              <a:schemeClr val="hlink"/>
            </a:solidFill>
            <a:prstDash val="solid"/>
            <a:headEnd type="triangle" w="med" len="lg"/>
            <a:tailEnd type="triangle" w="med" len="lg"/>
          </a:ln>
        </p:spPr>
      </p:sp>
      <p:sp>
        <p:nvSpPr>
          <p:cNvPr id="40974" name="Line 11"/>
          <p:cNvSpPr/>
          <p:nvPr/>
        </p:nvSpPr>
        <p:spPr>
          <a:xfrm flipV="1">
            <a:off x="4467225" y="1371600"/>
            <a:ext cx="0" cy="142875"/>
          </a:xfrm>
          <a:prstGeom prst="line">
            <a:avLst/>
          </a:prstGeom>
          <a:ln w="4763" cap="flat" cmpd="sng">
            <a:solidFill>
              <a:schemeClr val="tx1"/>
            </a:solidFill>
            <a:prstDash val="solid"/>
            <a:headEnd type="none" w="med" len="med"/>
            <a:tailEnd type="none" w="med" len="med"/>
          </a:ln>
        </p:spPr>
      </p:sp>
      <p:sp>
        <p:nvSpPr>
          <p:cNvPr id="368652" name="Line 12"/>
          <p:cNvSpPr/>
          <p:nvPr/>
        </p:nvSpPr>
        <p:spPr>
          <a:xfrm>
            <a:off x="6805613" y="1398588"/>
            <a:ext cx="1111250" cy="0"/>
          </a:xfrm>
          <a:prstGeom prst="line">
            <a:avLst/>
          </a:prstGeom>
          <a:ln w="4826" cap="flat" cmpd="sng">
            <a:solidFill>
              <a:schemeClr val="hlink"/>
            </a:solidFill>
            <a:prstDash val="solid"/>
            <a:headEnd type="triangle" w="med" len="lg"/>
            <a:tailEnd type="triangle" w="med" len="lg"/>
          </a:ln>
        </p:spPr>
      </p:sp>
      <p:sp>
        <p:nvSpPr>
          <p:cNvPr id="368653" name="Line 13"/>
          <p:cNvSpPr/>
          <p:nvPr/>
        </p:nvSpPr>
        <p:spPr>
          <a:xfrm flipV="1">
            <a:off x="7916863" y="1341438"/>
            <a:ext cx="0" cy="314325"/>
          </a:xfrm>
          <a:prstGeom prst="line">
            <a:avLst/>
          </a:prstGeom>
          <a:ln w="4763" cap="flat" cmpd="sng">
            <a:solidFill>
              <a:schemeClr val="hlink"/>
            </a:solidFill>
            <a:prstDash val="solid"/>
            <a:headEnd type="none" w="med" len="med"/>
            <a:tailEnd type="none" w="med" len="med"/>
          </a:ln>
        </p:spPr>
      </p:sp>
      <p:sp>
        <p:nvSpPr>
          <p:cNvPr id="368654" name="Line 14"/>
          <p:cNvSpPr/>
          <p:nvPr/>
        </p:nvSpPr>
        <p:spPr>
          <a:xfrm>
            <a:off x="7615238" y="1489075"/>
            <a:ext cx="862012" cy="0"/>
          </a:xfrm>
          <a:prstGeom prst="line">
            <a:avLst/>
          </a:prstGeom>
          <a:ln w="4763" cap="flat" cmpd="sng">
            <a:solidFill>
              <a:schemeClr val="hlink"/>
            </a:solidFill>
            <a:prstDash val="solid"/>
            <a:headEnd type="none" w="med" len="med"/>
            <a:tailEnd type="none" w="med" len="med"/>
          </a:ln>
        </p:spPr>
      </p:sp>
      <p:sp>
        <p:nvSpPr>
          <p:cNvPr id="368655" name="Line 15"/>
          <p:cNvSpPr/>
          <p:nvPr/>
        </p:nvSpPr>
        <p:spPr>
          <a:xfrm>
            <a:off x="7820025" y="2098675"/>
            <a:ext cx="614363" cy="0"/>
          </a:xfrm>
          <a:prstGeom prst="line">
            <a:avLst/>
          </a:prstGeom>
          <a:ln w="4763" cap="flat" cmpd="sng">
            <a:solidFill>
              <a:schemeClr val="hlink"/>
            </a:solidFill>
            <a:prstDash val="solid"/>
            <a:headEnd type="none" w="med" len="med"/>
            <a:tailEnd type="none" w="med" len="med"/>
          </a:ln>
        </p:spPr>
      </p:sp>
      <p:sp>
        <p:nvSpPr>
          <p:cNvPr id="368656" name="Line 16"/>
          <p:cNvSpPr/>
          <p:nvPr/>
        </p:nvSpPr>
        <p:spPr>
          <a:xfrm>
            <a:off x="8347075" y="1489075"/>
            <a:ext cx="0" cy="600075"/>
          </a:xfrm>
          <a:prstGeom prst="line">
            <a:avLst/>
          </a:prstGeom>
          <a:ln w="4826" cap="flat" cmpd="sng">
            <a:solidFill>
              <a:schemeClr val="hlink"/>
            </a:solidFill>
            <a:prstDash val="solid"/>
            <a:headEnd type="triangle" w="med" len="lg"/>
            <a:tailEnd type="triangle" w="med" len="lg"/>
          </a:ln>
        </p:spPr>
      </p:sp>
      <p:sp>
        <p:nvSpPr>
          <p:cNvPr id="368657" name="Text Box 17"/>
          <p:cNvSpPr txBox="1"/>
          <p:nvPr/>
        </p:nvSpPr>
        <p:spPr>
          <a:xfrm>
            <a:off x="2695575" y="1031875"/>
            <a:ext cx="488950" cy="457200"/>
          </a:xfrm>
          <a:prstGeom prst="rect">
            <a:avLst/>
          </a:prstGeom>
          <a:noFill/>
          <a:ln w="4763">
            <a:noFill/>
          </a:ln>
        </p:spPr>
        <p:txBody>
          <a:bodyPr wrap="none">
            <a:spAutoFit/>
          </a:bodyPr>
          <a:lstStyle/>
          <a:p>
            <a:r>
              <a:rPr lang="en-US" altLang="zh-CN" i="0" dirty="0">
                <a:latin typeface="Times New Roman" panose="02020603050405020304" pitchFamily="18" charset="0"/>
              </a:rPr>
              <a:t>56</a:t>
            </a:r>
          </a:p>
        </p:txBody>
      </p:sp>
      <p:sp>
        <p:nvSpPr>
          <p:cNvPr id="368658" name="Text Box 18"/>
          <p:cNvSpPr txBox="1"/>
          <p:nvPr/>
        </p:nvSpPr>
        <p:spPr>
          <a:xfrm>
            <a:off x="3541713" y="1028700"/>
            <a:ext cx="488950" cy="457200"/>
          </a:xfrm>
          <a:prstGeom prst="rect">
            <a:avLst/>
          </a:prstGeom>
          <a:noFill/>
          <a:ln w="4763">
            <a:noFill/>
          </a:ln>
        </p:spPr>
        <p:txBody>
          <a:bodyPr wrap="none">
            <a:spAutoFit/>
          </a:bodyPr>
          <a:lstStyle/>
          <a:p>
            <a:r>
              <a:rPr lang="en-US" altLang="zh-CN" i="0" dirty="0">
                <a:latin typeface="Times New Roman" panose="02020603050405020304" pitchFamily="18" charset="0"/>
              </a:rPr>
              <a:t>52</a:t>
            </a:r>
          </a:p>
        </p:txBody>
      </p:sp>
      <p:sp>
        <p:nvSpPr>
          <p:cNvPr id="368659" name="Text Box 19"/>
          <p:cNvSpPr txBox="1"/>
          <p:nvPr/>
        </p:nvSpPr>
        <p:spPr>
          <a:xfrm>
            <a:off x="2209800" y="481013"/>
            <a:ext cx="488950" cy="457200"/>
          </a:xfrm>
          <a:prstGeom prst="rect">
            <a:avLst/>
          </a:prstGeom>
          <a:noFill/>
          <a:ln w="4763">
            <a:noFill/>
          </a:ln>
        </p:spPr>
        <p:txBody>
          <a:bodyPr wrap="none">
            <a:spAutoFit/>
          </a:bodyPr>
          <a:lstStyle/>
          <a:p>
            <a:r>
              <a:rPr lang="en-US" altLang="zh-CN" i="0" dirty="0">
                <a:latin typeface="Times New Roman" panose="02020603050405020304" pitchFamily="18" charset="0"/>
              </a:rPr>
              <a:t>80</a:t>
            </a:r>
          </a:p>
        </p:txBody>
      </p:sp>
      <p:sp>
        <p:nvSpPr>
          <p:cNvPr id="368660" name="Text Box 20"/>
          <p:cNvSpPr txBox="1"/>
          <p:nvPr/>
        </p:nvSpPr>
        <p:spPr>
          <a:xfrm>
            <a:off x="7137400" y="1016000"/>
            <a:ext cx="488950" cy="457200"/>
          </a:xfrm>
          <a:prstGeom prst="rect">
            <a:avLst/>
          </a:prstGeom>
          <a:noFill/>
          <a:ln w="4763">
            <a:noFill/>
          </a:ln>
        </p:spPr>
        <p:txBody>
          <a:bodyPr wrap="none">
            <a:spAutoFit/>
          </a:bodyPr>
          <a:lstStyle/>
          <a:p>
            <a:r>
              <a:rPr lang="en-US" altLang="zh-CN" i="0" dirty="0">
                <a:latin typeface="Times New Roman" panose="02020603050405020304" pitchFamily="18" charset="0"/>
              </a:rPr>
              <a:t>48</a:t>
            </a:r>
          </a:p>
        </p:txBody>
      </p:sp>
      <p:sp>
        <p:nvSpPr>
          <p:cNvPr id="368661" name="Text Box 21"/>
          <p:cNvSpPr txBox="1"/>
          <p:nvPr/>
        </p:nvSpPr>
        <p:spPr>
          <a:xfrm rot="-5400000">
            <a:off x="7891463" y="1535113"/>
            <a:ext cx="488950" cy="457200"/>
          </a:xfrm>
          <a:prstGeom prst="rect">
            <a:avLst/>
          </a:prstGeom>
          <a:noFill/>
          <a:ln w="4763">
            <a:noFill/>
          </a:ln>
        </p:spPr>
        <p:txBody>
          <a:bodyPr wrap="none">
            <a:spAutoFit/>
          </a:bodyPr>
          <a:lstStyle/>
          <a:p>
            <a:r>
              <a:rPr lang="en-US" altLang="zh-CN" i="0" dirty="0">
                <a:latin typeface="Times New Roman" panose="02020603050405020304" pitchFamily="18" charset="0"/>
              </a:rPr>
              <a:t>28</a:t>
            </a:r>
          </a:p>
        </p:txBody>
      </p:sp>
      <p:sp>
        <p:nvSpPr>
          <p:cNvPr id="40985" name="Line 22"/>
          <p:cNvSpPr/>
          <p:nvPr/>
        </p:nvSpPr>
        <p:spPr>
          <a:xfrm>
            <a:off x="5578475" y="1516063"/>
            <a:ext cx="339725" cy="0"/>
          </a:xfrm>
          <a:prstGeom prst="line">
            <a:avLst/>
          </a:prstGeom>
          <a:ln w="4763" cap="flat" cmpd="sng">
            <a:solidFill>
              <a:schemeClr val="tx1"/>
            </a:solidFill>
            <a:prstDash val="solid"/>
            <a:headEnd type="none" w="med" len="med"/>
            <a:tailEnd type="none" w="med" len="med"/>
          </a:ln>
        </p:spPr>
      </p:sp>
      <p:sp>
        <p:nvSpPr>
          <p:cNvPr id="40986" name="Line 23"/>
          <p:cNvSpPr/>
          <p:nvPr/>
        </p:nvSpPr>
        <p:spPr>
          <a:xfrm>
            <a:off x="5591175" y="3422650"/>
            <a:ext cx="392113" cy="0"/>
          </a:xfrm>
          <a:prstGeom prst="line">
            <a:avLst/>
          </a:prstGeom>
          <a:ln w="4763" cap="flat" cmpd="sng">
            <a:solidFill>
              <a:schemeClr val="tx1"/>
            </a:solidFill>
            <a:prstDash val="solid"/>
            <a:headEnd type="none" w="med" len="med"/>
            <a:tailEnd type="none" w="med" len="med"/>
          </a:ln>
        </p:spPr>
      </p:sp>
      <p:sp>
        <p:nvSpPr>
          <p:cNvPr id="40987" name="Line 24"/>
          <p:cNvSpPr/>
          <p:nvPr/>
        </p:nvSpPr>
        <p:spPr>
          <a:xfrm>
            <a:off x="5861050" y="1516063"/>
            <a:ext cx="65088" cy="1906587"/>
          </a:xfrm>
          <a:prstGeom prst="line">
            <a:avLst/>
          </a:prstGeom>
          <a:ln w="4826" cap="flat" cmpd="sng">
            <a:solidFill>
              <a:srgbClr val="FF0000"/>
            </a:solidFill>
            <a:prstDash val="solid"/>
            <a:headEnd type="triangle" w="med" len="lg"/>
            <a:tailEnd type="triangle" w="med" len="lg"/>
          </a:ln>
        </p:spPr>
      </p:sp>
      <p:sp>
        <p:nvSpPr>
          <p:cNvPr id="368665" name="Text Box 25"/>
          <p:cNvSpPr txBox="1"/>
          <p:nvPr/>
        </p:nvSpPr>
        <p:spPr>
          <a:xfrm rot="-5400000">
            <a:off x="5499100" y="2300288"/>
            <a:ext cx="488950" cy="457200"/>
          </a:xfrm>
          <a:prstGeom prst="rect">
            <a:avLst/>
          </a:prstGeom>
          <a:noFill/>
          <a:ln w="4763">
            <a:noFill/>
          </a:ln>
        </p:spPr>
        <p:txBody>
          <a:bodyPr wrap="none">
            <a:spAutoFit/>
          </a:bodyPr>
          <a:lstStyle/>
          <a:p>
            <a:r>
              <a:rPr lang="en-US" altLang="zh-CN" i="0" dirty="0">
                <a:solidFill>
                  <a:srgbClr val="FF0000"/>
                </a:solidFill>
                <a:latin typeface="Times New Roman" panose="02020603050405020304" pitchFamily="18" charset="0"/>
              </a:rPr>
              <a:t>86</a:t>
            </a:r>
          </a:p>
        </p:txBody>
      </p:sp>
      <p:sp>
        <p:nvSpPr>
          <p:cNvPr id="368666" name="Rectangle 26"/>
          <p:cNvSpPr>
            <a:spLocks noChangeArrowheads="1"/>
          </p:cNvSpPr>
          <p:nvPr/>
        </p:nvSpPr>
        <p:spPr bwMode="auto">
          <a:xfrm>
            <a:off x="5181600" y="346075"/>
            <a:ext cx="3962400" cy="631825"/>
          </a:xfrm>
          <a:prstGeom prst="rect">
            <a:avLst/>
          </a:prstGeom>
          <a:noFill/>
          <a:ln w="9525">
            <a:noFill/>
            <a:miter lim="800000"/>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为什么不标注总长和总宽？</a:t>
            </a:r>
            <a:endParaRPr kumimoji="1" lang="zh-CN" altLang="en-US" sz="24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368669" name="AutoShape 29"/>
          <p:cNvSpPr>
            <a:spLocks noChangeArrowheads="1"/>
          </p:cNvSpPr>
          <p:nvPr/>
        </p:nvSpPr>
        <p:spPr bwMode="auto">
          <a:xfrm>
            <a:off x="5800725" y="4714875"/>
            <a:ext cx="2547938" cy="2143125"/>
          </a:xfrm>
          <a:prstGeom prst="irregularSeal1">
            <a:avLst/>
          </a:prstGeom>
          <a:solidFill>
            <a:srgbClr val="00FFFF"/>
          </a:solidFill>
          <a:ln w="4826">
            <a:solidFill>
              <a:schemeClr val="tx1"/>
            </a:solid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2400" b="1" i="0" u="none" strike="noStrike" kern="1200" cap="none" spc="0" normalizeH="0" baseline="0" noProof="0" smtClean="0">
                <a:ln>
                  <a:noFill/>
                </a:ln>
                <a:solidFill>
                  <a:schemeClr val="tx1"/>
                </a:solidFill>
                <a:effectLst>
                  <a:outerShdw blurRad="38100" dist="38100" dir="2700000" algn="tl">
                    <a:srgbClr val="FFFFFF"/>
                  </a:outerShdw>
                </a:effectLst>
                <a:uLnTx/>
                <a:uFillTx/>
                <a:latin typeface="Times New Roman" panose="02020603050405020304" pitchFamily="18" charset="0"/>
                <a:ea typeface="宋体" panose="02010600030101010101" pitchFamily="2" charset="-122"/>
                <a:cs typeface="+mn-cs"/>
              </a:rPr>
              <a:t>不能出现</a:t>
            </a:r>
          </a:p>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2400" b="1" i="0" u="none" strike="noStrike" kern="1200" cap="none" spc="0" normalizeH="0" baseline="0" noProof="0" smtClean="0">
                <a:ln>
                  <a:noFill/>
                </a:ln>
                <a:solidFill>
                  <a:schemeClr val="tx1"/>
                </a:solidFill>
                <a:effectLst>
                  <a:outerShdw blurRad="38100" dist="38100" dir="2700000" algn="tl">
                    <a:srgbClr val="FFFFFF"/>
                  </a:outerShdw>
                </a:effectLst>
                <a:uLnTx/>
                <a:uFillTx/>
                <a:latin typeface="Times New Roman" panose="02020603050405020304" pitchFamily="18" charset="0"/>
                <a:ea typeface="宋体" panose="02010600030101010101" pitchFamily="2" charset="-122"/>
                <a:cs typeface="+mn-cs"/>
              </a:rPr>
              <a:t>封闭尺寸链！</a:t>
            </a:r>
          </a:p>
        </p:txBody>
      </p:sp>
      <p:sp>
        <p:nvSpPr>
          <p:cNvPr id="368670" name="Rectangle 30"/>
          <p:cNvSpPr/>
          <p:nvPr/>
        </p:nvSpPr>
        <p:spPr>
          <a:xfrm>
            <a:off x="5400675" y="3432175"/>
            <a:ext cx="387350" cy="330200"/>
          </a:xfrm>
          <a:prstGeom prst="rect">
            <a:avLst/>
          </a:prstGeom>
          <a:solidFill>
            <a:srgbClr val="FFFF00">
              <a:alpha val="72156"/>
            </a:srgbClr>
          </a:solidFill>
          <a:ln w="4826">
            <a:noFill/>
          </a:ln>
        </p:spPr>
        <p:txBody>
          <a:bodyPr wrap="none" anchor="ctr" anchorCtr="0"/>
          <a:lstStyle/>
          <a:p>
            <a:endParaRPr lang="en-US" altLang="x-none" dirty="0">
              <a:latin typeface="Comic Sans MS" panose="030F0702030302020204" pitchFamily="66" charset="0"/>
            </a:endParaRPr>
          </a:p>
        </p:txBody>
      </p:sp>
      <p:sp>
        <p:nvSpPr>
          <p:cNvPr id="368671" name="Rectangle 31"/>
          <p:cNvSpPr/>
          <p:nvPr/>
        </p:nvSpPr>
        <p:spPr>
          <a:xfrm>
            <a:off x="5392738" y="3284538"/>
            <a:ext cx="387350" cy="127000"/>
          </a:xfrm>
          <a:prstGeom prst="rect">
            <a:avLst/>
          </a:prstGeom>
          <a:solidFill>
            <a:srgbClr val="FFFF00">
              <a:alpha val="72156"/>
            </a:srgbClr>
          </a:solidFill>
          <a:ln w="4826">
            <a:noFill/>
          </a:ln>
        </p:spPr>
        <p:txBody>
          <a:bodyPr wrap="none" anchor="ctr" anchorCtr="0"/>
          <a:lstStyle/>
          <a:p>
            <a:endParaRPr lang="en-US" altLang="x-none" dirty="0">
              <a:latin typeface="Comic Sans MS" panose="030F0702030302020204" pitchFamily="66"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368642"/>
                                        </p:tgtEl>
                                        <p:attrNameLst>
                                          <p:attrName>style.visibility</p:attrName>
                                        </p:attrNameLst>
                                      </p:cBhvr>
                                      <p:to>
                                        <p:strVal val="visible"/>
                                      </p:to>
                                    </p:set>
                                    <p:animEffect transition="in" filter="dissolve">
                                      <p:cBhvr>
                                        <p:cTn id="7" dur="500"/>
                                        <p:tgtEl>
                                          <p:spTgt spid="36864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
                                  </p:iterate>
                                  <p:childTnLst>
                                    <p:set>
                                      <p:cBhvr>
                                        <p:cTn id="11" dur="1" fill="hold">
                                          <p:stCondLst>
                                            <p:cond delay="0"/>
                                          </p:stCondLst>
                                        </p:cTn>
                                        <p:tgtEl>
                                          <p:spTgt spid="368644"/>
                                        </p:tgtEl>
                                        <p:attrNameLst>
                                          <p:attrName>style.visibility</p:attrName>
                                        </p:attrNameLst>
                                      </p:cBhvr>
                                      <p:to>
                                        <p:strVal val="visible"/>
                                      </p:to>
                                    </p:set>
                                    <p:animEffect transition="in" filter="wipe(left)">
                                      <p:cBhvr>
                                        <p:cTn id="12" dur="500"/>
                                        <p:tgtEl>
                                          <p:spTgt spid="36864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68645"/>
                                        </p:tgtEl>
                                        <p:attrNameLst>
                                          <p:attrName>style.visibility</p:attrName>
                                        </p:attrNameLst>
                                      </p:cBhvr>
                                      <p:to>
                                        <p:strVal val="visible"/>
                                      </p:to>
                                    </p:set>
                                    <p:animEffect transition="in" filter="wipe(down)">
                                      <p:cBhvr>
                                        <p:cTn id="17" dur="500"/>
                                        <p:tgtEl>
                                          <p:spTgt spid="368645"/>
                                        </p:tgtEl>
                                      </p:cBhvr>
                                    </p:animEffect>
                                  </p:childTnLst>
                                </p:cTn>
                              </p:par>
                              <p:par>
                                <p:cTn id="18" presetID="22" presetClass="entr" presetSubtype="4" fill="hold" nodeType="withEffect">
                                  <p:stCondLst>
                                    <p:cond delay="0"/>
                                  </p:stCondLst>
                                  <p:childTnLst>
                                    <p:set>
                                      <p:cBhvr>
                                        <p:cTn id="19" dur="1" fill="hold">
                                          <p:stCondLst>
                                            <p:cond delay="0"/>
                                          </p:stCondLst>
                                        </p:cTn>
                                        <p:tgtEl>
                                          <p:spTgt spid="368649"/>
                                        </p:tgtEl>
                                        <p:attrNameLst>
                                          <p:attrName>style.visibility</p:attrName>
                                        </p:attrNameLst>
                                      </p:cBhvr>
                                      <p:to>
                                        <p:strVal val="visible"/>
                                      </p:to>
                                    </p:set>
                                    <p:animEffect transition="in" filter="wipe(down)">
                                      <p:cBhvr>
                                        <p:cTn id="20" dur="500"/>
                                        <p:tgtEl>
                                          <p:spTgt spid="368649"/>
                                        </p:tgtEl>
                                      </p:cBhvr>
                                    </p:animEffect>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368646"/>
                                        </p:tgtEl>
                                        <p:attrNameLst>
                                          <p:attrName>style.visibility</p:attrName>
                                        </p:attrNameLst>
                                      </p:cBhvr>
                                      <p:to>
                                        <p:strVal val="visible"/>
                                      </p:to>
                                    </p:set>
                                    <p:animEffect transition="in" filter="wipe(left)">
                                      <p:cBhvr>
                                        <p:cTn id="24" dur="500"/>
                                        <p:tgtEl>
                                          <p:spTgt spid="368646"/>
                                        </p:tgtEl>
                                      </p:cBhvr>
                                    </p:animEffect>
                                  </p:childTnLst>
                                </p:cTn>
                              </p:par>
                            </p:childTnLst>
                          </p:cTn>
                        </p:par>
                        <p:par>
                          <p:cTn id="25" fill="hold">
                            <p:stCondLst>
                              <p:cond delay="1000"/>
                            </p:stCondLst>
                            <p:childTnLst>
                              <p:par>
                                <p:cTn id="26" presetID="22" presetClass="entr" presetSubtype="4" fill="hold" grpId="0" nodeType="afterEffect">
                                  <p:stCondLst>
                                    <p:cond delay="0"/>
                                  </p:stCondLst>
                                  <p:childTnLst>
                                    <p:set>
                                      <p:cBhvr>
                                        <p:cTn id="27" dur="1" fill="hold">
                                          <p:stCondLst>
                                            <p:cond delay="0"/>
                                          </p:stCondLst>
                                        </p:cTn>
                                        <p:tgtEl>
                                          <p:spTgt spid="368659"/>
                                        </p:tgtEl>
                                        <p:attrNameLst>
                                          <p:attrName>style.visibility</p:attrName>
                                        </p:attrNameLst>
                                      </p:cBhvr>
                                      <p:to>
                                        <p:strVal val="visible"/>
                                      </p:to>
                                    </p:set>
                                    <p:animEffect transition="in" filter="wipe(down)">
                                      <p:cBhvr>
                                        <p:cTn id="28" dur="500"/>
                                        <p:tgtEl>
                                          <p:spTgt spid="368659"/>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368647"/>
                                        </p:tgtEl>
                                        <p:attrNameLst>
                                          <p:attrName>style.visibility</p:attrName>
                                        </p:attrNameLst>
                                      </p:cBhvr>
                                      <p:to>
                                        <p:strVal val="visible"/>
                                      </p:to>
                                    </p:set>
                                    <p:animEffect transition="in" filter="wipe(down)">
                                      <p:cBhvr>
                                        <p:cTn id="33" dur="500"/>
                                        <p:tgtEl>
                                          <p:spTgt spid="368647"/>
                                        </p:tgtEl>
                                      </p:cBhvr>
                                    </p:animEffect>
                                  </p:childTnLst>
                                </p:cTn>
                              </p:par>
                              <p:par>
                                <p:cTn id="34" presetID="22" presetClass="entr" presetSubtype="8" fill="hold" nodeType="withEffect">
                                  <p:stCondLst>
                                    <p:cond delay="0"/>
                                  </p:stCondLst>
                                  <p:childTnLst>
                                    <p:set>
                                      <p:cBhvr>
                                        <p:cTn id="35" dur="1" fill="hold">
                                          <p:stCondLst>
                                            <p:cond delay="0"/>
                                          </p:stCondLst>
                                        </p:cTn>
                                        <p:tgtEl>
                                          <p:spTgt spid="368648"/>
                                        </p:tgtEl>
                                        <p:attrNameLst>
                                          <p:attrName>style.visibility</p:attrName>
                                        </p:attrNameLst>
                                      </p:cBhvr>
                                      <p:to>
                                        <p:strVal val="visible"/>
                                      </p:to>
                                    </p:set>
                                    <p:animEffect transition="in" filter="wipe(left)">
                                      <p:cBhvr>
                                        <p:cTn id="36" dur="500"/>
                                        <p:tgtEl>
                                          <p:spTgt spid="368648"/>
                                        </p:tgtEl>
                                      </p:cBhvr>
                                    </p:animEffect>
                                  </p:childTnLst>
                                </p:cTn>
                              </p:par>
                            </p:childTnLst>
                          </p:cTn>
                        </p:par>
                        <p:par>
                          <p:cTn id="37" fill="hold">
                            <p:stCondLst>
                              <p:cond delay="500"/>
                            </p:stCondLst>
                            <p:childTnLst>
                              <p:par>
                                <p:cTn id="38" presetID="22" presetClass="entr" presetSubtype="4" fill="hold" grpId="0" nodeType="afterEffect">
                                  <p:stCondLst>
                                    <p:cond delay="0"/>
                                  </p:stCondLst>
                                  <p:childTnLst>
                                    <p:set>
                                      <p:cBhvr>
                                        <p:cTn id="39" dur="1" fill="hold">
                                          <p:stCondLst>
                                            <p:cond delay="0"/>
                                          </p:stCondLst>
                                        </p:cTn>
                                        <p:tgtEl>
                                          <p:spTgt spid="368657"/>
                                        </p:tgtEl>
                                        <p:attrNameLst>
                                          <p:attrName>style.visibility</p:attrName>
                                        </p:attrNameLst>
                                      </p:cBhvr>
                                      <p:to>
                                        <p:strVal val="visible"/>
                                      </p:to>
                                    </p:set>
                                    <p:animEffect transition="in" filter="wipe(down)">
                                      <p:cBhvr>
                                        <p:cTn id="40" dur="500"/>
                                        <p:tgtEl>
                                          <p:spTgt spid="368657"/>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368650"/>
                                        </p:tgtEl>
                                        <p:attrNameLst>
                                          <p:attrName>style.visibility</p:attrName>
                                        </p:attrNameLst>
                                      </p:cBhvr>
                                      <p:to>
                                        <p:strVal val="visible"/>
                                      </p:to>
                                    </p:set>
                                    <p:animEffect transition="in" filter="wipe(left)">
                                      <p:cBhvr>
                                        <p:cTn id="45" dur="500"/>
                                        <p:tgtEl>
                                          <p:spTgt spid="368650"/>
                                        </p:tgtEl>
                                      </p:cBhvr>
                                    </p:animEffect>
                                  </p:childTnLst>
                                </p:cTn>
                              </p:par>
                            </p:childTnLst>
                          </p:cTn>
                        </p:par>
                        <p:par>
                          <p:cTn id="46" fill="hold">
                            <p:stCondLst>
                              <p:cond delay="500"/>
                            </p:stCondLst>
                            <p:childTnLst>
                              <p:par>
                                <p:cTn id="47" presetID="22" presetClass="entr" presetSubtype="4" fill="hold" grpId="0" nodeType="afterEffect">
                                  <p:stCondLst>
                                    <p:cond delay="0"/>
                                  </p:stCondLst>
                                  <p:childTnLst>
                                    <p:set>
                                      <p:cBhvr>
                                        <p:cTn id="48" dur="1" fill="hold">
                                          <p:stCondLst>
                                            <p:cond delay="0"/>
                                          </p:stCondLst>
                                        </p:cTn>
                                        <p:tgtEl>
                                          <p:spTgt spid="368658"/>
                                        </p:tgtEl>
                                        <p:attrNameLst>
                                          <p:attrName>style.visibility</p:attrName>
                                        </p:attrNameLst>
                                      </p:cBhvr>
                                      <p:to>
                                        <p:strVal val="visible"/>
                                      </p:to>
                                    </p:set>
                                    <p:animEffect transition="in" filter="wipe(down)">
                                      <p:cBhvr>
                                        <p:cTn id="49" dur="500"/>
                                        <p:tgtEl>
                                          <p:spTgt spid="368658"/>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nodeType="clickEffect">
                                  <p:stCondLst>
                                    <p:cond delay="0"/>
                                  </p:stCondLst>
                                  <p:childTnLst>
                                    <p:set>
                                      <p:cBhvr>
                                        <p:cTn id="53" dur="1" fill="hold">
                                          <p:stCondLst>
                                            <p:cond delay="0"/>
                                          </p:stCondLst>
                                        </p:cTn>
                                        <p:tgtEl>
                                          <p:spTgt spid="368653"/>
                                        </p:tgtEl>
                                        <p:attrNameLst>
                                          <p:attrName>style.visibility</p:attrName>
                                        </p:attrNameLst>
                                      </p:cBhvr>
                                      <p:to>
                                        <p:strVal val="visible"/>
                                      </p:to>
                                    </p:set>
                                    <p:animEffect transition="in" filter="wipe(down)">
                                      <p:cBhvr>
                                        <p:cTn id="54" dur="500"/>
                                        <p:tgtEl>
                                          <p:spTgt spid="368653"/>
                                        </p:tgtEl>
                                      </p:cBhvr>
                                    </p:animEffect>
                                  </p:childTnLst>
                                </p:cTn>
                              </p:par>
                              <p:par>
                                <p:cTn id="55" presetID="22" presetClass="entr" presetSubtype="8" fill="hold" nodeType="withEffect">
                                  <p:stCondLst>
                                    <p:cond delay="0"/>
                                  </p:stCondLst>
                                  <p:childTnLst>
                                    <p:set>
                                      <p:cBhvr>
                                        <p:cTn id="56" dur="1" fill="hold">
                                          <p:stCondLst>
                                            <p:cond delay="0"/>
                                          </p:stCondLst>
                                        </p:cTn>
                                        <p:tgtEl>
                                          <p:spTgt spid="368652"/>
                                        </p:tgtEl>
                                        <p:attrNameLst>
                                          <p:attrName>style.visibility</p:attrName>
                                        </p:attrNameLst>
                                      </p:cBhvr>
                                      <p:to>
                                        <p:strVal val="visible"/>
                                      </p:to>
                                    </p:set>
                                    <p:animEffect transition="in" filter="wipe(left)">
                                      <p:cBhvr>
                                        <p:cTn id="57" dur="500"/>
                                        <p:tgtEl>
                                          <p:spTgt spid="368652"/>
                                        </p:tgtEl>
                                      </p:cBhvr>
                                    </p:animEffect>
                                  </p:childTnLst>
                                </p:cTn>
                              </p:par>
                            </p:childTnLst>
                          </p:cTn>
                        </p:par>
                        <p:par>
                          <p:cTn id="58" fill="hold">
                            <p:stCondLst>
                              <p:cond delay="500"/>
                            </p:stCondLst>
                            <p:childTnLst>
                              <p:par>
                                <p:cTn id="59" presetID="22" presetClass="entr" presetSubtype="4" fill="hold" grpId="0" nodeType="afterEffect">
                                  <p:stCondLst>
                                    <p:cond delay="0"/>
                                  </p:stCondLst>
                                  <p:childTnLst>
                                    <p:set>
                                      <p:cBhvr>
                                        <p:cTn id="60" dur="1" fill="hold">
                                          <p:stCondLst>
                                            <p:cond delay="0"/>
                                          </p:stCondLst>
                                        </p:cTn>
                                        <p:tgtEl>
                                          <p:spTgt spid="368660"/>
                                        </p:tgtEl>
                                        <p:attrNameLst>
                                          <p:attrName>style.visibility</p:attrName>
                                        </p:attrNameLst>
                                      </p:cBhvr>
                                      <p:to>
                                        <p:strVal val="visible"/>
                                      </p:to>
                                    </p:set>
                                    <p:animEffect transition="in" filter="wipe(down)">
                                      <p:cBhvr>
                                        <p:cTn id="61" dur="500"/>
                                        <p:tgtEl>
                                          <p:spTgt spid="368660"/>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4" fill="hold" nodeType="clickEffect">
                                  <p:stCondLst>
                                    <p:cond delay="0"/>
                                  </p:stCondLst>
                                  <p:childTnLst>
                                    <p:set>
                                      <p:cBhvr>
                                        <p:cTn id="65" dur="1" fill="hold">
                                          <p:stCondLst>
                                            <p:cond delay="0"/>
                                          </p:stCondLst>
                                        </p:cTn>
                                        <p:tgtEl>
                                          <p:spTgt spid="368654"/>
                                        </p:tgtEl>
                                        <p:attrNameLst>
                                          <p:attrName>style.visibility</p:attrName>
                                        </p:attrNameLst>
                                      </p:cBhvr>
                                      <p:to>
                                        <p:strVal val="visible"/>
                                      </p:to>
                                    </p:set>
                                    <p:animEffect transition="in" filter="wipe(down)">
                                      <p:cBhvr>
                                        <p:cTn id="66" dur="500"/>
                                        <p:tgtEl>
                                          <p:spTgt spid="368654"/>
                                        </p:tgtEl>
                                      </p:cBhvr>
                                    </p:animEffect>
                                  </p:childTnLst>
                                </p:cTn>
                              </p:par>
                              <p:par>
                                <p:cTn id="67" presetID="22" presetClass="entr" presetSubtype="8" fill="hold" nodeType="withEffect">
                                  <p:stCondLst>
                                    <p:cond delay="0"/>
                                  </p:stCondLst>
                                  <p:childTnLst>
                                    <p:set>
                                      <p:cBhvr>
                                        <p:cTn id="68" dur="1" fill="hold">
                                          <p:stCondLst>
                                            <p:cond delay="0"/>
                                          </p:stCondLst>
                                        </p:cTn>
                                        <p:tgtEl>
                                          <p:spTgt spid="368655"/>
                                        </p:tgtEl>
                                        <p:attrNameLst>
                                          <p:attrName>style.visibility</p:attrName>
                                        </p:attrNameLst>
                                      </p:cBhvr>
                                      <p:to>
                                        <p:strVal val="visible"/>
                                      </p:to>
                                    </p:set>
                                    <p:animEffect transition="in" filter="wipe(left)">
                                      <p:cBhvr>
                                        <p:cTn id="69" dur="500"/>
                                        <p:tgtEl>
                                          <p:spTgt spid="368655"/>
                                        </p:tgtEl>
                                      </p:cBhvr>
                                    </p:animEffect>
                                  </p:childTnLst>
                                </p:cTn>
                              </p:par>
                              <p:par>
                                <p:cTn id="70" presetID="22" presetClass="entr" presetSubtype="8" fill="hold" nodeType="withEffect">
                                  <p:stCondLst>
                                    <p:cond delay="0"/>
                                  </p:stCondLst>
                                  <p:childTnLst>
                                    <p:set>
                                      <p:cBhvr>
                                        <p:cTn id="71" dur="1" fill="hold">
                                          <p:stCondLst>
                                            <p:cond delay="0"/>
                                          </p:stCondLst>
                                        </p:cTn>
                                        <p:tgtEl>
                                          <p:spTgt spid="368656"/>
                                        </p:tgtEl>
                                        <p:attrNameLst>
                                          <p:attrName>style.visibility</p:attrName>
                                        </p:attrNameLst>
                                      </p:cBhvr>
                                      <p:to>
                                        <p:strVal val="visible"/>
                                      </p:to>
                                    </p:set>
                                    <p:animEffect transition="in" filter="wipe(left)">
                                      <p:cBhvr>
                                        <p:cTn id="72" dur="500"/>
                                        <p:tgtEl>
                                          <p:spTgt spid="368656"/>
                                        </p:tgtEl>
                                      </p:cBhvr>
                                    </p:animEffect>
                                  </p:childTnLst>
                                </p:cTn>
                              </p:par>
                            </p:childTnLst>
                          </p:cTn>
                        </p:par>
                        <p:par>
                          <p:cTn id="73" fill="hold">
                            <p:stCondLst>
                              <p:cond delay="500"/>
                            </p:stCondLst>
                            <p:childTnLst>
                              <p:par>
                                <p:cTn id="74" presetID="22" presetClass="entr" presetSubtype="4" fill="hold" grpId="0" nodeType="afterEffect">
                                  <p:stCondLst>
                                    <p:cond delay="0"/>
                                  </p:stCondLst>
                                  <p:childTnLst>
                                    <p:set>
                                      <p:cBhvr>
                                        <p:cTn id="75" dur="1" fill="hold">
                                          <p:stCondLst>
                                            <p:cond delay="0"/>
                                          </p:stCondLst>
                                        </p:cTn>
                                        <p:tgtEl>
                                          <p:spTgt spid="368661"/>
                                        </p:tgtEl>
                                        <p:attrNameLst>
                                          <p:attrName>style.visibility</p:attrName>
                                        </p:attrNameLst>
                                      </p:cBhvr>
                                      <p:to>
                                        <p:strVal val="visible"/>
                                      </p:to>
                                    </p:set>
                                    <p:animEffect transition="in" filter="wipe(down)">
                                      <p:cBhvr>
                                        <p:cTn id="76" dur="500"/>
                                        <p:tgtEl>
                                          <p:spTgt spid="368661"/>
                                        </p:tgtEl>
                                      </p:cBhvr>
                                    </p:animEffect>
                                  </p:childTnLst>
                                </p:cTn>
                              </p:par>
                            </p:childTnLst>
                          </p:cTn>
                        </p:par>
                        <p:par>
                          <p:cTn id="77" fill="hold">
                            <p:stCondLst>
                              <p:cond delay="1000"/>
                            </p:stCondLst>
                            <p:childTnLst>
                              <p:par>
                                <p:cTn id="78" presetID="22" presetClass="entr" presetSubtype="4" fill="hold" grpId="0" nodeType="afterEffect">
                                  <p:stCondLst>
                                    <p:cond delay="0"/>
                                  </p:stCondLst>
                                  <p:childTnLst>
                                    <p:set>
                                      <p:cBhvr>
                                        <p:cTn id="79" dur="1" fill="hold">
                                          <p:stCondLst>
                                            <p:cond delay="0"/>
                                          </p:stCondLst>
                                        </p:cTn>
                                        <p:tgtEl>
                                          <p:spTgt spid="368665"/>
                                        </p:tgtEl>
                                        <p:attrNameLst>
                                          <p:attrName>style.visibility</p:attrName>
                                        </p:attrNameLst>
                                      </p:cBhvr>
                                      <p:to>
                                        <p:strVal val="visible"/>
                                      </p:to>
                                    </p:set>
                                    <p:animEffect transition="in" filter="wipe(down)">
                                      <p:cBhvr>
                                        <p:cTn id="80" dur="500"/>
                                        <p:tgtEl>
                                          <p:spTgt spid="368665"/>
                                        </p:tgtEl>
                                      </p:cBhvr>
                                    </p:animEffect>
                                  </p:childTnLst>
                                </p:cTn>
                              </p:par>
                            </p:childTnLst>
                          </p:cTn>
                        </p:par>
                        <p:par>
                          <p:cTn id="81" fill="hold">
                            <p:stCondLst>
                              <p:cond delay="1500"/>
                            </p:stCondLst>
                            <p:childTnLst>
                              <p:par>
                                <p:cTn id="82" presetID="22" presetClass="entr" presetSubtype="8" fill="hold" grpId="0" nodeType="afterEffect">
                                  <p:stCondLst>
                                    <p:cond delay="0"/>
                                  </p:stCondLst>
                                  <p:childTnLst>
                                    <p:set>
                                      <p:cBhvr>
                                        <p:cTn id="83" dur="1" fill="hold">
                                          <p:stCondLst>
                                            <p:cond delay="0"/>
                                          </p:stCondLst>
                                        </p:cTn>
                                        <p:tgtEl>
                                          <p:spTgt spid="368666"/>
                                        </p:tgtEl>
                                        <p:attrNameLst>
                                          <p:attrName>style.visibility</p:attrName>
                                        </p:attrNameLst>
                                      </p:cBhvr>
                                      <p:to>
                                        <p:strVal val="visible"/>
                                      </p:to>
                                    </p:set>
                                    <p:animEffect transition="in" filter="wipe(left)">
                                      <p:cBhvr>
                                        <p:cTn id="84" dur="500"/>
                                        <p:tgtEl>
                                          <p:spTgt spid="368666"/>
                                        </p:tgtEl>
                                      </p:cBhvr>
                                    </p:animEffect>
                                  </p:childTnLst>
                                </p:cTn>
                              </p:par>
                            </p:childTnLst>
                          </p:cTn>
                        </p:par>
                      </p:childTnLst>
                    </p:cTn>
                  </p:par>
                  <p:par>
                    <p:cTn id="85" fill="hold">
                      <p:stCondLst>
                        <p:cond delay="indefinite"/>
                      </p:stCondLst>
                      <p:childTnLst>
                        <p:par>
                          <p:cTn id="86" fill="hold">
                            <p:stCondLst>
                              <p:cond delay="0"/>
                            </p:stCondLst>
                            <p:childTnLst>
                              <p:par>
                                <p:cTn id="87" presetID="6" presetClass="entr" presetSubtype="16" fill="hold" grpId="0" nodeType="clickEffect">
                                  <p:stCondLst>
                                    <p:cond delay="0"/>
                                  </p:stCondLst>
                                  <p:childTnLst>
                                    <p:set>
                                      <p:cBhvr>
                                        <p:cTn id="88" dur="1" fill="hold">
                                          <p:stCondLst>
                                            <p:cond delay="0"/>
                                          </p:stCondLst>
                                        </p:cTn>
                                        <p:tgtEl>
                                          <p:spTgt spid="368669"/>
                                        </p:tgtEl>
                                        <p:attrNameLst>
                                          <p:attrName>style.visibility</p:attrName>
                                        </p:attrNameLst>
                                      </p:cBhvr>
                                      <p:to>
                                        <p:strVal val="visible"/>
                                      </p:to>
                                    </p:set>
                                    <p:animEffect transition="in" filter="circle(in)">
                                      <p:cBhvr>
                                        <p:cTn id="89" dur="500"/>
                                        <p:tgtEl>
                                          <p:spTgt spid="368669"/>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8" fill="hold" grpId="0" nodeType="clickEffect">
                                  <p:stCondLst>
                                    <p:cond delay="0"/>
                                  </p:stCondLst>
                                  <p:childTnLst>
                                    <p:set>
                                      <p:cBhvr>
                                        <p:cTn id="93" dur="1" fill="hold">
                                          <p:stCondLst>
                                            <p:cond delay="0"/>
                                          </p:stCondLst>
                                        </p:cTn>
                                        <p:tgtEl>
                                          <p:spTgt spid="368671"/>
                                        </p:tgtEl>
                                        <p:attrNameLst>
                                          <p:attrName>style.visibility</p:attrName>
                                        </p:attrNameLst>
                                      </p:cBhvr>
                                      <p:to>
                                        <p:strVal val="visible"/>
                                      </p:to>
                                    </p:set>
                                    <p:animEffect transition="in" filter="wipe(left)">
                                      <p:cBhvr>
                                        <p:cTn id="94" dur="500"/>
                                        <p:tgtEl>
                                          <p:spTgt spid="368671"/>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368670"/>
                                        </p:tgtEl>
                                        <p:attrNameLst>
                                          <p:attrName>style.visibility</p:attrName>
                                        </p:attrNameLst>
                                      </p:cBhvr>
                                      <p:to>
                                        <p:strVal val="visible"/>
                                      </p:to>
                                    </p:set>
                                    <p:animEffect transition="in" filter="wipe(left)">
                                      <p:cBhvr>
                                        <p:cTn id="97" dur="500"/>
                                        <p:tgtEl>
                                          <p:spTgt spid="3686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44" grpId="0"/>
      <p:bldP spid="368657" grpId="0"/>
      <p:bldP spid="368658" grpId="0"/>
      <p:bldP spid="368659" grpId="0"/>
      <p:bldP spid="368660" grpId="0"/>
      <p:bldP spid="368661" grpId="0"/>
      <p:bldP spid="368665" grpId="0"/>
      <p:bldP spid="368666" grpId="0"/>
      <p:bldP spid="368669" grpId="0" animBg="1"/>
      <p:bldP spid="368670" grpId="0" animBg="1"/>
      <p:bldP spid="368671"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557434A0-7C38-4A5D-B792-FB6DE970871A}"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15:55:42</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5pPr>
          </a:lstStyle>
          <a:p>
            <a:pPr lvl="0" algn="r" eaLnBrk="1" hangingPunct="1"/>
            <a:fld id="{9A0DB2DC-4C9A-4742-B13C-FB6460FD3503}" type="slidenum">
              <a:rPr lang="en-US" altLang="zh-CN" sz="1400" b="0" i="0" dirty="0">
                <a:solidFill>
                  <a:schemeClr val="tx1"/>
                </a:solidFill>
                <a:latin typeface="Times New Roman" panose="02020603050405020304" pitchFamily="18" charset="0"/>
              </a:rPr>
              <a:t>36</a:t>
            </a:fld>
            <a:endParaRPr lang="en-US" altLang="zh-CN" sz="1400" b="0" i="0" dirty="0">
              <a:solidFill>
                <a:schemeClr val="tx1"/>
              </a:solidFill>
              <a:latin typeface="Times New Roman" panose="02020603050405020304" pitchFamily="18" charset="0"/>
            </a:endParaRPr>
          </a:p>
        </p:txBody>
      </p:sp>
      <p:sp>
        <p:nvSpPr>
          <p:cNvPr id="41989" name="Rectangle 2"/>
          <p:cNvSpPr/>
          <p:nvPr/>
        </p:nvSpPr>
        <p:spPr>
          <a:xfrm>
            <a:off x="-139700" y="0"/>
            <a:ext cx="9339263" cy="404813"/>
          </a:xfrm>
          <a:prstGeom prst="rect">
            <a:avLst/>
          </a:prstGeom>
          <a:noFill/>
          <a:ln w="9525">
            <a:noFill/>
          </a:ln>
        </p:spPr>
        <p:txBody>
          <a:bodyPr/>
          <a:lstStyle/>
          <a:p>
            <a:pPr algn="l">
              <a:lnSpc>
                <a:spcPct val="90000"/>
              </a:lnSpc>
              <a:buNone/>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7.3.2 </a:t>
            </a:r>
            <a:r>
              <a:rPr lang="zh-CN" altLang="en-US" i="0" dirty="0">
                <a:solidFill>
                  <a:srgbClr val="000066"/>
                </a:solidFill>
                <a:latin typeface="仿宋_GB2312" pitchFamily="49" charset="-122"/>
                <a:ea typeface="仿宋_GB2312" pitchFamily="49" charset="-122"/>
              </a:rPr>
              <a:t>组合体的尺寸标注</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尺寸标注要清晰</a:t>
            </a:r>
            <a:endParaRPr lang="zh-CN" altLang="en-US" sz="1800" i="0" dirty="0">
              <a:solidFill>
                <a:srgbClr val="FF3300"/>
              </a:solidFill>
              <a:latin typeface="仿宋_GB2312" pitchFamily="49" charset="-122"/>
              <a:ea typeface="仿宋_GB2312" pitchFamily="49" charset="-122"/>
            </a:endParaRPr>
          </a:p>
        </p:txBody>
      </p:sp>
      <p:sp>
        <p:nvSpPr>
          <p:cNvPr id="364547" name="Text Box 3"/>
          <p:cNvSpPr txBox="1"/>
          <p:nvPr/>
        </p:nvSpPr>
        <p:spPr>
          <a:xfrm>
            <a:off x="0" y="712788"/>
            <a:ext cx="8686800" cy="5410200"/>
          </a:xfrm>
          <a:prstGeom prst="rect">
            <a:avLst/>
          </a:prstGeom>
          <a:noFill/>
          <a:ln w="4763">
            <a:noFill/>
          </a:ln>
        </p:spPr>
        <p:txBody>
          <a:bodyPr>
            <a:spAutoFit/>
          </a:bodyPr>
          <a:lstStyle/>
          <a:p>
            <a:pPr marL="1371600" lvl="2" indent="-457200" algn="l" eaLnBrk="1" hangingPunct="1">
              <a:lnSpc>
                <a:spcPct val="120000"/>
              </a:lnSpc>
              <a:buAutoNum type="circleNumDbPlain"/>
            </a:pPr>
            <a:r>
              <a:rPr lang="zh-CN" altLang="en-US" sz="3200" i="0" dirty="0">
                <a:solidFill>
                  <a:srgbClr val="A50021"/>
                </a:solidFill>
                <a:latin typeface="Times New Roman" panose="02020603050405020304" pitchFamily="18" charset="0"/>
              </a:rPr>
              <a:t>尺寸应尽量标注在表示形体特征最明显的视图上。</a:t>
            </a:r>
            <a:endParaRPr lang="en-US" altLang="zh-CN" sz="3200" i="0" dirty="0">
              <a:solidFill>
                <a:srgbClr val="A50021"/>
              </a:solidFill>
              <a:latin typeface="Times New Roman" panose="02020603050405020304" pitchFamily="18" charset="0"/>
            </a:endParaRPr>
          </a:p>
          <a:p>
            <a:pPr marL="1371600" lvl="2" indent="-457200" algn="l" eaLnBrk="1" hangingPunct="1">
              <a:lnSpc>
                <a:spcPct val="120000"/>
              </a:lnSpc>
              <a:buAutoNum type="circleNumDbPlain"/>
            </a:pPr>
            <a:r>
              <a:rPr lang="zh-CN" altLang="en-US" sz="3200" i="0" dirty="0">
                <a:solidFill>
                  <a:srgbClr val="A50021"/>
                </a:solidFill>
                <a:latin typeface="Times New Roman" panose="02020603050405020304" pitchFamily="18" charset="0"/>
              </a:rPr>
              <a:t>同一形体的尺寸尽量集中在一个视图上。</a:t>
            </a:r>
          </a:p>
          <a:p>
            <a:pPr marL="1371600" lvl="2" indent="-457200" algn="l" eaLnBrk="1" hangingPunct="1">
              <a:lnSpc>
                <a:spcPct val="120000"/>
              </a:lnSpc>
              <a:buAutoNum type="circleNumDbPlain"/>
            </a:pPr>
            <a:r>
              <a:rPr lang="zh-CN" altLang="en-US" sz="3200" i="0" dirty="0">
                <a:solidFill>
                  <a:srgbClr val="A50021"/>
                </a:solidFill>
                <a:latin typeface="Times New Roman" panose="02020603050405020304" pitchFamily="18" charset="0"/>
              </a:rPr>
              <a:t>尺寸尽量标注在图形外部。</a:t>
            </a:r>
          </a:p>
          <a:p>
            <a:pPr marL="1371600" lvl="2" indent="-457200" algn="l" eaLnBrk="1" hangingPunct="1">
              <a:lnSpc>
                <a:spcPct val="120000"/>
              </a:lnSpc>
              <a:buAutoNum type="circleNumDbPlain"/>
            </a:pPr>
            <a:r>
              <a:rPr lang="zh-CN" altLang="en-US" sz="3200" i="0" dirty="0">
                <a:solidFill>
                  <a:srgbClr val="A50021"/>
                </a:solidFill>
                <a:latin typeface="Times New Roman" panose="02020603050405020304" pitchFamily="18" charset="0"/>
              </a:rPr>
              <a:t>同轴回转体的尺寸尽量标注在反映轴线的视图上。</a:t>
            </a:r>
          </a:p>
          <a:p>
            <a:pPr marL="1371600" lvl="2" indent="-457200" algn="l" eaLnBrk="1" hangingPunct="1">
              <a:lnSpc>
                <a:spcPct val="120000"/>
              </a:lnSpc>
              <a:buAutoNum type="circleNumDbPlain"/>
            </a:pPr>
            <a:r>
              <a:rPr lang="zh-CN" altLang="en-US" sz="3200" i="0" dirty="0">
                <a:solidFill>
                  <a:srgbClr val="A50021"/>
                </a:solidFill>
                <a:latin typeface="Times New Roman" panose="02020603050405020304" pitchFamily="18" charset="0"/>
              </a:rPr>
              <a:t>尺寸尽量避免标注在虚线上。</a:t>
            </a:r>
          </a:p>
          <a:p>
            <a:pPr marL="1371600" lvl="2" indent="-457200" algn="l" eaLnBrk="1" hangingPunct="1">
              <a:lnSpc>
                <a:spcPct val="120000"/>
              </a:lnSpc>
              <a:buAutoNum type="circleNumDbPlain"/>
            </a:pPr>
            <a:r>
              <a:rPr lang="zh-CN" altLang="en-US" sz="3200" i="0" dirty="0">
                <a:solidFill>
                  <a:srgbClr val="A50021"/>
                </a:solidFill>
                <a:latin typeface="Times New Roman" panose="02020603050405020304" pitchFamily="18" charset="0"/>
              </a:rPr>
              <a:t>尺寸线、尺寸界线、轮廓线之间尽量避免交叉。</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iterate type="wd">
                                    <p:tmPct val="10000"/>
                                  </p:iterate>
                                  <p:childTnLst>
                                    <p:set>
                                      <p:cBhvr>
                                        <p:cTn id="6" dur="1" fill="hold">
                                          <p:stCondLst>
                                            <p:cond delay="0"/>
                                          </p:stCondLst>
                                        </p:cTn>
                                        <p:tgtEl>
                                          <p:spTgt spid="364547">
                                            <p:txEl>
                                              <p:pRg st="1" end="1"/>
                                            </p:txEl>
                                          </p:spTgt>
                                        </p:tgtEl>
                                        <p:attrNameLst>
                                          <p:attrName>style.visibility</p:attrName>
                                        </p:attrNameLst>
                                      </p:cBhvr>
                                      <p:to>
                                        <p:strVal val="visible"/>
                                      </p:to>
                                    </p:set>
                                    <p:animEffect transition="in" filter="wipe(left)">
                                      <p:cBhvr>
                                        <p:cTn id="7" dur="500"/>
                                        <p:tgtEl>
                                          <p:spTgt spid="36454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iterate type="wd">
                                    <p:tmPct val="10000"/>
                                  </p:iterate>
                                  <p:childTnLst>
                                    <p:set>
                                      <p:cBhvr>
                                        <p:cTn id="11" dur="1" fill="hold">
                                          <p:stCondLst>
                                            <p:cond delay="0"/>
                                          </p:stCondLst>
                                        </p:cTn>
                                        <p:tgtEl>
                                          <p:spTgt spid="364547">
                                            <p:txEl>
                                              <p:pRg st="0" end="0"/>
                                            </p:txEl>
                                          </p:spTgt>
                                        </p:tgtEl>
                                        <p:attrNameLst>
                                          <p:attrName>style.visibility</p:attrName>
                                        </p:attrNameLst>
                                      </p:cBhvr>
                                      <p:to>
                                        <p:strVal val="visible"/>
                                      </p:to>
                                    </p:set>
                                    <p:animEffect transition="in" filter="wipe(left)">
                                      <p:cBhvr>
                                        <p:cTn id="12" dur="500"/>
                                        <p:tgtEl>
                                          <p:spTgt spid="36454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iterate type="wd">
                                    <p:tmPct val="10000"/>
                                  </p:iterate>
                                  <p:childTnLst>
                                    <p:set>
                                      <p:cBhvr>
                                        <p:cTn id="16" dur="1" fill="hold">
                                          <p:stCondLst>
                                            <p:cond delay="0"/>
                                          </p:stCondLst>
                                        </p:cTn>
                                        <p:tgtEl>
                                          <p:spTgt spid="364547">
                                            <p:txEl>
                                              <p:pRg st="2" end="2"/>
                                            </p:txEl>
                                          </p:spTgt>
                                        </p:tgtEl>
                                        <p:attrNameLst>
                                          <p:attrName>style.visibility</p:attrName>
                                        </p:attrNameLst>
                                      </p:cBhvr>
                                      <p:to>
                                        <p:strVal val="visible"/>
                                      </p:to>
                                    </p:set>
                                    <p:animEffect transition="in" filter="wipe(left)">
                                      <p:cBhvr>
                                        <p:cTn id="17" dur="500"/>
                                        <p:tgtEl>
                                          <p:spTgt spid="36454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iterate type="wd">
                                    <p:tmPct val="10000"/>
                                  </p:iterate>
                                  <p:childTnLst>
                                    <p:set>
                                      <p:cBhvr>
                                        <p:cTn id="21" dur="1" fill="hold">
                                          <p:stCondLst>
                                            <p:cond delay="0"/>
                                          </p:stCondLst>
                                        </p:cTn>
                                        <p:tgtEl>
                                          <p:spTgt spid="364547">
                                            <p:txEl>
                                              <p:pRg st="3" end="3"/>
                                            </p:txEl>
                                          </p:spTgt>
                                        </p:tgtEl>
                                        <p:attrNameLst>
                                          <p:attrName>style.visibility</p:attrName>
                                        </p:attrNameLst>
                                      </p:cBhvr>
                                      <p:to>
                                        <p:strVal val="visible"/>
                                      </p:to>
                                    </p:set>
                                    <p:animEffect transition="in" filter="wipe(left)">
                                      <p:cBhvr>
                                        <p:cTn id="22" dur="500"/>
                                        <p:tgtEl>
                                          <p:spTgt spid="36454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iterate type="wd">
                                    <p:tmPct val="10000"/>
                                  </p:iterate>
                                  <p:childTnLst>
                                    <p:set>
                                      <p:cBhvr>
                                        <p:cTn id="26" dur="1" fill="hold">
                                          <p:stCondLst>
                                            <p:cond delay="0"/>
                                          </p:stCondLst>
                                        </p:cTn>
                                        <p:tgtEl>
                                          <p:spTgt spid="364547">
                                            <p:txEl>
                                              <p:pRg st="4" end="4"/>
                                            </p:txEl>
                                          </p:spTgt>
                                        </p:tgtEl>
                                        <p:attrNameLst>
                                          <p:attrName>style.visibility</p:attrName>
                                        </p:attrNameLst>
                                      </p:cBhvr>
                                      <p:to>
                                        <p:strVal val="visible"/>
                                      </p:to>
                                    </p:set>
                                    <p:animEffect transition="in" filter="wipe(left)">
                                      <p:cBhvr>
                                        <p:cTn id="27" dur="500"/>
                                        <p:tgtEl>
                                          <p:spTgt spid="36454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iterate type="wd">
                                    <p:tmPct val="10000"/>
                                  </p:iterate>
                                  <p:childTnLst>
                                    <p:set>
                                      <p:cBhvr>
                                        <p:cTn id="31" dur="1" fill="hold">
                                          <p:stCondLst>
                                            <p:cond delay="0"/>
                                          </p:stCondLst>
                                        </p:cTn>
                                        <p:tgtEl>
                                          <p:spTgt spid="364547">
                                            <p:txEl>
                                              <p:pRg st="5" end="5"/>
                                            </p:txEl>
                                          </p:spTgt>
                                        </p:tgtEl>
                                        <p:attrNameLst>
                                          <p:attrName>style.visibility</p:attrName>
                                        </p:attrNameLst>
                                      </p:cBhvr>
                                      <p:to>
                                        <p:strVal val="visible"/>
                                      </p:to>
                                    </p:set>
                                    <p:animEffect transition="in" filter="wipe(left)">
                                      <p:cBhvr>
                                        <p:cTn id="32" dur="500"/>
                                        <p:tgtEl>
                                          <p:spTgt spid="36454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C8E7CACF-2995-493C-9269-F0F72A1F4B50}"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15:55:42</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84"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5pPr>
          </a:lstStyle>
          <a:p>
            <a:pPr lvl="0" algn="r" eaLnBrk="1" hangingPunct="1"/>
            <a:fld id="{9A0DB2DC-4C9A-4742-B13C-FB6460FD3503}" type="slidenum">
              <a:rPr lang="en-US" altLang="zh-CN" sz="1400" b="0" i="0" dirty="0">
                <a:solidFill>
                  <a:schemeClr val="tx1"/>
                </a:solidFill>
                <a:latin typeface="Times New Roman" panose="02020603050405020304" pitchFamily="18" charset="0"/>
              </a:rPr>
              <a:t>37</a:t>
            </a:fld>
            <a:endParaRPr lang="en-US" altLang="zh-CN" sz="1400" b="0" i="0" dirty="0">
              <a:solidFill>
                <a:schemeClr val="tx1"/>
              </a:solidFill>
              <a:latin typeface="Times New Roman" panose="02020603050405020304" pitchFamily="18" charset="0"/>
            </a:endParaRPr>
          </a:p>
        </p:txBody>
      </p:sp>
      <p:pic>
        <p:nvPicPr>
          <p:cNvPr id="43013" name="Picture 2"/>
          <p:cNvPicPr>
            <a:picLocks noChangeAspect="1"/>
          </p:cNvPicPr>
          <p:nvPr/>
        </p:nvPicPr>
        <p:blipFill>
          <a:blip r:embed="rId2"/>
          <a:srcRect b="951"/>
          <a:stretch>
            <a:fillRect/>
          </a:stretch>
        </p:blipFill>
        <p:spPr>
          <a:xfrm>
            <a:off x="239713" y="979488"/>
            <a:ext cx="7637462" cy="5626100"/>
          </a:xfrm>
          <a:prstGeom prst="rect">
            <a:avLst/>
          </a:prstGeom>
          <a:noFill/>
          <a:ln w="4763">
            <a:noFill/>
          </a:ln>
        </p:spPr>
      </p:pic>
      <p:sp>
        <p:nvSpPr>
          <p:cNvPr id="43014" name="Rectangle 3"/>
          <p:cNvSpPr/>
          <p:nvPr/>
        </p:nvSpPr>
        <p:spPr>
          <a:xfrm>
            <a:off x="25400" y="0"/>
            <a:ext cx="7693025" cy="404813"/>
          </a:xfrm>
          <a:prstGeom prst="rect">
            <a:avLst/>
          </a:prstGeom>
          <a:noFill/>
          <a:ln w="9525">
            <a:noFill/>
          </a:ln>
        </p:spPr>
        <p:txBody>
          <a:bodyPr/>
          <a:lstStyle/>
          <a:p>
            <a:pPr algn="l">
              <a:lnSpc>
                <a:spcPct val="90000"/>
              </a:lnSpc>
              <a:buNone/>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7.3.2 </a:t>
            </a:r>
            <a:r>
              <a:rPr lang="zh-CN" altLang="en-US" i="0" dirty="0">
                <a:solidFill>
                  <a:srgbClr val="000066"/>
                </a:solidFill>
                <a:latin typeface="仿宋_GB2312" pitchFamily="49" charset="-122"/>
                <a:ea typeface="仿宋_GB2312" pitchFamily="49" charset="-122"/>
              </a:rPr>
              <a:t>组合体的尺寸标注</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尺寸标注要清晰</a:t>
            </a:r>
            <a:endParaRPr lang="zh-CN" altLang="en-US" sz="1800" i="0" dirty="0">
              <a:solidFill>
                <a:srgbClr val="FF3300"/>
              </a:solidFill>
              <a:latin typeface="仿宋_GB2312" pitchFamily="49" charset="-122"/>
              <a:ea typeface="仿宋_GB2312" pitchFamily="49" charset="-122"/>
            </a:endParaRPr>
          </a:p>
        </p:txBody>
      </p:sp>
      <p:sp>
        <p:nvSpPr>
          <p:cNvPr id="43015" name="Line 6"/>
          <p:cNvSpPr/>
          <p:nvPr/>
        </p:nvSpPr>
        <p:spPr>
          <a:xfrm>
            <a:off x="1366838" y="1011238"/>
            <a:ext cx="1763712" cy="0"/>
          </a:xfrm>
          <a:prstGeom prst="line">
            <a:avLst/>
          </a:prstGeom>
          <a:ln w="4826" cap="flat" cmpd="sng">
            <a:solidFill>
              <a:schemeClr val="hlink"/>
            </a:solidFill>
            <a:prstDash val="solid"/>
            <a:headEnd type="triangle" w="med" len="lg"/>
            <a:tailEnd type="triangle" w="med" len="lg"/>
          </a:ln>
        </p:spPr>
      </p:sp>
      <p:sp>
        <p:nvSpPr>
          <p:cNvPr id="43016" name="Line 11"/>
          <p:cNvSpPr/>
          <p:nvPr/>
        </p:nvSpPr>
        <p:spPr>
          <a:xfrm flipV="1">
            <a:off x="4295775" y="1516063"/>
            <a:ext cx="0" cy="142875"/>
          </a:xfrm>
          <a:prstGeom prst="line">
            <a:avLst/>
          </a:prstGeom>
          <a:ln w="4763" cap="flat" cmpd="sng">
            <a:solidFill>
              <a:schemeClr val="tx1"/>
            </a:solidFill>
            <a:prstDash val="solid"/>
            <a:headEnd type="none" w="med" len="med"/>
            <a:tailEnd type="none" w="med" len="med"/>
          </a:ln>
        </p:spPr>
      </p:sp>
      <p:sp>
        <p:nvSpPr>
          <p:cNvPr id="43017" name="Line 14"/>
          <p:cNvSpPr/>
          <p:nvPr/>
        </p:nvSpPr>
        <p:spPr>
          <a:xfrm>
            <a:off x="7443788" y="1633538"/>
            <a:ext cx="1528762" cy="0"/>
          </a:xfrm>
          <a:prstGeom prst="line">
            <a:avLst/>
          </a:prstGeom>
          <a:ln w="4763" cap="flat" cmpd="sng">
            <a:solidFill>
              <a:schemeClr val="hlink"/>
            </a:solidFill>
            <a:prstDash val="solid"/>
            <a:headEnd type="none" w="med" len="med"/>
            <a:tailEnd type="none" w="med" len="med"/>
          </a:ln>
        </p:spPr>
      </p:sp>
      <p:sp>
        <p:nvSpPr>
          <p:cNvPr id="43018" name="Line 15"/>
          <p:cNvSpPr/>
          <p:nvPr/>
        </p:nvSpPr>
        <p:spPr>
          <a:xfrm>
            <a:off x="7648575" y="2243138"/>
            <a:ext cx="1323975" cy="0"/>
          </a:xfrm>
          <a:prstGeom prst="line">
            <a:avLst/>
          </a:prstGeom>
          <a:ln w="4763" cap="flat" cmpd="sng">
            <a:solidFill>
              <a:schemeClr val="hlink"/>
            </a:solidFill>
            <a:prstDash val="lgDashDot"/>
            <a:headEnd type="none" w="med" len="med"/>
            <a:tailEnd type="none" w="med" len="med"/>
          </a:ln>
        </p:spPr>
      </p:sp>
      <p:sp>
        <p:nvSpPr>
          <p:cNvPr id="43019" name="Line 16"/>
          <p:cNvSpPr/>
          <p:nvPr/>
        </p:nvSpPr>
        <p:spPr>
          <a:xfrm>
            <a:off x="8874125" y="1633538"/>
            <a:ext cx="0" cy="600075"/>
          </a:xfrm>
          <a:prstGeom prst="line">
            <a:avLst/>
          </a:prstGeom>
          <a:ln w="4826" cap="flat" cmpd="sng">
            <a:solidFill>
              <a:schemeClr val="hlink"/>
            </a:solidFill>
            <a:prstDash val="solid"/>
            <a:headEnd type="triangle" w="med" len="lg"/>
            <a:tailEnd type="triangle" w="med" len="lg"/>
          </a:ln>
        </p:spPr>
      </p:sp>
      <p:sp>
        <p:nvSpPr>
          <p:cNvPr id="43020" name="Text Box 19"/>
          <p:cNvSpPr txBox="1"/>
          <p:nvPr/>
        </p:nvSpPr>
        <p:spPr>
          <a:xfrm>
            <a:off x="2038350" y="609600"/>
            <a:ext cx="488950" cy="457200"/>
          </a:xfrm>
          <a:prstGeom prst="rect">
            <a:avLst/>
          </a:prstGeom>
          <a:noFill/>
          <a:ln w="4763">
            <a:noFill/>
          </a:ln>
        </p:spPr>
        <p:txBody>
          <a:bodyPr wrap="none">
            <a:spAutoFit/>
          </a:bodyPr>
          <a:lstStyle/>
          <a:p>
            <a:r>
              <a:rPr lang="en-US" altLang="zh-CN" i="0" dirty="0">
                <a:latin typeface="Times New Roman" panose="02020603050405020304" pitchFamily="18" charset="0"/>
              </a:rPr>
              <a:t>80</a:t>
            </a:r>
          </a:p>
        </p:txBody>
      </p:sp>
      <p:sp>
        <p:nvSpPr>
          <p:cNvPr id="43021" name="Text Box 21"/>
          <p:cNvSpPr txBox="1"/>
          <p:nvPr/>
        </p:nvSpPr>
        <p:spPr>
          <a:xfrm rot="-5400000">
            <a:off x="8418513" y="1679575"/>
            <a:ext cx="488950" cy="457200"/>
          </a:xfrm>
          <a:prstGeom prst="rect">
            <a:avLst/>
          </a:prstGeom>
          <a:noFill/>
          <a:ln w="4763">
            <a:noFill/>
          </a:ln>
        </p:spPr>
        <p:txBody>
          <a:bodyPr wrap="none">
            <a:spAutoFit/>
          </a:bodyPr>
          <a:lstStyle/>
          <a:p>
            <a:r>
              <a:rPr lang="en-US" altLang="zh-CN" i="0" dirty="0">
                <a:latin typeface="Times New Roman" panose="02020603050405020304" pitchFamily="18" charset="0"/>
              </a:rPr>
              <a:t>28</a:t>
            </a:r>
          </a:p>
        </p:txBody>
      </p:sp>
      <p:sp>
        <p:nvSpPr>
          <p:cNvPr id="43022" name="Line 22"/>
          <p:cNvSpPr/>
          <p:nvPr/>
        </p:nvSpPr>
        <p:spPr>
          <a:xfrm>
            <a:off x="5407025" y="1660525"/>
            <a:ext cx="339725" cy="0"/>
          </a:xfrm>
          <a:prstGeom prst="line">
            <a:avLst/>
          </a:prstGeom>
          <a:ln w="4763" cap="flat" cmpd="sng">
            <a:solidFill>
              <a:schemeClr val="tx1"/>
            </a:solidFill>
            <a:prstDash val="solid"/>
            <a:headEnd type="none" w="med" len="med"/>
            <a:tailEnd type="none" w="med" len="med"/>
          </a:ln>
        </p:spPr>
      </p:sp>
      <p:sp>
        <p:nvSpPr>
          <p:cNvPr id="43023" name="Line 23"/>
          <p:cNvSpPr/>
          <p:nvPr/>
        </p:nvSpPr>
        <p:spPr>
          <a:xfrm>
            <a:off x="5419725" y="3567113"/>
            <a:ext cx="392113" cy="0"/>
          </a:xfrm>
          <a:prstGeom prst="line">
            <a:avLst/>
          </a:prstGeom>
          <a:ln w="4763" cap="flat" cmpd="sng">
            <a:solidFill>
              <a:schemeClr val="tx1"/>
            </a:solidFill>
            <a:prstDash val="solid"/>
            <a:headEnd type="none" w="med" len="med"/>
            <a:tailEnd type="none" w="med" len="med"/>
          </a:ln>
        </p:spPr>
      </p:sp>
      <p:sp>
        <p:nvSpPr>
          <p:cNvPr id="43024" name="Line 24"/>
          <p:cNvSpPr/>
          <p:nvPr/>
        </p:nvSpPr>
        <p:spPr>
          <a:xfrm>
            <a:off x="5689600" y="1660525"/>
            <a:ext cx="65088" cy="1906588"/>
          </a:xfrm>
          <a:prstGeom prst="line">
            <a:avLst/>
          </a:prstGeom>
          <a:ln w="4826" cap="flat" cmpd="sng">
            <a:solidFill>
              <a:srgbClr val="FF0000"/>
            </a:solidFill>
            <a:prstDash val="solid"/>
            <a:headEnd type="triangle" w="med" len="lg"/>
            <a:tailEnd type="triangle" w="med" len="lg"/>
          </a:ln>
        </p:spPr>
      </p:sp>
      <p:sp>
        <p:nvSpPr>
          <p:cNvPr id="43025" name="Text Box 25"/>
          <p:cNvSpPr txBox="1"/>
          <p:nvPr/>
        </p:nvSpPr>
        <p:spPr>
          <a:xfrm rot="-5400000">
            <a:off x="5327650" y="2444750"/>
            <a:ext cx="488950" cy="457200"/>
          </a:xfrm>
          <a:prstGeom prst="rect">
            <a:avLst/>
          </a:prstGeom>
          <a:noFill/>
          <a:ln w="4763">
            <a:noFill/>
          </a:ln>
        </p:spPr>
        <p:txBody>
          <a:bodyPr wrap="none">
            <a:spAutoFit/>
          </a:bodyPr>
          <a:lstStyle/>
          <a:p>
            <a:r>
              <a:rPr lang="en-US" altLang="zh-CN" i="0" dirty="0">
                <a:solidFill>
                  <a:srgbClr val="FF0000"/>
                </a:solidFill>
                <a:latin typeface="Times New Roman" panose="02020603050405020304" pitchFamily="18" charset="0"/>
              </a:rPr>
              <a:t>86</a:t>
            </a:r>
          </a:p>
        </p:txBody>
      </p:sp>
      <p:sp>
        <p:nvSpPr>
          <p:cNvPr id="43026" name="Rectangle 29"/>
          <p:cNvSpPr/>
          <p:nvPr/>
        </p:nvSpPr>
        <p:spPr>
          <a:xfrm>
            <a:off x="5229225" y="3576638"/>
            <a:ext cx="387350" cy="330200"/>
          </a:xfrm>
          <a:prstGeom prst="rect">
            <a:avLst/>
          </a:prstGeom>
          <a:solidFill>
            <a:schemeClr val="bg1"/>
          </a:solidFill>
          <a:ln w="4826">
            <a:noFill/>
          </a:ln>
        </p:spPr>
        <p:txBody>
          <a:bodyPr wrap="none" anchor="ctr" anchorCtr="0"/>
          <a:lstStyle/>
          <a:p>
            <a:endParaRPr lang="en-US" altLang="x-none" dirty="0">
              <a:latin typeface="Comic Sans MS" panose="030F0702030302020204" pitchFamily="66" charset="0"/>
            </a:endParaRPr>
          </a:p>
        </p:txBody>
      </p:sp>
      <p:sp>
        <p:nvSpPr>
          <p:cNvPr id="43027" name="Rectangle 30"/>
          <p:cNvSpPr/>
          <p:nvPr/>
        </p:nvSpPr>
        <p:spPr>
          <a:xfrm>
            <a:off x="5221288" y="3429000"/>
            <a:ext cx="387350" cy="127000"/>
          </a:xfrm>
          <a:prstGeom prst="rect">
            <a:avLst/>
          </a:prstGeom>
          <a:solidFill>
            <a:schemeClr val="bg1"/>
          </a:solidFill>
          <a:ln w="4826">
            <a:noFill/>
          </a:ln>
        </p:spPr>
        <p:txBody>
          <a:bodyPr wrap="none" anchor="ctr" anchorCtr="0"/>
          <a:lstStyle/>
          <a:p>
            <a:endParaRPr lang="en-US" altLang="x-none" dirty="0">
              <a:latin typeface="Comic Sans MS" panose="030F0702030302020204" pitchFamily="66" charset="0"/>
            </a:endParaRPr>
          </a:p>
        </p:txBody>
      </p:sp>
      <p:sp>
        <p:nvSpPr>
          <p:cNvPr id="370720" name="Rectangle 32"/>
          <p:cNvSpPr/>
          <p:nvPr/>
        </p:nvSpPr>
        <p:spPr>
          <a:xfrm>
            <a:off x="5726113" y="995363"/>
            <a:ext cx="2100262" cy="627062"/>
          </a:xfrm>
          <a:prstGeom prst="rect">
            <a:avLst/>
          </a:prstGeom>
          <a:solidFill>
            <a:srgbClr val="00FF00">
              <a:alpha val="83920"/>
            </a:srgbClr>
          </a:solidFill>
          <a:ln w="4826" cap="flat" cmpd="sng">
            <a:solidFill>
              <a:schemeClr val="bg1"/>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43029" name="Line 12"/>
          <p:cNvSpPr/>
          <p:nvPr/>
        </p:nvSpPr>
        <p:spPr>
          <a:xfrm>
            <a:off x="6634163" y="1530350"/>
            <a:ext cx="1111250" cy="0"/>
          </a:xfrm>
          <a:prstGeom prst="line">
            <a:avLst/>
          </a:prstGeom>
          <a:ln w="4826" cap="flat" cmpd="sng">
            <a:solidFill>
              <a:schemeClr val="hlink"/>
            </a:solidFill>
            <a:prstDash val="solid"/>
            <a:headEnd type="triangle" w="med" len="lg"/>
            <a:tailEnd type="triangle" w="med" len="lg"/>
          </a:ln>
        </p:spPr>
      </p:sp>
      <p:sp>
        <p:nvSpPr>
          <p:cNvPr id="43030" name="Line 13"/>
          <p:cNvSpPr/>
          <p:nvPr/>
        </p:nvSpPr>
        <p:spPr>
          <a:xfrm flipV="1">
            <a:off x="7745413" y="1485900"/>
            <a:ext cx="0" cy="314325"/>
          </a:xfrm>
          <a:prstGeom prst="line">
            <a:avLst/>
          </a:prstGeom>
          <a:ln w="4763" cap="flat" cmpd="sng">
            <a:solidFill>
              <a:schemeClr val="hlink"/>
            </a:solidFill>
            <a:prstDash val="solid"/>
            <a:headEnd type="none" w="med" len="med"/>
            <a:tailEnd type="none" w="med" len="med"/>
          </a:ln>
        </p:spPr>
      </p:sp>
      <p:sp>
        <p:nvSpPr>
          <p:cNvPr id="43031" name="Text Box 20"/>
          <p:cNvSpPr txBox="1"/>
          <p:nvPr/>
        </p:nvSpPr>
        <p:spPr>
          <a:xfrm>
            <a:off x="6965950" y="1160463"/>
            <a:ext cx="488950" cy="457200"/>
          </a:xfrm>
          <a:prstGeom prst="rect">
            <a:avLst/>
          </a:prstGeom>
          <a:noFill/>
          <a:ln w="4763">
            <a:noFill/>
          </a:ln>
        </p:spPr>
        <p:txBody>
          <a:bodyPr wrap="none">
            <a:spAutoFit/>
          </a:bodyPr>
          <a:lstStyle/>
          <a:p>
            <a:r>
              <a:rPr lang="en-US" altLang="zh-CN" i="0" dirty="0">
                <a:latin typeface="Times New Roman" panose="02020603050405020304" pitchFamily="18" charset="0"/>
              </a:rPr>
              <a:t>48</a:t>
            </a:r>
          </a:p>
        </p:txBody>
      </p:sp>
      <p:sp>
        <p:nvSpPr>
          <p:cNvPr id="43032" name="Line 33"/>
          <p:cNvSpPr/>
          <p:nvPr/>
        </p:nvSpPr>
        <p:spPr>
          <a:xfrm flipV="1">
            <a:off x="6642100" y="1500188"/>
            <a:ext cx="0" cy="314325"/>
          </a:xfrm>
          <a:prstGeom prst="line">
            <a:avLst/>
          </a:prstGeom>
          <a:ln w="4763" cap="flat" cmpd="sng">
            <a:solidFill>
              <a:schemeClr val="hlink"/>
            </a:solidFill>
            <a:prstDash val="solid"/>
            <a:headEnd type="none" w="med" len="med"/>
            <a:tailEnd type="none" w="med" len="med"/>
          </a:ln>
        </p:spPr>
      </p:sp>
      <p:sp>
        <p:nvSpPr>
          <p:cNvPr id="370722" name="Rectangle 34"/>
          <p:cNvSpPr/>
          <p:nvPr/>
        </p:nvSpPr>
        <p:spPr>
          <a:xfrm>
            <a:off x="2279650" y="3609975"/>
            <a:ext cx="2100263" cy="822325"/>
          </a:xfrm>
          <a:prstGeom prst="rect">
            <a:avLst/>
          </a:prstGeom>
          <a:solidFill>
            <a:srgbClr val="00FF00">
              <a:alpha val="83920"/>
            </a:srgbClr>
          </a:solidFill>
          <a:ln w="4826" cap="flat" cmpd="sng">
            <a:solidFill>
              <a:schemeClr val="bg1"/>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70723" name="Line 35"/>
          <p:cNvSpPr/>
          <p:nvPr/>
        </p:nvSpPr>
        <p:spPr>
          <a:xfrm>
            <a:off x="1382713" y="3509963"/>
            <a:ext cx="0" cy="404812"/>
          </a:xfrm>
          <a:prstGeom prst="line">
            <a:avLst/>
          </a:prstGeom>
          <a:ln w="4763" cap="flat" cmpd="sng">
            <a:solidFill>
              <a:srgbClr val="A50021"/>
            </a:solidFill>
            <a:prstDash val="solid"/>
            <a:headEnd type="none" w="med" len="med"/>
            <a:tailEnd type="none" w="med" len="med"/>
          </a:ln>
        </p:spPr>
      </p:sp>
      <p:sp>
        <p:nvSpPr>
          <p:cNvPr id="370724" name="Line 36"/>
          <p:cNvSpPr/>
          <p:nvPr/>
        </p:nvSpPr>
        <p:spPr>
          <a:xfrm>
            <a:off x="3168650" y="3517900"/>
            <a:ext cx="0" cy="404813"/>
          </a:xfrm>
          <a:prstGeom prst="line">
            <a:avLst/>
          </a:prstGeom>
          <a:ln w="4763" cap="flat" cmpd="sng">
            <a:solidFill>
              <a:srgbClr val="A50021"/>
            </a:solidFill>
            <a:prstDash val="solid"/>
            <a:headEnd type="none" w="med" len="med"/>
            <a:tailEnd type="none" w="med" len="med"/>
          </a:ln>
        </p:spPr>
      </p:sp>
      <p:sp>
        <p:nvSpPr>
          <p:cNvPr id="370725" name="Line 37"/>
          <p:cNvSpPr/>
          <p:nvPr/>
        </p:nvSpPr>
        <p:spPr>
          <a:xfrm>
            <a:off x="1393825" y="3830638"/>
            <a:ext cx="1763713" cy="0"/>
          </a:xfrm>
          <a:prstGeom prst="line">
            <a:avLst/>
          </a:prstGeom>
          <a:ln w="4826" cap="flat" cmpd="sng">
            <a:solidFill>
              <a:srgbClr val="A50021"/>
            </a:solidFill>
            <a:prstDash val="solid"/>
            <a:headEnd type="triangle" w="med" len="lg"/>
            <a:tailEnd type="triangle" w="med" len="lg"/>
          </a:ln>
        </p:spPr>
      </p:sp>
      <p:sp>
        <p:nvSpPr>
          <p:cNvPr id="370726" name="Text Box 38"/>
          <p:cNvSpPr txBox="1"/>
          <p:nvPr/>
        </p:nvSpPr>
        <p:spPr>
          <a:xfrm>
            <a:off x="2074863" y="3444875"/>
            <a:ext cx="488950" cy="457200"/>
          </a:xfrm>
          <a:prstGeom prst="rect">
            <a:avLst/>
          </a:prstGeom>
          <a:noFill/>
          <a:ln w="4826">
            <a:noFill/>
          </a:ln>
        </p:spPr>
        <p:txBody>
          <a:bodyPr wrap="none">
            <a:spAutoFit/>
          </a:bodyPr>
          <a:lstStyle/>
          <a:p>
            <a:r>
              <a:rPr lang="en-US" altLang="zh-CN" i="0" dirty="0">
                <a:solidFill>
                  <a:srgbClr val="A50021"/>
                </a:solidFill>
                <a:latin typeface="Times New Roman" panose="02020603050405020304" pitchFamily="18" charset="0"/>
              </a:rPr>
              <a:t>80</a:t>
            </a:r>
          </a:p>
        </p:txBody>
      </p:sp>
      <p:sp>
        <p:nvSpPr>
          <p:cNvPr id="370727" name="Line 39"/>
          <p:cNvSpPr/>
          <p:nvPr/>
        </p:nvSpPr>
        <p:spPr>
          <a:xfrm>
            <a:off x="7443788" y="1760538"/>
            <a:ext cx="1071562" cy="0"/>
          </a:xfrm>
          <a:prstGeom prst="line">
            <a:avLst/>
          </a:prstGeom>
          <a:ln w="4763" cap="flat" cmpd="sng">
            <a:solidFill>
              <a:srgbClr val="A50021"/>
            </a:solidFill>
            <a:prstDash val="solid"/>
            <a:headEnd type="none" w="med" len="med"/>
            <a:tailEnd type="none" w="med" len="med"/>
          </a:ln>
        </p:spPr>
      </p:sp>
      <p:sp>
        <p:nvSpPr>
          <p:cNvPr id="370728" name="Line 40"/>
          <p:cNvSpPr/>
          <p:nvPr/>
        </p:nvSpPr>
        <p:spPr>
          <a:xfrm>
            <a:off x="7623175" y="1978025"/>
            <a:ext cx="627063" cy="0"/>
          </a:xfrm>
          <a:prstGeom prst="line">
            <a:avLst/>
          </a:prstGeom>
          <a:ln w="4763" cap="flat" cmpd="sng">
            <a:solidFill>
              <a:srgbClr val="A50021"/>
            </a:solidFill>
            <a:prstDash val="solid"/>
            <a:headEnd type="none" w="med" len="med"/>
            <a:tailEnd type="none" w="med" len="med"/>
          </a:ln>
        </p:spPr>
      </p:sp>
      <p:sp>
        <p:nvSpPr>
          <p:cNvPr id="370729" name="Line 41"/>
          <p:cNvSpPr/>
          <p:nvPr/>
        </p:nvSpPr>
        <p:spPr>
          <a:xfrm>
            <a:off x="7623175" y="2524125"/>
            <a:ext cx="641350" cy="0"/>
          </a:xfrm>
          <a:prstGeom prst="line">
            <a:avLst/>
          </a:prstGeom>
          <a:ln w="4763" cap="flat" cmpd="sng">
            <a:solidFill>
              <a:srgbClr val="A50021"/>
            </a:solidFill>
            <a:prstDash val="solid"/>
            <a:headEnd type="none" w="med" len="med"/>
            <a:tailEnd type="none" w="med" len="med"/>
          </a:ln>
        </p:spPr>
      </p:sp>
      <p:sp>
        <p:nvSpPr>
          <p:cNvPr id="370730" name="Line 42"/>
          <p:cNvSpPr/>
          <p:nvPr/>
        </p:nvSpPr>
        <p:spPr>
          <a:xfrm>
            <a:off x="7623175" y="2740025"/>
            <a:ext cx="915988" cy="0"/>
          </a:xfrm>
          <a:prstGeom prst="line">
            <a:avLst/>
          </a:prstGeom>
          <a:ln w="4763" cap="flat" cmpd="sng">
            <a:solidFill>
              <a:srgbClr val="A50021"/>
            </a:solidFill>
            <a:prstDash val="solid"/>
            <a:headEnd type="none" w="med" len="med"/>
            <a:tailEnd type="none" w="med" len="med"/>
          </a:ln>
        </p:spPr>
      </p:sp>
      <p:sp>
        <p:nvSpPr>
          <p:cNvPr id="370731" name="Line 43"/>
          <p:cNvSpPr/>
          <p:nvPr/>
        </p:nvSpPr>
        <p:spPr>
          <a:xfrm>
            <a:off x="8475663" y="1782763"/>
            <a:ext cx="0" cy="966787"/>
          </a:xfrm>
          <a:prstGeom prst="line">
            <a:avLst/>
          </a:prstGeom>
          <a:ln w="4826" cap="flat" cmpd="sng">
            <a:solidFill>
              <a:srgbClr val="A50021"/>
            </a:solidFill>
            <a:prstDash val="solid"/>
            <a:headEnd type="triangle" w="med" len="lg"/>
            <a:tailEnd type="triangle" w="med" len="lg"/>
          </a:ln>
        </p:spPr>
      </p:sp>
      <p:sp>
        <p:nvSpPr>
          <p:cNvPr id="370732" name="Line 44"/>
          <p:cNvSpPr/>
          <p:nvPr/>
        </p:nvSpPr>
        <p:spPr>
          <a:xfrm>
            <a:off x="8150225" y="1966913"/>
            <a:ext cx="0" cy="561975"/>
          </a:xfrm>
          <a:prstGeom prst="line">
            <a:avLst/>
          </a:prstGeom>
          <a:ln w="4826" cap="flat" cmpd="sng">
            <a:solidFill>
              <a:srgbClr val="A50021"/>
            </a:solidFill>
            <a:prstDash val="solid"/>
            <a:headEnd type="triangle" w="med" len="lg"/>
            <a:tailEnd type="triangle" w="med" len="lg"/>
          </a:ln>
        </p:spPr>
      </p:sp>
      <p:sp>
        <p:nvSpPr>
          <p:cNvPr id="370733" name="Text Box 45"/>
          <p:cNvSpPr txBox="1"/>
          <p:nvPr/>
        </p:nvSpPr>
        <p:spPr>
          <a:xfrm rot="-5400000">
            <a:off x="7631113" y="2079625"/>
            <a:ext cx="682625" cy="396875"/>
          </a:xfrm>
          <a:prstGeom prst="rect">
            <a:avLst/>
          </a:prstGeom>
          <a:noFill/>
          <a:ln w="4763">
            <a:noFill/>
          </a:ln>
        </p:spPr>
        <p:txBody>
          <a:bodyPr wrap="none">
            <a:spAutoFit/>
          </a:bodyPr>
          <a:lstStyle/>
          <a:p>
            <a:r>
              <a:rPr lang="el-GR" altLang="zh-CN" sz="1800" dirty="0">
                <a:solidFill>
                  <a:srgbClr val="A50021"/>
                </a:solidFill>
                <a:latin typeface="Times New Roman" panose="02020603050405020304" pitchFamily="18" charset="0"/>
              </a:rPr>
              <a:t>Φ</a:t>
            </a:r>
            <a:r>
              <a:rPr lang="en-US" altLang="zh-CN" sz="2000" dirty="0">
                <a:solidFill>
                  <a:srgbClr val="A50021"/>
                </a:solidFill>
                <a:latin typeface="Times New Roman" panose="02020603050405020304" pitchFamily="18" charset="0"/>
                <a:ea typeface="Dotum" pitchFamily="34" charset="-127"/>
              </a:rPr>
              <a:t> </a:t>
            </a:r>
            <a:r>
              <a:rPr lang="en-US" altLang="zh-CN" sz="2000" i="0" dirty="0">
                <a:solidFill>
                  <a:srgbClr val="A50021"/>
                </a:solidFill>
                <a:latin typeface="Times New Roman" panose="02020603050405020304" pitchFamily="18" charset="0"/>
              </a:rPr>
              <a:t>24</a:t>
            </a:r>
          </a:p>
        </p:txBody>
      </p:sp>
      <p:sp>
        <p:nvSpPr>
          <p:cNvPr id="370734" name="Text Box 46"/>
          <p:cNvSpPr txBox="1"/>
          <p:nvPr/>
        </p:nvSpPr>
        <p:spPr>
          <a:xfrm rot="-5400000">
            <a:off x="7993063" y="2051050"/>
            <a:ext cx="693737" cy="396875"/>
          </a:xfrm>
          <a:prstGeom prst="rect">
            <a:avLst/>
          </a:prstGeom>
          <a:noFill/>
          <a:ln w="4763">
            <a:noFill/>
          </a:ln>
        </p:spPr>
        <p:txBody>
          <a:bodyPr wrap="none">
            <a:spAutoFit/>
          </a:bodyPr>
          <a:lstStyle/>
          <a:p>
            <a:r>
              <a:rPr lang="el-GR" altLang="zh-CN" sz="2000" dirty="0">
                <a:solidFill>
                  <a:srgbClr val="A50021"/>
                </a:solidFill>
                <a:latin typeface="Times New Roman" panose="02020603050405020304" pitchFamily="18" charset="0"/>
                <a:cs typeface="Times New Roman" panose="02020603050405020304" pitchFamily="18" charset="0"/>
              </a:rPr>
              <a:t>Φ</a:t>
            </a:r>
            <a:r>
              <a:rPr lang="en-US" altLang="zh-CN" sz="2000" i="0" dirty="0">
                <a:solidFill>
                  <a:srgbClr val="A50021"/>
                </a:solidFill>
                <a:latin typeface="Times New Roman" panose="02020603050405020304" pitchFamily="18" charset="0"/>
              </a:rPr>
              <a:t>44</a:t>
            </a:r>
          </a:p>
        </p:txBody>
      </p:sp>
      <p:sp>
        <p:nvSpPr>
          <p:cNvPr id="43046" name="Line 5"/>
          <p:cNvSpPr/>
          <p:nvPr/>
        </p:nvSpPr>
        <p:spPr>
          <a:xfrm flipV="1">
            <a:off x="1357313" y="995363"/>
            <a:ext cx="0" cy="1905000"/>
          </a:xfrm>
          <a:prstGeom prst="line">
            <a:avLst/>
          </a:prstGeom>
          <a:ln w="4763" cap="flat" cmpd="sng">
            <a:solidFill>
              <a:schemeClr val="hlink"/>
            </a:solidFill>
            <a:prstDash val="solid"/>
            <a:headEnd type="none" w="med" len="med"/>
            <a:tailEnd type="none" w="med" len="med"/>
          </a:ln>
        </p:spPr>
      </p:sp>
      <p:sp>
        <p:nvSpPr>
          <p:cNvPr id="370736" name="Rectangle 48"/>
          <p:cNvSpPr/>
          <p:nvPr/>
        </p:nvSpPr>
        <p:spPr>
          <a:xfrm>
            <a:off x="1795463" y="1063625"/>
            <a:ext cx="2851150" cy="595313"/>
          </a:xfrm>
          <a:prstGeom prst="rect">
            <a:avLst/>
          </a:prstGeom>
          <a:solidFill>
            <a:srgbClr val="00FF00">
              <a:alpha val="83920"/>
            </a:srgbClr>
          </a:solidFill>
          <a:ln w="4826" cap="flat" cmpd="sng">
            <a:solidFill>
              <a:schemeClr val="bg1"/>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43048" name="Line 7"/>
          <p:cNvSpPr/>
          <p:nvPr/>
        </p:nvSpPr>
        <p:spPr>
          <a:xfrm flipV="1">
            <a:off x="1905000" y="1398588"/>
            <a:ext cx="0" cy="1606550"/>
          </a:xfrm>
          <a:prstGeom prst="line">
            <a:avLst/>
          </a:prstGeom>
          <a:ln w="4763" cap="flat" cmpd="sng">
            <a:solidFill>
              <a:schemeClr val="hlink"/>
            </a:solidFill>
            <a:prstDash val="solid"/>
            <a:headEnd type="none" w="med" len="med"/>
            <a:tailEnd type="none" w="med" len="med"/>
          </a:ln>
        </p:spPr>
      </p:sp>
      <p:sp>
        <p:nvSpPr>
          <p:cNvPr id="43049" name="Line 8"/>
          <p:cNvSpPr/>
          <p:nvPr/>
        </p:nvSpPr>
        <p:spPr>
          <a:xfrm flipH="1">
            <a:off x="1898650" y="1533525"/>
            <a:ext cx="1241425" cy="0"/>
          </a:xfrm>
          <a:prstGeom prst="line">
            <a:avLst/>
          </a:prstGeom>
          <a:ln w="4826" cap="flat" cmpd="sng">
            <a:solidFill>
              <a:schemeClr val="hlink"/>
            </a:solidFill>
            <a:prstDash val="solid"/>
            <a:headEnd type="triangle" w="med" len="lg"/>
            <a:tailEnd type="triangle" w="med" len="lg"/>
          </a:ln>
        </p:spPr>
      </p:sp>
      <p:sp>
        <p:nvSpPr>
          <p:cNvPr id="43050" name="Line 9"/>
          <p:cNvSpPr/>
          <p:nvPr/>
        </p:nvSpPr>
        <p:spPr>
          <a:xfrm flipV="1">
            <a:off x="3130550" y="965200"/>
            <a:ext cx="0" cy="727075"/>
          </a:xfrm>
          <a:prstGeom prst="line">
            <a:avLst/>
          </a:prstGeom>
          <a:ln w="4763" cap="flat" cmpd="sng">
            <a:solidFill>
              <a:schemeClr val="hlink"/>
            </a:solidFill>
            <a:prstDash val="solid"/>
            <a:headEnd type="none" w="med" len="med"/>
            <a:tailEnd type="none" w="med" len="med"/>
          </a:ln>
        </p:spPr>
      </p:sp>
      <p:sp>
        <p:nvSpPr>
          <p:cNvPr id="43051" name="Line 10"/>
          <p:cNvSpPr/>
          <p:nvPr/>
        </p:nvSpPr>
        <p:spPr>
          <a:xfrm flipH="1">
            <a:off x="3127375" y="1535113"/>
            <a:ext cx="1189038" cy="0"/>
          </a:xfrm>
          <a:prstGeom prst="line">
            <a:avLst/>
          </a:prstGeom>
          <a:ln w="4826" cap="flat" cmpd="sng">
            <a:solidFill>
              <a:schemeClr val="hlink"/>
            </a:solidFill>
            <a:prstDash val="solid"/>
            <a:headEnd type="triangle" w="med" len="lg"/>
            <a:tailEnd type="triangle" w="med" len="lg"/>
          </a:ln>
        </p:spPr>
      </p:sp>
      <p:sp>
        <p:nvSpPr>
          <p:cNvPr id="43052" name="Text Box 17"/>
          <p:cNvSpPr txBox="1"/>
          <p:nvPr/>
        </p:nvSpPr>
        <p:spPr>
          <a:xfrm>
            <a:off x="2266950" y="1147763"/>
            <a:ext cx="488950" cy="457200"/>
          </a:xfrm>
          <a:prstGeom prst="rect">
            <a:avLst/>
          </a:prstGeom>
          <a:noFill/>
          <a:ln w="4763">
            <a:noFill/>
          </a:ln>
        </p:spPr>
        <p:txBody>
          <a:bodyPr wrap="none">
            <a:spAutoFit/>
          </a:bodyPr>
          <a:lstStyle/>
          <a:p>
            <a:r>
              <a:rPr lang="en-US" altLang="zh-CN" i="0" dirty="0">
                <a:latin typeface="Times New Roman" panose="02020603050405020304" pitchFamily="18" charset="0"/>
              </a:rPr>
              <a:t>56</a:t>
            </a:r>
          </a:p>
        </p:txBody>
      </p:sp>
      <p:sp>
        <p:nvSpPr>
          <p:cNvPr id="43053" name="Text Box 18"/>
          <p:cNvSpPr txBox="1"/>
          <p:nvPr/>
        </p:nvSpPr>
        <p:spPr>
          <a:xfrm>
            <a:off x="3465513" y="1144588"/>
            <a:ext cx="488950" cy="457200"/>
          </a:xfrm>
          <a:prstGeom prst="rect">
            <a:avLst/>
          </a:prstGeom>
          <a:noFill/>
          <a:ln w="4763">
            <a:noFill/>
          </a:ln>
        </p:spPr>
        <p:txBody>
          <a:bodyPr wrap="none">
            <a:spAutoFit/>
          </a:bodyPr>
          <a:lstStyle/>
          <a:p>
            <a:r>
              <a:rPr lang="en-US" altLang="zh-CN" i="0" dirty="0">
                <a:latin typeface="Times New Roman" panose="02020603050405020304" pitchFamily="18" charset="0"/>
              </a:rPr>
              <a:t>52</a:t>
            </a:r>
          </a:p>
        </p:txBody>
      </p:sp>
      <p:sp>
        <p:nvSpPr>
          <p:cNvPr id="43054" name="Line 49"/>
          <p:cNvSpPr/>
          <p:nvPr/>
        </p:nvSpPr>
        <p:spPr>
          <a:xfrm flipV="1">
            <a:off x="4310063" y="1401763"/>
            <a:ext cx="0" cy="384175"/>
          </a:xfrm>
          <a:prstGeom prst="line">
            <a:avLst/>
          </a:prstGeom>
          <a:ln w="4763" cap="flat" cmpd="sng">
            <a:solidFill>
              <a:schemeClr val="hlink"/>
            </a:solidFill>
            <a:prstDash val="solid"/>
            <a:headEnd type="none" w="med" len="med"/>
            <a:tailEnd type="none" w="med" len="med"/>
          </a:ln>
        </p:spPr>
      </p:sp>
      <p:sp>
        <p:nvSpPr>
          <p:cNvPr id="370738" name="Line 50"/>
          <p:cNvSpPr/>
          <p:nvPr/>
        </p:nvSpPr>
        <p:spPr>
          <a:xfrm>
            <a:off x="2868613" y="5184775"/>
            <a:ext cx="679450" cy="600075"/>
          </a:xfrm>
          <a:prstGeom prst="line">
            <a:avLst/>
          </a:prstGeom>
          <a:ln w="4826" cap="flat" cmpd="sng">
            <a:solidFill>
              <a:srgbClr val="A50021"/>
            </a:solidFill>
            <a:prstDash val="solid"/>
            <a:headEnd type="triangle" w="med" len="lg"/>
            <a:tailEnd type="triangle" w="med" len="lg"/>
          </a:ln>
        </p:spPr>
      </p:sp>
      <p:sp>
        <p:nvSpPr>
          <p:cNvPr id="370740" name="Line 52"/>
          <p:cNvSpPr/>
          <p:nvPr/>
        </p:nvSpPr>
        <p:spPr>
          <a:xfrm flipH="1">
            <a:off x="4205288" y="6361113"/>
            <a:ext cx="927100" cy="0"/>
          </a:xfrm>
          <a:prstGeom prst="line">
            <a:avLst/>
          </a:prstGeom>
          <a:ln w="4763" cap="flat" cmpd="sng">
            <a:solidFill>
              <a:srgbClr val="A50021"/>
            </a:solidFill>
            <a:prstDash val="solid"/>
            <a:headEnd type="none" w="med" len="med"/>
            <a:tailEnd type="none" w="med" len="med"/>
          </a:ln>
        </p:spPr>
      </p:sp>
      <p:sp>
        <p:nvSpPr>
          <p:cNvPr id="370741" name="Text Box 53"/>
          <p:cNvSpPr txBox="1"/>
          <p:nvPr/>
        </p:nvSpPr>
        <p:spPr>
          <a:xfrm>
            <a:off x="4121150" y="5965825"/>
            <a:ext cx="795338" cy="457200"/>
          </a:xfrm>
          <a:prstGeom prst="rect">
            <a:avLst/>
          </a:prstGeom>
          <a:noFill/>
          <a:ln w="4763">
            <a:noFill/>
          </a:ln>
        </p:spPr>
        <p:txBody>
          <a:bodyPr wrap="none">
            <a:spAutoFit/>
          </a:bodyPr>
          <a:lstStyle/>
          <a:p>
            <a:r>
              <a:rPr lang="el-GR" altLang="zh-CN" dirty="0">
                <a:solidFill>
                  <a:srgbClr val="A50021"/>
                </a:solidFill>
                <a:latin typeface="Times New Roman" panose="02020603050405020304" pitchFamily="18" charset="0"/>
              </a:rPr>
              <a:t>Φ</a:t>
            </a:r>
            <a:r>
              <a:rPr lang="en-US" altLang="zh-CN" b="0" i="0" dirty="0">
                <a:solidFill>
                  <a:srgbClr val="A50021"/>
                </a:solidFill>
                <a:latin typeface="Times New Roman" panose="02020603050405020304" pitchFamily="18" charset="0"/>
              </a:rPr>
              <a:t>40</a:t>
            </a:r>
          </a:p>
        </p:txBody>
      </p:sp>
      <p:sp>
        <p:nvSpPr>
          <p:cNvPr id="370742" name="Line 54"/>
          <p:cNvSpPr/>
          <p:nvPr/>
        </p:nvSpPr>
        <p:spPr>
          <a:xfrm>
            <a:off x="3538538" y="5781675"/>
            <a:ext cx="679450" cy="600075"/>
          </a:xfrm>
          <a:prstGeom prst="line">
            <a:avLst/>
          </a:prstGeom>
          <a:ln w="4826" cap="flat" cmpd="sng">
            <a:solidFill>
              <a:srgbClr val="A50021"/>
            </a:solidFill>
            <a:prstDash val="solid"/>
            <a:headEnd type="none" w="med" len="lg"/>
            <a:tailEnd type="none" w="med" len="lg"/>
          </a:ln>
        </p:spPr>
      </p:sp>
      <p:sp>
        <p:nvSpPr>
          <p:cNvPr id="370744" name="Rectangle 56"/>
          <p:cNvSpPr/>
          <p:nvPr/>
        </p:nvSpPr>
        <p:spPr>
          <a:xfrm>
            <a:off x="1103313" y="706438"/>
            <a:ext cx="2279650" cy="377825"/>
          </a:xfrm>
          <a:prstGeom prst="rect">
            <a:avLst/>
          </a:prstGeom>
          <a:solidFill>
            <a:srgbClr val="00FF00">
              <a:alpha val="83920"/>
            </a:srgbClr>
          </a:solidFill>
          <a:ln w="4826">
            <a:noFill/>
          </a:ln>
        </p:spPr>
        <p:txBody>
          <a:bodyPr wrap="none" anchor="ctr" anchorCtr="0"/>
          <a:lstStyle/>
          <a:p>
            <a:endParaRPr lang="en-US" altLang="x-none" dirty="0">
              <a:latin typeface="Comic Sans MS" panose="030F0702030302020204" pitchFamily="66" charset="0"/>
            </a:endParaRPr>
          </a:p>
        </p:txBody>
      </p:sp>
      <p:sp>
        <p:nvSpPr>
          <p:cNvPr id="370745" name="Rectangle 57"/>
          <p:cNvSpPr/>
          <p:nvPr/>
        </p:nvSpPr>
        <p:spPr>
          <a:xfrm>
            <a:off x="1103313" y="2017713"/>
            <a:ext cx="738187" cy="1000125"/>
          </a:xfrm>
          <a:prstGeom prst="rect">
            <a:avLst/>
          </a:prstGeom>
          <a:solidFill>
            <a:srgbClr val="00FF00">
              <a:alpha val="83920"/>
            </a:srgbClr>
          </a:solidFill>
          <a:ln w="4826">
            <a:noFill/>
          </a:ln>
        </p:spPr>
        <p:txBody>
          <a:bodyPr wrap="none" anchor="ctr" anchorCtr="0"/>
          <a:lstStyle/>
          <a:p>
            <a:endParaRPr lang="en-US" altLang="x-none" dirty="0">
              <a:latin typeface="Comic Sans MS" panose="030F0702030302020204" pitchFamily="66" charset="0"/>
            </a:endParaRPr>
          </a:p>
        </p:txBody>
      </p:sp>
      <p:sp>
        <p:nvSpPr>
          <p:cNvPr id="370746" name="Line 58"/>
          <p:cNvSpPr/>
          <p:nvPr/>
        </p:nvSpPr>
        <p:spPr>
          <a:xfrm>
            <a:off x="382588" y="2257425"/>
            <a:ext cx="1541462" cy="0"/>
          </a:xfrm>
          <a:prstGeom prst="line">
            <a:avLst/>
          </a:prstGeom>
          <a:ln w="4763" cap="flat" cmpd="sng">
            <a:solidFill>
              <a:srgbClr val="A50021"/>
            </a:solidFill>
            <a:prstDash val="solid"/>
            <a:headEnd type="none" w="med" len="med"/>
            <a:tailEnd type="none" w="med" len="med"/>
          </a:ln>
        </p:spPr>
      </p:sp>
      <p:sp>
        <p:nvSpPr>
          <p:cNvPr id="370747" name="Line 59"/>
          <p:cNvSpPr/>
          <p:nvPr/>
        </p:nvSpPr>
        <p:spPr>
          <a:xfrm>
            <a:off x="506413" y="2254250"/>
            <a:ext cx="0" cy="771525"/>
          </a:xfrm>
          <a:prstGeom prst="line">
            <a:avLst/>
          </a:prstGeom>
          <a:ln w="4826" cap="flat" cmpd="sng">
            <a:solidFill>
              <a:srgbClr val="A50021"/>
            </a:solidFill>
            <a:prstDash val="solid"/>
            <a:headEnd type="triangle" w="med" len="lg"/>
            <a:tailEnd type="triangle" w="med" len="lg"/>
          </a:ln>
        </p:spPr>
      </p:sp>
      <p:sp>
        <p:nvSpPr>
          <p:cNvPr id="370748" name="Text Box 60"/>
          <p:cNvSpPr txBox="1"/>
          <p:nvPr/>
        </p:nvSpPr>
        <p:spPr>
          <a:xfrm rot="-5400000">
            <a:off x="134938" y="2441575"/>
            <a:ext cx="438150" cy="396875"/>
          </a:xfrm>
          <a:prstGeom prst="rect">
            <a:avLst/>
          </a:prstGeom>
          <a:noFill/>
          <a:ln w="4763">
            <a:noFill/>
          </a:ln>
        </p:spPr>
        <p:txBody>
          <a:bodyPr wrap="none">
            <a:spAutoFit/>
          </a:bodyPr>
          <a:lstStyle/>
          <a:p>
            <a:r>
              <a:rPr lang="el-GR" altLang="zh-CN" sz="2000" dirty="0">
                <a:solidFill>
                  <a:srgbClr val="A50021"/>
                </a:solidFill>
                <a:latin typeface="Times New Roman" panose="02020603050405020304" pitchFamily="18" charset="0"/>
                <a:cs typeface="Times New Roman" panose="02020603050405020304" pitchFamily="18" charset="0"/>
              </a:rPr>
              <a:t>3</a:t>
            </a:r>
            <a:r>
              <a:rPr lang="en-US" altLang="zh-CN" sz="2000" i="0" dirty="0">
                <a:solidFill>
                  <a:srgbClr val="A50021"/>
                </a:solidFill>
                <a:latin typeface="Times New Roman" panose="02020603050405020304" pitchFamily="18" charset="0"/>
              </a:rPr>
              <a:t>4</a:t>
            </a:r>
          </a:p>
        </p:txBody>
      </p:sp>
      <p:sp>
        <p:nvSpPr>
          <p:cNvPr id="370749" name="Line 61"/>
          <p:cNvSpPr/>
          <p:nvPr/>
        </p:nvSpPr>
        <p:spPr>
          <a:xfrm>
            <a:off x="6002338" y="3533775"/>
            <a:ext cx="0" cy="404813"/>
          </a:xfrm>
          <a:prstGeom prst="line">
            <a:avLst/>
          </a:prstGeom>
          <a:ln w="4763" cap="flat" cmpd="sng">
            <a:solidFill>
              <a:srgbClr val="A50021"/>
            </a:solidFill>
            <a:prstDash val="solid"/>
            <a:headEnd type="none" w="med" len="med"/>
            <a:tailEnd type="none" w="med" len="med"/>
          </a:ln>
        </p:spPr>
      </p:sp>
      <p:sp>
        <p:nvSpPr>
          <p:cNvPr id="370750" name="Line 62"/>
          <p:cNvSpPr/>
          <p:nvPr/>
        </p:nvSpPr>
        <p:spPr>
          <a:xfrm>
            <a:off x="7356475" y="3516313"/>
            <a:ext cx="0" cy="404812"/>
          </a:xfrm>
          <a:prstGeom prst="line">
            <a:avLst/>
          </a:prstGeom>
          <a:ln w="4763" cap="flat" cmpd="sng">
            <a:solidFill>
              <a:srgbClr val="A50021"/>
            </a:solidFill>
            <a:prstDash val="solid"/>
            <a:headEnd type="none" w="med" len="med"/>
            <a:tailEnd type="none" w="med" len="med"/>
          </a:ln>
        </p:spPr>
      </p:sp>
      <p:sp>
        <p:nvSpPr>
          <p:cNvPr id="370751" name="Line 63"/>
          <p:cNvSpPr/>
          <p:nvPr/>
        </p:nvSpPr>
        <p:spPr>
          <a:xfrm>
            <a:off x="6013450" y="3854450"/>
            <a:ext cx="1385888" cy="0"/>
          </a:xfrm>
          <a:prstGeom prst="line">
            <a:avLst/>
          </a:prstGeom>
          <a:ln w="4826" cap="flat" cmpd="sng">
            <a:solidFill>
              <a:srgbClr val="A50021"/>
            </a:solidFill>
            <a:prstDash val="solid"/>
            <a:headEnd type="triangle" w="med" len="lg"/>
            <a:tailEnd type="triangle" w="med" len="lg"/>
          </a:ln>
        </p:spPr>
      </p:sp>
      <p:sp>
        <p:nvSpPr>
          <p:cNvPr id="370752" name="Text Box 64"/>
          <p:cNvSpPr txBox="1"/>
          <p:nvPr/>
        </p:nvSpPr>
        <p:spPr>
          <a:xfrm>
            <a:off x="6319838" y="3468688"/>
            <a:ext cx="730250" cy="457200"/>
          </a:xfrm>
          <a:prstGeom prst="rect">
            <a:avLst/>
          </a:prstGeom>
          <a:noFill/>
          <a:ln w="4826">
            <a:noFill/>
          </a:ln>
        </p:spPr>
        <p:txBody>
          <a:bodyPr wrap="none">
            <a:spAutoFit/>
          </a:bodyPr>
          <a:lstStyle/>
          <a:p>
            <a:r>
              <a:rPr lang="el-GR" altLang="zh-CN" dirty="0">
                <a:solidFill>
                  <a:srgbClr val="A50021"/>
                </a:solidFill>
                <a:latin typeface="Times New Roman" panose="02020603050405020304" pitchFamily="18" charset="0"/>
              </a:rPr>
              <a:t>Φ60</a:t>
            </a:r>
            <a:endParaRPr lang="en-US" altLang="zh-CN" dirty="0">
              <a:solidFill>
                <a:srgbClr val="A50021"/>
              </a:solidFill>
              <a:latin typeface="Times New Roman" panose="02020603050405020304" pitchFamily="18" charset="0"/>
            </a:endParaRPr>
          </a:p>
        </p:txBody>
      </p:sp>
      <p:sp>
        <p:nvSpPr>
          <p:cNvPr id="370753" name="Line 65"/>
          <p:cNvSpPr/>
          <p:nvPr/>
        </p:nvSpPr>
        <p:spPr>
          <a:xfrm>
            <a:off x="5872163" y="3349625"/>
            <a:ext cx="0" cy="874713"/>
          </a:xfrm>
          <a:prstGeom prst="line">
            <a:avLst/>
          </a:prstGeom>
          <a:ln w="4763" cap="flat" cmpd="sng">
            <a:solidFill>
              <a:srgbClr val="A50021"/>
            </a:solidFill>
            <a:prstDash val="solid"/>
            <a:headEnd type="none" w="med" len="med"/>
            <a:tailEnd type="none" w="med" len="med"/>
          </a:ln>
        </p:spPr>
      </p:sp>
      <p:sp>
        <p:nvSpPr>
          <p:cNvPr id="370754" name="Line 66"/>
          <p:cNvSpPr/>
          <p:nvPr/>
        </p:nvSpPr>
        <p:spPr>
          <a:xfrm>
            <a:off x="7486650" y="3382963"/>
            <a:ext cx="0" cy="796925"/>
          </a:xfrm>
          <a:prstGeom prst="line">
            <a:avLst/>
          </a:prstGeom>
          <a:ln w="4763" cap="flat" cmpd="sng">
            <a:solidFill>
              <a:srgbClr val="A50021"/>
            </a:solidFill>
            <a:prstDash val="solid"/>
            <a:headEnd type="none" w="med" len="med"/>
            <a:tailEnd type="none" w="med" len="med"/>
          </a:ln>
        </p:spPr>
      </p:sp>
      <p:sp>
        <p:nvSpPr>
          <p:cNvPr id="370755" name="Line 67"/>
          <p:cNvSpPr/>
          <p:nvPr/>
        </p:nvSpPr>
        <p:spPr>
          <a:xfrm>
            <a:off x="5845175" y="4140200"/>
            <a:ext cx="1620838" cy="0"/>
          </a:xfrm>
          <a:prstGeom prst="line">
            <a:avLst/>
          </a:prstGeom>
          <a:ln w="4826" cap="flat" cmpd="sng">
            <a:solidFill>
              <a:srgbClr val="A50021"/>
            </a:solidFill>
            <a:prstDash val="solid"/>
            <a:headEnd type="triangle" w="med" len="lg"/>
            <a:tailEnd type="triangle" w="med" len="lg"/>
          </a:ln>
        </p:spPr>
      </p:sp>
      <p:sp>
        <p:nvSpPr>
          <p:cNvPr id="370756" name="Text Box 68"/>
          <p:cNvSpPr txBox="1"/>
          <p:nvPr/>
        </p:nvSpPr>
        <p:spPr>
          <a:xfrm>
            <a:off x="6329363" y="3754438"/>
            <a:ext cx="730250" cy="457200"/>
          </a:xfrm>
          <a:prstGeom prst="rect">
            <a:avLst/>
          </a:prstGeom>
          <a:noFill/>
          <a:ln w="4826">
            <a:noFill/>
          </a:ln>
        </p:spPr>
        <p:txBody>
          <a:bodyPr wrap="none">
            <a:spAutoFit/>
          </a:bodyPr>
          <a:lstStyle/>
          <a:p>
            <a:r>
              <a:rPr lang="el-GR" altLang="zh-CN" dirty="0">
                <a:solidFill>
                  <a:srgbClr val="A50021"/>
                </a:solidFill>
                <a:latin typeface="Times New Roman" panose="02020603050405020304" pitchFamily="18" charset="0"/>
              </a:rPr>
              <a:t>Φ</a:t>
            </a:r>
            <a:r>
              <a:rPr lang="en-US" altLang="zh-CN" i="0" dirty="0">
                <a:solidFill>
                  <a:srgbClr val="A50021"/>
                </a:solidFill>
                <a:latin typeface="Times New Roman" panose="02020603050405020304" pitchFamily="18" charset="0"/>
              </a:rPr>
              <a:t>72</a:t>
            </a:r>
          </a:p>
        </p:txBody>
      </p:sp>
      <p:sp>
        <p:nvSpPr>
          <p:cNvPr id="370757" name="Rectangle 69"/>
          <p:cNvSpPr/>
          <p:nvPr/>
        </p:nvSpPr>
        <p:spPr>
          <a:xfrm>
            <a:off x="2459038" y="1643063"/>
            <a:ext cx="1403350" cy="1306512"/>
          </a:xfrm>
          <a:prstGeom prst="rect">
            <a:avLst/>
          </a:prstGeom>
          <a:solidFill>
            <a:srgbClr val="00FF00">
              <a:alpha val="83920"/>
            </a:srgbClr>
          </a:solidFill>
          <a:ln w="4826">
            <a:noFill/>
          </a:ln>
        </p:spPr>
        <p:txBody>
          <a:bodyPr wrap="none" anchor="ctr" anchorCtr="0"/>
          <a:lstStyle/>
          <a:p>
            <a:endParaRPr lang="en-US" altLang="x-none" dirty="0">
              <a:latin typeface="Comic Sans MS" panose="030F0702030302020204" pitchFamily="66" charset="0"/>
            </a:endParaRPr>
          </a:p>
        </p:txBody>
      </p:sp>
      <p:grpSp>
        <p:nvGrpSpPr>
          <p:cNvPr id="2" name="Group 87"/>
          <p:cNvGrpSpPr/>
          <p:nvPr/>
        </p:nvGrpSpPr>
        <p:grpSpPr>
          <a:xfrm>
            <a:off x="2424113" y="1633538"/>
            <a:ext cx="1476375" cy="1471612"/>
            <a:chOff x="1635" y="1002"/>
            <a:chExt cx="930" cy="927"/>
          </a:xfrm>
        </p:grpSpPr>
        <p:sp>
          <p:nvSpPr>
            <p:cNvPr id="43074" name="Line 70"/>
            <p:cNvSpPr/>
            <p:nvPr/>
          </p:nvSpPr>
          <p:spPr>
            <a:xfrm flipV="1">
              <a:off x="1644" y="1032"/>
              <a:ext cx="921" cy="9"/>
            </a:xfrm>
            <a:prstGeom prst="line">
              <a:avLst/>
            </a:prstGeom>
            <a:ln w="38100" cap="flat" cmpd="sng">
              <a:solidFill>
                <a:srgbClr val="A50021"/>
              </a:solidFill>
              <a:prstDash val="solid"/>
              <a:headEnd type="none" w="med" len="med"/>
              <a:tailEnd type="none" w="med" len="med"/>
            </a:ln>
          </p:spPr>
        </p:sp>
        <p:sp>
          <p:nvSpPr>
            <p:cNvPr id="43075" name="Oval 72"/>
            <p:cNvSpPr/>
            <p:nvPr/>
          </p:nvSpPr>
          <p:spPr>
            <a:xfrm>
              <a:off x="1904" y="1244"/>
              <a:ext cx="363" cy="369"/>
            </a:xfrm>
            <a:prstGeom prst="ellipse">
              <a:avLst/>
            </a:prstGeom>
            <a:noFill/>
            <a:ln w="38100" cap="flat" cmpd="sng">
              <a:solidFill>
                <a:srgbClr val="A50021"/>
              </a:solidFill>
              <a:prstDash val="solid"/>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43076" name="Line 73"/>
            <p:cNvSpPr/>
            <p:nvPr/>
          </p:nvSpPr>
          <p:spPr>
            <a:xfrm flipH="1" flipV="1">
              <a:off x="2085" y="1002"/>
              <a:ext cx="10" cy="927"/>
            </a:xfrm>
            <a:prstGeom prst="line">
              <a:avLst/>
            </a:prstGeom>
            <a:ln w="4763" cap="flat" cmpd="sng">
              <a:solidFill>
                <a:srgbClr val="A50021"/>
              </a:solidFill>
              <a:prstDash val="lgDashDot"/>
              <a:headEnd type="none" w="med" len="med"/>
              <a:tailEnd type="none" w="med" len="med"/>
            </a:ln>
          </p:spPr>
        </p:sp>
        <p:sp>
          <p:nvSpPr>
            <p:cNvPr id="43077" name="Line 74"/>
            <p:cNvSpPr/>
            <p:nvPr/>
          </p:nvSpPr>
          <p:spPr>
            <a:xfrm flipV="1">
              <a:off x="1635" y="1425"/>
              <a:ext cx="897" cy="6"/>
            </a:xfrm>
            <a:prstGeom prst="line">
              <a:avLst/>
            </a:prstGeom>
            <a:ln w="4763" cap="flat" cmpd="sng">
              <a:solidFill>
                <a:srgbClr val="A50021"/>
              </a:solidFill>
              <a:prstDash val="lgDashDot"/>
              <a:headEnd type="none" w="med" len="med"/>
              <a:tailEnd type="none" w="med" len="med"/>
            </a:ln>
          </p:spPr>
        </p:sp>
        <p:grpSp>
          <p:nvGrpSpPr>
            <p:cNvPr id="43078" name="Group 86"/>
            <p:cNvGrpSpPr/>
            <p:nvPr/>
          </p:nvGrpSpPr>
          <p:grpSpPr>
            <a:xfrm>
              <a:off x="2352" y="1038"/>
              <a:ext cx="19" cy="808"/>
              <a:chOff x="2352" y="1038"/>
              <a:chExt cx="19" cy="808"/>
            </a:xfrm>
          </p:grpSpPr>
          <p:sp>
            <p:nvSpPr>
              <p:cNvPr id="43086" name="Line 75"/>
              <p:cNvSpPr/>
              <p:nvPr/>
            </p:nvSpPr>
            <p:spPr>
              <a:xfrm>
                <a:off x="2352" y="1038"/>
                <a:ext cx="3" cy="138"/>
              </a:xfrm>
              <a:prstGeom prst="line">
                <a:avLst/>
              </a:prstGeom>
              <a:ln w="4763" cap="flat" cmpd="sng">
                <a:solidFill>
                  <a:schemeClr val="tx1"/>
                </a:solidFill>
                <a:prstDash val="solid"/>
                <a:headEnd type="none" w="med" len="med"/>
                <a:tailEnd type="none" w="med" len="med"/>
              </a:ln>
            </p:spPr>
          </p:sp>
          <p:sp>
            <p:nvSpPr>
              <p:cNvPr id="43087" name="Line 76"/>
              <p:cNvSpPr/>
              <p:nvPr/>
            </p:nvSpPr>
            <p:spPr>
              <a:xfrm>
                <a:off x="2357" y="1223"/>
                <a:ext cx="3" cy="138"/>
              </a:xfrm>
              <a:prstGeom prst="line">
                <a:avLst/>
              </a:prstGeom>
              <a:ln w="4763" cap="flat" cmpd="sng">
                <a:solidFill>
                  <a:schemeClr val="tx1"/>
                </a:solidFill>
                <a:prstDash val="solid"/>
                <a:headEnd type="none" w="med" len="med"/>
                <a:tailEnd type="none" w="med" len="med"/>
              </a:ln>
            </p:spPr>
          </p:sp>
          <p:sp>
            <p:nvSpPr>
              <p:cNvPr id="43088" name="Line 77"/>
              <p:cNvSpPr/>
              <p:nvPr/>
            </p:nvSpPr>
            <p:spPr>
              <a:xfrm>
                <a:off x="2368" y="1708"/>
                <a:ext cx="3" cy="138"/>
              </a:xfrm>
              <a:prstGeom prst="line">
                <a:avLst/>
              </a:prstGeom>
              <a:ln w="4763" cap="flat" cmpd="sng">
                <a:solidFill>
                  <a:schemeClr val="tx1"/>
                </a:solidFill>
                <a:prstDash val="solid"/>
                <a:headEnd type="none" w="med" len="med"/>
                <a:tailEnd type="none" w="med" len="med"/>
              </a:ln>
            </p:spPr>
          </p:sp>
          <p:sp>
            <p:nvSpPr>
              <p:cNvPr id="43089" name="Line 78"/>
              <p:cNvSpPr/>
              <p:nvPr/>
            </p:nvSpPr>
            <p:spPr>
              <a:xfrm>
                <a:off x="2358" y="1383"/>
                <a:ext cx="3" cy="138"/>
              </a:xfrm>
              <a:prstGeom prst="line">
                <a:avLst/>
              </a:prstGeom>
              <a:ln w="4763" cap="flat" cmpd="sng">
                <a:solidFill>
                  <a:schemeClr val="tx1"/>
                </a:solidFill>
                <a:prstDash val="solid"/>
                <a:headEnd type="none" w="med" len="med"/>
                <a:tailEnd type="none" w="med" len="med"/>
              </a:ln>
            </p:spPr>
          </p:sp>
          <p:sp>
            <p:nvSpPr>
              <p:cNvPr id="43090" name="Line 79"/>
              <p:cNvSpPr/>
              <p:nvPr/>
            </p:nvSpPr>
            <p:spPr>
              <a:xfrm>
                <a:off x="2363" y="1547"/>
                <a:ext cx="3" cy="138"/>
              </a:xfrm>
              <a:prstGeom prst="line">
                <a:avLst/>
              </a:prstGeom>
              <a:ln w="4763" cap="flat" cmpd="sng">
                <a:solidFill>
                  <a:schemeClr val="tx1"/>
                </a:solidFill>
                <a:prstDash val="solid"/>
                <a:headEnd type="none" w="med" len="med"/>
                <a:tailEnd type="none" w="med" len="med"/>
              </a:ln>
            </p:spPr>
          </p:sp>
        </p:grpSp>
        <p:grpSp>
          <p:nvGrpSpPr>
            <p:cNvPr id="43079" name="Group 85"/>
            <p:cNvGrpSpPr/>
            <p:nvPr/>
          </p:nvGrpSpPr>
          <p:grpSpPr>
            <a:xfrm>
              <a:off x="1799" y="1037"/>
              <a:ext cx="19" cy="808"/>
              <a:chOff x="1799" y="1037"/>
              <a:chExt cx="19" cy="808"/>
            </a:xfrm>
          </p:grpSpPr>
          <p:sp>
            <p:nvSpPr>
              <p:cNvPr id="43081" name="Line 80"/>
              <p:cNvSpPr/>
              <p:nvPr/>
            </p:nvSpPr>
            <p:spPr>
              <a:xfrm>
                <a:off x="1799" y="1037"/>
                <a:ext cx="3" cy="138"/>
              </a:xfrm>
              <a:prstGeom prst="line">
                <a:avLst/>
              </a:prstGeom>
              <a:ln w="4763" cap="flat" cmpd="sng">
                <a:solidFill>
                  <a:srgbClr val="A50021"/>
                </a:solidFill>
                <a:prstDash val="solid"/>
                <a:headEnd type="none" w="med" len="med"/>
                <a:tailEnd type="none" w="med" len="med"/>
              </a:ln>
            </p:spPr>
          </p:sp>
          <p:sp>
            <p:nvSpPr>
              <p:cNvPr id="43082" name="Line 81"/>
              <p:cNvSpPr/>
              <p:nvPr/>
            </p:nvSpPr>
            <p:spPr>
              <a:xfrm>
                <a:off x="1804" y="1222"/>
                <a:ext cx="3" cy="138"/>
              </a:xfrm>
              <a:prstGeom prst="line">
                <a:avLst/>
              </a:prstGeom>
              <a:ln w="4763" cap="flat" cmpd="sng">
                <a:solidFill>
                  <a:srgbClr val="A50021"/>
                </a:solidFill>
                <a:prstDash val="solid"/>
                <a:headEnd type="none" w="med" len="med"/>
                <a:tailEnd type="none" w="med" len="med"/>
              </a:ln>
            </p:spPr>
          </p:sp>
          <p:sp>
            <p:nvSpPr>
              <p:cNvPr id="43083" name="Line 82"/>
              <p:cNvSpPr/>
              <p:nvPr/>
            </p:nvSpPr>
            <p:spPr>
              <a:xfrm>
                <a:off x="1815" y="1707"/>
                <a:ext cx="3" cy="138"/>
              </a:xfrm>
              <a:prstGeom prst="line">
                <a:avLst/>
              </a:prstGeom>
              <a:ln w="4763" cap="flat" cmpd="sng">
                <a:solidFill>
                  <a:srgbClr val="A50021"/>
                </a:solidFill>
                <a:prstDash val="solid"/>
                <a:headEnd type="none" w="med" len="med"/>
                <a:tailEnd type="none" w="med" len="med"/>
              </a:ln>
            </p:spPr>
          </p:sp>
          <p:sp>
            <p:nvSpPr>
              <p:cNvPr id="43084" name="Line 83"/>
              <p:cNvSpPr/>
              <p:nvPr/>
            </p:nvSpPr>
            <p:spPr>
              <a:xfrm>
                <a:off x="1805" y="1382"/>
                <a:ext cx="3" cy="138"/>
              </a:xfrm>
              <a:prstGeom prst="line">
                <a:avLst/>
              </a:prstGeom>
              <a:ln w="4763" cap="flat" cmpd="sng">
                <a:solidFill>
                  <a:srgbClr val="A50021"/>
                </a:solidFill>
                <a:prstDash val="solid"/>
                <a:headEnd type="none" w="med" len="med"/>
                <a:tailEnd type="none" w="med" len="med"/>
              </a:ln>
            </p:spPr>
          </p:sp>
          <p:sp>
            <p:nvSpPr>
              <p:cNvPr id="43085" name="Line 84"/>
              <p:cNvSpPr/>
              <p:nvPr/>
            </p:nvSpPr>
            <p:spPr>
              <a:xfrm>
                <a:off x="1810" y="1546"/>
                <a:ext cx="3" cy="138"/>
              </a:xfrm>
              <a:prstGeom prst="line">
                <a:avLst/>
              </a:prstGeom>
              <a:ln w="4763" cap="flat" cmpd="sng">
                <a:solidFill>
                  <a:srgbClr val="A50021"/>
                </a:solidFill>
                <a:prstDash val="solid"/>
                <a:headEnd type="none" w="med" len="med"/>
                <a:tailEnd type="none" w="med" len="med"/>
              </a:ln>
            </p:spPr>
          </p:sp>
        </p:grpSp>
        <p:sp>
          <p:nvSpPr>
            <p:cNvPr id="43080" name="Oval 71"/>
            <p:cNvSpPr/>
            <p:nvPr/>
          </p:nvSpPr>
          <p:spPr>
            <a:xfrm>
              <a:off x="1761" y="1095"/>
              <a:ext cx="654" cy="660"/>
            </a:xfrm>
            <a:prstGeom prst="ellipse">
              <a:avLst/>
            </a:prstGeom>
            <a:noFill/>
            <a:ln w="38100" cap="flat" cmpd="sng">
              <a:solidFill>
                <a:srgbClr val="A50021"/>
              </a:solidFill>
              <a:prstDash val="solid"/>
              <a:headEnd type="none" w="med" len="med"/>
              <a:tailEnd type="none" w="med" len="med"/>
            </a:ln>
          </p:spPr>
          <p:txBody>
            <a:bodyPr wrap="none" anchor="ctr" anchorCtr="0"/>
            <a:lstStyle/>
            <a:p>
              <a:endParaRPr lang="en-US" altLang="x-none" dirty="0">
                <a:latin typeface="Comic Sans MS" panose="030F0702030302020204" pitchFamily="66"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70720"/>
                                        </p:tgtEl>
                                        <p:attrNameLst>
                                          <p:attrName>style.visibility</p:attrName>
                                        </p:attrNameLst>
                                      </p:cBhvr>
                                      <p:to>
                                        <p:strVal val="visible"/>
                                      </p:to>
                                    </p:set>
                                    <p:animEffect transition="in" filter="dissolve">
                                      <p:cBhvr>
                                        <p:cTn id="7" dur="500"/>
                                        <p:tgtEl>
                                          <p:spTgt spid="37072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70722"/>
                                        </p:tgtEl>
                                        <p:attrNameLst>
                                          <p:attrName>style.visibility</p:attrName>
                                        </p:attrNameLst>
                                      </p:cBhvr>
                                      <p:to>
                                        <p:strVal val="visible"/>
                                      </p:to>
                                    </p:set>
                                    <p:animEffect transition="in" filter="dissolve">
                                      <p:cBhvr>
                                        <p:cTn id="12" dur="500"/>
                                        <p:tgtEl>
                                          <p:spTgt spid="37072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370749"/>
                                        </p:tgtEl>
                                        <p:attrNameLst>
                                          <p:attrName>style.visibility</p:attrName>
                                        </p:attrNameLst>
                                      </p:cBhvr>
                                      <p:to>
                                        <p:strVal val="visible"/>
                                      </p:to>
                                    </p:set>
                                    <p:animEffect transition="in" filter="wipe(up)">
                                      <p:cBhvr>
                                        <p:cTn id="17" dur="500"/>
                                        <p:tgtEl>
                                          <p:spTgt spid="370749"/>
                                        </p:tgtEl>
                                      </p:cBhvr>
                                    </p:animEffect>
                                  </p:childTnLst>
                                </p:cTn>
                              </p:par>
                              <p:par>
                                <p:cTn id="18" presetID="22" presetClass="entr" presetSubtype="1" fill="hold" nodeType="withEffect">
                                  <p:stCondLst>
                                    <p:cond delay="0"/>
                                  </p:stCondLst>
                                  <p:childTnLst>
                                    <p:set>
                                      <p:cBhvr>
                                        <p:cTn id="19" dur="1" fill="hold">
                                          <p:stCondLst>
                                            <p:cond delay="0"/>
                                          </p:stCondLst>
                                        </p:cTn>
                                        <p:tgtEl>
                                          <p:spTgt spid="370750"/>
                                        </p:tgtEl>
                                        <p:attrNameLst>
                                          <p:attrName>style.visibility</p:attrName>
                                        </p:attrNameLst>
                                      </p:cBhvr>
                                      <p:to>
                                        <p:strVal val="visible"/>
                                      </p:to>
                                    </p:set>
                                    <p:animEffect transition="in" filter="wipe(up)">
                                      <p:cBhvr>
                                        <p:cTn id="20" dur="500"/>
                                        <p:tgtEl>
                                          <p:spTgt spid="370750"/>
                                        </p:tgtEl>
                                      </p:cBhvr>
                                    </p:animEffect>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370751"/>
                                        </p:tgtEl>
                                        <p:attrNameLst>
                                          <p:attrName>style.visibility</p:attrName>
                                        </p:attrNameLst>
                                      </p:cBhvr>
                                      <p:to>
                                        <p:strVal val="visible"/>
                                      </p:to>
                                    </p:set>
                                    <p:animEffect transition="in" filter="wipe(left)">
                                      <p:cBhvr>
                                        <p:cTn id="24" dur="500"/>
                                        <p:tgtEl>
                                          <p:spTgt spid="370751"/>
                                        </p:tgtEl>
                                      </p:cBhvr>
                                    </p:animEffect>
                                  </p:childTnLst>
                                </p:cTn>
                              </p:par>
                            </p:childTnLst>
                          </p:cTn>
                        </p:par>
                        <p:par>
                          <p:cTn id="25" fill="hold">
                            <p:stCondLst>
                              <p:cond delay="1000"/>
                            </p:stCondLst>
                            <p:childTnLst>
                              <p:par>
                                <p:cTn id="26" presetID="22" presetClass="entr" presetSubtype="4" fill="hold" grpId="0" nodeType="afterEffect">
                                  <p:stCondLst>
                                    <p:cond delay="0"/>
                                  </p:stCondLst>
                                  <p:childTnLst>
                                    <p:set>
                                      <p:cBhvr>
                                        <p:cTn id="27" dur="1" fill="hold">
                                          <p:stCondLst>
                                            <p:cond delay="0"/>
                                          </p:stCondLst>
                                        </p:cTn>
                                        <p:tgtEl>
                                          <p:spTgt spid="370752"/>
                                        </p:tgtEl>
                                        <p:attrNameLst>
                                          <p:attrName>style.visibility</p:attrName>
                                        </p:attrNameLst>
                                      </p:cBhvr>
                                      <p:to>
                                        <p:strVal val="visible"/>
                                      </p:to>
                                    </p:set>
                                    <p:animEffect transition="in" filter="wipe(down)">
                                      <p:cBhvr>
                                        <p:cTn id="28" dur="500"/>
                                        <p:tgtEl>
                                          <p:spTgt spid="370752"/>
                                        </p:tgtEl>
                                      </p:cBhvr>
                                    </p:animEffect>
                                  </p:childTnLst>
                                </p:cTn>
                              </p:par>
                            </p:childTnLst>
                          </p:cTn>
                        </p:par>
                        <p:par>
                          <p:cTn id="29" fill="hold">
                            <p:stCondLst>
                              <p:cond delay="1500"/>
                            </p:stCondLst>
                            <p:childTnLst>
                              <p:par>
                                <p:cTn id="30" presetID="22" presetClass="entr" presetSubtype="1" fill="hold" nodeType="afterEffect">
                                  <p:stCondLst>
                                    <p:cond delay="0"/>
                                  </p:stCondLst>
                                  <p:childTnLst>
                                    <p:set>
                                      <p:cBhvr>
                                        <p:cTn id="31" dur="1" fill="hold">
                                          <p:stCondLst>
                                            <p:cond delay="0"/>
                                          </p:stCondLst>
                                        </p:cTn>
                                        <p:tgtEl>
                                          <p:spTgt spid="370753"/>
                                        </p:tgtEl>
                                        <p:attrNameLst>
                                          <p:attrName>style.visibility</p:attrName>
                                        </p:attrNameLst>
                                      </p:cBhvr>
                                      <p:to>
                                        <p:strVal val="visible"/>
                                      </p:to>
                                    </p:set>
                                    <p:animEffect transition="in" filter="wipe(up)">
                                      <p:cBhvr>
                                        <p:cTn id="32" dur="500"/>
                                        <p:tgtEl>
                                          <p:spTgt spid="370753"/>
                                        </p:tgtEl>
                                      </p:cBhvr>
                                    </p:animEffect>
                                  </p:childTnLst>
                                </p:cTn>
                              </p:par>
                              <p:par>
                                <p:cTn id="33" presetID="22" presetClass="entr" presetSubtype="1" fill="hold" nodeType="withEffect">
                                  <p:stCondLst>
                                    <p:cond delay="0"/>
                                  </p:stCondLst>
                                  <p:childTnLst>
                                    <p:set>
                                      <p:cBhvr>
                                        <p:cTn id="34" dur="1" fill="hold">
                                          <p:stCondLst>
                                            <p:cond delay="0"/>
                                          </p:stCondLst>
                                        </p:cTn>
                                        <p:tgtEl>
                                          <p:spTgt spid="370754"/>
                                        </p:tgtEl>
                                        <p:attrNameLst>
                                          <p:attrName>style.visibility</p:attrName>
                                        </p:attrNameLst>
                                      </p:cBhvr>
                                      <p:to>
                                        <p:strVal val="visible"/>
                                      </p:to>
                                    </p:set>
                                    <p:animEffect transition="in" filter="wipe(up)">
                                      <p:cBhvr>
                                        <p:cTn id="35" dur="500"/>
                                        <p:tgtEl>
                                          <p:spTgt spid="370754"/>
                                        </p:tgtEl>
                                      </p:cBhvr>
                                    </p:animEffect>
                                  </p:childTnLst>
                                </p:cTn>
                              </p:par>
                            </p:childTnLst>
                          </p:cTn>
                        </p:par>
                        <p:par>
                          <p:cTn id="36" fill="hold">
                            <p:stCondLst>
                              <p:cond delay="2000"/>
                            </p:stCondLst>
                            <p:childTnLst>
                              <p:par>
                                <p:cTn id="37" presetID="22" presetClass="entr" presetSubtype="8" fill="hold" nodeType="afterEffect">
                                  <p:stCondLst>
                                    <p:cond delay="0"/>
                                  </p:stCondLst>
                                  <p:childTnLst>
                                    <p:set>
                                      <p:cBhvr>
                                        <p:cTn id="38" dur="1" fill="hold">
                                          <p:stCondLst>
                                            <p:cond delay="0"/>
                                          </p:stCondLst>
                                        </p:cTn>
                                        <p:tgtEl>
                                          <p:spTgt spid="370755"/>
                                        </p:tgtEl>
                                        <p:attrNameLst>
                                          <p:attrName>style.visibility</p:attrName>
                                        </p:attrNameLst>
                                      </p:cBhvr>
                                      <p:to>
                                        <p:strVal val="visible"/>
                                      </p:to>
                                    </p:set>
                                    <p:animEffect transition="in" filter="wipe(left)">
                                      <p:cBhvr>
                                        <p:cTn id="39" dur="500"/>
                                        <p:tgtEl>
                                          <p:spTgt spid="370755"/>
                                        </p:tgtEl>
                                      </p:cBhvr>
                                    </p:animEffect>
                                  </p:childTnLst>
                                </p:cTn>
                              </p:par>
                            </p:childTnLst>
                          </p:cTn>
                        </p:par>
                        <p:par>
                          <p:cTn id="40" fill="hold">
                            <p:stCondLst>
                              <p:cond delay="2500"/>
                            </p:stCondLst>
                            <p:childTnLst>
                              <p:par>
                                <p:cTn id="41" presetID="22" presetClass="entr" presetSubtype="4" fill="hold" grpId="0" nodeType="afterEffect">
                                  <p:stCondLst>
                                    <p:cond delay="0"/>
                                  </p:stCondLst>
                                  <p:childTnLst>
                                    <p:set>
                                      <p:cBhvr>
                                        <p:cTn id="42" dur="1" fill="hold">
                                          <p:stCondLst>
                                            <p:cond delay="0"/>
                                          </p:stCondLst>
                                        </p:cTn>
                                        <p:tgtEl>
                                          <p:spTgt spid="370756"/>
                                        </p:tgtEl>
                                        <p:attrNameLst>
                                          <p:attrName>style.visibility</p:attrName>
                                        </p:attrNameLst>
                                      </p:cBhvr>
                                      <p:to>
                                        <p:strVal val="visible"/>
                                      </p:to>
                                    </p:set>
                                    <p:animEffect transition="in" filter="wipe(down)">
                                      <p:cBhvr>
                                        <p:cTn id="43" dur="500"/>
                                        <p:tgtEl>
                                          <p:spTgt spid="370756"/>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1" fill="hold" nodeType="clickEffect">
                                  <p:stCondLst>
                                    <p:cond delay="0"/>
                                  </p:stCondLst>
                                  <p:childTnLst>
                                    <p:set>
                                      <p:cBhvr>
                                        <p:cTn id="47" dur="1" fill="hold">
                                          <p:stCondLst>
                                            <p:cond delay="0"/>
                                          </p:stCondLst>
                                        </p:cTn>
                                        <p:tgtEl>
                                          <p:spTgt spid="370738"/>
                                        </p:tgtEl>
                                        <p:attrNameLst>
                                          <p:attrName>style.visibility</p:attrName>
                                        </p:attrNameLst>
                                      </p:cBhvr>
                                      <p:to>
                                        <p:strVal val="visible"/>
                                      </p:to>
                                    </p:set>
                                    <p:animEffect transition="in" filter="wipe(up)">
                                      <p:cBhvr>
                                        <p:cTn id="48" dur="500"/>
                                        <p:tgtEl>
                                          <p:spTgt spid="370738"/>
                                        </p:tgtEl>
                                      </p:cBhvr>
                                    </p:animEffect>
                                  </p:childTnLst>
                                </p:cTn>
                              </p:par>
                            </p:childTnLst>
                          </p:cTn>
                        </p:par>
                        <p:par>
                          <p:cTn id="49" fill="hold">
                            <p:stCondLst>
                              <p:cond delay="500"/>
                            </p:stCondLst>
                            <p:childTnLst>
                              <p:par>
                                <p:cTn id="50" presetID="22" presetClass="entr" presetSubtype="1" fill="hold" nodeType="afterEffect">
                                  <p:stCondLst>
                                    <p:cond delay="0"/>
                                  </p:stCondLst>
                                  <p:childTnLst>
                                    <p:set>
                                      <p:cBhvr>
                                        <p:cTn id="51" dur="1" fill="hold">
                                          <p:stCondLst>
                                            <p:cond delay="0"/>
                                          </p:stCondLst>
                                        </p:cTn>
                                        <p:tgtEl>
                                          <p:spTgt spid="370742"/>
                                        </p:tgtEl>
                                        <p:attrNameLst>
                                          <p:attrName>style.visibility</p:attrName>
                                        </p:attrNameLst>
                                      </p:cBhvr>
                                      <p:to>
                                        <p:strVal val="visible"/>
                                      </p:to>
                                    </p:set>
                                    <p:animEffect transition="in" filter="wipe(up)">
                                      <p:cBhvr>
                                        <p:cTn id="52" dur="500"/>
                                        <p:tgtEl>
                                          <p:spTgt spid="370742"/>
                                        </p:tgtEl>
                                      </p:cBhvr>
                                    </p:animEffect>
                                  </p:childTnLst>
                                </p:cTn>
                              </p:par>
                            </p:childTnLst>
                          </p:cTn>
                        </p:par>
                        <p:par>
                          <p:cTn id="53" fill="hold">
                            <p:stCondLst>
                              <p:cond delay="1000"/>
                            </p:stCondLst>
                            <p:childTnLst>
                              <p:par>
                                <p:cTn id="54" presetID="22" presetClass="entr" presetSubtype="8" fill="hold" nodeType="afterEffect">
                                  <p:stCondLst>
                                    <p:cond delay="0"/>
                                  </p:stCondLst>
                                  <p:childTnLst>
                                    <p:set>
                                      <p:cBhvr>
                                        <p:cTn id="55" dur="1" fill="hold">
                                          <p:stCondLst>
                                            <p:cond delay="0"/>
                                          </p:stCondLst>
                                        </p:cTn>
                                        <p:tgtEl>
                                          <p:spTgt spid="370740"/>
                                        </p:tgtEl>
                                        <p:attrNameLst>
                                          <p:attrName>style.visibility</p:attrName>
                                        </p:attrNameLst>
                                      </p:cBhvr>
                                      <p:to>
                                        <p:strVal val="visible"/>
                                      </p:to>
                                    </p:set>
                                    <p:animEffect transition="in" filter="wipe(left)">
                                      <p:cBhvr>
                                        <p:cTn id="56" dur="500"/>
                                        <p:tgtEl>
                                          <p:spTgt spid="370740"/>
                                        </p:tgtEl>
                                      </p:cBhvr>
                                    </p:animEffect>
                                  </p:childTnLst>
                                </p:cTn>
                              </p:par>
                            </p:childTnLst>
                          </p:cTn>
                        </p:par>
                        <p:par>
                          <p:cTn id="57" fill="hold">
                            <p:stCondLst>
                              <p:cond delay="1500"/>
                            </p:stCondLst>
                            <p:childTnLst>
                              <p:par>
                                <p:cTn id="58" presetID="9" presetClass="entr" presetSubtype="0" fill="hold" grpId="0" nodeType="afterEffect">
                                  <p:stCondLst>
                                    <p:cond delay="0"/>
                                  </p:stCondLst>
                                  <p:childTnLst>
                                    <p:set>
                                      <p:cBhvr>
                                        <p:cTn id="59" dur="1" fill="hold">
                                          <p:stCondLst>
                                            <p:cond delay="0"/>
                                          </p:stCondLst>
                                        </p:cTn>
                                        <p:tgtEl>
                                          <p:spTgt spid="370741"/>
                                        </p:tgtEl>
                                        <p:attrNameLst>
                                          <p:attrName>style.visibility</p:attrName>
                                        </p:attrNameLst>
                                      </p:cBhvr>
                                      <p:to>
                                        <p:strVal val="visible"/>
                                      </p:to>
                                    </p:set>
                                    <p:animEffect transition="in" filter="dissolve">
                                      <p:cBhvr>
                                        <p:cTn id="60" dur="500"/>
                                        <p:tgtEl>
                                          <p:spTgt spid="370741"/>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2" fill="hold" grpId="0" nodeType="clickEffect">
                                  <p:stCondLst>
                                    <p:cond delay="0"/>
                                  </p:stCondLst>
                                  <p:childTnLst>
                                    <p:set>
                                      <p:cBhvr>
                                        <p:cTn id="64" dur="1" fill="hold">
                                          <p:stCondLst>
                                            <p:cond delay="0"/>
                                          </p:stCondLst>
                                        </p:cTn>
                                        <p:tgtEl>
                                          <p:spTgt spid="370744"/>
                                        </p:tgtEl>
                                        <p:attrNameLst>
                                          <p:attrName>style.visibility</p:attrName>
                                        </p:attrNameLst>
                                      </p:cBhvr>
                                      <p:to>
                                        <p:strVal val="visible"/>
                                      </p:to>
                                    </p:set>
                                    <p:animEffect transition="in" filter="wipe(right)">
                                      <p:cBhvr>
                                        <p:cTn id="65" dur="500"/>
                                        <p:tgtEl>
                                          <p:spTgt spid="370744"/>
                                        </p:tgtEl>
                                      </p:cBhvr>
                                    </p:animEffect>
                                  </p:childTnLst>
                                </p:cTn>
                              </p:par>
                            </p:childTnLst>
                          </p:cTn>
                        </p:par>
                        <p:par>
                          <p:cTn id="66" fill="hold">
                            <p:stCondLst>
                              <p:cond delay="500"/>
                            </p:stCondLst>
                            <p:childTnLst>
                              <p:par>
                                <p:cTn id="67" presetID="22" presetClass="entr" presetSubtype="1" fill="hold" nodeType="afterEffect">
                                  <p:stCondLst>
                                    <p:cond delay="0"/>
                                  </p:stCondLst>
                                  <p:childTnLst>
                                    <p:set>
                                      <p:cBhvr>
                                        <p:cTn id="68" dur="1" fill="hold">
                                          <p:stCondLst>
                                            <p:cond delay="0"/>
                                          </p:stCondLst>
                                        </p:cTn>
                                        <p:tgtEl>
                                          <p:spTgt spid="370723"/>
                                        </p:tgtEl>
                                        <p:attrNameLst>
                                          <p:attrName>style.visibility</p:attrName>
                                        </p:attrNameLst>
                                      </p:cBhvr>
                                      <p:to>
                                        <p:strVal val="visible"/>
                                      </p:to>
                                    </p:set>
                                    <p:animEffect transition="in" filter="wipe(up)">
                                      <p:cBhvr>
                                        <p:cTn id="69" dur="500"/>
                                        <p:tgtEl>
                                          <p:spTgt spid="370723"/>
                                        </p:tgtEl>
                                      </p:cBhvr>
                                    </p:animEffect>
                                  </p:childTnLst>
                                </p:cTn>
                              </p:par>
                              <p:par>
                                <p:cTn id="70" presetID="22" presetClass="entr" presetSubtype="1" fill="hold" nodeType="withEffect">
                                  <p:stCondLst>
                                    <p:cond delay="0"/>
                                  </p:stCondLst>
                                  <p:childTnLst>
                                    <p:set>
                                      <p:cBhvr>
                                        <p:cTn id="71" dur="1" fill="hold">
                                          <p:stCondLst>
                                            <p:cond delay="0"/>
                                          </p:stCondLst>
                                        </p:cTn>
                                        <p:tgtEl>
                                          <p:spTgt spid="370724"/>
                                        </p:tgtEl>
                                        <p:attrNameLst>
                                          <p:attrName>style.visibility</p:attrName>
                                        </p:attrNameLst>
                                      </p:cBhvr>
                                      <p:to>
                                        <p:strVal val="visible"/>
                                      </p:to>
                                    </p:set>
                                    <p:animEffect transition="in" filter="wipe(up)">
                                      <p:cBhvr>
                                        <p:cTn id="72" dur="500"/>
                                        <p:tgtEl>
                                          <p:spTgt spid="370724"/>
                                        </p:tgtEl>
                                      </p:cBhvr>
                                    </p:animEffect>
                                  </p:childTnLst>
                                </p:cTn>
                              </p:par>
                            </p:childTnLst>
                          </p:cTn>
                        </p:par>
                        <p:par>
                          <p:cTn id="73" fill="hold">
                            <p:stCondLst>
                              <p:cond delay="1000"/>
                            </p:stCondLst>
                            <p:childTnLst>
                              <p:par>
                                <p:cTn id="74" presetID="22" presetClass="entr" presetSubtype="8" fill="hold" nodeType="afterEffect">
                                  <p:stCondLst>
                                    <p:cond delay="0"/>
                                  </p:stCondLst>
                                  <p:childTnLst>
                                    <p:set>
                                      <p:cBhvr>
                                        <p:cTn id="75" dur="1" fill="hold">
                                          <p:stCondLst>
                                            <p:cond delay="0"/>
                                          </p:stCondLst>
                                        </p:cTn>
                                        <p:tgtEl>
                                          <p:spTgt spid="370725"/>
                                        </p:tgtEl>
                                        <p:attrNameLst>
                                          <p:attrName>style.visibility</p:attrName>
                                        </p:attrNameLst>
                                      </p:cBhvr>
                                      <p:to>
                                        <p:strVal val="visible"/>
                                      </p:to>
                                    </p:set>
                                    <p:animEffect transition="in" filter="wipe(left)">
                                      <p:cBhvr>
                                        <p:cTn id="76" dur="500"/>
                                        <p:tgtEl>
                                          <p:spTgt spid="370725"/>
                                        </p:tgtEl>
                                      </p:cBhvr>
                                    </p:animEffect>
                                  </p:childTnLst>
                                </p:cTn>
                              </p:par>
                            </p:childTnLst>
                          </p:cTn>
                        </p:par>
                        <p:par>
                          <p:cTn id="77" fill="hold">
                            <p:stCondLst>
                              <p:cond delay="1500"/>
                            </p:stCondLst>
                            <p:childTnLst>
                              <p:par>
                                <p:cTn id="78" presetID="22" presetClass="entr" presetSubtype="4" fill="hold" grpId="0" nodeType="afterEffect">
                                  <p:stCondLst>
                                    <p:cond delay="0"/>
                                  </p:stCondLst>
                                  <p:childTnLst>
                                    <p:set>
                                      <p:cBhvr>
                                        <p:cTn id="79" dur="1" fill="hold">
                                          <p:stCondLst>
                                            <p:cond delay="0"/>
                                          </p:stCondLst>
                                        </p:cTn>
                                        <p:tgtEl>
                                          <p:spTgt spid="370726"/>
                                        </p:tgtEl>
                                        <p:attrNameLst>
                                          <p:attrName>style.visibility</p:attrName>
                                        </p:attrNameLst>
                                      </p:cBhvr>
                                      <p:to>
                                        <p:strVal val="visible"/>
                                      </p:to>
                                    </p:set>
                                    <p:animEffect transition="in" filter="wipe(down)">
                                      <p:cBhvr>
                                        <p:cTn id="80" dur="500"/>
                                        <p:tgtEl>
                                          <p:spTgt spid="370726"/>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1" fill="hold" grpId="0" nodeType="clickEffect">
                                  <p:stCondLst>
                                    <p:cond delay="0"/>
                                  </p:stCondLst>
                                  <p:childTnLst>
                                    <p:set>
                                      <p:cBhvr>
                                        <p:cTn id="84" dur="1" fill="hold">
                                          <p:stCondLst>
                                            <p:cond delay="0"/>
                                          </p:stCondLst>
                                        </p:cTn>
                                        <p:tgtEl>
                                          <p:spTgt spid="370736"/>
                                        </p:tgtEl>
                                        <p:attrNameLst>
                                          <p:attrName>style.visibility</p:attrName>
                                        </p:attrNameLst>
                                      </p:cBhvr>
                                      <p:to>
                                        <p:strVal val="visible"/>
                                      </p:to>
                                    </p:set>
                                    <p:animEffect transition="in" filter="wipe(up)">
                                      <p:cBhvr>
                                        <p:cTn id="85" dur="500"/>
                                        <p:tgtEl>
                                          <p:spTgt spid="370736"/>
                                        </p:tgtEl>
                                      </p:cBhvr>
                                    </p:animEffect>
                                  </p:childTnLst>
                                </p:cTn>
                              </p:par>
                            </p:childTnLst>
                          </p:cTn>
                        </p:par>
                        <p:par>
                          <p:cTn id="86" fill="hold">
                            <p:stCondLst>
                              <p:cond delay="500"/>
                            </p:stCondLst>
                            <p:childTnLst>
                              <p:par>
                                <p:cTn id="87" presetID="22" presetClass="entr" presetSubtype="1" fill="hold" grpId="0" nodeType="afterEffect">
                                  <p:stCondLst>
                                    <p:cond delay="0"/>
                                  </p:stCondLst>
                                  <p:childTnLst>
                                    <p:set>
                                      <p:cBhvr>
                                        <p:cTn id="88" dur="1" fill="hold">
                                          <p:stCondLst>
                                            <p:cond delay="0"/>
                                          </p:stCondLst>
                                        </p:cTn>
                                        <p:tgtEl>
                                          <p:spTgt spid="370757"/>
                                        </p:tgtEl>
                                        <p:attrNameLst>
                                          <p:attrName>style.visibility</p:attrName>
                                        </p:attrNameLst>
                                      </p:cBhvr>
                                      <p:to>
                                        <p:strVal val="visible"/>
                                      </p:to>
                                    </p:set>
                                    <p:animEffect transition="in" filter="wipe(up)">
                                      <p:cBhvr>
                                        <p:cTn id="89" dur="500"/>
                                        <p:tgtEl>
                                          <p:spTgt spid="370757"/>
                                        </p:tgtEl>
                                      </p:cBhvr>
                                    </p:animEffect>
                                  </p:childTnLst>
                                </p:cTn>
                              </p:par>
                            </p:childTnLst>
                          </p:cTn>
                        </p:par>
                        <p:par>
                          <p:cTn id="90" fill="hold">
                            <p:stCondLst>
                              <p:cond delay="1000"/>
                            </p:stCondLst>
                            <p:childTnLst>
                              <p:par>
                                <p:cTn id="91" presetID="22" presetClass="entr" presetSubtype="1" fill="hold" nodeType="afterEffect">
                                  <p:stCondLst>
                                    <p:cond delay="0"/>
                                  </p:stCondLst>
                                  <p:childTnLst>
                                    <p:set>
                                      <p:cBhvr>
                                        <p:cTn id="92" dur="1" fill="hold">
                                          <p:stCondLst>
                                            <p:cond delay="0"/>
                                          </p:stCondLst>
                                        </p:cTn>
                                        <p:tgtEl>
                                          <p:spTgt spid="2"/>
                                        </p:tgtEl>
                                        <p:attrNameLst>
                                          <p:attrName>style.visibility</p:attrName>
                                        </p:attrNameLst>
                                      </p:cBhvr>
                                      <p:to>
                                        <p:strVal val="visible"/>
                                      </p:to>
                                    </p:set>
                                    <p:animEffect transition="in" filter="wipe(up)">
                                      <p:cBhvr>
                                        <p:cTn id="93" dur="500"/>
                                        <p:tgtEl>
                                          <p:spTgt spid="2"/>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8" fill="hold" nodeType="clickEffect">
                                  <p:stCondLst>
                                    <p:cond delay="0"/>
                                  </p:stCondLst>
                                  <p:childTnLst>
                                    <p:set>
                                      <p:cBhvr>
                                        <p:cTn id="97" dur="1" fill="hold">
                                          <p:stCondLst>
                                            <p:cond delay="0"/>
                                          </p:stCondLst>
                                        </p:cTn>
                                        <p:tgtEl>
                                          <p:spTgt spid="370728"/>
                                        </p:tgtEl>
                                        <p:attrNameLst>
                                          <p:attrName>style.visibility</p:attrName>
                                        </p:attrNameLst>
                                      </p:cBhvr>
                                      <p:to>
                                        <p:strVal val="visible"/>
                                      </p:to>
                                    </p:set>
                                    <p:animEffect transition="in" filter="wipe(left)">
                                      <p:cBhvr>
                                        <p:cTn id="98" dur="500"/>
                                        <p:tgtEl>
                                          <p:spTgt spid="370728"/>
                                        </p:tgtEl>
                                      </p:cBhvr>
                                    </p:animEffect>
                                  </p:childTnLst>
                                </p:cTn>
                              </p:par>
                              <p:par>
                                <p:cTn id="99" presetID="22" presetClass="entr" presetSubtype="8" fill="hold" nodeType="withEffect">
                                  <p:stCondLst>
                                    <p:cond delay="0"/>
                                  </p:stCondLst>
                                  <p:childTnLst>
                                    <p:set>
                                      <p:cBhvr>
                                        <p:cTn id="100" dur="1" fill="hold">
                                          <p:stCondLst>
                                            <p:cond delay="0"/>
                                          </p:stCondLst>
                                        </p:cTn>
                                        <p:tgtEl>
                                          <p:spTgt spid="370729"/>
                                        </p:tgtEl>
                                        <p:attrNameLst>
                                          <p:attrName>style.visibility</p:attrName>
                                        </p:attrNameLst>
                                      </p:cBhvr>
                                      <p:to>
                                        <p:strVal val="visible"/>
                                      </p:to>
                                    </p:set>
                                    <p:animEffect transition="in" filter="wipe(left)">
                                      <p:cBhvr>
                                        <p:cTn id="101" dur="500"/>
                                        <p:tgtEl>
                                          <p:spTgt spid="370729"/>
                                        </p:tgtEl>
                                      </p:cBhvr>
                                    </p:animEffect>
                                  </p:childTnLst>
                                </p:cTn>
                              </p:par>
                            </p:childTnLst>
                          </p:cTn>
                        </p:par>
                        <p:par>
                          <p:cTn id="102" fill="hold">
                            <p:stCondLst>
                              <p:cond delay="500"/>
                            </p:stCondLst>
                            <p:childTnLst>
                              <p:par>
                                <p:cTn id="103" presetID="22" presetClass="entr" presetSubtype="4" fill="hold" nodeType="afterEffect">
                                  <p:stCondLst>
                                    <p:cond delay="0"/>
                                  </p:stCondLst>
                                  <p:childTnLst>
                                    <p:set>
                                      <p:cBhvr>
                                        <p:cTn id="104" dur="1" fill="hold">
                                          <p:stCondLst>
                                            <p:cond delay="0"/>
                                          </p:stCondLst>
                                        </p:cTn>
                                        <p:tgtEl>
                                          <p:spTgt spid="370732"/>
                                        </p:tgtEl>
                                        <p:attrNameLst>
                                          <p:attrName>style.visibility</p:attrName>
                                        </p:attrNameLst>
                                      </p:cBhvr>
                                      <p:to>
                                        <p:strVal val="visible"/>
                                      </p:to>
                                    </p:set>
                                    <p:animEffect transition="in" filter="wipe(down)">
                                      <p:cBhvr>
                                        <p:cTn id="105" dur="500"/>
                                        <p:tgtEl>
                                          <p:spTgt spid="370732"/>
                                        </p:tgtEl>
                                      </p:cBhvr>
                                    </p:animEffect>
                                  </p:childTnLst>
                                </p:cTn>
                              </p:par>
                            </p:childTnLst>
                          </p:cTn>
                        </p:par>
                        <p:par>
                          <p:cTn id="106" fill="hold">
                            <p:stCondLst>
                              <p:cond delay="1000"/>
                            </p:stCondLst>
                            <p:childTnLst>
                              <p:par>
                                <p:cTn id="107" presetID="22" presetClass="entr" presetSubtype="8" fill="hold" grpId="0" nodeType="afterEffect">
                                  <p:stCondLst>
                                    <p:cond delay="0"/>
                                  </p:stCondLst>
                                  <p:childTnLst>
                                    <p:set>
                                      <p:cBhvr>
                                        <p:cTn id="108" dur="1" fill="hold">
                                          <p:stCondLst>
                                            <p:cond delay="0"/>
                                          </p:stCondLst>
                                        </p:cTn>
                                        <p:tgtEl>
                                          <p:spTgt spid="370733"/>
                                        </p:tgtEl>
                                        <p:attrNameLst>
                                          <p:attrName>style.visibility</p:attrName>
                                        </p:attrNameLst>
                                      </p:cBhvr>
                                      <p:to>
                                        <p:strVal val="visible"/>
                                      </p:to>
                                    </p:set>
                                    <p:animEffect transition="in" filter="wipe(left)">
                                      <p:cBhvr>
                                        <p:cTn id="109" dur="500"/>
                                        <p:tgtEl>
                                          <p:spTgt spid="370733"/>
                                        </p:tgtEl>
                                      </p:cBhvr>
                                    </p:animEffect>
                                  </p:childTnLst>
                                </p:cTn>
                              </p:par>
                            </p:childTnLst>
                          </p:cTn>
                        </p:par>
                        <p:par>
                          <p:cTn id="110" fill="hold">
                            <p:stCondLst>
                              <p:cond delay="1500"/>
                            </p:stCondLst>
                            <p:childTnLst>
                              <p:par>
                                <p:cTn id="111" presetID="22" presetClass="entr" presetSubtype="8" fill="hold" nodeType="afterEffect">
                                  <p:stCondLst>
                                    <p:cond delay="0"/>
                                  </p:stCondLst>
                                  <p:childTnLst>
                                    <p:set>
                                      <p:cBhvr>
                                        <p:cTn id="112" dur="1" fill="hold">
                                          <p:stCondLst>
                                            <p:cond delay="0"/>
                                          </p:stCondLst>
                                        </p:cTn>
                                        <p:tgtEl>
                                          <p:spTgt spid="370727"/>
                                        </p:tgtEl>
                                        <p:attrNameLst>
                                          <p:attrName>style.visibility</p:attrName>
                                        </p:attrNameLst>
                                      </p:cBhvr>
                                      <p:to>
                                        <p:strVal val="visible"/>
                                      </p:to>
                                    </p:set>
                                    <p:animEffect transition="in" filter="wipe(left)">
                                      <p:cBhvr>
                                        <p:cTn id="113" dur="500"/>
                                        <p:tgtEl>
                                          <p:spTgt spid="370727"/>
                                        </p:tgtEl>
                                      </p:cBhvr>
                                    </p:animEffect>
                                  </p:childTnLst>
                                </p:cTn>
                              </p:par>
                              <p:par>
                                <p:cTn id="114" presetID="22" presetClass="entr" presetSubtype="8" fill="hold" nodeType="withEffect">
                                  <p:stCondLst>
                                    <p:cond delay="0"/>
                                  </p:stCondLst>
                                  <p:childTnLst>
                                    <p:set>
                                      <p:cBhvr>
                                        <p:cTn id="115" dur="1" fill="hold">
                                          <p:stCondLst>
                                            <p:cond delay="0"/>
                                          </p:stCondLst>
                                        </p:cTn>
                                        <p:tgtEl>
                                          <p:spTgt spid="370730"/>
                                        </p:tgtEl>
                                        <p:attrNameLst>
                                          <p:attrName>style.visibility</p:attrName>
                                        </p:attrNameLst>
                                      </p:cBhvr>
                                      <p:to>
                                        <p:strVal val="visible"/>
                                      </p:to>
                                    </p:set>
                                    <p:animEffect transition="in" filter="wipe(left)">
                                      <p:cBhvr>
                                        <p:cTn id="116" dur="500"/>
                                        <p:tgtEl>
                                          <p:spTgt spid="370730"/>
                                        </p:tgtEl>
                                      </p:cBhvr>
                                    </p:animEffect>
                                  </p:childTnLst>
                                </p:cTn>
                              </p:par>
                            </p:childTnLst>
                          </p:cTn>
                        </p:par>
                        <p:par>
                          <p:cTn id="117" fill="hold">
                            <p:stCondLst>
                              <p:cond delay="2000"/>
                            </p:stCondLst>
                            <p:childTnLst>
                              <p:par>
                                <p:cTn id="118" presetID="22" presetClass="entr" presetSubtype="4" fill="hold" nodeType="afterEffect">
                                  <p:stCondLst>
                                    <p:cond delay="0"/>
                                  </p:stCondLst>
                                  <p:childTnLst>
                                    <p:set>
                                      <p:cBhvr>
                                        <p:cTn id="119" dur="1" fill="hold">
                                          <p:stCondLst>
                                            <p:cond delay="0"/>
                                          </p:stCondLst>
                                        </p:cTn>
                                        <p:tgtEl>
                                          <p:spTgt spid="370731"/>
                                        </p:tgtEl>
                                        <p:attrNameLst>
                                          <p:attrName>style.visibility</p:attrName>
                                        </p:attrNameLst>
                                      </p:cBhvr>
                                      <p:to>
                                        <p:strVal val="visible"/>
                                      </p:to>
                                    </p:set>
                                    <p:animEffect transition="in" filter="wipe(down)">
                                      <p:cBhvr>
                                        <p:cTn id="120" dur="500"/>
                                        <p:tgtEl>
                                          <p:spTgt spid="370731"/>
                                        </p:tgtEl>
                                      </p:cBhvr>
                                    </p:animEffect>
                                  </p:childTnLst>
                                </p:cTn>
                              </p:par>
                            </p:childTnLst>
                          </p:cTn>
                        </p:par>
                        <p:par>
                          <p:cTn id="121" fill="hold">
                            <p:stCondLst>
                              <p:cond delay="2500"/>
                            </p:stCondLst>
                            <p:childTnLst>
                              <p:par>
                                <p:cTn id="122" presetID="22" presetClass="entr" presetSubtype="8" fill="hold" grpId="0" nodeType="afterEffect">
                                  <p:stCondLst>
                                    <p:cond delay="0"/>
                                  </p:stCondLst>
                                  <p:childTnLst>
                                    <p:set>
                                      <p:cBhvr>
                                        <p:cTn id="123" dur="1" fill="hold">
                                          <p:stCondLst>
                                            <p:cond delay="0"/>
                                          </p:stCondLst>
                                        </p:cTn>
                                        <p:tgtEl>
                                          <p:spTgt spid="370734"/>
                                        </p:tgtEl>
                                        <p:attrNameLst>
                                          <p:attrName>style.visibility</p:attrName>
                                        </p:attrNameLst>
                                      </p:cBhvr>
                                      <p:to>
                                        <p:strVal val="visible"/>
                                      </p:to>
                                    </p:set>
                                    <p:animEffect transition="in" filter="wipe(left)">
                                      <p:cBhvr>
                                        <p:cTn id="124" dur="500"/>
                                        <p:tgtEl>
                                          <p:spTgt spid="370734"/>
                                        </p:tgtEl>
                                      </p:cBhvr>
                                    </p:animEffect>
                                  </p:childTnLst>
                                </p:cTn>
                              </p:par>
                            </p:childTnLst>
                          </p:cTn>
                        </p:par>
                      </p:childTnLst>
                    </p:cTn>
                  </p:par>
                  <p:par>
                    <p:cTn id="125" fill="hold">
                      <p:stCondLst>
                        <p:cond delay="indefinite"/>
                      </p:stCondLst>
                      <p:childTnLst>
                        <p:par>
                          <p:cTn id="126" fill="hold">
                            <p:stCondLst>
                              <p:cond delay="0"/>
                            </p:stCondLst>
                            <p:childTnLst>
                              <p:par>
                                <p:cTn id="127" presetID="22" presetClass="entr" presetSubtype="1" fill="hold" grpId="0" nodeType="clickEffect">
                                  <p:stCondLst>
                                    <p:cond delay="0"/>
                                  </p:stCondLst>
                                  <p:childTnLst>
                                    <p:set>
                                      <p:cBhvr>
                                        <p:cTn id="128" dur="1" fill="hold">
                                          <p:stCondLst>
                                            <p:cond delay="0"/>
                                          </p:stCondLst>
                                        </p:cTn>
                                        <p:tgtEl>
                                          <p:spTgt spid="370745"/>
                                        </p:tgtEl>
                                        <p:attrNameLst>
                                          <p:attrName>style.visibility</p:attrName>
                                        </p:attrNameLst>
                                      </p:cBhvr>
                                      <p:to>
                                        <p:strVal val="visible"/>
                                      </p:to>
                                    </p:set>
                                    <p:animEffect transition="in" filter="wipe(up)">
                                      <p:cBhvr>
                                        <p:cTn id="129" dur="500"/>
                                        <p:tgtEl>
                                          <p:spTgt spid="370745"/>
                                        </p:tgtEl>
                                      </p:cBhvr>
                                    </p:animEffect>
                                  </p:childTnLst>
                                </p:cTn>
                              </p:par>
                            </p:childTnLst>
                          </p:cTn>
                        </p:par>
                        <p:par>
                          <p:cTn id="130" fill="hold">
                            <p:stCondLst>
                              <p:cond delay="500"/>
                            </p:stCondLst>
                            <p:childTnLst>
                              <p:par>
                                <p:cTn id="131" presetID="22" presetClass="entr" presetSubtype="8" fill="hold" nodeType="afterEffect">
                                  <p:stCondLst>
                                    <p:cond delay="0"/>
                                  </p:stCondLst>
                                  <p:childTnLst>
                                    <p:set>
                                      <p:cBhvr>
                                        <p:cTn id="132" dur="1" fill="hold">
                                          <p:stCondLst>
                                            <p:cond delay="0"/>
                                          </p:stCondLst>
                                        </p:cTn>
                                        <p:tgtEl>
                                          <p:spTgt spid="370746"/>
                                        </p:tgtEl>
                                        <p:attrNameLst>
                                          <p:attrName>style.visibility</p:attrName>
                                        </p:attrNameLst>
                                      </p:cBhvr>
                                      <p:to>
                                        <p:strVal val="visible"/>
                                      </p:to>
                                    </p:set>
                                    <p:animEffect transition="in" filter="wipe(left)">
                                      <p:cBhvr>
                                        <p:cTn id="133" dur="500"/>
                                        <p:tgtEl>
                                          <p:spTgt spid="370746"/>
                                        </p:tgtEl>
                                      </p:cBhvr>
                                    </p:animEffect>
                                  </p:childTnLst>
                                </p:cTn>
                              </p:par>
                            </p:childTnLst>
                          </p:cTn>
                        </p:par>
                        <p:par>
                          <p:cTn id="134" fill="hold">
                            <p:stCondLst>
                              <p:cond delay="1000"/>
                            </p:stCondLst>
                            <p:childTnLst>
                              <p:par>
                                <p:cTn id="135" presetID="22" presetClass="entr" presetSubtype="1" fill="hold" nodeType="afterEffect">
                                  <p:stCondLst>
                                    <p:cond delay="0"/>
                                  </p:stCondLst>
                                  <p:childTnLst>
                                    <p:set>
                                      <p:cBhvr>
                                        <p:cTn id="136" dur="1" fill="hold">
                                          <p:stCondLst>
                                            <p:cond delay="0"/>
                                          </p:stCondLst>
                                        </p:cTn>
                                        <p:tgtEl>
                                          <p:spTgt spid="370747"/>
                                        </p:tgtEl>
                                        <p:attrNameLst>
                                          <p:attrName>style.visibility</p:attrName>
                                        </p:attrNameLst>
                                      </p:cBhvr>
                                      <p:to>
                                        <p:strVal val="visible"/>
                                      </p:to>
                                    </p:set>
                                    <p:animEffect transition="in" filter="wipe(up)">
                                      <p:cBhvr>
                                        <p:cTn id="137" dur="500"/>
                                        <p:tgtEl>
                                          <p:spTgt spid="370747"/>
                                        </p:tgtEl>
                                      </p:cBhvr>
                                    </p:animEffect>
                                  </p:childTnLst>
                                </p:cTn>
                              </p:par>
                            </p:childTnLst>
                          </p:cTn>
                        </p:par>
                        <p:par>
                          <p:cTn id="138" fill="hold">
                            <p:stCondLst>
                              <p:cond delay="1500"/>
                            </p:stCondLst>
                            <p:childTnLst>
                              <p:par>
                                <p:cTn id="139" presetID="22" presetClass="entr" presetSubtype="4" fill="hold" grpId="0" nodeType="afterEffect">
                                  <p:stCondLst>
                                    <p:cond delay="0"/>
                                  </p:stCondLst>
                                  <p:childTnLst>
                                    <p:set>
                                      <p:cBhvr>
                                        <p:cTn id="140" dur="1" fill="hold">
                                          <p:stCondLst>
                                            <p:cond delay="0"/>
                                          </p:stCondLst>
                                        </p:cTn>
                                        <p:tgtEl>
                                          <p:spTgt spid="370748"/>
                                        </p:tgtEl>
                                        <p:attrNameLst>
                                          <p:attrName>style.visibility</p:attrName>
                                        </p:attrNameLst>
                                      </p:cBhvr>
                                      <p:to>
                                        <p:strVal val="visible"/>
                                      </p:to>
                                    </p:set>
                                    <p:animEffect transition="in" filter="wipe(down)">
                                      <p:cBhvr>
                                        <p:cTn id="141" dur="500"/>
                                        <p:tgtEl>
                                          <p:spTgt spid="3707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0720" grpId="0" animBg="1"/>
      <p:bldP spid="370722" grpId="0" animBg="1"/>
      <p:bldP spid="370726" grpId="0"/>
      <p:bldP spid="370733" grpId="0"/>
      <p:bldP spid="370734" grpId="0"/>
      <p:bldP spid="370736" grpId="0" animBg="1"/>
      <p:bldP spid="370741" grpId="0"/>
      <p:bldP spid="370744" grpId="0" animBg="1"/>
      <p:bldP spid="370745" grpId="0" animBg="1"/>
      <p:bldP spid="370748" grpId="0"/>
      <p:bldP spid="370752" grpId="0"/>
      <p:bldP spid="370756" grpId="0"/>
      <p:bldP spid="370757"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CFF7A7C5-1C3B-4623-A269-A9D10226CA54}"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15:55:42</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5pPr>
          </a:lstStyle>
          <a:p>
            <a:pPr lvl="0" algn="r" eaLnBrk="1" hangingPunct="1"/>
            <a:fld id="{9A0DB2DC-4C9A-4742-B13C-FB6460FD3503}" type="slidenum">
              <a:rPr lang="en-US" altLang="zh-CN" sz="1400" b="0" i="0" dirty="0">
                <a:solidFill>
                  <a:schemeClr val="tx1"/>
                </a:solidFill>
                <a:latin typeface="Times New Roman" panose="02020603050405020304" pitchFamily="18" charset="0"/>
              </a:rPr>
              <a:t>38</a:t>
            </a:fld>
            <a:endParaRPr lang="en-US" altLang="zh-CN" sz="1400" b="0" i="0" dirty="0">
              <a:solidFill>
                <a:schemeClr val="tx1"/>
              </a:solidFill>
              <a:latin typeface="Times New Roman" panose="02020603050405020304" pitchFamily="18" charset="0"/>
            </a:endParaRPr>
          </a:p>
        </p:txBody>
      </p:sp>
      <p:pic>
        <p:nvPicPr>
          <p:cNvPr id="44037" name="Picture 5"/>
          <p:cNvPicPr>
            <a:picLocks noChangeAspect="1"/>
          </p:cNvPicPr>
          <p:nvPr/>
        </p:nvPicPr>
        <p:blipFill>
          <a:blip r:embed="rId2"/>
          <a:stretch>
            <a:fillRect/>
          </a:stretch>
        </p:blipFill>
        <p:spPr>
          <a:xfrm>
            <a:off x="100013" y="739775"/>
            <a:ext cx="8856662" cy="5087938"/>
          </a:xfrm>
          <a:prstGeom prst="rect">
            <a:avLst/>
          </a:prstGeom>
          <a:noFill/>
          <a:ln w="4763">
            <a:noFill/>
          </a:ln>
        </p:spPr>
      </p:pic>
      <p:sp>
        <p:nvSpPr>
          <p:cNvPr id="44038" name="Rectangle 6"/>
          <p:cNvSpPr/>
          <p:nvPr/>
        </p:nvSpPr>
        <p:spPr>
          <a:xfrm>
            <a:off x="25400" y="0"/>
            <a:ext cx="7693025" cy="404813"/>
          </a:xfrm>
          <a:prstGeom prst="rect">
            <a:avLst/>
          </a:prstGeom>
          <a:noFill/>
          <a:ln w="9525">
            <a:noFill/>
          </a:ln>
        </p:spPr>
        <p:txBody>
          <a:bodyPr/>
          <a:lstStyle/>
          <a:p>
            <a:pPr algn="l">
              <a:lnSpc>
                <a:spcPct val="90000"/>
              </a:lnSpc>
              <a:buNone/>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7.3.2 </a:t>
            </a:r>
            <a:r>
              <a:rPr lang="zh-CN" altLang="en-US" i="0" dirty="0">
                <a:solidFill>
                  <a:srgbClr val="000066"/>
                </a:solidFill>
                <a:latin typeface="仿宋_GB2312" pitchFamily="49" charset="-122"/>
                <a:ea typeface="仿宋_GB2312" pitchFamily="49" charset="-122"/>
              </a:rPr>
              <a:t>组合体的尺寸标注</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尺寸标注要清晰</a:t>
            </a:r>
            <a:endParaRPr lang="zh-CN" altLang="en-US" sz="1800" i="0" dirty="0">
              <a:solidFill>
                <a:srgbClr val="FF3300"/>
              </a:solidFill>
              <a:latin typeface="仿宋_GB2312" pitchFamily="49" charset="-122"/>
              <a:ea typeface="仿宋_GB2312" pitchFamily="49" charset="-122"/>
            </a:endParaRP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679DDD3B-5889-431D-BBA0-52460A8163C2}"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15:55:42</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6"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5pPr>
          </a:lstStyle>
          <a:p>
            <a:pPr lvl="0" algn="r" eaLnBrk="1" hangingPunct="1"/>
            <a:fld id="{9A0DB2DC-4C9A-4742-B13C-FB6460FD3503}" type="slidenum">
              <a:rPr lang="en-US" altLang="zh-CN" sz="1400" b="0" i="0" dirty="0">
                <a:solidFill>
                  <a:schemeClr val="tx1"/>
                </a:solidFill>
                <a:latin typeface="Times New Roman" panose="02020603050405020304" pitchFamily="18" charset="0"/>
              </a:rPr>
              <a:t>39</a:t>
            </a:fld>
            <a:endParaRPr lang="en-US" altLang="zh-CN" sz="1400" b="0" i="0" dirty="0">
              <a:solidFill>
                <a:schemeClr val="tx1"/>
              </a:solidFill>
              <a:latin typeface="Times New Roman" panose="02020603050405020304" pitchFamily="18" charset="0"/>
            </a:endParaRPr>
          </a:p>
        </p:txBody>
      </p:sp>
      <p:sp>
        <p:nvSpPr>
          <p:cNvPr id="46085" name="Rectangle 4"/>
          <p:cNvSpPr/>
          <p:nvPr/>
        </p:nvSpPr>
        <p:spPr>
          <a:xfrm>
            <a:off x="25400" y="0"/>
            <a:ext cx="8916988"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7.4.1 </a:t>
            </a:r>
            <a:r>
              <a:rPr lang="zh-CN" altLang="en-US" i="0" dirty="0">
                <a:solidFill>
                  <a:srgbClr val="000066"/>
                </a:solidFill>
                <a:latin typeface="仿宋_GB2312" pitchFamily="49" charset="-122"/>
                <a:ea typeface="仿宋_GB2312" pitchFamily="49" charset="-122"/>
              </a:rPr>
              <a:t>看图时构思空间物体形状的方法</a:t>
            </a:r>
            <a:endParaRPr lang="zh-CN" altLang="en-US" sz="1800" i="0" dirty="0">
              <a:solidFill>
                <a:srgbClr val="FF3300"/>
              </a:solidFill>
              <a:latin typeface="仿宋_GB2312" pitchFamily="49" charset="-122"/>
              <a:ea typeface="仿宋_GB2312" pitchFamily="49" charset="-122"/>
            </a:endParaRPr>
          </a:p>
        </p:txBody>
      </p:sp>
      <p:pic>
        <p:nvPicPr>
          <p:cNvPr id="46086" name="Picture 18"/>
          <p:cNvPicPr>
            <a:picLocks noChangeAspect="1"/>
          </p:cNvPicPr>
          <p:nvPr/>
        </p:nvPicPr>
        <p:blipFill>
          <a:blip r:embed="rId2"/>
          <a:stretch>
            <a:fillRect/>
          </a:stretch>
        </p:blipFill>
        <p:spPr>
          <a:xfrm>
            <a:off x="3206750" y="555625"/>
            <a:ext cx="3602038" cy="3357563"/>
          </a:xfrm>
          <a:prstGeom prst="rect">
            <a:avLst/>
          </a:prstGeom>
          <a:noFill/>
          <a:ln w="4763">
            <a:noFill/>
          </a:ln>
        </p:spPr>
      </p:pic>
      <p:pic>
        <p:nvPicPr>
          <p:cNvPr id="374803" name="Picture 19"/>
          <p:cNvPicPr>
            <a:picLocks noChangeAspect="1"/>
          </p:cNvPicPr>
          <p:nvPr/>
        </p:nvPicPr>
        <p:blipFill>
          <a:blip r:embed="rId3"/>
          <a:stretch>
            <a:fillRect/>
          </a:stretch>
        </p:blipFill>
        <p:spPr>
          <a:xfrm>
            <a:off x="568325" y="466725"/>
            <a:ext cx="1976438" cy="2630488"/>
          </a:xfrm>
          <a:prstGeom prst="rect">
            <a:avLst/>
          </a:prstGeom>
          <a:noFill/>
          <a:ln w="4763">
            <a:noFill/>
          </a:ln>
        </p:spPr>
      </p:pic>
      <p:pic>
        <p:nvPicPr>
          <p:cNvPr id="374805" name="Picture 21"/>
          <p:cNvPicPr>
            <a:picLocks noChangeAspect="1"/>
          </p:cNvPicPr>
          <p:nvPr/>
        </p:nvPicPr>
        <p:blipFill>
          <a:blip r:embed="rId4"/>
          <a:stretch>
            <a:fillRect/>
          </a:stretch>
        </p:blipFill>
        <p:spPr>
          <a:xfrm>
            <a:off x="6788150" y="2008188"/>
            <a:ext cx="2000250" cy="2630487"/>
          </a:xfrm>
          <a:prstGeom prst="rect">
            <a:avLst/>
          </a:prstGeom>
          <a:noFill/>
          <a:ln w="4826">
            <a:noFill/>
          </a:ln>
        </p:spPr>
      </p:pic>
      <p:sp>
        <p:nvSpPr>
          <p:cNvPr id="374808" name="Line 24"/>
          <p:cNvSpPr/>
          <p:nvPr/>
        </p:nvSpPr>
        <p:spPr>
          <a:xfrm flipV="1">
            <a:off x="6021388" y="2165350"/>
            <a:ext cx="2171700" cy="1254125"/>
          </a:xfrm>
          <a:prstGeom prst="line">
            <a:avLst/>
          </a:prstGeom>
          <a:ln w="4763" cap="flat" cmpd="sng">
            <a:solidFill>
              <a:schemeClr val="tx1"/>
            </a:solidFill>
            <a:prstDash val="solid"/>
            <a:headEnd type="none" w="med" len="med"/>
            <a:tailEnd type="none" w="med" len="med"/>
          </a:ln>
        </p:spPr>
      </p:sp>
      <p:sp>
        <p:nvSpPr>
          <p:cNvPr id="374809" name="Line 25"/>
          <p:cNvSpPr/>
          <p:nvPr/>
        </p:nvSpPr>
        <p:spPr>
          <a:xfrm flipV="1">
            <a:off x="6019800" y="2371725"/>
            <a:ext cx="2171700" cy="1254125"/>
          </a:xfrm>
          <a:prstGeom prst="line">
            <a:avLst/>
          </a:prstGeom>
          <a:ln w="4763" cap="flat" cmpd="sng">
            <a:solidFill>
              <a:schemeClr val="tx1"/>
            </a:solidFill>
            <a:prstDash val="solid"/>
            <a:headEnd type="none" w="med" len="med"/>
            <a:tailEnd type="none" w="med" len="med"/>
          </a:ln>
        </p:spPr>
      </p:sp>
      <p:sp>
        <p:nvSpPr>
          <p:cNvPr id="374810" name="Line 26"/>
          <p:cNvSpPr/>
          <p:nvPr/>
        </p:nvSpPr>
        <p:spPr>
          <a:xfrm flipV="1">
            <a:off x="6035675" y="2801938"/>
            <a:ext cx="2171700" cy="1254125"/>
          </a:xfrm>
          <a:prstGeom prst="line">
            <a:avLst/>
          </a:prstGeom>
          <a:ln w="4763" cap="flat" cmpd="sng">
            <a:solidFill>
              <a:schemeClr val="tx1"/>
            </a:solidFill>
            <a:prstDash val="solid"/>
            <a:headEnd type="none" w="med" len="med"/>
            <a:tailEnd type="none" w="med" len="med"/>
          </a:ln>
        </p:spPr>
      </p:sp>
      <p:sp>
        <p:nvSpPr>
          <p:cNvPr id="374817" name="Line 33"/>
          <p:cNvSpPr/>
          <p:nvPr/>
        </p:nvSpPr>
        <p:spPr>
          <a:xfrm flipH="1">
            <a:off x="6413500" y="4032250"/>
            <a:ext cx="1704975" cy="898525"/>
          </a:xfrm>
          <a:prstGeom prst="line">
            <a:avLst/>
          </a:prstGeom>
          <a:ln w="4763" cap="flat" cmpd="sng">
            <a:solidFill>
              <a:schemeClr val="tx1"/>
            </a:solidFill>
            <a:prstDash val="solid"/>
            <a:headEnd type="none" w="med" len="med"/>
            <a:tailEnd type="none" w="med" len="med"/>
          </a:ln>
        </p:spPr>
      </p:sp>
      <p:grpSp>
        <p:nvGrpSpPr>
          <p:cNvPr id="2" name="Group 41"/>
          <p:cNvGrpSpPr/>
          <p:nvPr/>
        </p:nvGrpSpPr>
        <p:grpSpPr>
          <a:xfrm>
            <a:off x="5576888" y="3208338"/>
            <a:ext cx="909637" cy="2317750"/>
            <a:chOff x="3423" y="2097"/>
            <a:chExt cx="573" cy="1460"/>
          </a:xfrm>
        </p:grpSpPr>
        <p:sp>
          <p:nvSpPr>
            <p:cNvPr id="46145" name="Line 23"/>
            <p:cNvSpPr/>
            <p:nvPr/>
          </p:nvSpPr>
          <p:spPr>
            <a:xfrm>
              <a:off x="3704" y="2097"/>
              <a:ext cx="0" cy="1460"/>
            </a:xfrm>
            <a:prstGeom prst="line">
              <a:avLst/>
            </a:prstGeom>
            <a:ln w="4763" cap="flat" cmpd="sng">
              <a:solidFill>
                <a:schemeClr val="tx1"/>
              </a:solidFill>
              <a:prstDash val="lgDashDot"/>
              <a:headEnd type="none" w="med" len="med"/>
              <a:tailEnd type="none" w="med" len="med"/>
            </a:ln>
          </p:spPr>
        </p:sp>
        <p:sp>
          <p:nvSpPr>
            <p:cNvPr id="46146" name="Oval 27"/>
            <p:cNvSpPr/>
            <p:nvPr/>
          </p:nvSpPr>
          <p:spPr>
            <a:xfrm rot="-1005201">
              <a:off x="3587" y="2344"/>
              <a:ext cx="247" cy="304"/>
            </a:xfrm>
            <a:prstGeom prst="ellipse">
              <a:avLst/>
            </a:prstGeom>
            <a:noFill/>
            <a:ln w="38100" cap="flat" cmpd="sng">
              <a:solidFill>
                <a:schemeClr val="tx1"/>
              </a:solidFill>
              <a:prstDash val="solid"/>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46147" name="Line 28"/>
            <p:cNvSpPr/>
            <p:nvPr/>
          </p:nvSpPr>
          <p:spPr>
            <a:xfrm flipV="1">
              <a:off x="3957" y="2592"/>
              <a:ext cx="0" cy="768"/>
            </a:xfrm>
            <a:prstGeom prst="line">
              <a:avLst/>
            </a:prstGeom>
            <a:ln w="38100" cap="flat" cmpd="sng">
              <a:solidFill>
                <a:schemeClr val="tx1"/>
              </a:solidFill>
              <a:prstDash val="solid"/>
              <a:headEnd type="none" w="med" len="med"/>
              <a:tailEnd type="none" w="med" len="med"/>
            </a:ln>
          </p:spPr>
        </p:sp>
        <p:sp>
          <p:nvSpPr>
            <p:cNvPr id="46148" name="Line 29"/>
            <p:cNvSpPr/>
            <p:nvPr/>
          </p:nvSpPr>
          <p:spPr>
            <a:xfrm flipV="1">
              <a:off x="3469" y="2376"/>
              <a:ext cx="0" cy="787"/>
            </a:xfrm>
            <a:prstGeom prst="line">
              <a:avLst/>
            </a:prstGeom>
            <a:ln w="38100" cap="flat" cmpd="sng">
              <a:solidFill>
                <a:schemeClr val="tx1"/>
              </a:solidFill>
              <a:prstDash val="solid"/>
              <a:headEnd type="none" w="med" len="med"/>
              <a:tailEnd type="none" w="med" len="med"/>
            </a:ln>
          </p:spPr>
        </p:sp>
        <p:sp>
          <p:nvSpPr>
            <p:cNvPr id="46149" name="Arc 31"/>
            <p:cNvSpPr/>
            <p:nvPr/>
          </p:nvSpPr>
          <p:spPr>
            <a:xfrm rot="-1513877">
              <a:off x="3515" y="2193"/>
              <a:ext cx="385" cy="495"/>
            </a:xfrm>
            <a:custGeom>
              <a:avLst/>
              <a:gdLst>
                <a:gd name="txL" fmla="*/ 0 w 36466"/>
                <a:gd name="txT" fmla="*/ 0 h 33194"/>
                <a:gd name="txR" fmla="*/ 36466 w 36466"/>
                <a:gd name="txB" fmla="*/ 33194 h 33194"/>
              </a:gdLst>
              <a:ahLst/>
              <a:cxnLst>
                <a:cxn ang="0">
                  <a:pos x="0" y="88"/>
                </a:cxn>
                <a:cxn ang="0">
                  <a:pos x="349" y="495"/>
                </a:cxn>
                <a:cxn ang="0">
                  <a:pos x="157" y="322"/>
                </a:cxn>
              </a:cxnLst>
              <a:rect l="txL" t="txT" r="txR" b="txB"/>
              <a:pathLst>
                <a:path w="36466" h="33194" fill="none">
                  <a:moveTo>
                    <a:pt x="-1" y="5929"/>
                  </a:moveTo>
                  <a:cubicBezTo>
                    <a:pt x="4013" y="2122"/>
                    <a:pt x="9334" y="-1"/>
                    <a:pt x="14866" y="0"/>
                  </a:cubicBezTo>
                  <a:cubicBezTo>
                    <a:pt x="26795" y="0"/>
                    <a:pt x="36466" y="9670"/>
                    <a:pt x="36466" y="21600"/>
                  </a:cubicBezTo>
                  <a:cubicBezTo>
                    <a:pt x="36466" y="25706"/>
                    <a:pt x="35295" y="29728"/>
                    <a:pt x="33090" y="33193"/>
                  </a:cubicBezTo>
                </a:path>
                <a:path w="36466" h="33194" stroke="0">
                  <a:moveTo>
                    <a:pt x="-1" y="5929"/>
                  </a:moveTo>
                  <a:cubicBezTo>
                    <a:pt x="4013" y="2122"/>
                    <a:pt x="9334" y="-1"/>
                    <a:pt x="14866" y="0"/>
                  </a:cubicBezTo>
                  <a:cubicBezTo>
                    <a:pt x="26795" y="0"/>
                    <a:pt x="36466" y="9670"/>
                    <a:pt x="36466" y="21600"/>
                  </a:cubicBezTo>
                  <a:cubicBezTo>
                    <a:pt x="36466" y="25706"/>
                    <a:pt x="35295" y="29728"/>
                    <a:pt x="33090" y="33193"/>
                  </a:cubicBezTo>
                  <a:lnTo>
                    <a:pt x="14866" y="21600"/>
                  </a:lnTo>
                  <a:close/>
                </a:path>
              </a:pathLst>
            </a:custGeom>
            <a:noFill/>
            <a:ln w="38100" cap="flat" cmpd="sng">
              <a:solidFill>
                <a:schemeClr val="tx1">
                  <a:alpha val="100000"/>
                </a:schemeClr>
              </a:solidFill>
              <a:prstDash val="solid"/>
              <a:round/>
              <a:headEnd type="none" w="med" len="med"/>
              <a:tailEnd type="none" w="med" len="med"/>
            </a:ln>
          </p:spPr>
          <p:txBody>
            <a:bodyPr/>
            <a:lstStyle/>
            <a:p>
              <a:endParaRPr lang="zh-CN" altLang="en-US"/>
            </a:p>
          </p:txBody>
        </p:sp>
        <p:sp>
          <p:nvSpPr>
            <p:cNvPr id="46150" name="Line 32"/>
            <p:cNvSpPr/>
            <p:nvPr/>
          </p:nvSpPr>
          <p:spPr>
            <a:xfrm flipH="1" flipV="1">
              <a:off x="3461" y="2935"/>
              <a:ext cx="502" cy="239"/>
            </a:xfrm>
            <a:prstGeom prst="line">
              <a:avLst/>
            </a:prstGeom>
            <a:ln w="38100" cap="flat" cmpd="sng">
              <a:solidFill>
                <a:schemeClr val="tx1"/>
              </a:solidFill>
              <a:prstDash val="solid"/>
              <a:headEnd type="none" w="med" len="med"/>
              <a:tailEnd type="none" w="med" len="med"/>
            </a:ln>
          </p:spPr>
        </p:sp>
        <p:sp>
          <p:nvSpPr>
            <p:cNvPr id="46151" name="Line 30"/>
            <p:cNvSpPr/>
            <p:nvPr/>
          </p:nvSpPr>
          <p:spPr>
            <a:xfrm flipH="1" flipV="1">
              <a:off x="3456" y="3149"/>
              <a:ext cx="502" cy="208"/>
            </a:xfrm>
            <a:prstGeom prst="line">
              <a:avLst/>
            </a:prstGeom>
            <a:ln w="38100" cap="flat" cmpd="sng">
              <a:solidFill>
                <a:schemeClr val="tx1"/>
              </a:solidFill>
              <a:prstDash val="solid"/>
              <a:headEnd type="none" w="med" len="med"/>
              <a:tailEnd type="none" w="med" len="med"/>
            </a:ln>
          </p:spPr>
        </p:sp>
        <p:sp>
          <p:nvSpPr>
            <p:cNvPr id="46152" name="Line 34"/>
            <p:cNvSpPr/>
            <p:nvPr/>
          </p:nvSpPr>
          <p:spPr>
            <a:xfrm flipV="1">
              <a:off x="3822" y="3109"/>
              <a:ext cx="0" cy="190"/>
            </a:xfrm>
            <a:prstGeom prst="line">
              <a:avLst/>
            </a:prstGeom>
            <a:ln w="38100" cap="flat" cmpd="sng">
              <a:solidFill>
                <a:schemeClr val="tx1"/>
              </a:solidFill>
              <a:prstDash val="solid"/>
              <a:headEnd type="none" w="med" len="med"/>
              <a:tailEnd type="none" w="med" len="med"/>
            </a:ln>
          </p:spPr>
        </p:sp>
        <p:sp>
          <p:nvSpPr>
            <p:cNvPr id="46153" name="Line 35"/>
            <p:cNvSpPr/>
            <p:nvPr/>
          </p:nvSpPr>
          <p:spPr>
            <a:xfrm flipV="1">
              <a:off x="3891" y="3133"/>
              <a:ext cx="0" cy="198"/>
            </a:xfrm>
            <a:prstGeom prst="line">
              <a:avLst/>
            </a:prstGeom>
            <a:ln w="38100" cap="flat" cmpd="sng">
              <a:solidFill>
                <a:schemeClr val="tx1"/>
              </a:solidFill>
              <a:prstDash val="solid"/>
              <a:headEnd type="none" w="med" len="med"/>
              <a:tailEnd type="none" w="med" len="med"/>
            </a:ln>
          </p:spPr>
        </p:sp>
        <p:sp>
          <p:nvSpPr>
            <p:cNvPr id="46154" name="Line 36"/>
            <p:cNvSpPr/>
            <p:nvPr/>
          </p:nvSpPr>
          <p:spPr>
            <a:xfrm flipV="1">
              <a:off x="3549" y="2972"/>
              <a:ext cx="0" cy="217"/>
            </a:xfrm>
            <a:prstGeom prst="line">
              <a:avLst/>
            </a:prstGeom>
            <a:ln w="38100" cap="flat" cmpd="sng">
              <a:solidFill>
                <a:schemeClr val="tx1"/>
              </a:solidFill>
              <a:prstDash val="solid"/>
              <a:headEnd type="none" w="med" len="med"/>
              <a:tailEnd type="none" w="med" len="med"/>
            </a:ln>
          </p:spPr>
        </p:sp>
        <p:sp>
          <p:nvSpPr>
            <p:cNvPr id="46155" name="Line 37"/>
            <p:cNvSpPr/>
            <p:nvPr/>
          </p:nvSpPr>
          <p:spPr>
            <a:xfrm flipV="1">
              <a:off x="3618" y="3005"/>
              <a:ext cx="0" cy="217"/>
            </a:xfrm>
            <a:prstGeom prst="line">
              <a:avLst/>
            </a:prstGeom>
            <a:ln w="38100" cap="flat" cmpd="sng">
              <a:solidFill>
                <a:schemeClr val="tx1"/>
              </a:solidFill>
              <a:prstDash val="solid"/>
              <a:headEnd type="none" w="med" len="med"/>
              <a:tailEnd type="none" w="med" len="med"/>
            </a:ln>
          </p:spPr>
        </p:sp>
        <p:sp>
          <p:nvSpPr>
            <p:cNvPr id="46156" name="Line 38"/>
            <p:cNvSpPr/>
            <p:nvPr/>
          </p:nvSpPr>
          <p:spPr>
            <a:xfrm flipH="1" flipV="1">
              <a:off x="3423" y="2366"/>
              <a:ext cx="573" cy="273"/>
            </a:xfrm>
            <a:prstGeom prst="line">
              <a:avLst/>
            </a:prstGeom>
            <a:ln w="4763" cap="flat" cmpd="sng">
              <a:solidFill>
                <a:schemeClr val="tx1"/>
              </a:solidFill>
              <a:prstDash val="lgDashDot"/>
              <a:headEnd type="none" w="med" len="med"/>
              <a:tailEnd type="none" w="med" len="med"/>
            </a:ln>
          </p:spPr>
        </p:sp>
      </p:grpSp>
      <p:sp>
        <p:nvSpPr>
          <p:cNvPr id="374823" name="Line 39"/>
          <p:cNvSpPr/>
          <p:nvPr/>
        </p:nvSpPr>
        <p:spPr>
          <a:xfrm flipH="1">
            <a:off x="6416675" y="4305300"/>
            <a:ext cx="1704975" cy="898525"/>
          </a:xfrm>
          <a:prstGeom prst="line">
            <a:avLst/>
          </a:prstGeom>
          <a:ln w="4763" cap="flat" cmpd="sng">
            <a:solidFill>
              <a:schemeClr val="tx1"/>
            </a:solidFill>
            <a:prstDash val="solid"/>
            <a:headEnd type="none" w="med" len="med"/>
            <a:tailEnd type="none" w="med" len="med"/>
          </a:ln>
        </p:spPr>
      </p:sp>
      <p:pic>
        <p:nvPicPr>
          <p:cNvPr id="374804" name="Picture 20"/>
          <p:cNvPicPr>
            <a:picLocks noChangeAspect="1"/>
          </p:cNvPicPr>
          <p:nvPr/>
        </p:nvPicPr>
        <p:blipFill>
          <a:blip r:embed="rId5"/>
          <a:stretch>
            <a:fillRect/>
          </a:stretch>
        </p:blipFill>
        <p:spPr>
          <a:xfrm>
            <a:off x="658813" y="4078288"/>
            <a:ext cx="1903412" cy="2632075"/>
          </a:xfrm>
          <a:prstGeom prst="rect">
            <a:avLst/>
          </a:prstGeom>
          <a:noFill/>
          <a:ln w="4826">
            <a:noFill/>
          </a:ln>
        </p:spPr>
      </p:pic>
      <p:sp>
        <p:nvSpPr>
          <p:cNvPr id="374827" name="Line 43"/>
          <p:cNvSpPr/>
          <p:nvPr/>
        </p:nvSpPr>
        <p:spPr>
          <a:xfrm flipV="1">
            <a:off x="1155700" y="4248150"/>
            <a:ext cx="0" cy="2411413"/>
          </a:xfrm>
          <a:prstGeom prst="line">
            <a:avLst/>
          </a:prstGeom>
          <a:ln w="4763" cap="flat" cmpd="sng">
            <a:solidFill>
              <a:schemeClr val="tx1"/>
            </a:solidFill>
            <a:prstDash val="solid"/>
            <a:headEnd type="none" w="med" len="med"/>
            <a:tailEnd type="none" w="med" len="med"/>
          </a:ln>
        </p:spPr>
      </p:sp>
      <p:sp>
        <p:nvSpPr>
          <p:cNvPr id="374828" name="Line 44"/>
          <p:cNvSpPr/>
          <p:nvPr/>
        </p:nvSpPr>
        <p:spPr>
          <a:xfrm flipV="1">
            <a:off x="1350963" y="4221163"/>
            <a:ext cx="0" cy="2414587"/>
          </a:xfrm>
          <a:prstGeom prst="line">
            <a:avLst/>
          </a:prstGeom>
          <a:ln w="4763" cap="flat" cmpd="sng">
            <a:solidFill>
              <a:schemeClr val="tx1"/>
            </a:solidFill>
            <a:prstDash val="solid"/>
            <a:headEnd type="none" w="med" len="med"/>
            <a:tailEnd type="none" w="med" len="med"/>
          </a:ln>
        </p:spPr>
      </p:sp>
      <p:sp>
        <p:nvSpPr>
          <p:cNvPr id="374829" name="Line 45"/>
          <p:cNvSpPr/>
          <p:nvPr/>
        </p:nvSpPr>
        <p:spPr>
          <a:xfrm flipV="1">
            <a:off x="1039813" y="4165600"/>
            <a:ext cx="0" cy="2424113"/>
          </a:xfrm>
          <a:prstGeom prst="line">
            <a:avLst/>
          </a:prstGeom>
          <a:ln w="4763" cap="flat" cmpd="sng">
            <a:solidFill>
              <a:schemeClr val="tx1"/>
            </a:solidFill>
            <a:prstDash val="solid"/>
            <a:headEnd type="none" w="med" len="med"/>
            <a:tailEnd type="none" w="med" len="med"/>
          </a:ln>
        </p:spPr>
      </p:sp>
      <p:sp>
        <p:nvSpPr>
          <p:cNvPr id="374830" name="Line 46"/>
          <p:cNvSpPr/>
          <p:nvPr/>
        </p:nvSpPr>
        <p:spPr>
          <a:xfrm flipV="1">
            <a:off x="676275" y="3948113"/>
            <a:ext cx="0" cy="2443162"/>
          </a:xfrm>
          <a:prstGeom prst="line">
            <a:avLst/>
          </a:prstGeom>
          <a:ln w="4763" cap="flat" cmpd="sng">
            <a:solidFill>
              <a:schemeClr val="tx1"/>
            </a:solidFill>
            <a:prstDash val="solid"/>
            <a:headEnd type="none" w="med" len="med"/>
            <a:tailEnd type="none" w="med" len="med"/>
          </a:ln>
        </p:spPr>
      </p:sp>
      <p:sp>
        <p:nvSpPr>
          <p:cNvPr id="374831" name="Line 47"/>
          <p:cNvSpPr/>
          <p:nvPr/>
        </p:nvSpPr>
        <p:spPr>
          <a:xfrm flipV="1">
            <a:off x="779463" y="4000500"/>
            <a:ext cx="0" cy="2439988"/>
          </a:xfrm>
          <a:prstGeom prst="line">
            <a:avLst/>
          </a:prstGeom>
          <a:ln w="4763" cap="flat" cmpd="sng">
            <a:solidFill>
              <a:schemeClr val="tx1"/>
            </a:solidFill>
            <a:prstDash val="solid"/>
            <a:headEnd type="none" w="med" len="med"/>
            <a:tailEnd type="none" w="med" len="med"/>
          </a:ln>
        </p:spPr>
      </p:sp>
      <p:sp>
        <p:nvSpPr>
          <p:cNvPr id="374833" name="Line 49"/>
          <p:cNvSpPr/>
          <p:nvPr/>
        </p:nvSpPr>
        <p:spPr>
          <a:xfrm flipV="1">
            <a:off x="2530475" y="3622675"/>
            <a:ext cx="0" cy="2419350"/>
          </a:xfrm>
          <a:prstGeom prst="line">
            <a:avLst/>
          </a:prstGeom>
          <a:ln w="4763" cap="flat" cmpd="sng">
            <a:solidFill>
              <a:schemeClr val="tx1"/>
            </a:solidFill>
            <a:prstDash val="solid"/>
            <a:headEnd type="none" w="med" len="med"/>
            <a:tailEnd type="none" w="med" len="med"/>
          </a:ln>
        </p:spPr>
      </p:sp>
      <p:sp>
        <p:nvSpPr>
          <p:cNvPr id="374834" name="Line 50"/>
          <p:cNvSpPr/>
          <p:nvPr/>
        </p:nvSpPr>
        <p:spPr>
          <a:xfrm flipV="1">
            <a:off x="1674813" y="4057650"/>
            <a:ext cx="0" cy="358775"/>
          </a:xfrm>
          <a:prstGeom prst="line">
            <a:avLst/>
          </a:prstGeom>
          <a:ln w="4763" cap="flat" cmpd="sng">
            <a:solidFill>
              <a:schemeClr val="tx1"/>
            </a:solidFill>
            <a:prstDash val="solid"/>
            <a:headEnd type="none" w="med" len="med"/>
            <a:tailEnd type="none" w="med" len="med"/>
          </a:ln>
        </p:spPr>
      </p:sp>
      <p:sp>
        <p:nvSpPr>
          <p:cNvPr id="374835" name="Line 51"/>
          <p:cNvSpPr/>
          <p:nvPr/>
        </p:nvSpPr>
        <p:spPr>
          <a:xfrm flipV="1">
            <a:off x="1876425" y="3967163"/>
            <a:ext cx="0" cy="125412"/>
          </a:xfrm>
          <a:prstGeom prst="line">
            <a:avLst/>
          </a:prstGeom>
          <a:ln w="4763" cap="flat" cmpd="sng">
            <a:solidFill>
              <a:schemeClr val="tx1"/>
            </a:solidFill>
            <a:prstDash val="solid"/>
            <a:headEnd type="none" w="med" len="med"/>
            <a:tailEnd type="none" w="med" len="med"/>
          </a:ln>
        </p:spPr>
      </p:sp>
      <p:sp>
        <p:nvSpPr>
          <p:cNvPr id="374840" name="Line 56"/>
          <p:cNvSpPr/>
          <p:nvPr/>
        </p:nvSpPr>
        <p:spPr>
          <a:xfrm flipV="1">
            <a:off x="1520825" y="3933825"/>
            <a:ext cx="0" cy="2208213"/>
          </a:xfrm>
          <a:prstGeom prst="line">
            <a:avLst/>
          </a:prstGeom>
          <a:ln w="4763" cap="flat" cmpd="sng">
            <a:solidFill>
              <a:schemeClr val="tx1"/>
            </a:solidFill>
            <a:prstDash val="solid"/>
            <a:headEnd type="none" w="med" len="med"/>
            <a:tailEnd type="none" w="med" len="med"/>
          </a:ln>
        </p:spPr>
      </p:sp>
      <p:grpSp>
        <p:nvGrpSpPr>
          <p:cNvPr id="3" name="Group 67"/>
          <p:cNvGrpSpPr/>
          <p:nvPr/>
        </p:nvGrpSpPr>
        <p:grpSpPr>
          <a:xfrm>
            <a:off x="668338" y="3281363"/>
            <a:ext cx="1855787" cy="958850"/>
            <a:chOff x="543" y="2160"/>
            <a:chExt cx="1169" cy="604"/>
          </a:xfrm>
        </p:grpSpPr>
        <p:sp>
          <p:nvSpPr>
            <p:cNvPr id="46131" name="Line 52"/>
            <p:cNvSpPr/>
            <p:nvPr/>
          </p:nvSpPr>
          <p:spPr>
            <a:xfrm>
              <a:off x="1180" y="2224"/>
              <a:ext cx="415" cy="220"/>
            </a:xfrm>
            <a:prstGeom prst="line">
              <a:avLst/>
            </a:prstGeom>
            <a:ln w="38100" cap="flat" cmpd="sng">
              <a:solidFill>
                <a:schemeClr val="tx1"/>
              </a:solidFill>
              <a:prstDash val="solid"/>
              <a:headEnd type="none" w="med" len="med"/>
              <a:tailEnd type="none" w="med" len="med"/>
            </a:ln>
          </p:spPr>
        </p:sp>
        <p:sp>
          <p:nvSpPr>
            <p:cNvPr id="46132" name="Line 53"/>
            <p:cNvSpPr/>
            <p:nvPr/>
          </p:nvSpPr>
          <p:spPr>
            <a:xfrm flipV="1">
              <a:off x="972" y="2382"/>
              <a:ext cx="740" cy="382"/>
            </a:xfrm>
            <a:prstGeom prst="line">
              <a:avLst/>
            </a:prstGeom>
            <a:ln w="38100" cap="flat" cmpd="sng">
              <a:solidFill>
                <a:schemeClr val="tx1"/>
              </a:solidFill>
              <a:prstDash val="solid"/>
              <a:headEnd type="none" w="med" len="med"/>
              <a:tailEnd type="none" w="med" len="med"/>
            </a:ln>
          </p:spPr>
        </p:sp>
        <p:sp>
          <p:nvSpPr>
            <p:cNvPr id="46133" name="Line 54"/>
            <p:cNvSpPr/>
            <p:nvPr/>
          </p:nvSpPr>
          <p:spPr>
            <a:xfrm>
              <a:off x="1295" y="2160"/>
              <a:ext cx="417" cy="221"/>
            </a:xfrm>
            <a:prstGeom prst="line">
              <a:avLst/>
            </a:prstGeom>
            <a:ln w="38100" cap="flat" cmpd="sng">
              <a:solidFill>
                <a:schemeClr val="tx1"/>
              </a:solidFill>
              <a:prstDash val="solid"/>
              <a:headEnd type="none" w="med" len="med"/>
              <a:tailEnd type="none" w="med" len="med"/>
            </a:ln>
          </p:spPr>
        </p:sp>
        <p:sp>
          <p:nvSpPr>
            <p:cNvPr id="46134" name="Line 55"/>
            <p:cNvSpPr/>
            <p:nvPr/>
          </p:nvSpPr>
          <p:spPr>
            <a:xfrm flipV="1">
              <a:off x="595" y="2167"/>
              <a:ext cx="706" cy="364"/>
            </a:xfrm>
            <a:prstGeom prst="line">
              <a:avLst/>
            </a:prstGeom>
            <a:ln w="38100" cap="flat" cmpd="sng">
              <a:solidFill>
                <a:schemeClr val="tx1"/>
              </a:solidFill>
              <a:prstDash val="solid"/>
              <a:headEnd type="none" w="med" len="med"/>
              <a:tailEnd type="none" w="med" len="med"/>
            </a:ln>
          </p:spPr>
        </p:sp>
        <p:sp>
          <p:nvSpPr>
            <p:cNvPr id="46135" name="Line 57"/>
            <p:cNvSpPr/>
            <p:nvPr/>
          </p:nvSpPr>
          <p:spPr>
            <a:xfrm>
              <a:off x="779" y="2721"/>
              <a:ext cx="79" cy="42"/>
            </a:xfrm>
            <a:prstGeom prst="line">
              <a:avLst/>
            </a:prstGeom>
            <a:ln w="38100" cap="flat" cmpd="sng">
              <a:solidFill>
                <a:schemeClr val="tx1"/>
              </a:solidFill>
              <a:prstDash val="solid"/>
              <a:headEnd type="none" w="med" len="med"/>
              <a:tailEnd type="none" w="med" len="med"/>
            </a:ln>
          </p:spPr>
        </p:sp>
        <p:sp>
          <p:nvSpPr>
            <p:cNvPr id="46136" name="Line 58"/>
            <p:cNvSpPr/>
            <p:nvPr/>
          </p:nvSpPr>
          <p:spPr>
            <a:xfrm flipH="1">
              <a:off x="854" y="2760"/>
              <a:ext cx="132" cy="4"/>
            </a:xfrm>
            <a:prstGeom prst="line">
              <a:avLst/>
            </a:prstGeom>
            <a:ln w="38100" cap="flat" cmpd="sng">
              <a:solidFill>
                <a:schemeClr val="tx1"/>
              </a:solidFill>
              <a:prstDash val="solid"/>
              <a:headEnd type="none" w="med" len="med"/>
              <a:tailEnd type="none" w="med" len="med"/>
            </a:ln>
          </p:spPr>
        </p:sp>
        <p:sp>
          <p:nvSpPr>
            <p:cNvPr id="46137" name="Line 59"/>
            <p:cNvSpPr/>
            <p:nvPr/>
          </p:nvSpPr>
          <p:spPr>
            <a:xfrm flipH="1">
              <a:off x="556" y="2529"/>
              <a:ext cx="47" cy="50"/>
            </a:xfrm>
            <a:prstGeom prst="line">
              <a:avLst/>
            </a:prstGeom>
            <a:ln w="38100" cap="flat" cmpd="sng">
              <a:solidFill>
                <a:schemeClr val="tx1"/>
              </a:solidFill>
              <a:prstDash val="solid"/>
              <a:headEnd type="none" w="med" len="med"/>
              <a:tailEnd type="none" w="med" len="med"/>
            </a:ln>
          </p:spPr>
        </p:sp>
        <p:sp>
          <p:nvSpPr>
            <p:cNvPr id="46138" name="Line 60"/>
            <p:cNvSpPr/>
            <p:nvPr/>
          </p:nvSpPr>
          <p:spPr>
            <a:xfrm>
              <a:off x="546" y="2578"/>
              <a:ext cx="79" cy="42"/>
            </a:xfrm>
            <a:prstGeom prst="line">
              <a:avLst/>
            </a:prstGeom>
            <a:ln w="38100" cap="flat" cmpd="sng">
              <a:solidFill>
                <a:schemeClr val="tx1"/>
              </a:solidFill>
              <a:prstDash val="solid"/>
              <a:headEnd type="none" w="med" len="med"/>
              <a:tailEnd type="none" w="med" len="med"/>
            </a:ln>
          </p:spPr>
        </p:sp>
        <p:sp>
          <p:nvSpPr>
            <p:cNvPr id="46139" name="Line 61"/>
            <p:cNvSpPr/>
            <p:nvPr/>
          </p:nvSpPr>
          <p:spPr>
            <a:xfrm flipV="1">
              <a:off x="779" y="2574"/>
              <a:ext cx="301" cy="155"/>
            </a:xfrm>
            <a:prstGeom prst="line">
              <a:avLst/>
            </a:prstGeom>
            <a:ln w="38100" cap="flat" cmpd="sng">
              <a:solidFill>
                <a:schemeClr val="tx1"/>
              </a:solidFill>
              <a:prstDash val="solid"/>
              <a:headEnd type="none" w="med" len="med"/>
              <a:tailEnd type="none" w="med" len="med"/>
            </a:ln>
          </p:spPr>
        </p:sp>
        <p:sp>
          <p:nvSpPr>
            <p:cNvPr id="46140" name="Line 62"/>
            <p:cNvSpPr/>
            <p:nvPr/>
          </p:nvSpPr>
          <p:spPr>
            <a:xfrm flipV="1">
              <a:off x="614" y="2469"/>
              <a:ext cx="288" cy="149"/>
            </a:xfrm>
            <a:prstGeom prst="line">
              <a:avLst/>
            </a:prstGeom>
            <a:ln w="38100" cap="flat" cmpd="sng">
              <a:solidFill>
                <a:schemeClr val="tx1"/>
              </a:solidFill>
              <a:prstDash val="solid"/>
              <a:headEnd type="none" w="med" len="med"/>
              <a:tailEnd type="none" w="med" len="med"/>
            </a:ln>
          </p:spPr>
        </p:sp>
        <p:sp>
          <p:nvSpPr>
            <p:cNvPr id="46141" name="Line 63"/>
            <p:cNvSpPr/>
            <p:nvPr/>
          </p:nvSpPr>
          <p:spPr>
            <a:xfrm>
              <a:off x="894" y="2469"/>
              <a:ext cx="186" cy="109"/>
            </a:xfrm>
            <a:prstGeom prst="line">
              <a:avLst/>
            </a:prstGeom>
            <a:ln w="38100" cap="flat" cmpd="sng">
              <a:solidFill>
                <a:schemeClr val="tx1"/>
              </a:solidFill>
              <a:prstDash val="solid"/>
              <a:headEnd type="none" w="med" len="med"/>
              <a:tailEnd type="none" w="med" len="med"/>
            </a:ln>
          </p:spPr>
        </p:sp>
        <p:sp>
          <p:nvSpPr>
            <p:cNvPr id="46142" name="Line 64"/>
            <p:cNvSpPr/>
            <p:nvPr/>
          </p:nvSpPr>
          <p:spPr>
            <a:xfrm flipV="1">
              <a:off x="543" y="2199"/>
              <a:ext cx="1070" cy="552"/>
            </a:xfrm>
            <a:prstGeom prst="line">
              <a:avLst/>
            </a:prstGeom>
            <a:ln w="12700" cap="flat" cmpd="sng">
              <a:solidFill>
                <a:schemeClr val="tx1"/>
              </a:solidFill>
              <a:prstDash val="lgDashDot"/>
              <a:headEnd type="none" w="med" len="med"/>
              <a:tailEnd type="none" w="med" len="med"/>
            </a:ln>
          </p:spPr>
        </p:sp>
        <p:sp>
          <p:nvSpPr>
            <p:cNvPr id="46143" name="Line 65"/>
            <p:cNvSpPr/>
            <p:nvPr/>
          </p:nvSpPr>
          <p:spPr>
            <a:xfrm flipV="1">
              <a:off x="1459" y="2308"/>
              <a:ext cx="116" cy="60"/>
            </a:xfrm>
            <a:prstGeom prst="line">
              <a:avLst/>
            </a:prstGeom>
            <a:ln w="12700" cap="flat" cmpd="sng">
              <a:solidFill>
                <a:schemeClr val="tx1"/>
              </a:solidFill>
              <a:prstDash val="dash"/>
              <a:headEnd type="none" w="med" len="med"/>
              <a:tailEnd type="none" w="med" len="med"/>
            </a:ln>
          </p:spPr>
        </p:sp>
        <p:sp>
          <p:nvSpPr>
            <p:cNvPr id="46144" name="Line 66"/>
            <p:cNvSpPr/>
            <p:nvPr/>
          </p:nvSpPr>
          <p:spPr>
            <a:xfrm flipV="1">
              <a:off x="1290" y="2217"/>
              <a:ext cx="116" cy="60"/>
            </a:xfrm>
            <a:prstGeom prst="line">
              <a:avLst/>
            </a:prstGeom>
            <a:ln w="12700" cap="flat" cmpd="sng">
              <a:solidFill>
                <a:schemeClr val="tx1"/>
              </a:solidFill>
              <a:prstDash val="dash"/>
              <a:headEnd type="none" w="med" len="med"/>
              <a:tailEnd type="none" w="med" len="med"/>
            </a:ln>
          </p:spPr>
        </p:sp>
      </p:grpSp>
      <p:sp>
        <p:nvSpPr>
          <p:cNvPr id="374852" name="Line 68"/>
          <p:cNvSpPr/>
          <p:nvPr/>
        </p:nvSpPr>
        <p:spPr>
          <a:xfrm>
            <a:off x="2055813" y="588963"/>
            <a:ext cx="781050" cy="428625"/>
          </a:xfrm>
          <a:prstGeom prst="line">
            <a:avLst/>
          </a:prstGeom>
          <a:ln w="4763" cap="flat" cmpd="sng">
            <a:solidFill>
              <a:schemeClr val="tx1"/>
            </a:solidFill>
            <a:prstDash val="solid"/>
            <a:headEnd type="none" w="med" len="med"/>
            <a:tailEnd type="none" w="med" len="med"/>
          </a:ln>
        </p:spPr>
      </p:sp>
      <p:sp>
        <p:nvSpPr>
          <p:cNvPr id="374853" name="Line 69"/>
          <p:cNvSpPr/>
          <p:nvPr/>
        </p:nvSpPr>
        <p:spPr>
          <a:xfrm>
            <a:off x="2019300" y="781050"/>
            <a:ext cx="623888" cy="342900"/>
          </a:xfrm>
          <a:prstGeom prst="line">
            <a:avLst/>
          </a:prstGeom>
          <a:ln w="4763" cap="flat" cmpd="sng">
            <a:solidFill>
              <a:schemeClr val="tx1"/>
            </a:solidFill>
            <a:prstDash val="solid"/>
            <a:headEnd type="none" w="med" len="med"/>
            <a:tailEnd type="none" w="med" len="med"/>
          </a:ln>
        </p:spPr>
      </p:sp>
      <p:sp>
        <p:nvSpPr>
          <p:cNvPr id="374854" name="Line 70"/>
          <p:cNvSpPr/>
          <p:nvPr/>
        </p:nvSpPr>
        <p:spPr>
          <a:xfrm>
            <a:off x="2112963" y="2173288"/>
            <a:ext cx="508000" cy="279400"/>
          </a:xfrm>
          <a:prstGeom prst="line">
            <a:avLst/>
          </a:prstGeom>
          <a:ln w="4763" cap="flat" cmpd="sng">
            <a:solidFill>
              <a:schemeClr val="tx1"/>
            </a:solidFill>
            <a:prstDash val="solid"/>
            <a:headEnd type="none" w="med" len="med"/>
            <a:tailEnd type="none" w="med" len="med"/>
          </a:ln>
        </p:spPr>
      </p:sp>
      <p:sp>
        <p:nvSpPr>
          <p:cNvPr id="374855" name="Line 71"/>
          <p:cNvSpPr/>
          <p:nvPr/>
        </p:nvSpPr>
        <p:spPr>
          <a:xfrm>
            <a:off x="1047750" y="2724150"/>
            <a:ext cx="530225" cy="292100"/>
          </a:xfrm>
          <a:prstGeom prst="line">
            <a:avLst/>
          </a:prstGeom>
          <a:ln w="4763" cap="flat" cmpd="sng">
            <a:solidFill>
              <a:schemeClr val="tx1"/>
            </a:solidFill>
            <a:prstDash val="solid"/>
            <a:headEnd type="none" w="med" len="med"/>
            <a:tailEnd type="none" w="med" len="med"/>
          </a:ln>
        </p:spPr>
      </p:sp>
      <p:sp>
        <p:nvSpPr>
          <p:cNvPr id="374856" name="Line 72"/>
          <p:cNvSpPr/>
          <p:nvPr/>
        </p:nvSpPr>
        <p:spPr>
          <a:xfrm>
            <a:off x="998538" y="2928938"/>
            <a:ext cx="574675" cy="315912"/>
          </a:xfrm>
          <a:prstGeom prst="line">
            <a:avLst/>
          </a:prstGeom>
          <a:ln w="4763" cap="flat" cmpd="sng">
            <a:solidFill>
              <a:schemeClr val="tx1"/>
            </a:solidFill>
            <a:prstDash val="solid"/>
            <a:headEnd type="none" w="med" len="med"/>
            <a:tailEnd type="none" w="med" len="med"/>
          </a:ln>
        </p:spPr>
      </p:sp>
      <p:grpSp>
        <p:nvGrpSpPr>
          <p:cNvPr id="4" name="Group 84"/>
          <p:cNvGrpSpPr/>
          <p:nvPr/>
        </p:nvGrpSpPr>
        <p:grpSpPr>
          <a:xfrm>
            <a:off x="1557338" y="1003300"/>
            <a:ext cx="1363662" cy="2255838"/>
            <a:chOff x="623" y="608"/>
            <a:chExt cx="859" cy="1421"/>
          </a:xfrm>
        </p:grpSpPr>
        <p:sp>
          <p:nvSpPr>
            <p:cNvPr id="46120" name="Line 73"/>
            <p:cNvSpPr/>
            <p:nvPr/>
          </p:nvSpPr>
          <p:spPr>
            <a:xfrm>
              <a:off x="632" y="1868"/>
              <a:ext cx="0" cy="152"/>
            </a:xfrm>
            <a:prstGeom prst="line">
              <a:avLst/>
            </a:prstGeom>
            <a:ln w="38100" cap="flat" cmpd="sng">
              <a:solidFill>
                <a:schemeClr val="tx1"/>
              </a:solidFill>
              <a:prstDash val="solid"/>
              <a:headEnd type="none" w="med" len="med"/>
              <a:tailEnd type="none" w="med" len="med"/>
            </a:ln>
          </p:spPr>
        </p:sp>
        <p:sp>
          <p:nvSpPr>
            <p:cNvPr id="46121" name="Line 74"/>
            <p:cNvSpPr/>
            <p:nvPr/>
          </p:nvSpPr>
          <p:spPr>
            <a:xfrm flipV="1">
              <a:off x="628" y="1524"/>
              <a:ext cx="680" cy="351"/>
            </a:xfrm>
            <a:prstGeom prst="line">
              <a:avLst/>
            </a:prstGeom>
            <a:ln w="38100" cap="flat" cmpd="sng">
              <a:solidFill>
                <a:schemeClr val="tx1"/>
              </a:solidFill>
              <a:prstDash val="solid"/>
              <a:headEnd type="none" w="med" len="med"/>
              <a:tailEnd type="none" w="med" len="med"/>
            </a:ln>
          </p:spPr>
        </p:sp>
        <p:sp>
          <p:nvSpPr>
            <p:cNvPr id="46122" name="Line 75"/>
            <p:cNvSpPr/>
            <p:nvPr/>
          </p:nvSpPr>
          <p:spPr>
            <a:xfrm>
              <a:off x="1303" y="677"/>
              <a:ext cx="0" cy="860"/>
            </a:xfrm>
            <a:prstGeom prst="line">
              <a:avLst/>
            </a:prstGeom>
            <a:ln w="38100" cap="flat" cmpd="sng">
              <a:solidFill>
                <a:schemeClr val="tx1"/>
              </a:solidFill>
              <a:prstDash val="solid"/>
              <a:headEnd type="none" w="med" len="med"/>
              <a:tailEnd type="none" w="med" len="med"/>
            </a:ln>
          </p:spPr>
        </p:sp>
        <p:sp>
          <p:nvSpPr>
            <p:cNvPr id="46123" name="Line 76"/>
            <p:cNvSpPr/>
            <p:nvPr/>
          </p:nvSpPr>
          <p:spPr>
            <a:xfrm flipV="1">
              <a:off x="623" y="1612"/>
              <a:ext cx="808" cy="417"/>
            </a:xfrm>
            <a:prstGeom prst="line">
              <a:avLst/>
            </a:prstGeom>
            <a:ln w="38100" cap="flat" cmpd="sng">
              <a:solidFill>
                <a:schemeClr val="tx1"/>
              </a:solidFill>
              <a:prstDash val="solid"/>
              <a:headEnd type="none" w="med" len="med"/>
              <a:tailEnd type="none" w="med" len="med"/>
            </a:ln>
          </p:spPr>
        </p:sp>
        <p:sp>
          <p:nvSpPr>
            <p:cNvPr id="46124" name="Line 77"/>
            <p:cNvSpPr/>
            <p:nvPr/>
          </p:nvSpPr>
          <p:spPr>
            <a:xfrm>
              <a:off x="1424" y="608"/>
              <a:ext cx="0" cy="1018"/>
            </a:xfrm>
            <a:prstGeom prst="line">
              <a:avLst/>
            </a:prstGeom>
            <a:ln w="38100" cap="flat" cmpd="sng">
              <a:solidFill>
                <a:schemeClr val="tx1"/>
              </a:solidFill>
              <a:prstDash val="solid"/>
              <a:headEnd type="none" w="med" len="med"/>
              <a:tailEnd type="none" w="med" len="med"/>
            </a:ln>
          </p:spPr>
        </p:sp>
        <p:sp>
          <p:nvSpPr>
            <p:cNvPr id="46125" name="Line 78"/>
            <p:cNvSpPr/>
            <p:nvPr/>
          </p:nvSpPr>
          <p:spPr>
            <a:xfrm flipH="1">
              <a:off x="1293" y="616"/>
              <a:ext cx="133" cy="72"/>
            </a:xfrm>
            <a:prstGeom prst="line">
              <a:avLst/>
            </a:prstGeom>
            <a:ln w="38100" cap="flat" cmpd="sng">
              <a:solidFill>
                <a:schemeClr val="tx1"/>
              </a:solidFill>
              <a:prstDash val="solid"/>
              <a:headEnd type="none" w="med" len="med"/>
              <a:tailEnd type="none" w="med" len="med"/>
            </a:ln>
          </p:spPr>
        </p:sp>
        <p:sp>
          <p:nvSpPr>
            <p:cNvPr id="46126" name="Line 79"/>
            <p:cNvSpPr/>
            <p:nvPr/>
          </p:nvSpPr>
          <p:spPr>
            <a:xfrm>
              <a:off x="751" y="1813"/>
              <a:ext cx="0" cy="152"/>
            </a:xfrm>
            <a:prstGeom prst="line">
              <a:avLst/>
            </a:prstGeom>
            <a:ln w="38100" cap="flat" cmpd="sng">
              <a:solidFill>
                <a:schemeClr val="tx1"/>
              </a:solidFill>
              <a:prstDash val="solid"/>
              <a:headEnd type="none" w="med" len="med"/>
              <a:tailEnd type="none" w="med" len="med"/>
            </a:ln>
          </p:spPr>
        </p:sp>
        <p:sp>
          <p:nvSpPr>
            <p:cNvPr id="46127" name="Line 80"/>
            <p:cNvSpPr/>
            <p:nvPr/>
          </p:nvSpPr>
          <p:spPr>
            <a:xfrm>
              <a:off x="952" y="1710"/>
              <a:ext cx="0" cy="152"/>
            </a:xfrm>
            <a:prstGeom prst="line">
              <a:avLst/>
            </a:prstGeom>
            <a:ln w="12700" cap="flat" cmpd="sng">
              <a:solidFill>
                <a:schemeClr val="tx1"/>
              </a:solidFill>
              <a:prstDash val="dash"/>
              <a:headEnd type="none" w="med" len="med"/>
              <a:tailEnd type="none" w="med" len="med"/>
            </a:ln>
          </p:spPr>
        </p:sp>
        <p:sp>
          <p:nvSpPr>
            <p:cNvPr id="46128" name="Line 81"/>
            <p:cNvSpPr/>
            <p:nvPr/>
          </p:nvSpPr>
          <p:spPr>
            <a:xfrm flipH="1">
              <a:off x="1296" y="767"/>
              <a:ext cx="133" cy="72"/>
            </a:xfrm>
            <a:prstGeom prst="line">
              <a:avLst/>
            </a:prstGeom>
            <a:ln w="12700" cap="flat" cmpd="sng">
              <a:solidFill>
                <a:schemeClr val="tx1"/>
              </a:solidFill>
              <a:prstDash val="dash"/>
              <a:headEnd type="none" w="med" len="med"/>
              <a:tailEnd type="none" w="med" len="med"/>
            </a:ln>
          </p:spPr>
        </p:sp>
        <p:sp>
          <p:nvSpPr>
            <p:cNvPr id="46129" name="Line 82"/>
            <p:cNvSpPr/>
            <p:nvPr/>
          </p:nvSpPr>
          <p:spPr>
            <a:xfrm flipH="1">
              <a:off x="1227" y="818"/>
              <a:ext cx="255" cy="138"/>
            </a:xfrm>
            <a:prstGeom prst="line">
              <a:avLst/>
            </a:prstGeom>
            <a:ln w="12700" cap="flat" cmpd="sng">
              <a:solidFill>
                <a:schemeClr val="tx1"/>
              </a:solidFill>
              <a:prstDash val="lgDashDot"/>
              <a:headEnd type="none" w="med" len="med"/>
              <a:tailEnd type="none" w="med" len="med"/>
            </a:ln>
          </p:spPr>
        </p:sp>
        <p:sp>
          <p:nvSpPr>
            <p:cNvPr id="46130" name="Line 83"/>
            <p:cNvSpPr/>
            <p:nvPr/>
          </p:nvSpPr>
          <p:spPr>
            <a:xfrm flipH="1">
              <a:off x="1294" y="923"/>
              <a:ext cx="133" cy="72"/>
            </a:xfrm>
            <a:prstGeom prst="line">
              <a:avLst/>
            </a:prstGeom>
            <a:ln w="12700" cap="flat" cmpd="sng">
              <a:solidFill>
                <a:schemeClr val="tx1"/>
              </a:solidFill>
              <a:prstDash val="dash"/>
              <a:headEnd type="none" w="med" len="med"/>
              <a:tailEnd type="none" w="med" len="med"/>
            </a:ln>
          </p:spPr>
        </p:sp>
      </p:grpSp>
      <p:sp>
        <p:nvSpPr>
          <p:cNvPr id="46112" name="AutoShape 86"/>
          <p:cNvSpPr/>
          <p:nvPr/>
        </p:nvSpPr>
        <p:spPr>
          <a:xfrm rot="10800000">
            <a:off x="3094038" y="1104900"/>
            <a:ext cx="1257300" cy="485775"/>
          </a:xfrm>
          <a:custGeom>
            <a:avLst/>
            <a:gdLst>
              <a:gd name="txL" fmla="*/ 3375 w 21600"/>
              <a:gd name="txT" fmla="*/ 5400 h 21600"/>
              <a:gd name="txR" fmla="*/ 18900 w 21600"/>
              <a:gd name="txB" fmla="*/ 16200 h 21600"/>
            </a:gdLst>
            <a:ahLst/>
            <a:cxnLst>
              <a:cxn ang="17694720">
                <a:pos x="942975" y="0"/>
              </a:cxn>
              <a:cxn ang="11796480">
                <a:pos x="0" y="242888"/>
              </a:cxn>
              <a:cxn ang="5898240">
                <a:pos x="942975" y="485775"/>
              </a:cxn>
              <a:cxn ang="0">
                <a:pos x="1257300" y="242888"/>
              </a:cxn>
            </a:cxnLst>
            <a:rect l="txL" t="txT" r="txR" b="txB"/>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6600">
              <a:alpha val="100000"/>
            </a:srgbClr>
          </a:solidFill>
          <a:ln w="4826" cap="flat" cmpd="sng">
            <a:solidFill>
              <a:schemeClr val="tx1">
                <a:alpha val="100000"/>
              </a:schemeClr>
            </a:solidFill>
            <a:prstDash val="solid"/>
            <a:miter lim="800000"/>
            <a:headEnd type="none" w="med" len="med"/>
            <a:tailEnd type="none" w="med" len="med"/>
          </a:ln>
        </p:spPr>
        <p:txBody>
          <a:bodyPr/>
          <a:lstStyle/>
          <a:p>
            <a:endParaRPr lang="zh-CN" altLang="en-US"/>
          </a:p>
        </p:txBody>
      </p:sp>
      <p:sp>
        <p:nvSpPr>
          <p:cNvPr id="374871" name="AutoShape 87"/>
          <p:cNvSpPr/>
          <p:nvPr/>
        </p:nvSpPr>
        <p:spPr>
          <a:xfrm rot="5400000">
            <a:off x="5570538" y="2603500"/>
            <a:ext cx="730250" cy="485775"/>
          </a:xfrm>
          <a:custGeom>
            <a:avLst/>
            <a:gdLst>
              <a:gd name="txL" fmla="*/ 3375 w 21600"/>
              <a:gd name="txT" fmla="*/ 5400 h 21600"/>
              <a:gd name="txR" fmla="*/ 18900 w 21600"/>
              <a:gd name="txB" fmla="*/ 16200 h 21600"/>
            </a:gdLst>
            <a:ahLst/>
            <a:cxnLst>
              <a:cxn ang="17694720">
                <a:pos x="547687" y="0"/>
              </a:cxn>
              <a:cxn ang="11796480">
                <a:pos x="0" y="242888"/>
              </a:cxn>
              <a:cxn ang="5898240">
                <a:pos x="547687" y="485775"/>
              </a:cxn>
              <a:cxn ang="0">
                <a:pos x="730250" y="242888"/>
              </a:cxn>
            </a:cxnLst>
            <a:rect l="txL" t="txT" r="txR" b="txB"/>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6600">
              <a:alpha val="100000"/>
            </a:srgbClr>
          </a:solidFill>
          <a:ln w="4826" cap="flat" cmpd="sng">
            <a:solidFill>
              <a:schemeClr val="tx1">
                <a:alpha val="100000"/>
              </a:schemeClr>
            </a:solidFill>
            <a:prstDash val="solid"/>
            <a:miter lim="800000"/>
            <a:headEnd type="none" w="med" len="med"/>
            <a:tailEnd type="none" w="med" len="med"/>
          </a:ln>
        </p:spPr>
        <p:txBody>
          <a:bodyPr/>
          <a:lstStyle/>
          <a:p>
            <a:endParaRPr lang="zh-CN" altLang="en-US"/>
          </a:p>
        </p:txBody>
      </p:sp>
      <p:sp>
        <p:nvSpPr>
          <p:cNvPr id="374872" name="AutoShape 88"/>
          <p:cNvSpPr/>
          <p:nvPr/>
        </p:nvSpPr>
        <p:spPr>
          <a:xfrm rot="9347409">
            <a:off x="2420938" y="3025775"/>
            <a:ext cx="835025" cy="522288"/>
          </a:xfrm>
          <a:custGeom>
            <a:avLst/>
            <a:gdLst>
              <a:gd name="txL" fmla="*/ 3375 w 21600"/>
              <a:gd name="txT" fmla="*/ 7068 h 21600"/>
              <a:gd name="txR" fmla="*/ 19123 w 21600"/>
              <a:gd name="txB" fmla="*/ 14532 h 21600"/>
            </a:gdLst>
            <a:ahLst/>
            <a:cxnLst>
              <a:cxn ang="17694720">
                <a:pos x="557920" y="0"/>
              </a:cxn>
              <a:cxn ang="11796480">
                <a:pos x="0" y="261144"/>
              </a:cxn>
              <a:cxn ang="5898240">
                <a:pos x="557920" y="522288"/>
              </a:cxn>
              <a:cxn ang="0">
                <a:pos x="835025" y="261144"/>
              </a:cxn>
            </a:cxnLst>
            <a:rect l="txL" t="txT" r="txR" b="txB"/>
            <a:pathLst>
              <a:path w="21600" h="21600">
                <a:moveTo>
                  <a:pt x="14432" y="0"/>
                </a:moveTo>
                <a:lnTo>
                  <a:pt x="14432" y="7068"/>
                </a:lnTo>
                <a:lnTo>
                  <a:pt x="3375" y="7068"/>
                </a:lnTo>
                <a:lnTo>
                  <a:pt x="3375" y="14532"/>
                </a:lnTo>
                <a:lnTo>
                  <a:pt x="14432" y="14532"/>
                </a:lnTo>
                <a:lnTo>
                  <a:pt x="14432" y="21600"/>
                </a:lnTo>
                <a:lnTo>
                  <a:pt x="21600" y="10800"/>
                </a:lnTo>
                <a:close/>
              </a:path>
              <a:path w="21600" h="21600">
                <a:moveTo>
                  <a:pt x="1350" y="7068"/>
                </a:moveTo>
                <a:lnTo>
                  <a:pt x="1350" y="14532"/>
                </a:lnTo>
                <a:lnTo>
                  <a:pt x="2700" y="14532"/>
                </a:lnTo>
                <a:lnTo>
                  <a:pt x="2700" y="7068"/>
                </a:lnTo>
                <a:close/>
              </a:path>
              <a:path w="21600" h="21600">
                <a:moveTo>
                  <a:pt x="0" y="7068"/>
                </a:moveTo>
                <a:lnTo>
                  <a:pt x="0" y="14532"/>
                </a:lnTo>
                <a:lnTo>
                  <a:pt x="675" y="14532"/>
                </a:lnTo>
                <a:lnTo>
                  <a:pt x="675" y="7068"/>
                </a:lnTo>
                <a:close/>
              </a:path>
            </a:pathLst>
          </a:custGeom>
          <a:solidFill>
            <a:srgbClr val="FF6600">
              <a:alpha val="100000"/>
            </a:srgbClr>
          </a:solidFill>
          <a:ln w="4826" cap="flat" cmpd="sng">
            <a:solidFill>
              <a:schemeClr val="tx1">
                <a:alpha val="100000"/>
              </a:schemeClr>
            </a:solidFill>
            <a:prstDash val="solid"/>
            <a:miter lim="800000"/>
            <a:headEnd type="none" w="med" len="med"/>
            <a:tailEnd type="none" w="med" len="med"/>
          </a:ln>
        </p:spPr>
        <p:txBody>
          <a:bodyPr/>
          <a:lstStyle/>
          <a:p>
            <a:endParaRPr lang="zh-CN" altLang="en-US"/>
          </a:p>
        </p:txBody>
      </p:sp>
      <p:sp>
        <p:nvSpPr>
          <p:cNvPr id="46115" name="Freeform 90"/>
          <p:cNvSpPr/>
          <p:nvPr/>
        </p:nvSpPr>
        <p:spPr>
          <a:xfrm>
            <a:off x="534988" y="427038"/>
            <a:ext cx="1530350" cy="2403475"/>
          </a:xfrm>
          <a:custGeom>
            <a:avLst/>
            <a:gdLst>
              <a:gd name="txL" fmla="*/ 0 w 1135"/>
              <a:gd name="txT" fmla="*/ 0 h 1597"/>
              <a:gd name="txR" fmla="*/ 1135 w 1135"/>
              <a:gd name="txB" fmla="*/ 1597 h 1597"/>
            </a:gdLst>
            <a:ahLst/>
            <a:cxnLst>
              <a:cxn ang="0">
                <a:pos x="1135" y="116"/>
              </a:cxn>
              <a:cxn ang="0">
                <a:pos x="1094" y="157"/>
              </a:cxn>
              <a:cxn ang="0">
                <a:pos x="1086" y="182"/>
              </a:cxn>
              <a:cxn ang="0">
                <a:pos x="1061" y="190"/>
              </a:cxn>
              <a:cxn ang="0">
                <a:pos x="1110" y="544"/>
              </a:cxn>
              <a:cxn ang="0">
                <a:pos x="1086" y="593"/>
              </a:cxn>
              <a:cxn ang="0">
                <a:pos x="1069" y="642"/>
              </a:cxn>
              <a:cxn ang="0">
                <a:pos x="1061" y="749"/>
              </a:cxn>
              <a:cxn ang="0">
                <a:pos x="995" y="799"/>
              </a:cxn>
              <a:cxn ang="0">
                <a:pos x="979" y="823"/>
              </a:cxn>
              <a:cxn ang="0">
                <a:pos x="954" y="832"/>
              </a:cxn>
              <a:cxn ang="0">
                <a:pos x="946" y="856"/>
              </a:cxn>
              <a:cxn ang="0">
                <a:pos x="929" y="873"/>
              </a:cxn>
              <a:cxn ang="0">
                <a:pos x="929" y="1004"/>
              </a:cxn>
              <a:cxn ang="0">
                <a:pos x="896" y="1062"/>
              </a:cxn>
              <a:cxn ang="0">
                <a:pos x="880" y="1087"/>
              </a:cxn>
              <a:cxn ang="0">
                <a:pos x="765" y="1103"/>
              </a:cxn>
              <a:cxn ang="0">
                <a:pos x="699" y="1120"/>
              </a:cxn>
              <a:cxn ang="0">
                <a:pos x="641" y="1185"/>
              </a:cxn>
              <a:cxn ang="0">
                <a:pos x="600" y="1218"/>
              </a:cxn>
              <a:cxn ang="0">
                <a:pos x="584" y="1235"/>
              </a:cxn>
              <a:cxn ang="0">
                <a:pos x="534" y="1251"/>
              </a:cxn>
              <a:cxn ang="0">
                <a:pos x="510" y="1259"/>
              </a:cxn>
              <a:cxn ang="0">
                <a:pos x="469" y="1301"/>
              </a:cxn>
              <a:cxn ang="0">
                <a:pos x="452" y="1317"/>
              </a:cxn>
              <a:cxn ang="0">
                <a:pos x="370" y="1399"/>
              </a:cxn>
              <a:cxn ang="0">
                <a:pos x="296" y="1440"/>
              </a:cxn>
              <a:cxn ang="0">
                <a:pos x="255" y="1465"/>
              </a:cxn>
              <a:cxn ang="0">
                <a:pos x="205" y="1523"/>
              </a:cxn>
              <a:cxn ang="0">
                <a:pos x="148" y="1597"/>
              </a:cxn>
              <a:cxn ang="0">
                <a:pos x="115" y="1556"/>
              </a:cxn>
              <a:cxn ang="0">
                <a:pos x="65" y="1531"/>
              </a:cxn>
              <a:cxn ang="0">
                <a:pos x="0" y="1449"/>
              </a:cxn>
              <a:cxn ang="0">
                <a:pos x="8" y="1309"/>
              </a:cxn>
              <a:cxn ang="0">
                <a:pos x="24" y="1243"/>
              </a:cxn>
              <a:cxn ang="0">
                <a:pos x="32" y="1169"/>
              </a:cxn>
              <a:cxn ang="0">
                <a:pos x="139" y="1087"/>
              </a:cxn>
              <a:cxn ang="0">
                <a:pos x="156" y="1070"/>
              </a:cxn>
              <a:cxn ang="0">
                <a:pos x="205" y="1054"/>
              </a:cxn>
              <a:cxn ang="0">
                <a:pos x="230" y="1037"/>
              </a:cxn>
              <a:cxn ang="0">
                <a:pos x="279" y="1021"/>
              </a:cxn>
              <a:cxn ang="0">
                <a:pos x="337" y="955"/>
              </a:cxn>
              <a:cxn ang="0">
                <a:pos x="345" y="502"/>
              </a:cxn>
              <a:cxn ang="0">
                <a:pos x="394" y="437"/>
              </a:cxn>
              <a:cxn ang="0">
                <a:pos x="617" y="354"/>
              </a:cxn>
              <a:cxn ang="0">
                <a:pos x="633" y="305"/>
              </a:cxn>
              <a:cxn ang="0">
                <a:pos x="641" y="107"/>
              </a:cxn>
              <a:cxn ang="0">
                <a:pos x="666" y="99"/>
              </a:cxn>
              <a:cxn ang="0">
                <a:pos x="765" y="75"/>
              </a:cxn>
              <a:cxn ang="0">
                <a:pos x="822" y="0"/>
              </a:cxn>
              <a:cxn ang="0">
                <a:pos x="888" y="17"/>
              </a:cxn>
              <a:cxn ang="0">
                <a:pos x="905" y="33"/>
              </a:cxn>
              <a:cxn ang="0">
                <a:pos x="1061" y="42"/>
              </a:cxn>
              <a:cxn ang="0">
                <a:pos x="1094" y="116"/>
              </a:cxn>
              <a:cxn ang="0">
                <a:pos x="1135" y="116"/>
              </a:cxn>
            </a:cxnLst>
            <a:rect l="txL" t="txT" r="txR" b="txB"/>
            <a:pathLst>
              <a:path w="1135" h="1597">
                <a:moveTo>
                  <a:pt x="1135" y="116"/>
                </a:moveTo>
                <a:cubicBezTo>
                  <a:pt x="1121" y="129"/>
                  <a:pt x="1104" y="140"/>
                  <a:pt x="1094" y="157"/>
                </a:cubicBezTo>
                <a:cubicBezTo>
                  <a:pt x="1090" y="165"/>
                  <a:pt x="1092" y="176"/>
                  <a:pt x="1086" y="182"/>
                </a:cubicBezTo>
                <a:cubicBezTo>
                  <a:pt x="1080" y="188"/>
                  <a:pt x="1069" y="187"/>
                  <a:pt x="1061" y="190"/>
                </a:cubicBezTo>
                <a:cubicBezTo>
                  <a:pt x="1065" y="352"/>
                  <a:pt x="1018" y="446"/>
                  <a:pt x="1110" y="544"/>
                </a:cubicBezTo>
                <a:cubicBezTo>
                  <a:pt x="1083" y="625"/>
                  <a:pt x="1125" y="506"/>
                  <a:pt x="1086" y="593"/>
                </a:cubicBezTo>
                <a:cubicBezTo>
                  <a:pt x="1079" y="609"/>
                  <a:pt x="1069" y="642"/>
                  <a:pt x="1069" y="642"/>
                </a:cubicBezTo>
                <a:cubicBezTo>
                  <a:pt x="1066" y="678"/>
                  <a:pt x="1068" y="714"/>
                  <a:pt x="1061" y="749"/>
                </a:cubicBezTo>
                <a:cubicBezTo>
                  <a:pt x="1056" y="776"/>
                  <a:pt x="995" y="799"/>
                  <a:pt x="995" y="799"/>
                </a:cubicBezTo>
                <a:cubicBezTo>
                  <a:pt x="990" y="807"/>
                  <a:pt x="986" y="817"/>
                  <a:pt x="979" y="823"/>
                </a:cubicBezTo>
                <a:cubicBezTo>
                  <a:pt x="972" y="829"/>
                  <a:pt x="960" y="826"/>
                  <a:pt x="954" y="832"/>
                </a:cubicBezTo>
                <a:cubicBezTo>
                  <a:pt x="948" y="838"/>
                  <a:pt x="950" y="849"/>
                  <a:pt x="946" y="856"/>
                </a:cubicBezTo>
                <a:cubicBezTo>
                  <a:pt x="942" y="863"/>
                  <a:pt x="935" y="867"/>
                  <a:pt x="929" y="873"/>
                </a:cubicBezTo>
                <a:cubicBezTo>
                  <a:pt x="912" y="925"/>
                  <a:pt x="911" y="949"/>
                  <a:pt x="929" y="1004"/>
                </a:cubicBezTo>
                <a:cubicBezTo>
                  <a:pt x="915" y="1079"/>
                  <a:pt x="936" y="1022"/>
                  <a:pt x="896" y="1062"/>
                </a:cubicBezTo>
                <a:cubicBezTo>
                  <a:pt x="889" y="1069"/>
                  <a:pt x="888" y="1081"/>
                  <a:pt x="880" y="1087"/>
                </a:cubicBezTo>
                <a:cubicBezTo>
                  <a:pt x="850" y="1111"/>
                  <a:pt x="804" y="1100"/>
                  <a:pt x="765" y="1103"/>
                </a:cubicBezTo>
                <a:cubicBezTo>
                  <a:pt x="759" y="1104"/>
                  <a:pt x="704" y="1117"/>
                  <a:pt x="699" y="1120"/>
                </a:cubicBezTo>
                <a:cubicBezTo>
                  <a:pt x="675" y="1132"/>
                  <a:pt x="657" y="1165"/>
                  <a:pt x="641" y="1185"/>
                </a:cubicBezTo>
                <a:cubicBezTo>
                  <a:pt x="618" y="1213"/>
                  <a:pt x="632" y="1193"/>
                  <a:pt x="600" y="1218"/>
                </a:cubicBezTo>
                <a:cubicBezTo>
                  <a:pt x="594" y="1223"/>
                  <a:pt x="591" y="1232"/>
                  <a:pt x="584" y="1235"/>
                </a:cubicBezTo>
                <a:cubicBezTo>
                  <a:pt x="568" y="1243"/>
                  <a:pt x="551" y="1246"/>
                  <a:pt x="534" y="1251"/>
                </a:cubicBezTo>
                <a:cubicBezTo>
                  <a:pt x="526" y="1254"/>
                  <a:pt x="510" y="1259"/>
                  <a:pt x="510" y="1259"/>
                </a:cubicBezTo>
                <a:cubicBezTo>
                  <a:pt x="496" y="1273"/>
                  <a:pt x="483" y="1287"/>
                  <a:pt x="469" y="1301"/>
                </a:cubicBezTo>
                <a:cubicBezTo>
                  <a:pt x="463" y="1307"/>
                  <a:pt x="452" y="1317"/>
                  <a:pt x="452" y="1317"/>
                </a:cubicBezTo>
                <a:cubicBezTo>
                  <a:pt x="440" y="1355"/>
                  <a:pt x="408" y="1386"/>
                  <a:pt x="370" y="1399"/>
                </a:cubicBezTo>
                <a:cubicBezTo>
                  <a:pt x="313" y="1437"/>
                  <a:pt x="339" y="1426"/>
                  <a:pt x="296" y="1440"/>
                </a:cubicBezTo>
                <a:cubicBezTo>
                  <a:pt x="252" y="1484"/>
                  <a:pt x="309" y="1432"/>
                  <a:pt x="255" y="1465"/>
                </a:cubicBezTo>
                <a:cubicBezTo>
                  <a:pt x="234" y="1478"/>
                  <a:pt x="222" y="1506"/>
                  <a:pt x="205" y="1523"/>
                </a:cubicBezTo>
                <a:cubicBezTo>
                  <a:pt x="190" y="1569"/>
                  <a:pt x="193" y="1582"/>
                  <a:pt x="148" y="1597"/>
                </a:cubicBezTo>
                <a:cubicBezTo>
                  <a:pt x="136" y="1585"/>
                  <a:pt x="129" y="1567"/>
                  <a:pt x="115" y="1556"/>
                </a:cubicBezTo>
                <a:cubicBezTo>
                  <a:pt x="100" y="1544"/>
                  <a:pt x="81" y="1541"/>
                  <a:pt x="65" y="1531"/>
                </a:cubicBezTo>
                <a:cubicBezTo>
                  <a:pt x="46" y="1501"/>
                  <a:pt x="20" y="1479"/>
                  <a:pt x="0" y="1449"/>
                </a:cubicBezTo>
                <a:cubicBezTo>
                  <a:pt x="3" y="1402"/>
                  <a:pt x="3" y="1355"/>
                  <a:pt x="8" y="1309"/>
                </a:cubicBezTo>
                <a:cubicBezTo>
                  <a:pt x="11" y="1287"/>
                  <a:pt x="24" y="1243"/>
                  <a:pt x="24" y="1243"/>
                </a:cubicBezTo>
                <a:cubicBezTo>
                  <a:pt x="27" y="1218"/>
                  <a:pt x="27" y="1193"/>
                  <a:pt x="32" y="1169"/>
                </a:cubicBezTo>
                <a:cubicBezTo>
                  <a:pt x="45" y="1107"/>
                  <a:pt x="81" y="1101"/>
                  <a:pt x="139" y="1087"/>
                </a:cubicBezTo>
                <a:cubicBezTo>
                  <a:pt x="145" y="1081"/>
                  <a:pt x="149" y="1074"/>
                  <a:pt x="156" y="1070"/>
                </a:cubicBezTo>
                <a:cubicBezTo>
                  <a:pt x="171" y="1062"/>
                  <a:pt x="205" y="1054"/>
                  <a:pt x="205" y="1054"/>
                </a:cubicBezTo>
                <a:cubicBezTo>
                  <a:pt x="213" y="1048"/>
                  <a:pt x="221" y="1041"/>
                  <a:pt x="230" y="1037"/>
                </a:cubicBezTo>
                <a:cubicBezTo>
                  <a:pt x="246" y="1030"/>
                  <a:pt x="279" y="1021"/>
                  <a:pt x="279" y="1021"/>
                </a:cubicBezTo>
                <a:cubicBezTo>
                  <a:pt x="308" y="1001"/>
                  <a:pt x="326" y="989"/>
                  <a:pt x="337" y="955"/>
                </a:cubicBezTo>
                <a:cubicBezTo>
                  <a:pt x="340" y="804"/>
                  <a:pt x="340" y="653"/>
                  <a:pt x="345" y="502"/>
                </a:cubicBezTo>
                <a:cubicBezTo>
                  <a:pt x="346" y="475"/>
                  <a:pt x="371" y="448"/>
                  <a:pt x="394" y="437"/>
                </a:cubicBezTo>
                <a:cubicBezTo>
                  <a:pt x="466" y="404"/>
                  <a:pt x="543" y="381"/>
                  <a:pt x="617" y="354"/>
                </a:cubicBezTo>
                <a:cubicBezTo>
                  <a:pt x="622" y="338"/>
                  <a:pt x="632" y="322"/>
                  <a:pt x="633" y="305"/>
                </a:cubicBezTo>
                <a:cubicBezTo>
                  <a:pt x="636" y="239"/>
                  <a:pt x="631" y="172"/>
                  <a:pt x="641" y="107"/>
                </a:cubicBezTo>
                <a:cubicBezTo>
                  <a:pt x="642" y="98"/>
                  <a:pt x="658" y="103"/>
                  <a:pt x="666" y="99"/>
                </a:cubicBezTo>
                <a:cubicBezTo>
                  <a:pt x="732" y="67"/>
                  <a:pt x="632" y="89"/>
                  <a:pt x="765" y="75"/>
                </a:cubicBezTo>
                <a:cubicBezTo>
                  <a:pt x="804" y="15"/>
                  <a:pt x="784" y="39"/>
                  <a:pt x="822" y="0"/>
                </a:cubicBezTo>
                <a:cubicBezTo>
                  <a:pt x="829" y="1"/>
                  <a:pt x="876" y="10"/>
                  <a:pt x="888" y="17"/>
                </a:cubicBezTo>
                <a:cubicBezTo>
                  <a:pt x="895" y="21"/>
                  <a:pt x="897" y="32"/>
                  <a:pt x="905" y="33"/>
                </a:cubicBezTo>
                <a:cubicBezTo>
                  <a:pt x="957" y="40"/>
                  <a:pt x="1009" y="39"/>
                  <a:pt x="1061" y="42"/>
                </a:cubicBezTo>
                <a:cubicBezTo>
                  <a:pt x="1068" y="62"/>
                  <a:pt x="1069" y="109"/>
                  <a:pt x="1094" y="116"/>
                </a:cubicBezTo>
                <a:cubicBezTo>
                  <a:pt x="1107" y="120"/>
                  <a:pt x="1121" y="116"/>
                  <a:pt x="1135" y="116"/>
                </a:cubicBezTo>
                <a:close/>
              </a:path>
            </a:pathLst>
          </a:custGeom>
          <a:solidFill>
            <a:srgbClr val="FFFFFF">
              <a:alpha val="100000"/>
            </a:srgbClr>
          </a:solidFill>
          <a:ln w="4826" cap="flat" cmpd="sng">
            <a:solidFill>
              <a:schemeClr val="bg1">
                <a:alpha val="100000"/>
              </a:schemeClr>
            </a:solidFill>
            <a:prstDash val="solid"/>
            <a:round/>
            <a:headEnd type="none" w="med" len="med"/>
            <a:tailEnd type="none" w="med" len="med"/>
          </a:ln>
        </p:spPr>
        <p:txBody>
          <a:bodyPr/>
          <a:lstStyle/>
          <a:p>
            <a:endParaRPr lang="zh-CN" altLang="en-US"/>
          </a:p>
        </p:txBody>
      </p:sp>
      <p:sp>
        <p:nvSpPr>
          <p:cNvPr id="374878" name="Oval 94"/>
          <p:cNvSpPr/>
          <p:nvPr/>
        </p:nvSpPr>
        <p:spPr>
          <a:xfrm>
            <a:off x="5815013" y="2690813"/>
            <a:ext cx="249237" cy="287337"/>
          </a:xfrm>
          <a:prstGeom prst="ellipse">
            <a:avLst/>
          </a:prstGeom>
          <a:solidFill>
            <a:schemeClr val="bg1"/>
          </a:solidFill>
          <a:ln w="4826" cap="flat" cmpd="sng">
            <a:solidFill>
              <a:schemeClr val="tx1"/>
            </a:solidFill>
            <a:prstDash val="solid"/>
            <a:headEnd type="none" w="med" len="med"/>
            <a:tailEnd type="none" w="med" len="med"/>
          </a:ln>
        </p:spPr>
        <p:txBody>
          <a:bodyPr wrap="none" anchor="ctr" anchorCtr="0"/>
          <a:lstStyle/>
          <a:p>
            <a:r>
              <a:rPr lang="en-US" altLang="zh-CN" dirty="0">
                <a:solidFill>
                  <a:schemeClr val="tx1"/>
                </a:solidFill>
                <a:latin typeface="Times New Roman" panose="02020603050405020304" pitchFamily="18" charset="0"/>
              </a:rPr>
              <a:t>3</a:t>
            </a:r>
          </a:p>
        </p:txBody>
      </p:sp>
      <p:sp>
        <p:nvSpPr>
          <p:cNvPr id="374879" name="Oval 95"/>
          <p:cNvSpPr/>
          <p:nvPr/>
        </p:nvSpPr>
        <p:spPr>
          <a:xfrm>
            <a:off x="3670300" y="1211263"/>
            <a:ext cx="249238" cy="287337"/>
          </a:xfrm>
          <a:prstGeom prst="ellipse">
            <a:avLst/>
          </a:prstGeom>
          <a:solidFill>
            <a:schemeClr val="bg1"/>
          </a:solidFill>
          <a:ln w="4826" cap="flat" cmpd="sng">
            <a:solidFill>
              <a:schemeClr val="tx1"/>
            </a:solidFill>
            <a:prstDash val="solid"/>
            <a:headEnd type="none" w="med" len="med"/>
            <a:tailEnd type="none" w="med" len="med"/>
          </a:ln>
        </p:spPr>
        <p:txBody>
          <a:bodyPr wrap="none" anchor="ctr" anchorCtr="0"/>
          <a:lstStyle/>
          <a:p>
            <a:r>
              <a:rPr lang="en-US" altLang="zh-CN" dirty="0">
                <a:solidFill>
                  <a:schemeClr val="tx1"/>
                </a:solidFill>
                <a:latin typeface="Times New Roman" panose="02020603050405020304" pitchFamily="18" charset="0"/>
              </a:rPr>
              <a:t>1</a:t>
            </a:r>
          </a:p>
        </p:txBody>
      </p:sp>
      <p:sp>
        <p:nvSpPr>
          <p:cNvPr id="374880" name="Oval 96"/>
          <p:cNvSpPr/>
          <p:nvPr/>
        </p:nvSpPr>
        <p:spPr>
          <a:xfrm>
            <a:off x="2768600" y="3119438"/>
            <a:ext cx="249238" cy="287337"/>
          </a:xfrm>
          <a:prstGeom prst="ellipse">
            <a:avLst/>
          </a:prstGeom>
          <a:solidFill>
            <a:schemeClr val="bg1"/>
          </a:solidFill>
          <a:ln w="4826" cap="flat" cmpd="sng">
            <a:solidFill>
              <a:schemeClr val="tx1"/>
            </a:solidFill>
            <a:prstDash val="solid"/>
            <a:headEnd type="none" w="med" len="med"/>
            <a:tailEnd type="none" w="med" len="med"/>
          </a:ln>
        </p:spPr>
        <p:txBody>
          <a:bodyPr wrap="none" anchor="ctr" anchorCtr="0"/>
          <a:lstStyle/>
          <a:p>
            <a:r>
              <a:rPr lang="en-US" altLang="zh-CN" dirty="0">
                <a:solidFill>
                  <a:schemeClr val="tx1"/>
                </a:solidFill>
                <a:latin typeface="Times New Roman" panose="02020603050405020304" pitchFamily="18" charset="0"/>
              </a:rPr>
              <a:t>2</a:t>
            </a:r>
          </a:p>
        </p:txBody>
      </p:sp>
      <p:sp>
        <p:nvSpPr>
          <p:cNvPr id="46119" name="Text Box 97"/>
          <p:cNvSpPr txBox="1"/>
          <p:nvPr/>
        </p:nvSpPr>
        <p:spPr>
          <a:xfrm>
            <a:off x="3279775" y="5554663"/>
            <a:ext cx="5864225" cy="822325"/>
          </a:xfrm>
          <a:prstGeom prst="rect">
            <a:avLst/>
          </a:prstGeom>
          <a:noFill/>
          <a:ln w="4763">
            <a:noFill/>
          </a:ln>
        </p:spPr>
        <p:txBody>
          <a:bodyPr>
            <a:spAutoFit/>
          </a:bodyPr>
          <a:lstStyle/>
          <a:p>
            <a:pPr algn="l"/>
            <a:r>
              <a:rPr lang="zh-CN" altLang="en-US" i="0" dirty="0">
                <a:solidFill>
                  <a:schemeClr val="tx1"/>
                </a:solidFill>
                <a:latin typeface="Times New Roman" panose="02020603050405020304" pitchFamily="18" charset="0"/>
              </a:rPr>
              <a:t>经过</a:t>
            </a:r>
            <a:r>
              <a:rPr lang="en-US" altLang="zh-CN" i="0" dirty="0">
                <a:solidFill>
                  <a:schemeClr val="tx1"/>
                </a:solidFill>
                <a:latin typeface="Times New Roman" panose="02020603050405020304" pitchFamily="18" charset="0"/>
              </a:rPr>
              <a:t>1</a:t>
            </a:r>
            <a:r>
              <a:rPr lang="zh-CN" altLang="en-US" i="0" dirty="0">
                <a:solidFill>
                  <a:schemeClr val="tx1"/>
                </a:solidFill>
                <a:latin typeface="Times New Roman" panose="02020603050405020304" pitchFamily="18" charset="0"/>
              </a:rPr>
              <a:t>、</a:t>
            </a:r>
            <a:r>
              <a:rPr lang="en-US" altLang="zh-CN" i="0" dirty="0">
                <a:solidFill>
                  <a:schemeClr val="tx1"/>
                </a:solidFill>
                <a:latin typeface="Times New Roman" panose="02020603050405020304" pitchFamily="18" charset="0"/>
              </a:rPr>
              <a:t>2</a:t>
            </a:r>
            <a:r>
              <a:rPr lang="zh-CN" altLang="en-US" i="0" dirty="0">
                <a:solidFill>
                  <a:schemeClr val="tx1"/>
                </a:solidFill>
                <a:latin typeface="Times New Roman" panose="02020603050405020304" pitchFamily="18" charset="0"/>
              </a:rPr>
              <a:t>、</a:t>
            </a:r>
            <a:r>
              <a:rPr lang="en-US" altLang="zh-CN" i="0" dirty="0">
                <a:solidFill>
                  <a:schemeClr val="tx1"/>
                </a:solidFill>
                <a:latin typeface="Times New Roman" panose="02020603050405020304" pitchFamily="18" charset="0"/>
              </a:rPr>
              <a:t>3</a:t>
            </a:r>
            <a:r>
              <a:rPr lang="zh-CN" altLang="en-US" i="0" dirty="0">
                <a:solidFill>
                  <a:schemeClr val="tx1"/>
                </a:solidFill>
                <a:latin typeface="Times New Roman" panose="02020603050405020304" pitchFamily="18" charset="0"/>
              </a:rPr>
              <a:t>步可以完整地想象出组合体的形状。通常三个视图要协调地看。</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46112"/>
                                        </p:tgtEl>
                                        <p:attrNameLst>
                                          <p:attrName>style.visibility</p:attrName>
                                        </p:attrNameLst>
                                      </p:cBhvr>
                                      <p:to>
                                        <p:strVal val="visible"/>
                                      </p:to>
                                    </p:set>
                                    <p:animEffect transition="in" filter="wipe(right)">
                                      <p:cBhvr>
                                        <p:cTn id="7" dur="500"/>
                                        <p:tgtEl>
                                          <p:spTgt spid="46112"/>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dissolve">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374852"/>
                                        </p:tgtEl>
                                        <p:attrNameLst>
                                          <p:attrName>style.visibility</p:attrName>
                                        </p:attrNameLst>
                                      </p:cBhvr>
                                      <p:to>
                                        <p:strVal val="visible"/>
                                      </p:to>
                                    </p:set>
                                    <p:animEffect transition="in" filter="wipe(down)">
                                      <p:cBhvr>
                                        <p:cTn id="16" dur="500"/>
                                        <p:tgtEl>
                                          <p:spTgt spid="374852"/>
                                        </p:tgtEl>
                                      </p:cBhvr>
                                    </p:animEffect>
                                  </p:childTnLst>
                                </p:cTn>
                              </p:par>
                              <p:par>
                                <p:cTn id="17" presetID="22" presetClass="entr" presetSubtype="4" fill="hold" nodeType="withEffect">
                                  <p:stCondLst>
                                    <p:cond delay="0"/>
                                  </p:stCondLst>
                                  <p:childTnLst>
                                    <p:set>
                                      <p:cBhvr>
                                        <p:cTn id="18" dur="1" fill="hold">
                                          <p:stCondLst>
                                            <p:cond delay="0"/>
                                          </p:stCondLst>
                                        </p:cTn>
                                        <p:tgtEl>
                                          <p:spTgt spid="374853"/>
                                        </p:tgtEl>
                                        <p:attrNameLst>
                                          <p:attrName>style.visibility</p:attrName>
                                        </p:attrNameLst>
                                      </p:cBhvr>
                                      <p:to>
                                        <p:strVal val="visible"/>
                                      </p:to>
                                    </p:set>
                                    <p:animEffect transition="in" filter="wipe(down)">
                                      <p:cBhvr>
                                        <p:cTn id="19" dur="500"/>
                                        <p:tgtEl>
                                          <p:spTgt spid="374853"/>
                                        </p:tgtEl>
                                      </p:cBhvr>
                                    </p:animEffect>
                                  </p:childTnLst>
                                </p:cTn>
                              </p:par>
                              <p:par>
                                <p:cTn id="20" presetID="22" presetClass="entr" presetSubtype="4" fill="hold" nodeType="withEffect">
                                  <p:stCondLst>
                                    <p:cond delay="0"/>
                                  </p:stCondLst>
                                  <p:childTnLst>
                                    <p:set>
                                      <p:cBhvr>
                                        <p:cTn id="21" dur="1" fill="hold">
                                          <p:stCondLst>
                                            <p:cond delay="0"/>
                                          </p:stCondLst>
                                        </p:cTn>
                                        <p:tgtEl>
                                          <p:spTgt spid="374854"/>
                                        </p:tgtEl>
                                        <p:attrNameLst>
                                          <p:attrName>style.visibility</p:attrName>
                                        </p:attrNameLst>
                                      </p:cBhvr>
                                      <p:to>
                                        <p:strVal val="visible"/>
                                      </p:to>
                                    </p:set>
                                    <p:animEffect transition="in" filter="wipe(down)">
                                      <p:cBhvr>
                                        <p:cTn id="22" dur="500"/>
                                        <p:tgtEl>
                                          <p:spTgt spid="374854"/>
                                        </p:tgtEl>
                                      </p:cBhvr>
                                    </p:animEffect>
                                  </p:childTnLst>
                                </p:cTn>
                              </p:par>
                              <p:par>
                                <p:cTn id="23" presetID="22" presetClass="entr" presetSubtype="4" fill="hold" nodeType="withEffect">
                                  <p:stCondLst>
                                    <p:cond delay="0"/>
                                  </p:stCondLst>
                                  <p:childTnLst>
                                    <p:set>
                                      <p:cBhvr>
                                        <p:cTn id="24" dur="1" fill="hold">
                                          <p:stCondLst>
                                            <p:cond delay="0"/>
                                          </p:stCondLst>
                                        </p:cTn>
                                        <p:tgtEl>
                                          <p:spTgt spid="374855"/>
                                        </p:tgtEl>
                                        <p:attrNameLst>
                                          <p:attrName>style.visibility</p:attrName>
                                        </p:attrNameLst>
                                      </p:cBhvr>
                                      <p:to>
                                        <p:strVal val="visible"/>
                                      </p:to>
                                    </p:set>
                                    <p:animEffect transition="in" filter="wipe(down)">
                                      <p:cBhvr>
                                        <p:cTn id="25" dur="500"/>
                                        <p:tgtEl>
                                          <p:spTgt spid="374855"/>
                                        </p:tgtEl>
                                      </p:cBhvr>
                                    </p:animEffect>
                                  </p:childTnLst>
                                </p:cTn>
                              </p:par>
                              <p:par>
                                <p:cTn id="26" presetID="22" presetClass="entr" presetSubtype="4" fill="hold" nodeType="withEffect">
                                  <p:stCondLst>
                                    <p:cond delay="0"/>
                                  </p:stCondLst>
                                  <p:childTnLst>
                                    <p:set>
                                      <p:cBhvr>
                                        <p:cTn id="27" dur="1" fill="hold">
                                          <p:stCondLst>
                                            <p:cond delay="0"/>
                                          </p:stCondLst>
                                        </p:cTn>
                                        <p:tgtEl>
                                          <p:spTgt spid="374856"/>
                                        </p:tgtEl>
                                        <p:attrNameLst>
                                          <p:attrName>style.visibility</p:attrName>
                                        </p:attrNameLst>
                                      </p:cBhvr>
                                      <p:to>
                                        <p:strVal val="visible"/>
                                      </p:to>
                                    </p:set>
                                    <p:animEffect transition="in" filter="wipe(down)">
                                      <p:cBhvr>
                                        <p:cTn id="28" dur="500"/>
                                        <p:tgtEl>
                                          <p:spTgt spid="374856"/>
                                        </p:tgtEl>
                                      </p:cBhvr>
                                    </p:animEffect>
                                  </p:childTnLst>
                                </p:cTn>
                              </p:par>
                            </p:childTnLst>
                          </p:cTn>
                        </p:par>
                        <p:par>
                          <p:cTn id="29" fill="hold">
                            <p:stCondLst>
                              <p:cond delay="500"/>
                            </p:stCondLst>
                            <p:childTnLst>
                              <p:par>
                                <p:cTn id="30" presetID="9" presetClass="entr" presetSubtype="0" fill="hold" nodeType="afterEffect">
                                  <p:stCondLst>
                                    <p:cond delay="0"/>
                                  </p:stCondLst>
                                  <p:childTnLst>
                                    <p:set>
                                      <p:cBhvr>
                                        <p:cTn id="31" dur="1" fill="hold">
                                          <p:stCondLst>
                                            <p:cond delay="0"/>
                                          </p:stCondLst>
                                        </p:cTn>
                                        <p:tgtEl>
                                          <p:spTgt spid="374803"/>
                                        </p:tgtEl>
                                        <p:attrNameLst>
                                          <p:attrName>style.visibility</p:attrName>
                                        </p:attrNameLst>
                                      </p:cBhvr>
                                      <p:to>
                                        <p:strVal val="visible"/>
                                      </p:to>
                                    </p:set>
                                    <p:animEffect transition="in" filter="dissolve">
                                      <p:cBhvr>
                                        <p:cTn id="32" dur="500"/>
                                        <p:tgtEl>
                                          <p:spTgt spid="3748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374872"/>
                                        </p:tgtEl>
                                        <p:attrNameLst>
                                          <p:attrName>style.visibility</p:attrName>
                                        </p:attrNameLst>
                                      </p:cBhvr>
                                      <p:to>
                                        <p:strVal val="visible"/>
                                      </p:to>
                                    </p:set>
                                    <p:animEffect transition="in" filter="wipe(up)">
                                      <p:cBhvr>
                                        <p:cTn id="37" dur="500"/>
                                        <p:tgtEl>
                                          <p:spTgt spid="374872"/>
                                        </p:tgtEl>
                                      </p:cBhvr>
                                    </p:animEffect>
                                  </p:childTnLst>
                                </p:cTn>
                              </p:par>
                            </p:childTnLst>
                          </p:cTn>
                        </p:par>
                        <p:par>
                          <p:cTn id="38" fill="hold">
                            <p:stCondLst>
                              <p:cond delay="500"/>
                            </p:stCondLst>
                            <p:childTnLst>
                              <p:par>
                                <p:cTn id="39" presetID="9" presetClass="entr" presetSubtype="0" fill="hold" nodeType="after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dissolve">
                                      <p:cBhvr>
                                        <p:cTn id="41" dur="500"/>
                                        <p:tgtEl>
                                          <p:spTgt spid="3"/>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nodeType="clickEffect">
                                  <p:stCondLst>
                                    <p:cond delay="0"/>
                                  </p:stCondLst>
                                  <p:childTnLst>
                                    <p:set>
                                      <p:cBhvr>
                                        <p:cTn id="45" dur="1" fill="hold">
                                          <p:stCondLst>
                                            <p:cond delay="0"/>
                                          </p:stCondLst>
                                        </p:cTn>
                                        <p:tgtEl>
                                          <p:spTgt spid="374830"/>
                                        </p:tgtEl>
                                        <p:attrNameLst>
                                          <p:attrName>style.visibility</p:attrName>
                                        </p:attrNameLst>
                                      </p:cBhvr>
                                      <p:to>
                                        <p:strVal val="visible"/>
                                      </p:to>
                                    </p:set>
                                    <p:animEffect transition="in" filter="wipe(up)">
                                      <p:cBhvr>
                                        <p:cTn id="46" dur="500"/>
                                        <p:tgtEl>
                                          <p:spTgt spid="374830"/>
                                        </p:tgtEl>
                                      </p:cBhvr>
                                    </p:animEffect>
                                  </p:childTnLst>
                                </p:cTn>
                              </p:par>
                              <p:par>
                                <p:cTn id="47" presetID="22" presetClass="entr" presetSubtype="1" fill="hold" nodeType="withEffect">
                                  <p:stCondLst>
                                    <p:cond delay="0"/>
                                  </p:stCondLst>
                                  <p:childTnLst>
                                    <p:set>
                                      <p:cBhvr>
                                        <p:cTn id="48" dur="1" fill="hold">
                                          <p:stCondLst>
                                            <p:cond delay="0"/>
                                          </p:stCondLst>
                                        </p:cTn>
                                        <p:tgtEl>
                                          <p:spTgt spid="374831"/>
                                        </p:tgtEl>
                                        <p:attrNameLst>
                                          <p:attrName>style.visibility</p:attrName>
                                        </p:attrNameLst>
                                      </p:cBhvr>
                                      <p:to>
                                        <p:strVal val="visible"/>
                                      </p:to>
                                    </p:set>
                                    <p:animEffect transition="in" filter="wipe(up)">
                                      <p:cBhvr>
                                        <p:cTn id="49" dur="500"/>
                                        <p:tgtEl>
                                          <p:spTgt spid="374831"/>
                                        </p:tgtEl>
                                      </p:cBhvr>
                                    </p:animEffect>
                                  </p:childTnLst>
                                </p:cTn>
                              </p:par>
                              <p:par>
                                <p:cTn id="50" presetID="22" presetClass="entr" presetSubtype="1" fill="hold" nodeType="withEffect">
                                  <p:stCondLst>
                                    <p:cond delay="0"/>
                                  </p:stCondLst>
                                  <p:childTnLst>
                                    <p:set>
                                      <p:cBhvr>
                                        <p:cTn id="51" dur="1" fill="hold">
                                          <p:stCondLst>
                                            <p:cond delay="0"/>
                                          </p:stCondLst>
                                        </p:cTn>
                                        <p:tgtEl>
                                          <p:spTgt spid="374829"/>
                                        </p:tgtEl>
                                        <p:attrNameLst>
                                          <p:attrName>style.visibility</p:attrName>
                                        </p:attrNameLst>
                                      </p:cBhvr>
                                      <p:to>
                                        <p:strVal val="visible"/>
                                      </p:to>
                                    </p:set>
                                    <p:animEffect transition="in" filter="wipe(up)">
                                      <p:cBhvr>
                                        <p:cTn id="52" dur="500"/>
                                        <p:tgtEl>
                                          <p:spTgt spid="374829"/>
                                        </p:tgtEl>
                                      </p:cBhvr>
                                    </p:animEffect>
                                  </p:childTnLst>
                                </p:cTn>
                              </p:par>
                              <p:par>
                                <p:cTn id="53" presetID="22" presetClass="entr" presetSubtype="1" fill="hold" nodeType="withEffect">
                                  <p:stCondLst>
                                    <p:cond delay="0"/>
                                  </p:stCondLst>
                                  <p:childTnLst>
                                    <p:set>
                                      <p:cBhvr>
                                        <p:cTn id="54" dur="1" fill="hold">
                                          <p:stCondLst>
                                            <p:cond delay="0"/>
                                          </p:stCondLst>
                                        </p:cTn>
                                        <p:tgtEl>
                                          <p:spTgt spid="374827"/>
                                        </p:tgtEl>
                                        <p:attrNameLst>
                                          <p:attrName>style.visibility</p:attrName>
                                        </p:attrNameLst>
                                      </p:cBhvr>
                                      <p:to>
                                        <p:strVal val="visible"/>
                                      </p:to>
                                    </p:set>
                                    <p:animEffect transition="in" filter="wipe(up)">
                                      <p:cBhvr>
                                        <p:cTn id="55" dur="500"/>
                                        <p:tgtEl>
                                          <p:spTgt spid="374827"/>
                                        </p:tgtEl>
                                      </p:cBhvr>
                                    </p:animEffect>
                                  </p:childTnLst>
                                </p:cTn>
                              </p:par>
                              <p:par>
                                <p:cTn id="56" presetID="22" presetClass="entr" presetSubtype="1" fill="hold" nodeType="withEffect">
                                  <p:stCondLst>
                                    <p:cond delay="0"/>
                                  </p:stCondLst>
                                  <p:childTnLst>
                                    <p:set>
                                      <p:cBhvr>
                                        <p:cTn id="57" dur="1" fill="hold">
                                          <p:stCondLst>
                                            <p:cond delay="0"/>
                                          </p:stCondLst>
                                        </p:cTn>
                                        <p:tgtEl>
                                          <p:spTgt spid="374828"/>
                                        </p:tgtEl>
                                        <p:attrNameLst>
                                          <p:attrName>style.visibility</p:attrName>
                                        </p:attrNameLst>
                                      </p:cBhvr>
                                      <p:to>
                                        <p:strVal val="visible"/>
                                      </p:to>
                                    </p:set>
                                    <p:animEffect transition="in" filter="wipe(up)">
                                      <p:cBhvr>
                                        <p:cTn id="58" dur="500"/>
                                        <p:tgtEl>
                                          <p:spTgt spid="374828"/>
                                        </p:tgtEl>
                                      </p:cBhvr>
                                    </p:animEffect>
                                  </p:childTnLst>
                                </p:cTn>
                              </p:par>
                              <p:par>
                                <p:cTn id="59" presetID="22" presetClass="entr" presetSubtype="1" fill="hold" nodeType="withEffect">
                                  <p:stCondLst>
                                    <p:cond delay="0"/>
                                  </p:stCondLst>
                                  <p:childTnLst>
                                    <p:set>
                                      <p:cBhvr>
                                        <p:cTn id="60" dur="1" fill="hold">
                                          <p:stCondLst>
                                            <p:cond delay="0"/>
                                          </p:stCondLst>
                                        </p:cTn>
                                        <p:tgtEl>
                                          <p:spTgt spid="374840"/>
                                        </p:tgtEl>
                                        <p:attrNameLst>
                                          <p:attrName>style.visibility</p:attrName>
                                        </p:attrNameLst>
                                      </p:cBhvr>
                                      <p:to>
                                        <p:strVal val="visible"/>
                                      </p:to>
                                    </p:set>
                                    <p:animEffect transition="in" filter="wipe(up)">
                                      <p:cBhvr>
                                        <p:cTn id="61" dur="500"/>
                                        <p:tgtEl>
                                          <p:spTgt spid="374840"/>
                                        </p:tgtEl>
                                      </p:cBhvr>
                                    </p:animEffect>
                                  </p:childTnLst>
                                </p:cTn>
                              </p:par>
                              <p:par>
                                <p:cTn id="62" presetID="22" presetClass="entr" presetSubtype="1" fill="hold" nodeType="withEffect">
                                  <p:stCondLst>
                                    <p:cond delay="0"/>
                                  </p:stCondLst>
                                  <p:childTnLst>
                                    <p:set>
                                      <p:cBhvr>
                                        <p:cTn id="63" dur="1" fill="hold">
                                          <p:stCondLst>
                                            <p:cond delay="0"/>
                                          </p:stCondLst>
                                        </p:cTn>
                                        <p:tgtEl>
                                          <p:spTgt spid="374834"/>
                                        </p:tgtEl>
                                        <p:attrNameLst>
                                          <p:attrName>style.visibility</p:attrName>
                                        </p:attrNameLst>
                                      </p:cBhvr>
                                      <p:to>
                                        <p:strVal val="visible"/>
                                      </p:to>
                                    </p:set>
                                    <p:animEffect transition="in" filter="wipe(up)">
                                      <p:cBhvr>
                                        <p:cTn id="64" dur="500"/>
                                        <p:tgtEl>
                                          <p:spTgt spid="374834"/>
                                        </p:tgtEl>
                                      </p:cBhvr>
                                    </p:animEffect>
                                  </p:childTnLst>
                                </p:cTn>
                              </p:par>
                              <p:par>
                                <p:cTn id="65" presetID="22" presetClass="entr" presetSubtype="1" fill="hold" nodeType="withEffect">
                                  <p:stCondLst>
                                    <p:cond delay="0"/>
                                  </p:stCondLst>
                                  <p:childTnLst>
                                    <p:set>
                                      <p:cBhvr>
                                        <p:cTn id="66" dur="1" fill="hold">
                                          <p:stCondLst>
                                            <p:cond delay="0"/>
                                          </p:stCondLst>
                                        </p:cTn>
                                        <p:tgtEl>
                                          <p:spTgt spid="374833"/>
                                        </p:tgtEl>
                                        <p:attrNameLst>
                                          <p:attrName>style.visibility</p:attrName>
                                        </p:attrNameLst>
                                      </p:cBhvr>
                                      <p:to>
                                        <p:strVal val="visible"/>
                                      </p:to>
                                    </p:set>
                                    <p:animEffect transition="in" filter="wipe(up)">
                                      <p:cBhvr>
                                        <p:cTn id="67" dur="500"/>
                                        <p:tgtEl>
                                          <p:spTgt spid="374833"/>
                                        </p:tgtEl>
                                      </p:cBhvr>
                                    </p:animEffect>
                                  </p:childTnLst>
                                </p:cTn>
                              </p:par>
                              <p:par>
                                <p:cTn id="68" presetID="22" presetClass="entr" presetSubtype="1" fill="hold" nodeType="withEffect">
                                  <p:stCondLst>
                                    <p:cond delay="0"/>
                                  </p:stCondLst>
                                  <p:childTnLst>
                                    <p:set>
                                      <p:cBhvr>
                                        <p:cTn id="69" dur="1" fill="hold">
                                          <p:stCondLst>
                                            <p:cond delay="0"/>
                                          </p:stCondLst>
                                        </p:cTn>
                                        <p:tgtEl>
                                          <p:spTgt spid="374835"/>
                                        </p:tgtEl>
                                        <p:attrNameLst>
                                          <p:attrName>style.visibility</p:attrName>
                                        </p:attrNameLst>
                                      </p:cBhvr>
                                      <p:to>
                                        <p:strVal val="visible"/>
                                      </p:to>
                                    </p:set>
                                    <p:animEffect transition="in" filter="wipe(up)">
                                      <p:cBhvr>
                                        <p:cTn id="70" dur="500"/>
                                        <p:tgtEl>
                                          <p:spTgt spid="374835"/>
                                        </p:tgtEl>
                                      </p:cBhvr>
                                    </p:animEffect>
                                  </p:childTnLst>
                                </p:cTn>
                              </p:par>
                            </p:childTnLst>
                          </p:cTn>
                        </p:par>
                        <p:par>
                          <p:cTn id="71" fill="hold">
                            <p:stCondLst>
                              <p:cond delay="500"/>
                            </p:stCondLst>
                            <p:childTnLst>
                              <p:par>
                                <p:cTn id="72" presetID="9" presetClass="entr" presetSubtype="0" fill="hold" nodeType="afterEffect">
                                  <p:stCondLst>
                                    <p:cond delay="0"/>
                                  </p:stCondLst>
                                  <p:childTnLst>
                                    <p:set>
                                      <p:cBhvr>
                                        <p:cTn id="73" dur="1" fill="hold">
                                          <p:stCondLst>
                                            <p:cond delay="0"/>
                                          </p:stCondLst>
                                        </p:cTn>
                                        <p:tgtEl>
                                          <p:spTgt spid="374804"/>
                                        </p:tgtEl>
                                        <p:attrNameLst>
                                          <p:attrName>style.visibility</p:attrName>
                                        </p:attrNameLst>
                                      </p:cBhvr>
                                      <p:to>
                                        <p:strVal val="visible"/>
                                      </p:to>
                                    </p:set>
                                    <p:animEffect transition="in" filter="dissolve">
                                      <p:cBhvr>
                                        <p:cTn id="74" dur="500"/>
                                        <p:tgtEl>
                                          <p:spTgt spid="374804"/>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1" fill="hold" nodeType="clickEffect">
                                  <p:stCondLst>
                                    <p:cond delay="0"/>
                                  </p:stCondLst>
                                  <p:childTnLst>
                                    <p:set>
                                      <p:cBhvr>
                                        <p:cTn id="78" dur="1" fill="hold">
                                          <p:stCondLst>
                                            <p:cond delay="0"/>
                                          </p:stCondLst>
                                        </p:cTn>
                                        <p:tgtEl>
                                          <p:spTgt spid="374871"/>
                                        </p:tgtEl>
                                        <p:attrNameLst>
                                          <p:attrName>style.visibility</p:attrName>
                                        </p:attrNameLst>
                                      </p:cBhvr>
                                      <p:to>
                                        <p:strVal val="visible"/>
                                      </p:to>
                                    </p:set>
                                    <p:animEffect transition="in" filter="wipe(up)">
                                      <p:cBhvr>
                                        <p:cTn id="79" dur="500"/>
                                        <p:tgtEl>
                                          <p:spTgt spid="374871"/>
                                        </p:tgtEl>
                                      </p:cBhvr>
                                    </p:animEffect>
                                  </p:childTnLst>
                                </p:cTn>
                              </p:par>
                            </p:childTnLst>
                          </p:cTn>
                        </p:par>
                        <p:par>
                          <p:cTn id="80" fill="hold">
                            <p:stCondLst>
                              <p:cond delay="500"/>
                            </p:stCondLst>
                            <p:childTnLst>
                              <p:par>
                                <p:cTn id="81" presetID="22" presetClass="entr" presetSubtype="4" fill="hold" nodeType="afterEffect">
                                  <p:stCondLst>
                                    <p:cond delay="0"/>
                                  </p:stCondLst>
                                  <p:childTnLst>
                                    <p:set>
                                      <p:cBhvr>
                                        <p:cTn id="82" dur="1" fill="hold">
                                          <p:stCondLst>
                                            <p:cond delay="0"/>
                                          </p:stCondLst>
                                        </p:cTn>
                                        <p:tgtEl>
                                          <p:spTgt spid="2"/>
                                        </p:tgtEl>
                                        <p:attrNameLst>
                                          <p:attrName>style.visibility</p:attrName>
                                        </p:attrNameLst>
                                      </p:cBhvr>
                                      <p:to>
                                        <p:strVal val="visible"/>
                                      </p:to>
                                    </p:set>
                                    <p:animEffect transition="in" filter="wipe(down)">
                                      <p:cBhvr>
                                        <p:cTn id="83" dur="500"/>
                                        <p:tgtEl>
                                          <p:spTgt spid="2"/>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4" fill="hold" nodeType="clickEffect">
                                  <p:stCondLst>
                                    <p:cond delay="0"/>
                                  </p:stCondLst>
                                  <p:childTnLst>
                                    <p:set>
                                      <p:cBhvr>
                                        <p:cTn id="87" dur="1" fill="hold">
                                          <p:stCondLst>
                                            <p:cond delay="0"/>
                                          </p:stCondLst>
                                        </p:cTn>
                                        <p:tgtEl>
                                          <p:spTgt spid="374808"/>
                                        </p:tgtEl>
                                        <p:attrNameLst>
                                          <p:attrName>style.visibility</p:attrName>
                                        </p:attrNameLst>
                                      </p:cBhvr>
                                      <p:to>
                                        <p:strVal val="visible"/>
                                      </p:to>
                                    </p:set>
                                    <p:animEffect transition="in" filter="wipe(down)">
                                      <p:cBhvr>
                                        <p:cTn id="88" dur="500"/>
                                        <p:tgtEl>
                                          <p:spTgt spid="374808"/>
                                        </p:tgtEl>
                                      </p:cBhvr>
                                    </p:animEffect>
                                  </p:childTnLst>
                                </p:cTn>
                              </p:par>
                              <p:par>
                                <p:cTn id="89" presetID="22" presetClass="entr" presetSubtype="4" fill="hold" nodeType="withEffect">
                                  <p:stCondLst>
                                    <p:cond delay="0"/>
                                  </p:stCondLst>
                                  <p:childTnLst>
                                    <p:set>
                                      <p:cBhvr>
                                        <p:cTn id="90" dur="1" fill="hold">
                                          <p:stCondLst>
                                            <p:cond delay="0"/>
                                          </p:stCondLst>
                                        </p:cTn>
                                        <p:tgtEl>
                                          <p:spTgt spid="374809"/>
                                        </p:tgtEl>
                                        <p:attrNameLst>
                                          <p:attrName>style.visibility</p:attrName>
                                        </p:attrNameLst>
                                      </p:cBhvr>
                                      <p:to>
                                        <p:strVal val="visible"/>
                                      </p:to>
                                    </p:set>
                                    <p:animEffect transition="in" filter="wipe(down)">
                                      <p:cBhvr>
                                        <p:cTn id="91" dur="500"/>
                                        <p:tgtEl>
                                          <p:spTgt spid="374809"/>
                                        </p:tgtEl>
                                      </p:cBhvr>
                                    </p:animEffect>
                                  </p:childTnLst>
                                </p:cTn>
                              </p:par>
                              <p:par>
                                <p:cTn id="92" presetID="22" presetClass="entr" presetSubtype="4" fill="hold" nodeType="withEffect">
                                  <p:stCondLst>
                                    <p:cond delay="0"/>
                                  </p:stCondLst>
                                  <p:childTnLst>
                                    <p:set>
                                      <p:cBhvr>
                                        <p:cTn id="93" dur="1" fill="hold">
                                          <p:stCondLst>
                                            <p:cond delay="0"/>
                                          </p:stCondLst>
                                        </p:cTn>
                                        <p:tgtEl>
                                          <p:spTgt spid="374810"/>
                                        </p:tgtEl>
                                        <p:attrNameLst>
                                          <p:attrName>style.visibility</p:attrName>
                                        </p:attrNameLst>
                                      </p:cBhvr>
                                      <p:to>
                                        <p:strVal val="visible"/>
                                      </p:to>
                                    </p:set>
                                    <p:animEffect transition="in" filter="wipe(down)">
                                      <p:cBhvr>
                                        <p:cTn id="94" dur="500"/>
                                        <p:tgtEl>
                                          <p:spTgt spid="374810"/>
                                        </p:tgtEl>
                                      </p:cBhvr>
                                    </p:animEffect>
                                  </p:childTnLst>
                                </p:cTn>
                              </p:par>
                              <p:par>
                                <p:cTn id="95" presetID="22" presetClass="entr" presetSubtype="4" fill="hold" nodeType="withEffect">
                                  <p:stCondLst>
                                    <p:cond delay="0"/>
                                  </p:stCondLst>
                                  <p:childTnLst>
                                    <p:set>
                                      <p:cBhvr>
                                        <p:cTn id="96" dur="1" fill="hold">
                                          <p:stCondLst>
                                            <p:cond delay="0"/>
                                          </p:stCondLst>
                                        </p:cTn>
                                        <p:tgtEl>
                                          <p:spTgt spid="374817"/>
                                        </p:tgtEl>
                                        <p:attrNameLst>
                                          <p:attrName>style.visibility</p:attrName>
                                        </p:attrNameLst>
                                      </p:cBhvr>
                                      <p:to>
                                        <p:strVal val="visible"/>
                                      </p:to>
                                    </p:set>
                                    <p:animEffect transition="in" filter="wipe(down)">
                                      <p:cBhvr>
                                        <p:cTn id="97" dur="500"/>
                                        <p:tgtEl>
                                          <p:spTgt spid="374817"/>
                                        </p:tgtEl>
                                      </p:cBhvr>
                                    </p:animEffect>
                                  </p:childTnLst>
                                </p:cTn>
                              </p:par>
                              <p:par>
                                <p:cTn id="98" presetID="22" presetClass="entr" presetSubtype="4" fill="hold" nodeType="withEffect">
                                  <p:stCondLst>
                                    <p:cond delay="0"/>
                                  </p:stCondLst>
                                  <p:childTnLst>
                                    <p:set>
                                      <p:cBhvr>
                                        <p:cTn id="99" dur="1" fill="hold">
                                          <p:stCondLst>
                                            <p:cond delay="0"/>
                                          </p:stCondLst>
                                        </p:cTn>
                                        <p:tgtEl>
                                          <p:spTgt spid="374823"/>
                                        </p:tgtEl>
                                        <p:attrNameLst>
                                          <p:attrName>style.visibility</p:attrName>
                                        </p:attrNameLst>
                                      </p:cBhvr>
                                      <p:to>
                                        <p:strVal val="visible"/>
                                      </p:to>
                                    </p:set>
                                    <p:animEffect transition="in" filter="wipe(down)">
                                      <p:cBhvr>
                                        <p:cTn id="100" dur="500"/>
                                        <p:tgtEl>
                                          <p:spTgt spid="374823"/>
                                        </p:tgtEl>
                                      </p:cBhvr>
                                    </p:animEffect>
                                  </p:childTnLst>
                                </p:cTn>
                              </p:par>
                            </p:childTnLst>
                          </p:cTn>
                        </p:par>
                        <p:par>
                          <p:cTn id="101" fill="hold">
                            <p:stCondLst>
                              <p:cond delay="500"/>
                            </p:stCondLst>
                            <p:childTnLst>
                              <p:par>
                                <p:cTn id="102" presetID="9" presetClass="entr" presetSubtype="0" fill="hold" nodeType="afterEffect">
                                  <p:stCondLst>
                                    <p:cond delay="0"/>
                                  </p:stCondLst>
                                  <p:childTnLst>
                                    <p:set>
                                      <p:cBhvr>
                                        <p:cTn id="103" dur="1" fill="hold">
                                          <p:stCondLst>
                                            <p:cond delay="0"/>
                                          </p:stCondLst>
                                        </p:cTn>
                                        <p:tgtEl>
                                          <p:spTgt spid="374805"/>
                                        </p:tgtEl>
                                        <p:attrNameLst>
                                          <p:attrName>style.visibility</p:attrName>
                                        </p:attrNameLst>
                                      </p:cBhvr>
                                      <p:to>
                                        <p:strVal val="visible"/>
                                      </p:to>
                                    </p:set>
                                    <p:animEffect transition="in" filter="dissolve">
                                      <p:cBhvr>
                                        <p:cTn id="104" dur="500"/>
                                        <p:tgtEl>
                                          <p:spTgt spid="374805"/>
                                        </p:tgtEl>
                                      </p:cBhvr>
                                    </p:animEffect>
                                  </p:childTnLst>
                                </p:cTn>
                              </p:par>
                            </p:childTnLst>
                          </p:cTn>
                        </p:par>
                      </p:childTnLst>
                    </p:cTn>
                  </p:par>
                  <p:par>
                    <p:cTn id="105" fill="hold">
                      <p:stCondLst>
                        <p:cond delay="indefinite"/>
                      </p:stCondLst>
                      <p:childTnLst>
                        <p:par>
                          <p:cTn id="106" fill="hold">
                            <p:stCondLst>
                              <p:cond delay="0"/>
                            </p:stCondLst>
                            <p:childTnLst>
                              <p:par>
                                <p:cTn id="107" presetID="9" presetClass="entr" presetSubtype="0" fill="hold" grpId="0" nodeType="clickEffect">
                                  <p:stCondLst>
                                    <p:cond delay="0"/>
                                  </p:stCondLst>
                                  <p:childTnLst>
                                    <p:set>
                                      <p:cBhvr>
                                        <p:cTn id="108" dur="1" fill="hold">
                                          <p:stCondLst>
                                            <p:cond delay="0"/>
                                          </p:stCondLst>
                                        </p:cTn>
                                        <p:tgtEl>
                                          <p:spTgt spid="374879"/>
                                        </p:tgtEl>
                                        <p:attrNameLst>
                                          <p:attrName>style.visibility</p:attrName>
                                        </p:attrNameLst>
                                      </p:cBhvr>
                                      <p:to>
                                        <p:strVal val="visible"/>
                                      </p:to>
                                    </p:set>
                                    <p:animEffect transition="in" filter="dissolve">
                                      <p:cBhvr>
                                        <p:cTn id="109" dur="500"/>
                                        <p:tgtEl>
                                          <p:spTgt spid="374879"/>
                                        </p:tgtEl>
                                      </p:cBhvr>
                                    </p:animEffect>
                                  </p:childTnLst>
                                </p:cTn>
                              </p:par>
                            </p:childTnLst>
                          </p:cTn>
                        </p:par>
                        <p:par>
                          <p:cTn id="110" fill="hold">
                            <p:stCondLst>
                              <p:cond delay="500"/>
                            </p:stCondLst>
                            <p:childTnLst>
                              <p:par>
                                <p:cTn id="111" presetID="9" presetClass="entr" presetSubtype="0" fill="hold" grpId="0" nodeType="afterEffect">
                                  <p:stCondLst>
                                    <p:cond delay="0"/>
                                  </p:stCondLst>
                                  <p:childTnLst>
                                    <p:set>
                                      <p:cBhvr>
                                        <p:cTn id="112" dur="1" fill="hold">
                                          <p:stCondLst>
                                            <p:cond delay="0"/>
                                          </p:stCondLst>
                                        </p:cTn>
                                        <p:tgtEl>
                                          <p:spTgt spid="374880"/>
                                        </p:tgtEl>
                                        <p:attrNameLst>
                                          <p:attrName>style.visibility</p:attrName>
                                        </p:attrNameLst>
                                      </p:cBhvr>
                                      <p:to>
                                        <p:strVal val="visible"/>
                                      </p:to>
                                    </p:set>
                                    <p:animEffect transition="in" filter="dissolve">
                                      <p:cBhvr>
                                        <p:cTn id="113" dur="500"/>
                                        <p:tgtEl>
                                          <p:spTgt spid="374880"/>
                                        </p:tgtEl>
                                      </p:cBhvr>
                                    </p:animEffect>
                                  </p:childTnLst>
                                </p:cTn>
                              </p:par>
                            </p:childTnLst>
                          </p:cTn>
                        </p:par>
                        <p:par>
                          <p:cTn id="114" fill="hold">
                            <p:stCondLst>
                              <p:cond delay="1000"/>
                            </p:stCondLst>
                            <p:childTnLst>
                              <p:par>
                                <p:cTn id="115" presetID="9" presetClass="entr" presetSubtype="0" fill="hold" grpId="0" nodeType="afterEffect">
                                  <p:stCondLst>
                                    <p:cond delay="0"/>
                                  </p:stCondLst>
                                  <p:childTnLst>
                                    <p:set>
                                      <p:cBhvr>
                                        <p:cTn id="116" dur="1" fill="hold">
                                          <p:stCondLst>
                                            <p:cond delay="0"/>
                                          </p:stCondLst>
                                        </p:cTn>
                                        <p:tgtEl>
                                          <p:spTgt spid="374878"/>
                                        </p:tgtEl>
                                        <p:attrNameLst>
                                          <p:attrName>style.visibility</p:attrName>
                                        </p:attrNameLst>
                                      </p:cBhvr>
                                      <p:to>
                                        <p:strVal val="visible"/>
                                      </p:to>
                                    </p:set>
                                    <p:animEffect transition="in" filter="dissolve">
                                      <p:cBhvr>
                                        <p:cTn id="117" dur="500"/>
                                        <p:tgtEl>
                                          <p:spTgt spid="3748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4878" grpId="0" animBg="1"/>
      <p:bldP spid="374879" grpId="0" animBg="1"/>
      <p:bldP spid="37488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日期占位符 2"/>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5C6389E7-FFAD-4EC3-83B8-14C9499109E4}"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15:55:42</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39" name="灯片编号占位符 4"/>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5pPr>
          </a:lstStyle>
          <a:p>
            <a:pPr lvl="0" algn="r" eaLnBrk="1" hangingPunct="1"/>
            <a:fld id="{9A0DB2DC-4C9A-4742-B13C-FB6460FD3503}" type="slidenum">
              <a:rPr lang="en-US" altLang="zh-CN" sz="1400" b="0" i="0" dirty="0">
                <a:solidFill>
                  <a:schemeClr val="tx1"/>
                </a:solidFill>
                <a:latin typeface="Times New Roman" panose="02020603050405020304" pitchFamily="18" charset="0"/>
              </a:rPr>
              <a:t>4</a:t>
            </a:fld>
            <a:endParaRPr lang="en-US" altLang="zh-CN" sz="1400" b="0" i="0" dirty="0">
              <a:solidFill>
                <a:schemeClr val="tx1"/>
              </a:solidFill>
              <a:latin typeface="Times New Roman" panose="02020603050405020304" pitchFamily="18" charset="0"/>
            </a:endParaRPr>
          </a:p>
        </p:txBody>
      </p:sp>
      <p:pic>
        <p:nvPicPr>
          <p:cNvPr id="325634" name="Picture 2"/>
          <p:cNvPicPr>
            <a:picLocks noChangeAspect="1"/>
          </p:cNvPicPr>
          <p:nvPr/>
        </p:nvPicPr>
        <p:blipFill>
          <a:blip r:embed="rId2"/>
          <a:stretch>
            <a:fillRect/>
          </a:stretch>
        </p:blipFill>
        <p:spPr>
          <a:xfrm>
            <a:off x="731838" y="1227138"/>
            <a:ext cx="7308850" cy="5283200"/>
          </a:xfrm>
          <a:prstGeom prst="rect">
            <a:avLst/>
          </a:prstGeom>
          <a:noFill/>
          <a:ln w="4763">
            <a:noFill/>
          </a:ln>
        </p:spPr>
      </p:pic>
      <p:sp>
        <p:nvSpPr>
          <p:cNvPr id="325637" name="Rectangle 5"/>
          <p:cNvSpPr>
            <a:spLocks noChangeArrowheads="1"/>
          </p:cNvSpPr>
          <p:nvPr/>
        </p:nvSpPr>
        <p:spPr bwMode="auto">
          <a:xfrm>
            <a:off x="1477963" y="622300"/>
            <a:ext cx="2732088" cy="641350"/>
          </a:xfrm>
          <a:prstGeom prst="rect">
            <a:avLst/>
          </a:prstGeom>
          <a:noFill/>
          <a:ln w="9525" algn="ctr">
            <a:noFill/>
            <a:miter lim="800000"/>
          </a:ln>
          <a:effectLst/>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smtClean="0">
                <a:ln>
                  <a:noFill/>
                </a:ln>
                <a:solidFill>
                  <a:schemeClr val="accent2"/>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主视图</a:t>
            </a:r>
            <a:endParaRPr kumimoji="1" lang="zh-CN" altLang="en-US" sz="2000" b="1" i="0" u="none" strike="noStrike" kern="1200" cap="none" spc="0" normalizeH="0" baseline="0" noProof="0" smtClean="0">
              <a:ln>
                <a:noFill/>
              </a:ln>
              <a:solidFill>
                <a:srgbClr val="080808"/>
              </a:solidFill>
              <a:effectLst/>
              <a:uLnTx/>
              <a:uFillTx/>
              <a:latin typeface="Arial" panose="020B0604020202020204" pitchFamily="34" charset="0"/>
              <a:ea typeface="宋体" panose="02010600030101010101" pitchFamily="2" charset="-122"/>
              <a:cs typeface="+mn-cs"/>
            </a:endParaRPr>
          </a:p>
        </p:txBody>
      </p:sp>
      <p:sp>
        <p:nvSpPr>
          <p:cNvPr id="325638" name="Rectangle 6"/>
          <p:cNvSpPr>
            <a:spLocks noChangeArrowheads="1"/>
          </p:cNvSpPr>
          <p:nvPr/>
        </p:nvSpPr>
        <p:spPr bwMode="auto">
          <a:xfrm>
            <a:off x="831850" y="4643438"/>
            <a:ext cx="1571625" cy="641350"/>
          </a:xfrm>
          <a:prstGeom prst="rect">
            <a:avLst/>
          </a:prstGeom>
          <a:noFill/>
          <a:ln w="9525" algn="ctr">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smtClean="0">
                <a:ln>
                  <a:noFill/>
                </a:ln>
                <a:solidFill>
                  <a:schemeClr val="accent2"/>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俯视图</a:t>
            </a:r>
            <a:endParaRPr kumimoji="1" lang="zh-CN" altLang="en-US" sz="2000" b="1" i="0" u="none" strike="noStrike" kern="1200" cap="none" spc="0" normalizeH="0" baseline="0" noProof="0" smtClean="0">
              <a:ln>
                <a:noFill/>
              </a:ln>
              <a:solidFill>
                <a:srgbClr val="080808"/>
              </a:solidFill>
              <a:effectLst/>
              <a:uLnTx/>
              <a:uFillTx/>
              <a:latin typeface="Arial" panose="020B0604020202020204" pitchFamily="34" charset="0"/>
              <a:ea typeface="宋体" panose="02010600030101010101" pitchFamily="2" charset="-122"/>
              <a:cs typeface="+mn-cs"/>
            </a:endParaRPr>
          </a:p>
        </p:txBody>
      </p:sp>
      <p:sp>
        <p:nvSpPr>
          <p:cNvPr id="325639" name="Rectangle 7"/>
          <p:cNvSpPr>
            <a:spLocks noChangeArrowheads="1"/>
          </p:cNvSpPr>
          <p:nvPr/>
        </p:nvSpPr>
        <p:spPr bwMode="auto">
          <a:xfrm>
            <a:off x="5037138" y="649288"/>
            <a:ext cx="3011488" cy="641350"/>
          </a:xfrm>
          <a:prstGeom prst="rect">
            <a:avLst/>
          </a:prstGeom>
          <a:noFill/>
          <a:ln w="9525">
            <a:noFill/>
            <a:miter lim="800000"/>
          </a:ln>
          <a:effectLst/>
        </p:spPr>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smtClean="0">
                <a:ln>
                  <a:noFill/>
                </a:ln>
                <a:solidFill>
                  <a:schemeClr val="accent2"/>
                </a:solidFill>
                <a:effectLst>
                  <a:outerShdw blurRad="38100" dist="38100" dir="2700000" algn="tl">
                    <a:srgbClr val="C0C0C0"/>
                  </a:outerShdw>
                </a:effectLst>
                <a:uLnTx/>
                <a:uFillTx/>
                <a:latin typeface="Arial" panose="020B0604020202020204" pitchFamily="34" charset="0"/>
                <a:ea typeface="宋体" panose="02010600030101010101" pitchFamily="2" charset="-122"/>
                <a:cs typeface="+mn-cs"/>
              </a:rPr>
              <a:t>左视图</a:t>
            </a:r>
            <a:endParaRPr kumimoji="1" lang="zh-CN" altLang="en-US" sz="2000" b="1" i="0" u="none" strike="noStrike" kern="1200" cap="none" spc="0" normalizeH="0" baseline="0" noProof="0" smtClean="0">
              <a:ln>
                <a:noFill/>
              </a:ln>
              <a:solidFill>
                <a:srgbClr val="080808"/>
              </a:solidFill>
              <a:effectLst/>
              <a:uLnTx/>
              <a:uFillTx/>
              <a:latin typeface="Arial" panose="020B0604020202020204" pitchFamily="34" charset="0"/>
              <a:ea typeface="宋体" panose="02010600030101010101" pitchFamily="2" charset="-122"/>
              <a:cs typeface="+mn-cs"/>
            </a:endParaRPr>
          </a:p>
        </p:txBody>
      </p:sp>
      <p:sp>
        <p:nvSpPr>
          <p:cNvPr id="325643" name="Line 11"/>
          <p:cNvSpPr/>
          <p:nvPr/>
        </p:nvSpPr>
        <p:spPr>
          <a:xfrm>
            <a:off x="5383213" y="3902075"/>
            <a:ext cx="2628900" cy="2506663"/>
          </a:xfrm>
          <a:prstGeom prst="line">
            <a:avLst/>
          </a:prstGeom>
          <a:ln w="28575" cap="flat" cmpd="sng">
            <a:solidFill>
              <a:schemeClr val="tx1"/>
            </a:solidFill>
            <a:prstDash val="solid"/>
            <a:headEnd type="none" w="med" len="med"/>
            <a:tailEnd type="none" w="med" len="med"/>
          </a:ln>
        </p:spPr>
      </p:sp>
      <p:sp>
        <p:nvSpPr>
          <p:cNvPr id="7178" name="Rectangle 21"/>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7.1.2 </a:t>
            </a:r>
            <a:r>
              <a:rPr lang="zh-CN" altLang="en-US" i="0" dirty="0">
                <a:solidFill>
                  <a:srgbClr val="000066"/>
                </a:solidFill>
                <a:latin typeface="仿宋_GB2312" pitchFamily="49" charset="-122"/>
                <a:ea typeface="仿宋_GB2312" pitchFamily="49" charset="-122"/>
              </a:rPr>
              <a:t>三视图的位置关系和投影规律</a:t>
            </a:r>
          </a:p>
        </p:txBody>
      </p:sp>
      <p:sp>
        <p:nvSpPr>
          <p:cNvPr id="325654" name="Line 22"/>
          <p:cNvSpPr/>
          <p:nvPr/>
        </p:nvSpPr>
        <p:spPr>
          <a:xfrm>
            <a:off x="941388" y="2298700"/>
            <a:ext cx="0" cy="1893888"/>
          </a:xfrm>
          <a:prstGeom prst="line">
            <a:avLst/>
          </a:prstGeom>
          <a:ln w="4763" cap="flat" cmpd="sng">
            <a:solidFill>
              <a:schemeClr val="tx1"/>
            </a:solidFill>
            <a:prstDash val="solid"/>
            <a:headEnd type="none" w="med" len="med"/>
            <a:tailEnd type="none" w="med" len="med"/>
          </a:ln>
        </p:spPr>
      </p:sp>
      <p:sp>
        <p:nvSpPr>
          <p:cNvPr id="325655" name="Line 23"/>
          <p:cNvSpPr/>
          <p:nvPr/>
        </p:nvSpPr>
        <p:spPr>
          <a:xfrm>
            <a:off x="4167188" y="2338388"/>
            <a:ext cx="0" cy="1776412"/>
          </a:xfrm>
          <a:prstGeom prst="line">
            <a:avLst/>
          </a:prstGeom>
          <a:ln w="4763" cap="flat" cmpd="sng">
            <a:solidFill>
              <a:schemeClr val="tx1"/>
            </a:solidFill>
            <a:prstDash val="solid"/>
            <a:headEnd type="none" w="med" len="med"/>
            <a:tailEnd type="none" w="med" len="med"/>
          </a:ln>
        </p:spPr>
      </p:sp>
      <p:sp>
        <p:nvSpPr>
          <p:cNvPr id="325656" name="Line 24"/>
          <p:cNvSpPr/>
          <p:nvPr/>
        </p:nvSpPr>
        <p:spPr>
          <a:xfrm>
            <a:off x="3957638" y="3121025"/>
            <a:ext cx="1790700" cy="0"/>
          </a:xfrm>
          <a:prstGeom prst="line">
            <a:avLst/>
          </a:prstGeom>
          <a:ln w="4763" cap="flat" cmpd="sng">
            <a:solidFill>
              <a:schemeClr val="tx1"/>
            </a:solidFill>
            <a:prstDash val="solid"/>
            <a:headEnd type="none" w="med" len="med"/>
            <a:tailEnd type="none" w="med" len="med"/>
          </a:ln>
        </p:spPr>
      </p:sp>
      <p:sp>
        <p:nvSpPr>
          <p:cNvPr id="325657" name="Line 25"/>
          <p:cNvSpPr/>
          <p:nvPr/>
        </p:nvSpPr>
        <p:spPr>
          <a:xfrm>
            <a:off x="3905250" y="1358900"/>
            <a:ext cx="1855788" cy="0"/>
          </a:xfrm>
          <a:prstGeom prst="line">
            <a:avLst/>
          </a:prstGeom>
          <a:ln w="4763" cap="flat" cmpd="sng">
            <a:solidFill>
              <a:schemeClr val="tx1"/>
            </a:solidFill>
            <a:prstDash val="solid"/>
            <a:headEnd type="none" w="med" len="med"/>
            <a:tailEnd type="none" w="med" len="med"/>
          </a:ln>
        </p:spPr>
      </p:sp>
      <p:sp>
        <p:nvSpPr>
          <p:cNvPr id="7183" name="Text Box 26"/>
          <p:cNvSpPr txBox="1"/>
          <p:nvPr/>
        </p:nvSpPr>
        <p:spPr>
          <a:xfrm>
            <a:off x="1881188" y="3192463"/>
            <a:ext cx="184150" cy="457200"/>
          </a:xfrm>
          <a:prstGeom prst="rect">
            <a:avLst/>
          </a:prstGeom>
          <a:noFill/>
          <a:ln w="4763">
            <a:noFill/>
          </a:ln>
        </p:spPr>
        <p:txBody>
          <a:bodyPr wrap="none">
            <a:spAutoFit/>
          </a:bodyPr>
          <a:lstStyle/>
          <a:p>
            <a:endParaRPr lang="en-US" altLang="x-none" dirty="0">
              <a:solidFill>
                <a:schemeClr val="tx1"/>
              </a:solidFill>
              <a:latin typeface="Times New Roman" panose="02020603050405020304" pitchFamily="18" charset="0"/>
              <a:ea typeface="Dotum" pitchFamily="34" charset="-127"/>
            </a:endParaRPr>
          </a:p>
        </p:txBody>
      </p:sp>
      <p:sp>
        <p:nvSpPr>
          <p:cNvPr id="325659" name="Line 27"/>
          <p:cNvSpPr/>
          <p:nvPr/>
        </p:nvSpPr>
        <p:spPr>
          <a:xfrm>
            <a:off x="952500" y="3719513"/>
            <a:ext cx="3214688" cy="0"/>
          </a:xfrm>
          <a:prstGeom prst="line">
            <a:avLst/>
          </a:prstGeom>
          <a:ln w="4826" cap="flat" cmpd="sng">
            <a:solidFill>
              <a:schemeClr val="tx1"/>
            </a:solidFill>
            <a:prstDash val="solid"/>
            <a:headEnd type="triangle" w="med" len="lg"/>
            <a:tailEnd type="triangle" w="med" len="lg"/>
          </a:ln>
        </p:spPr>
      </p:sp>
      <p:sp>
        <p:nvSpPr>
          <p:cNvPr id="325660" name="Text Box 28"/>
          <p:cNvSpPr txBox="1">
            <a:spLocks noChangeArrowheads="1"/>
          </p:cNvSpPr>
          <p:nvPr/>
        </p:nvSpPr>
        <p:spPr bwMode="auto">
          <a:xfrm>
            <a:off x="2252663" y="3203575"/>
            <a:ext cx="539750" cy="519113"/>
          </a:xfrm>
          <a:prstGeom prst="rect">
            <a:avLst/>
          </a:prstGeom>
          <a:noFill/>
          <a:ln w="4763">
            <a:noFill/>
            <a:miter lim="800000"/>
          </a:ln>
          <a:effectLst/>
        </p:spPr>
        <p:txBody>
          <a:bodyPr wrap="none">
            <a:spAutoFit/>
          </a:bodyPr>
          <a:lstStyle/>
          <a:p>
            <a:pPr marR="0" defTabSz="914400">
              <a:buClrTx/>
              <a:buSzTx/>
              <a:buFontTx/>
              <a:buNone/>
              <a:defRPr/>
            </a:pPr>
            <a:r>
              <a:rPr kumimoji="1" lang="zh-CN" altLang="en-US" sz="2800" i="0" kern="1200" cap="none" spc="0" normalizeH="0" baseline="0" noProof="0" smtClean="0">
                <a:solidFill>
                  <a:schemeClr val="tx1"/>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长</a:t>
            </a:r>
          </a:p>
        </p:txBody>
      </p:sp>
      <p:sp>
        <p:nvSpPr>
          <p:cNvPr id="325661" name="Line 29"/>
          <p:cNvSpPr/>
          <p:nvPr/>
        </p:nvSpPr>
        <p:spPr>
          <a:xfrm>
            <a:off x="4976813" y="1346200"/>
            <a:ext cx="0" cy="1776413"/>
          </a:xfrm>
          <a:prstGeom prst="line">
            <a:avLst/>
          </a:prstGeom>
          <a:ln w="4826" cap="flat" cmpd="sng">
            <a:solidFill>
              <a:schemeClr val="tx1"/>
            </a:solidFill>
            <a:prstDash val="solid"/>
            <a:headEnd type="triangle" w="med" len="lg"/>
            <a:tailEnd type="triangle" w="med" len="lg"/>
          </a:ln>
        </p:spPr>
      </p:sp>
      <p:sp>
        <p:nvSpPr>
          <p:cNvPr id="325662" name="Text Box 30"/>
          <p:cNvSpPr txBox="1">
            <a:spLocks noChangeArrowheads="1"/>
          </p:cNvSpPr>
          <p:nvPr/>
        </p:nvSpPr>
        <p:spPr bwMode="auto">
          <a:xfrm>
            <a:off x="4325938" y="1503363"/>
            <a:ext cx="539750" cy="519113"/>
          </a:xfrm>
          <a:prstGeom prst="rect">
            <a:avLst/>
          </a:prstGeom>
          <a:noFill/>
          <a:ln w="4763">
            <a:noFill/>
            <a:miter lim="800000"/>
          </a:ln>
          <a:effectLst/>
        </p:spPr>
        <p:txBody>
          <a:bodyPr wrap="none">
            <a:spAutoFit/>
          </a:bodyPr>
          <a:lstStyle/>
          <a:p>
            <a:pPr marR="0" defTabSz="914400">
              <a:buClrTx/>
              <a:buSzTx/>
              <a:buFontTx/>
              <a:buNone/>
              <a:defRPr/>
            </a:pPr>
            <a:r>
              <a:rPr kumimoji="1" lang="zh-CN" altLang="en-US" sz="2800" i="0" kern="1200" cap="none" spc="0" normalizeH="0" baseline="0" noProof="0" smtClean="0">
                <a:solidFill>
                  <a:schemeClr val="tx1"/>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高</a:t>
            </a:r>
          </a:p>
        </p:txBody>
      </p:sp>
      <p:sp>
        <p:nvSpPr>
          <p:cNvPr id="325663" name="Line 31"/>
          <p:cNvSpPr/>
          <p:nvPr/>
        </p:nvSpPr>
        <p:spPr>
          <a:xfrm>
            <a:off x="4402138" y="1985963"/>
            <a:ext cx="406400" cy="0"/>
          </a:xfrm>
          <a:prstGeom prst="line">
            <a:avLst/>
          </a:prstGeom>
          <a:ln w="4763" cap="flat" cmpd="sng">
            <a:solidFill>
              <a:schemeClr val="tx1"/>
            </a:solidFill>
            <a:prstDash val="solid"/>
            <a:headEnd type="none" w="med" len="med"/>
            <a:tailEnd type="none" w="med" len="med"/>
          </a:ln>
        </p:spPr>
      </p:sp>
      <p:sp>
        <p:nvSpPr>
          <p:cNvPr id="325664" name="Line 32"/>
          <p:cNvSpPr/>
          <p:nvPr/>
        </p:nvSpPr>
        <p:spPr>
          <a:xfrm>
            <a:off x="4806950" y="1985963"/>
            <a:ext cx="157163" cy="169862"/>
          </a:xfrm>
          <a:prstGeom prst="line">
            <a:avLst/>
          </a:prstGeom>
          <a:ln w="4826" cap="flat" cmpd="sng">
            <a:solidFill>
              <a:schemeClr val="tx1"/>
            </a:solidFill>
            <a:prstDash val="solid"/>
            <a:headEnd type="none" w="med" len="med"/>
            <a:tailEnd type="triangle" w="med" len="lg"/>
          </a:ln>
        </p:spPr>
      </p:sp>
      <p:sp>
        <p:nvSpPr>
          <p:cNvPr id="325665" name="Line 33"/>
          <p:cNvSpPr/>
          <p:nvPr/>
        </p:nvSpPr>
        <p:spPr>
          <a:xfrm>
            <a:off x="4114800" y="3997325"/>
            <a:ext cx="1358900" cy="0"/>
          </a:xfrm>
          <a:prstGeom prst="line">
            <a:avLst/>
          </a:prstGeom>
          <a:ln w="4763" cap="flat" cmpd="sng">
            <a:solidFill>
              <a:schemeClr val="tx1"/>
            </a:solidFill>
            <a:prstDash val="solid"/>
            <a:headEnd type="none" w="med" len="med"/>
            <a:tailEnd type="none" w="med" len="med"/>
          </a:ln>
        </p:spPr>
      </p:sp>
      <p:sp>
        <p:nvSpPr>
          <p:cNvPr id="325666" name="Line 34"/>
          <p:cNvSpPr/>
          <p:nvPr/>
        </p:nvSpPr>
        <p:spPr>
          <a:xfrm>
            <a:off x="5486400" y="2873375"/>
            <a:ext cx="0" cy="1123950"/>
          </a:xfrm>
          <a:prstGeom prst="line">
            <a:avLst/>
          </a:prstGeom>
          <a:ln w="4763" cap="flat" cmpd="sng">
            <a:solidFill>
              <a:schemeClr val="tx1"/>
            </a:solidFill>
            <a:prstDash val="solid"/>
            <a:headEnd type="none" w="med" len="med"/>
            <a:tailEnd type="none" w="med" len="med"/>
          </a:ln>
        </p:spPr>
      </p:sp>
      <p:sp>
        <p:nvSpPr>
          <p:cNvPr id="325667" name="Line 35"/>
          <p:cNvSpPr/>
          <p:nvPr/>
        </p:nvSpPr>
        <p:spPr>
          <a:xfrm>
            <a:off x="4111625" y="4464050"/>
            <a:ext cx="1868488" cy="0"/>
          </a:xfrm>
          <a:prstGeom prst="line">
            <a:avLst/>
          </a:prstGeom>
          <a:ln w="4763" cap="flat" cmpd="sng">
            <a:solidFill>
              <a:schemeClr val="tx1"/>
            </a:solidFill>
            <a:prstDash val="solid"/>
            <a:headEnd type="none" w="med" len="med"/>
            <a:tailEnd type="none" w="med" len="med"/>
          </a:ln>
        </p:spPr>
      </p:sp>
      <p:sp>
        <p:nvSpPr>
          <p:cNvPr id="325668" name="Line 36"/>
          <p:cNvSpPr/>
          <p:nvPr/>
        </p:nvSpPr>
        <p:spPr>
          <a:xfrm>
            <a:off x="5978525" y="2439988"/>
            <a:ext cx="0" cy="2011362"/>
          </a:xfrm>
          <a:prstGeom prst="line">
            <a:avLst/>
          </a:prstGeom>
          <a:ln w="4763" cap="flat" cmpd="sng">
            <a:solidFill>
              <a:schemeClr val="tx1"/>
            </a:solidFill>
            <a:prstDash val="solid"/>
            <a:headEnd type="none" w="med" len="med"/>
            <a:tailEnd type="none" w="med" len="med"/>
          </a:ln>
        </p:spPr>
      </p:sp>
      <p:sp>
        <p:nvSpPr>
          <p:cNvPr id="325669" name="Line 37"/>
          <p:cNvSpPr/>
          <p:nvPr/>
        </p:nvSpPr>
        <p:spPr>
          <a:xfrm>
            <a:off x="4089400" y="5553075"/>
            <a:ext cx="3030538" cy="0"/>
          </a:xfrm>
          <a:prstGeom prst="line">
            <a:avLst/>
          </a:prstGeom>
          <a:ln w="4763" cap="flat" cmpd="sng">
            <a:solidFill>
              <a:schemeClr val="tx1"/>
            </a:solidFill>
            <a:prstDash val="solid"/>
            <a:headEnd type="none" w="med" len="med"/>
            <a:tailEnd type="none" w="med" len="med"/>
          </a:ln>
        </p:spPr>
      </p:sp>
      <p:sp>
        <p:nvSpPr>
          <p:cNvPr id="325670" name="Line 38"/>
          <p:cNvSpPr/>
          <p:nvPr/>
        </p:nvSpPr>
        <p:spPr>
          <a:xfrm flipV="1">
            <a:off x="7107238" y="3057525"/>
            <a:ext cx="0" cy="2482850"/>
          </a:xfrm>
          <a:prstGeom prst="line">
            <a:avLst/>
          </a:prstGeom>
          <a:ln w="4763" cap="flat" cmpd="sng">
            <a:solidFill>
              <a:schemeClr val="tx1"/>
            </a:solidFill>
            <a:prstDash val="solid"/>
            <a:headEnd type="none" w="med" len="med"/>
            <a:tailEnd type="none" w="med" len="med"/>
          </a:ln>
        </p:spPr>
      </p:sp>
      <p:sp>
        <p:nvSpPr>
          <p:cNvPr id="325671" name="Line 39"/>
          <p:cNvSpPr/>
          <p:nvPr/>
        </p:nvSpPr>
        <p:spPr>
          <a:xfrm>
            <a:off x="3357563" y="6335713"/>
            <a:ext cx="4610100" cy="0"/>
          </a:xfrm>
          <a:prstGeom prst="line">
            <a:avLst/>
          </a:prstGeom>
          <a:ln w="4763" cap="flat" cmpd="sng">
            <a:solidFill>
              <a:schemeClr val="tx1"/>
            </a:solidFill>
            <a:prstDash val="solid"/>
            <a:headEnd type="none" w="med" len="med"/>
            <a:tailEnd type="none" w="med" len="med"/>
          </a:ln>
        </p:spPr>
      </p:sp>
      <p:sp>
        <p:nvSpPr>
          <p:cNvPr id="325672" name="Line 40"/>
          <p:cNvSpPr/>
          <p:nvPr/>
        </p:nvSpPr>
        <p:spPr>
          <a:xfrm flipV="1">
            <a:off x="7926388" y="2635250"/>
            <a:ext cx="0" cy="3697288"/>
          </a:xfrm>
          <a:prstGeom prst="line">
            <a:avLst/>
          </a:prstGeom>
          <a:ln w="4763" cap="flat" cmpd="sng">
            <a:solidFill>
              <a:schemeClr val="tx1"/>
            </a:solidFill>
            <a:prstDash val="solid"/>
            <a:headEnd type="none" w="med" len="med"/>
            <a:tailEnd type="none" w="med" len="med"/>
          </a:ln>
        </p:spPr>
      </p:sp>
      <p:sp>
        <p:nvSpPr>
          <p:cNvPr id="325673" name="Line 41"/>
          <p:cNvSpPr/>
          <p:nvPr/>
        </p:nvSpPr>
        <p:spPr>
          <a:xfrm>
            <a:off x="5078413" y="3990975"/>
            <a:ext cx="0" cy="2351088"/>
          </a:xfrm>
          <a:prstGeom prst="line">
            <a:avLst/>
          </a:prstGeom>
          <a:ln w="4826" cap="flat" cmpd="sng">
            <a:solidFill>
              <a:schemeClr val="tx1"/>
            </a:solidFill>
            <a:prstDash val="solid"/>
            <a:headEnd type="triangle" w="med" len="lg"/>
            <a:tailEnd type="triangle" w="med" len="lg"/>
          </a:ln>
        </p:spPr>
      </p:sp>
      <p:sp>
        <p:nvSpPr>
          <p:cNvPr id="325674" name="Line 42"/>
          <p:cNvSpPr/>
          <p:nvPr/>
        </p:nvSpPr>
        <p:spPr>
          <a:xfrm>
            <a:off x="4503738" y="5205413"/>
            <a:ext cx="406400" cy="0"/>
          </a:xfrm>
          <a:prstGeom prst="line">
            <a:avLst/>
          </a:prstGeom>
          <a:ln w="4763" cap="flat" cmpd="sng">
            <a:solidFill>
              <a:schemeClr val="tx1"/>
            </a:solidFill>
            <a:prstDash val="solid"/>
            <a:headEnd type="none" w="med" len="med"/>
            <a:tailEnd type="none" w="med" len="med"/>
          </a:ln>
        </p:spPr>
      </p:sp>
      <p:sp>
        <p:nvSpPr>
          <p:cNvPr id="325675" name="Line 43"/>
          <p:cNvSpPr/>
          <p:nvPr/>
        </p:nvSpPr>
        <p:spPr>
          <a:xfrm>
            <a:off x="4908550" y="5205413"/>
            <a:ext cx="157163" cy="169862"/>
          </a:xfrm>
          <a:prstGeom prst="line">
            <a:avLst/>
          </a:prstGeom>
          <a:ln w="4826" cap="flat" cmpd="sng">
            <a:solidFill>
              <a:schemeClr val="tx1"/>
            </a:solidFill>
            <a:prstDash val="solid"/>
            <a:headEnd type="none" w="med" len="med"/>
            <a:tailEnd type="triangle" w="med" len="lg"/>
          </a:ln>
        </p:spPr>
      </p:sp>
      <p:sp>
        <p:nvSpPr>
          <p:cNvPr id="325676" name="Line 44"/>
          <p:cNvSpPr/>
          <p:nvPr/>
        </p:nvSpPr>
        <p:spPr>
          <a:xfrm>
            <a:off x="5470525" y="3733800"/>
            <a:ext cx="2455863" cy="0"/>
          </a:xfrm>
          <a:prstGeom prst="line">
            <a:avLst/>
          </a:prstGeom>
          <a:ln w="4826" cap="flat" cmpd="sng">
            <a:solidFill>
              <a:schemeClr val="tx1"/>
            </a:solidFill>
            <a:prstDash val="solid"/>
            <a:headEnd type="triangle" w="med" len="lg"/>
            <a:tailEnd type="triangle" w="med" len="lg"/>
          </a:ln>
        </p:spPr>
      </p:sp>
      <p:sp>
        <p:nvSpPr>
          <p:cNvPr id="325677" name="Text Box 45"/>
          <p:cNvSpPr txBox="1">
            <a:spLocks noChangeArrowheads="1"/>
          </p:cNvSpPr>
          <p:nvPr/>
        </p:nvSpPr>
        <p:spPr bwMode="auto">
          <a:xfrm>
            <a:off x="6303963" y="3217863"/>
            <a:ext cx="539750" cy="519113"/>
          </a:xfrm>
          <a:prstGeom prst="rect">
            <a:avLst/>
          </a:prstGeom>
          <a:noFill/>
          <a:ln w="4763">
            <a:noFill/>
            <a:miter lim="800000"/>
          </a:ln>
          <a:effectLst/>
        </p:spPr>
        <p:txBody>
          <a:bodyPr wrap="none">
            <a:spAutoFit/>
          </a:bodyPr>
          <a:lstStyle/>
          <a:p>
            <a:pPr marR="0" defTabSz="914400">
              <a:buClrTx/>
              <a:buSzTx/>
              <a:buFontTx/>
              <a:buNone/>
              <a:defRPr/>
            </a:pPr>
            <a:r>
              <a:rPr kumimoji="1" lang="zh-CN" altLang="en-US" sz="2800" i="0" kern="1200" cap="none" spc="0" normalizeH="0" baseline="0" noProof="0" smtClean="0">
                <a:solidFill>
                  <a:schemeClr val="tx1"/>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宽</a:t>
            </a:r>
          </a:p>
        </p:txBody>
      </p:sp>
      <p:sp>
        <p:nvSpPr>
          <p:cNvPr id="325678" name="Text Box 46"/>
          <p:cNvSpPr txBox="1">
            <a:spLocks noChangeArrowheads="1"/>
          </p:cNvSpPr>
          <p:nvPr/>
        </p:nvSpPr>
        <p:spPr bwMode="auto">
          <a:xfrm>
            <a:off x="4432300" y="4702175"/>
            <a:ext cx="539750" cy="519113"/>
          </a:xfrm>
          <a:prstGeom prst="rect">
            <a:avLst/>
          </a:prstGeom>
          <a:noFill/>
          <a:ln w="4763">
            <a:noFill/>
            <a:miter lim="800000"/>
          </a:ln>
          <a:effectLst/>
        </p:spPr>
        <p:txBody>
          <a:bodyPr wrap="none">
            <a:spAutoFit/>
          </a:bodyPr>
          <a:lstStyle/>
          <a:p>
            <a:pPr marR="0" defTabSz="914400">
              <a:buClrTx/>
              <a:buSzTx/>
              <a:buFontTx/>
              <a:buNone/>
              <a:defRPr/>
            </a:pPr>
            <a:r>
              <a:rPr kumimoji="1" lang="zh-CN" altLang="en-US" sz="2800" i="0" kern="1200" cap="none" spc="0" normalizeH="0" baseline="0" noProof="0" smtClean="0">
                <a:solidFill>
                  <a:schemeClr val="tx1"/>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宽</a:t>
            </a:r>
          </a:p>
        </p:txBody>
      </p:sp>
      <p:sp>
        <p:nvSpPr>
          <p:cNvPr id="325680" name="Text Box 48"/>
          <p:cNvSpPr txBox="1">
            <a:spLocks noChangeArrowheads="1"/>
          </p:cNvSpPr>
          <p:nvPr/>
        </p:nvSpPr>
        <p:spPr bwMode="auto">
          <a:xfrm>
            <a:off x="285750" y="2468563"/>
            <a:ext cx="612775" cy="1739900"/>
          </a:xfrm>
          <a:prstGeom prst="rect">
            <a:avLst/>
          </a:prstGeom>
          <a:solidFill>
            <a:srgbClr val="FFFF00"/>
          </a:solidFill>
          <a:ln w="4826">
            <a:noFill/>
            <a:miter lim="800000"/>
          </a:ln>
          <a:effectLst/>
        </p:spPr>
        <p:txBody>
          <a:bodyPr>
            <a:spAutoFit/>
          </a:bodyPr>
          <a:lstStyle/>
          <a:p>
            <a:pPr marR="0" defTabSz="914400">
              <a:buClrTx/>
              <a:buSzTx/>
              <a:buFontTx/>
              <a:buNone/>
              <a:defRPr/>
            </a:pPr>
            <a:r>
              <a:rPr kumimoji="1" lang="zh-CN" altLang="en-US" sz="3600" i="0" kern="1200" cap="none" spc="0" normalizeH="0" baseline="0" noProof="0" smtClean="0">
                <a:solidFill>
                  <a:schemeClr val="tx1"/>
                </a:solidFill>
                <a:effectLst>
                  <a:outerShdw blurRad="38100" dist="38100" dir="2700000" algn="tl">
                    <a:srgbClr val="FFFFFF"/>
                  </a:outerShdw>
                </a:effectLst>
                <a:latin typeface="Times New Roman" panose="02020603050405020304" pitchFamily="18" charset="0"/>
                <a:ea typeface="黑体" panose="02010609060101010101" pitchFamily="2" charset="-122"/>
                <a:cs typeface="+mn-cs"/>
              </a:rPr>
              <a:t>长对正</a:t>
            </a:r>
          </a:p>
        </p:txBody>
      </p:sp>
      <p:sp>
        <p:nvSpPr>
          <p:cNvPr id="325681" name="Text Box 49"/>
          <p:cNvSpPr txBox="1">
            <a:spLocks noChangeArrowheads="1"/>
          </p:cNvSpPr>
          <p:nvPr/>
        </p:nvSpPr>
        <p:spPr bwMode="auto">
          <a:xfrm>
            <a:off x="3740150" y="687388"/>
            <a:ext cx="2057400" cy="641350"/>
          </a:xfrm>
          <a:prstGeom prst="rect">
            <a:avLst/>
          </a:prstGeom>
          <a:solidFill>
            <a:srgbClr val="FFFF00"/>
          </a:solidFill>
          <a:ln w="4826">
            <a:noFill/>
            <a:miter lim="800000"/>
          </a:ln>
          <a:effectLst/>
        </p:spPr>
        <p:txBody>
          <a:bodyPr>
            <a:spAutoFit/>
          </a:bodyPr>
          <a:lstStyle/>
          <a:p>
            <a:pPr marR="0" defTabSz="914400">
              <a:buClrTx/>
              <a:buSzTx/>
              <a:buFontTx/>
              <a:buNone/>
              <a:defRPr/>
            </a:pPr>
            <a:r>
              <a:rPr kumimoji="1" lang="zh-CN" altLang="en-US" sz="3600" i="0" kern="1200" cap="none" spc="0" normalizeH="0" baseline="0" noProof="0" smtClean="0">
                <a:solidFill>
                  <a:schemeClr val="tx1"/>
                </a:solidFill>
                <a:effectLst>
                  <a:outerShdw blurRad="38100" dist="38100" dir="2700000" algn="tl">
                    <a:srgbClr val="FFFFFF"/>
                  </a:outerShdw>
                </a:effectLst>
                <a:latin typeface="Times New Roman" panose="02020603050405020304" pitchFamily="18" charset="0"/>
                <a:ea typeface="黑体" panose="02010609060101010101" pitchFamily="2" charset="-122"/>
                <a:cs typeface="+mn-cs"/>
              </a:rPr>
              <a:t>高平齐</a:t>
            </a:r>
          </a:p>
        </p:txBody>
      </p:sp>
      <p:sp>
        <p:nvSpPr>
          <p:cNvPr id="325682" name="Text Box 50"/>
          <p:cNvSpPr txBox="1">
            <a:spLocks noChangeArrowheads="1"/>
          </p:cNvSpPr>
          <p:nvPr/>
        </p:nvSpPr>
        <p:spPr bwMode="auto">
          <a:xfrm>
            <a:off x="7316788" y="4595813"/>
            <a:ext cx="588963" cy="1739900"/>
          </a:xfrm>
          <a:prstGeom prst="rect">
            <a:avLst/>
          </a:prstGeom>
          <a:solidFill>
            <a:srgbClr val="FFFF00"/>
          </a:solidFill>
          <a:ln w="4826">
            <a:noFill/>
            <a:miter lim="800000"/>
          </a:ln>
          <a:effectLst/>
        </p:spPr>
        <p:txBody>
          <a:bodyPr>
            <a:spAutoFit/>
          </a:bodyPr>
          <a:lstStyle/>
          <a:p>
            <a:pPr marR="0" defTabSz="914400">
              <a:buClrTx/>
              <a:buSzTx/>
              <a:buFontTx/>
              <a:buNone/>
              <a:defRPr/>
            </a:pPr>
            <a:r>
              <a:rPr kumimoji="1" lang="zh-CN" altLang="en-US" sz="3600" i="0" kern="1200" cap="none" spc="0" normalizeH="0" baseline="0" noProof="0" smtClean="0">
                <a:solidFill>
                  <a:schemeClr val="tx1"/>
                </a:solidFill>
                <a:effectLst>
                  <a:outerShdw blurRad="38100" dist="38100" dir="2700000" algn="tl">
                    <a:srgbClr val="FFFFFF"/>
                  </a:outerShdw>
                </a:effectLst>
                <a:latin typeface="Times New Roman" panose="02020603050405020304" pitchFamily="18" charset="0"/>
                <a:ea typeface="黑体" panose="02010609060101010101" pitchFamily="2" charset="-122"/>
                <a:cs typeface="+mn-cs"/>
              </a:rPr>
              <a:t>宽相等</a:t>
            </a:r>
          </a:p>
        </p:txBody>
      </p:sp>
      <p:sp>
        <p:nvSpPr>
          <p:cNvPr id="325683" name="AutoShape 51"/>
          <p:cNvSpPr>
            <a:spLocks noChangeArrowheads="1"/>
          </p:cNvSpPr>
          <p:nvPr/>
        </p:nvSpPr>
        <p:spPr bwMode="auto">
          <a:xfrm>
            <a:off x="88900" y="5402263"/>
            <a:ext cx="2559050" cy="1239838"/>
          </a:xfrm>
          <a:prstGeom prst="irregularSeal1">
            <a:avLst/>
          </a:prstGeom>
          <a:noFill/>
          <a:ln w="4826">
            <a:solidFill>
              <a:srgbClr val="FF3300"/>
            </a:solid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2400" b="1" i="1" u="none" strike="noStrike" kern="1200" cap="none" spc="0" normalizeH="0" baseline="0" noProof="0" smtClean="0">
                <a:ln>
                  <a:noFill/>
                </a:ln>
                <a:solidFill>
                  <a:srgbClr val="FF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九字原则</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withEffect">
                                  <p:stCondLst>
                                    <p:cond delay="0"/>
                                  </p:stCondLst>
                                  <p:childTnLst>
                                    <p:set>
                                      <p:cBhvr>
                                        <p:cTn id="6" dur="1" fill="hold">
                                          <p:stCondLst>
                                            <p:cond delay="0"/>
                                          </p:stCondLst>
                                        </p:cTn>
                                        <p:tgtEl>
                                          <p:spTgt spid="325634"/>
                                        </p:tgtEl>
                                        <p:attrNameLst>
                                          <p:attrName>style.visibility</p:attrName>
                                        </p:attrNameLst>
                                      </p:cBhvr>
                                      <p:to>
                                        <p:strVal val="visible"/>
                                      </p:to>
                                    </p:set>
                                    <p:animEffect transition="in" filter="box(out)">
                                      <p:cBhvr>
                                        <p:cTn id="7" dur="500"/>
                                        <p:tgtEl>
                                          <p:spTgt spid="32563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25637"/>
                                        </p:tgtEl>
                                        <p:attrNameLst>
                                          <p:attrName>style.visibility</p:attrName>
                                        </p:attrNameLst>
                                      </p:cBhvr>
                                      <p:to>
                                        <p:strVal val="visible"/>
                                      </p:to>
                                    </p:set>
                                    <p:animEffect transition="in" filter="wipe(down)">
                                      <p:cBhvr>
                                        <p:cTn id="11" dur="500"/>
                                        <p:tgtEl>
                                          <p:spTgt spid="325637"/>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325638"/>
                                        </p:tgtEl>
                                        <p:attrNameLst>
                                          <p:attrName>style.visibility</p:attrName>
                                        </p:attrNameLst>
                                      </p:cBhvr>
                                      <p:to>
                                        <p:strVal val="visible"/>
                                      </p:to>
                                    </p:set>
                                    <p:animEffect transition="in" filter="wipe(down)">
                                      <p:cBhvr>
                                        <p:cTn id="15" dur="500"/>
                                        <p:tgtEl>
                                          <p:spTgt spid="325638"/>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325639"/>
                                        </p:tgtEl>
                                        <p:attrNameLst>
                                          <p:attrName>style.visibility</p:attrName>
                                        </p:attrNameLst>
                                      </p:cBhvr>
                                      <p:to>
                                        <p:strVal val="visible"/>
                                      </p:to>
                                    </p:set>
                                    <p:animEffect transition="in" filter="wipe(down)">
                                      <p:cBhvr>
                                        <p:cTn id="19" dur="500"/>
                                        <p:tgtEl>
                                          <p:spTgt spid="325639"/>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nodeType="clickEffect">
                                  <p:stCondLst>
                                    <p:cond delay="0"/>
                                  </p:stCondLst>
                                  <p:childTnLst>
                                    <p:set>
                                      <p:cBhvr>
                                        <p:cTn id="23" dur="1" fill="hold">
                                          <p:stCondLst>
                                            <p:cond delay="0"/>
                                          </p:stCondLst>
                                        </p:cTn>
                                        <p:tgtEl>
                                          <p:spTgt spid="325654"/>
                                        </p:tgtEl>
                                        <p:attrNameLst>
                                          <p:attrName>style.visibility</p:attrName>
                                        </p:attrNameLst>
                                      </p:cBhvr>
                                      <p:to>
                                        <p:strVal val="visible"/>
                                      </p:to>
                                    </p:set>
                                    <p:animEffect transition="in" filter="wipe(up)">
                                      <p:cBhvr>
                                        <p:cTn id="24" dur="500"/>
                                        <p:tgtEl>
                                          <p:spTgt spid="325654"/>
                                        </p:tgtEl>
                                      </p:cBhvr>
                                    </p:animEffect>
                                  </p:childTnLst>
                                </p:cTn>
                              </p:par>
                              <p:par>
                                <p:cTn id="25" presetID="22" presetClass="entr" presetSubtype="1" fill="hold" nodeType="withEffect">
                                  <p:stCondLst>
                                    <p:cond delay="0"/>
                                  </p:stCondLst>
                                  <p:childTnLst>
                                    <p:set>
                                      <p:cBhvr>
                                        <p:cTn id="26" dur="1" fill="hold">
                                          <p:stCondLst>
                                            <p:cond delay="0"/>
                                          </p:stCondLst>
                                        </p:cTn>
                                        <p:tgtEl>
                                          <p:spTgt spid="325655"/>
                                        </p:tgtEl>
                                        <p:attrNameLst>
                                          <p:attrName>style.visibility</p:attrName>
                                        </p:attrNameLst>
                                      </p:cBhvr>
                                      <p:to>
                                        <p:strVal val="visible"/>
                                      </p:to>
                                    </p:set>
                                    <p:animEffect transition="in" filter="wipe(up)">
                                      <p:cBhvr>
                                        <p:cTn id="27" dur="500"/>
                                        <p:tgtEl>
                                          <p:spTgt spid="325655"/>
                                        </p:tgtEl>
                                      </p:cBhvr>
                                    </p:animEffect>
                                  </p:childTnLst>
                                </p:cTn>
                              </p:par>
                            </p:childTnLst>
                          </p:cTn>
                        </p:par>
                        <p:par>
                          <p:cTn id="28" fill="hold">
                            <p:stCondLst>
                              <p:cond delay="500"/>
                            </p:stCondLst>
                            <p:childTnLst>
                              <p:par>
                                <p:cTn id="29" presetID="22" presetClass="entr" presetSubtype="4" fill="hold" nodeType="afterEffect">
                                  <p:stCondLst>
                                    <p:cond delay="0"/>
                                  </p:stCondLst>
                                  <p:childTnLst>
                                    <p:set>
                                      <p:cBhvr>
                                        <p:cTn id="30" dur="1" fill="hold">
                                          <p:stCondLst>
                                            <p:cond delay="0"/>
                                          </p:stCondLst>
                                        </p:cTn>
                                        <p:tgtEl>
                                          <p:spTgt spid="325659"/>
                                        </p:tgtEl>
                                        <p:attrNameLst>
                                          <p:attrName>style.visibility</p:attrName>
                                        </p:attrNameLst>
                                      </p:cBhvr>
                                      <p:to>
                                        <p:strVal val="visible"/>
                                      </p:to>
                                    </p:set>
                                    <p:animEffect transition="in" filter="wipe(down)">
                                      <p:cBhvr>
                                        <p:cTn id="31" dur="500"/>
                                        <p:tgtEl>
                                          <p:spTgt spid="325659"/>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325660"/>
                                        </p:tgtEl>
                                        <p:attrNameLst>
                                          <p:attrName>style.visibility</p:attrName>
                                        </p:attrNameLst>
                                      </p:cBhvr>
                                      <p:to>
                                        <p:strVal val="visible"/>
                                      </p:to>
                                    </p:set>
                                    <p:animEffect transition="in" filter="wipe(down)">
                                      <p:cBhvr>
                                        <p:cTn id="34" dur="500"/>
                                        <p:tgtEl>
                                          <p:spTgt spid="325660"/>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325680"/>
                                        </p:tgtEl>
                                        <p:attrNameLst>
                                          <p:attrName>style.visibility</p:attrName>
                                        </p:attrNameLst>
                                      </p:cBhvr>
                                      <p:to>
                                        <p:strVal val="visible"/>
                                      </p:to>
                                    </p:set>
                                    <p:animEffect transition="in" filter="wipe(down)">
                                      <p:cBhvr>
                                        <p:cTn id="39" dur="500"/>
                                        <p:tgtEl>
                                          <p:spTgt spid="325680"/>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325657"/>
                                        </p:tgtEl>
                                        <p:attrNameLst>
                                          <p:attrName>style.visibility</p:attrName>
                                        </p:attrNameLst>
                                      </p:cBhvr>
                                      <p:to>
                                        <p:strVal val="visible"/>
                                      </p:to>
                                    </p:set>
                                    <p:animEffect transition="in" filter="wipe(left)">
                                      <p:cBhvr>
                                        <p:cTn id="44" dur="500"/>
                                        <p:tgtEl>
                                          <p:spTgt spid="325657"/>
                                        </p:tgtEl>
                                      </p:cBhvr>
                                    </p:animEffect>
                                  </p:childTnLst>
                                </p:cTn>
                              </p:par>
                              <p:par>
                                <p:cTn id="45" presetID="22" presetClass="entr" presetSubtype="8" fill="hold" nodeType="withEffect">
                                  <p:stCondLst>
                                    <p:cond delay="0"/>
                                  </p:stCondLst>
                                  <p:childTnLst>
                                    <p:set>
                                      <p:cBhvr>
                                        <p:cTn id="46" dur="1" fill="hold">
                                          <p:stCondLst>
                                            <p:cond delay="0"/>
                                          </p:stCondLst>
                                        </p:cTn>
                                        <p:tgtEl>
                                          <p:spTgt spid="325656"/>
                                        </p:tgtEl>
                                        <p:attrNameLst>
                                          <p:attrName>style.visibility</p:attrName>
                                        </p:attrNameLst>
                                      </p:cBhvr>
                                      <p:to>
                                        <p:strVal val="visible"/>
                                      </p:to>
                                    </p:set>
                                    <p:animEffect transition="in" filter="wipe(left)">
                                      <p:cBhvr>
                                        <p:cTn id="47" dur="500"/>
                                        <p:tgtEl>
                                          <p:spTgt spid="325656"/>
                                        </p:tgtEl>
                                      </p:cBhvr>
                                    </p:animEffect>
                                  </p:childTnLst>
                                </p:cTn>
                              </p:par>
                            </p:childTnLst>
                          </p:cTn>
                        </p:par>
                        <p:par>
                          <p:cTn id="48" fill="hold">
                            <p:stCondLst>
                              <p:cond delay="500"/>
                            </p:stCondLst>
                            <p:childTnLst>
                              <p:par>
                                <p:cTn id="49" presetID="22" presetClass="entr" presetSubtype="1" fill="hold" nodeType="afterEffect">
                                  <p:stCondLst>
                                    <p:cond delay="0"/>
                                  </p:stCondLst>
                                  <p:childTnLst>
                                    <p:set>
                                      <p:cBhvr>
                                        <p:cTn id="50" dur="1" fill="hold">
                                          <p:stCondLst>
                                            <p:cond delay="0"/>
                                          </p:stCondLst>
                                        </p:cTn>
                                        <p:tgtEl>
                                          <p:spTgt spid="325661"/>
                                        </p:tgtEl>
                                        <p:attrNameLst>
                                          <p:attrName>style.visibility</p:attrName>
                                        </p:attrNameLst>
                                      </p:cBhvr>
                                      <p:to>
                                        <p:strVal val="visible"/>
                                      </p:to>
                                    </p:set>
                                    <p:animEffect transition="in" filter="wipe(up)">
                                      <p:cBhvr>
                                        <p:cTn id="51" dur="500"/>
                                        <p:tgtEl>
                                          <p:spTgt spid="325661"/>
                                        </p:tgtEl>
                                      </p:cBhvr>
                                    </p:animEffect>
                                  </p:childTnLst>
                                </p:cTn>
                              </p:par>
                              <p:par>
                                <p:cTn id="52" presetID="22" presetClass="entr" presetSubtype="1" fill="hold" grpId="0" nodeType="withEffect">
                                  <p:stCondLst>
                                    <p:cond delay="0"/>
                                  </p:stCondLst>
                                  <p:childTnLst>
                                    <p:set>
                                      <p:cBhvr>
                                        <p:cTn id="53" dur="1" fill="hold">
                                          <p:stCondLst>
                                            <p:cond delay="0"/>
                                          </p:stCondLst>
                                        </p:cTn>
                                        <p:tgtEl>
                                          <p:spTgt spid="325662"/>
                                        </p:tgtEl>
                                        <p:attrNameLst>
                                          <p:attrName>style.visibility</p:attrName>
                                        </p:attrNameLst>
                                      </p:cBhvr>
                                      <p:to>
                                        <p:strVal val="visible"/>
                                      </p:to>
                                    </p:set>
                                    <p:animEffect transition="in" filter="wipe(up)">
                                      <p:cBhvr>
                                        <p:cTn id="54" dur="500"/>
                                        <p:tgtEl>
                                          <p:spTgt spid="325662"/>
                                        </p:tgtEl>
                                      </p:cBhvr>
                                    </p:animEffect>
                                  </p:childTnLst>
                                </p:cTn>
                              </p:par>
                              <p:par>
                                <p:cTn id="55" presetID="22" presetClass="entr" presetSubtype="1" fill="hold" nodeType="withEffect">
                                  <p:stCondLst>
                                    <p:cond delay="0"/>
                                  </p:stCondLst>
                                  <p:childTnLst>
                                    <p:set>
                                      <p:cBhvr>
                                        <p:cTn id="56" dur="1" fill="hold">
                                          <p:stCondLst>
                                            <p:cond delay="0"/>
                                          </p:stCondLst>
                                        </p:cTn>
                                        <p:tgtEl>
                                          <p:spTgt spid="325663"/>
                                        </p:tgtEl>
                                        <p:attrNameLst>
                                          <p:attrName>style.visibility</p:attrName>
                                        </p:attrNameLst>
                                      </p:cBhvr>
                                      <p:to>
                                        <p:strVal val="visible"/>
                                      </p:to>
                                    </p:set>
                                    <p:animEffect transition="in" filter="wipe(up)">
                                      <p:cBhvr>
                                        <p:cTn id="57" dur="500"/>
                                        <p:tgtEl>
                                          <p:spTgt spid="325663"/>
                                        </p:tgtEl>
                                      </p:cBhvr>
                                    </p:animEffect>
                                  </p:childTnLst>
                                </p:cTn>
                              </p:par>
                              <p:par>
                                <p:cTn id="58" presetID="22" presetClass="entr" presetSubtype="1" fill="hold" nodeType="withEffect">
                                  <p:stCondLst>
                                    <p:cond delay="0"/>
                                  </p:stCondLst>
                                  <p:childTnLst>
                                    <p:set>
                                      <p:cBhvr>
                                        <p:cTn id="59" dur="1" fill="hold">
                                          <p:stCondLst>
                                            <p:cond delay="0"/>
                                          </p:stCondLst>
                                        </p:cTn>
                                        <p:tgtEl>
                                          <p:spTgt spid="325664"/>
                                        </p:tgtEl>
                                        <p:attrNameLst>
                                          <p:attrName>style.visibility</p:attrName>
                                        </p:attrNameLst>
                                      </p:cBhvr>
                                      <p:to>
                                        <p:strVal val="visible"/>
                                      </p:to>
                                    </p:set>
                                    <p:animEffect transition="in" filter="wipe(up)">
                                      <p:cBhvr>
                                        <p:cTn id="60" dur="500"/>
                                        <p:tgtEl>
                                          <p:spTgt spid="325664"/>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4" fill="hold" grpId="0" nodeType="clickEffect">
                                  <p:stCondLst>
                                    <p:cond delay="0"/>
                                  </p:stCondLst>
                                  <p:childTnLst>
                                    <p:set>
                                      <p:cBhvr>
                                        <p:cTn id="64" dur="1" fill="hold">
                                          <p:stCondLst>
                                            <p:cond delay="0"/>
                                          </p:stCondLst>
                                        </p:cTn>
                                        <p:tgtEl>
                                          <p:spTgt spid="325681"/>
                                        </p:tgtEl>
                                        <p:attrNameLst>
                                          <p:attrName>style.visibility</p:attrName>
                                        </p:attrNameLst>
                                      </p:cBhvr>
                                      <p:to>
                                        <p:strVal val="visible"/>
                                      </p:to>
                                    </p:set>
                                    <p:animEffect transition="in" filter="wipe(down)">
                                      <p:cBhvr>
                                        <p:cTn id="65" dur="500"/>
                                        <p:tgtEl>
                                          <p:spTgt spid="325681"/>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nodeType="clickEffect">
                                  <p:stCondLst>
                                    <p:cond delay="0"/>
                                  </p:stCondLst>
                                  <p:childTnLst>
                                    <p:set>
                                      <p:cBhvr>
                                        <p:cTn id="69" dur="1" fill="hold">
                                          <p:stCondLst>
                                            <p:cond delay="0"/>
                                          </p:stCondLst>
                                        </p:cTn>
                                        <p:tgtEl>
                                          <p:spTgt spid="325665"/>
                                        </p:tgtEl>
                                        <p:attrNameLst>
                                          <p:attrName>style.visibility</p:attrName>
                                        </p:attrNameLst>
                                      </p:cBhvr>
                                      <p:to>
                                        <p:strVal val="visible"/>
                                      </p:to>
                                    </p:set>
                                    <p:animEffect transition="in" filter="wipe(left)">
                                      <p:cBhvr>
                                        <p:cTn id="70" dur="500"/>
                                        <p:tgtEl>
                                          <p:spTgt spid="325665"/>
                                        </p:tgtEl>
                                      </p:cBhvr>
                                    </p:animEffect>
                                  </p:childTnLst>
                                </p:cTn>
                              </p:par>
                            </p:childTnLst>
                          </p:cTn>
                        </p:par>
                        <p:par>
                          <p:cTn id="71" fill="hold">
                            <p:stCondLst>
                              <p:cond delay="500"/>
                            </p:stCondLst>
                            <p:childTnLst>
                              <p:par>
                                <p:cTn id="72" presetID="22" presetClass="entr" presetSubtype="4" fill="hold" nodeType="afterEffect">
                                  <p:stCondLst>
                                    <p:cond delay="0"/>
                                  </p:stCondLst>
                                  <p:childTnLst>
                                    <p:set>
                                      <p:cBhvr>
                                        <p:cTn id="73" dur="1" fill="hold">
                                          <p:stCondLst>
                                            <p:cond delay="0"/>
                                          </p:stCondLst>
                                        </p:cTn>
                                        <p:tgtEl>
                                          <p:spTgt spid="325666"/>
                                        </p:tgtEl>
                                        <p:attrNameLst>
                                          <p:attrName>style.visibility</p:attrName>
                                        </p:attrNameLst>
                                      </p:cBhvr>
                                      <p:to>
                                        <p:strVal val="visible"/>
                                      </p:to>
                                    </p:set>
                                    <p:animEffect transition="in" filter="wipe(down)">
                                      <p:cBhvr>
                                        <p:cTn id="74" dur="500"/>
                                        <p:tgtEl>
                                          <p:spTgt spid="325666"/>
                                        </p:tgtEl>
                                      </p:cBhvr>
                                    </p:animEffect>
                                  </p:childTnLst>
                                </p:cTn>
                              </p:par>
                            </p:childTnLst>
                          </p:cTn>
                        </p:par>
                        <p:par>
                          <p:cTn id="75" fill="hold">
                            <p:stCondLst>
                              <p:cond delay="1000"/>
                            </p:stCondLst>
                            <p:childTnLst>
                              <p:par>
                                <p:cTn id="76" presetID="22" presetClass="entr" presetSubtype="1" fill="hold" nodeType="afterEffect">
                                  <p:stCondLst>
                                    <p:cond delay="0"/>
                                  </p:stCondLst>
                                  <p:childTnLst>
                                    <p:set>
                                      <p:cBhvr>
                                        <p:cTn id="77" dur="1" fill="hold">
                                          <p:stCondLst>
                                            <p:cond delay="0"/>
                                          </p:stCondLst>
                                        </p:cTn>
                                        <p:tgtEl>
                                          <p:spTgt spid="325643"/>
                                        </p:tgtEl>
                                        <p:attrNameLst>
                                          <p:attrName>style.visibility</p:attrName>
                                        </p:attrNameLst>
                                      </p:cBhvr>
                                      <p:to>
                                        <p:strVal val="visible"/>
                                      </p:to>
                                    </p:set>
                                    <p:animEffect transition="in" filter="wipe(up)">
                                      <p:cBhvr>
                                        <p:cTn id="78" dur="500"/>
                                        <p:tgtEl>
                                          <p:spTgt spid="325643"/>
                                        </p:tgtEl>
                                      </p:cBhvr>
                                    </p:animEffect>
                                  </p:childTnLst>
                                </p:cTn>
                              </p:par>
                            </p:childTnLst>
                          </p:cTn>
                        </p:par>
                        <p:par>
                          <p:cTn id="79" fill="hold">
                            <p:stCondLst>
                              <p:cond delay="1500"/>
                            </p:stCondLst>
                            <p:childTnLst>
                              <p:par>
                                <p:cTn id="80" presetID="22" presetClass="entr" presetSubtype="8" fill="hold" nodeType="afterEffect">
                                  <p:stCondLst>
                                    <p:cond delay="0"/>
                                  </p:stCondLst>
                                  <p:childTnLst>
                                    <p:set>
                                      <p:cBhvr>
                                        <p:cTn id="81" dur="1" fill="hold">
                                          <p:stCondLst>
                                            <p:cond delay="0"/>
                                          </p:stCondLst>
                                        </p:cTn>
                                        <p:tgtEl>
                                          <p:spTgt spid="325667"/>
                                        </p:tgtEl>
                                        <p:attrNameLst>
                                          <p:attrName>style.visibility</p:attrName>
                                        </p:attrNameLst>
                                      </p:cBhvr>
                                      <p:to>
                                        <p:strVal val="visible"/>
                                      </p:to>
                                    </p:set>
                                    <p:animEffect transition="in" filter="wipe(left)">
                                      <p:cBhvr>
                                        <p:cTn id="82" dur="500"/>
                                        <p:tgtEl>
                                          <p:spTgt spid="325667"/>
                                        </p:tgtEl>
                                      </p:cBhvr>
                                    </p:animEffect>
                                  </p:childTnLst>
                                </p:cTn>
                              </p:par>
                              <p:par>
                                <p:cTn id="83" presetID="22" presetClass="entr" presetSubtype="4" fill="hold" nodeType="withEffect">
                                  <p:stCondLst>
                                    <p:cond delay="0"/>
                                  </p:stCondLst>
                                  <p:childTnLst>
                                    <p:set>
                                      <p:cBhvr>
                                        <p:cTn id="84" dur="1" fill="hold">
                                          <p:stCondLst>
                                            <p:cond delay="0"/>
                                          </p:stCondLst>
                                        </p:cTn>
                                        <p:tgtEl>
                                          <p:spTgt spid="325668"/>
                                        </p:tgtEl>
                                        <p:attrNameLst>
                                          <p:attrName>style.visibility</p:attrName>
                                        </p:attrNameLst>
                                      </p:cBhvr>
                                      <p:to>
                                        <p:strVal val="visible"/>
                                      </p:to>
                                    </p:set>
                                    <p:animEffect transition="in" filter="wipe(down)">
                                      <p:cBhvr>
                                        <p:cTn id="85" dur="500"/>
                                        <p:tgtEl>
                                          <p:spTgt spid="325668"/>
                                        </p:tgtEl>
                                      </p:cBhvr>
                                    </p:animEffect>
                                  </p:childTnLst>
                                </p:cTn>
                              </p:par>
                              <p:par>
                                <p:cTn id="86" presetID="22" presetClass="entr" presetSubtype="8" fill="hold" nodeType="withEffect">
                                  <p:stCondLst>
                                    <p:cond delay="0"/>
                                  </p:stCondLst>
                                  <p:childTnLst>
                                    <p:set>
                                      <p:cBhvr>
                                        <p:cTn id="87" dur="1" fill="hold">
                                          <p:stCondLst>
                                            <p:cond delay="0"/>
                                          </p:stCondLst>
                                        </p:cTn>
                                        <p:tgtEl>
                                          <p:spTgt spid="325669"/>
                                        </p:tgtEl>
                                        <p:attrNameLst>
                                          <p:attrName>style.visibility</p:attrName>
                                        </p:attrNameLst>
                                      </p:cBhvr>
                                      <p:to>
                                        <p:strVal val="visible"/>
                                      </p:to>
                                    </p:set>
                                    <p:animEffect transition="in" filter="wipe(left)">
                                      <p:cBhvr>
                                        <p:cTn id="88" dur="500"/>
                                        <p:tgtEl>
                                          <p:spTgt spid="325669"/>
                                        </p:tgtEl>
                                      </p:cBhvr>
                                    </p:animEffect>
                                  </p:childTnLst>
                                </p:cTn>
                              </p:par>
                              <p:par>
                                <p:cTn id="89" presetID="22" presetClass="entr" presetSubtype="4" fill="hold" nodeType="withEffect">
                                  <p:stCondLst>
                                    <p:cond delay="0"/>
                                  </p:stCondLst>
                                  <p:childTnLst>
                                    <p:set>
                                      <p:cBhvr>
                                        <p:cTn id="90" dur="1" fill="hold">
                                          <p:stCondLst>
                                            <p:cond delay="0"/>
                                          </p:stCondLst>
                                        </p:cTn>
                                        <p:tgtEl>
                                          <p:spTgt spid="325670"/>
                                        </p:tgtEl>
                                        <p:attrNameLst>
                                          <p:attrName>style.visibility</p:attrName>
                                        </p:attrNameLst>
                                      </p:cBhvr>
                                      <p:to>
                                        <p:strVal val="visible"/>
                                      </p:to>
                                    </p:set>
                                    <p:animEffect transition="in" filter="wipe(down)">
                                      <p:cBhvr>
                                        <p:cTn id="91" dur="500"/>
                                        <p:tgtEl>
                                          <p:spTgt spid="325670"/>
                                        </p:tgtEl>
                                      </p:cBhvr>
                                    </p:animEffect>
                                  </p:childTnLst>
                                </p:cTn>
                              </p:par>
                              <p:par>
                                <p:cTn id="92" presetID="22" presetClass="entr" presetSubtype="8" fill="hold" nodeType="withEffect">
                                  <p:stCondLst>
                                    <p:cond delay="0"/>
                                  </p:stCondLst>
                                  <p:childTnLst>
                                    <p:set>
                                      <p:cBhvr>
                                        <p:cTn id="93" dur="1" fill="hold">
                                          <p:stCondLst>
                                            <p:cond delay="0"/>
                                          </p:stCondLst>
                                        </p:cTn>
                                        <p:tgtEl>
                                          <p:spTgt spid="325671"/>
                                        </p:tgtEl>
                                        <p:attrNameLst>
                                          <p:attrName>style.visibility</p:attrName>
                                        </p:attrNameLst>
                                      </p:cBhvr>
                                      <p:to>
                                        <p:strVal val="visible"/>
                                      </p:to>
                                    </p:set>
                                    <p:animEffect transition="in" filter="wipe(left)">
                                      <p:cBhvr>
                                        <p:cTn id="94" dur="500"/>
                                        <p:tgtEl>
                                          <p:spTgt spid="325671"/>
                                        </p:tgtEl>
                                      </p:cBhvr>
                                    </p:animEffect>
                                  </p:childTnLst>
                                </p:cTn>
                              </p:par>
                              <p:par>
                                <p:cTn id="95" presetID="22" presetClass="entr" presetSubtype="4" fill="hold" nodeType="withEffect">
                                  <p:stCondLst>
                                    <p:cond delay="0"/>
                                  </p:stCondLst>
                                  <p:childTnLst>
                                    <p:set>
                                      <p:cBhvr>
                                        <p:cTn id="96" dur="1" fill="hold">
                                          <p:stCondLst>
                                            <p:cond delay="0"/>
                                          </p:stCondLst>
                                        </p:cTn>
                                        <p:tgtEl>
                                          <p:spTgt spid="325672"/>
                                        </p:tgtEl>
                                        <p:attrNameLst>
                                          <p:attrName>style.visibility</p:attrName>
                                        </p:attrNameLst>
                                      </p:cBhvr>
                                      <p:to>
                                        <p:strVal val="visible"/>
                                      </p:to>
                                    </p:set>
                                    <p:animEffect transition="in" filter="wipe(down)">
                                      <p:cBhvr>
                                        <p:cTn id="97" dur="500"/>
                                        <p:tgtEl>
                                          <p:spTgt spid="325672"/>
                                        </p:tgtEl>
                                      </p:cBhvr>
                                    </p:animEffect>
                                  </p:childTnLst>
                                </p:cTn>
                              </p:par>
                            </p:childTnLst>
                          </p:cTn>
                        </p:par>
                        <p:par>
                          <p:cTn id="98" fill="hold">
                            <p:stCondLst>
                              <p:cond delay="2000"/>
                            </p:stCondLst>
                            <p:childTnLst>
                              <p:par>
                                <p:cTn id="99" presetID="22" presetClass="entr" presetSubtype="1" fill="hold" nodeType="afterEffect">
                                  <p:stCondLst>
                                    <p:cond delay="0"/>
                                  </p:stCondLst>
                                  <p:childTnLst>
                                    <p:set>
                                      <p:cBhvr>
                                        <p:cTn id="100" dur="1" fill="hold">
                                          <p:stCondLst>
                                            <p:cond delay="0"/>
                                          </p:stCondLst>
                                        </p:cTn>
                                        <p:tgtEl>
                                          <p:spTgt spid="325673"/>
                                        </p:tgtEl>
                                        <p:attrNameLst>
                                          <p:attrName>style.visibility</p:attrName>
                                        </p:attrNameLst>
                                      </p:cBhvr>
                                      <p:to>
                                        <p:strVal val="visible"/>
                                      </p:to>
                                    </p:set>
                                    <p:animEffect transition="in" filter="wipe(up)">
                                      <p:cBhvr>
                                        <p:cTn id="101" dur="500"/>
                                        <p:tgtEl>
                                          <p:spTgt spid="325673"/>
                                        </p:tgtEl>
                                      </p:cBhvr>
                                    </p:animEffect>
                                  </p:childTnLst>
                                </p:cTn>
                              </p:par>
                              <p:par>
                                <p:cTn id="102" presetID="22" presetClass="entr" presetSubtype="1" fill="hold" nodeType="withEffect">
                                  <p:stCondLst>
                                    <p:cond delay="0"/>
                                  </p:stCondLst>
                                  <p:childTnLst>
                                    <p:set>
                                      <p:cBhvr>
                                        <p:cTn id="103" dur="1" fill="hold">
                                          <p:stCondLst>
                                            <p:cond delay="0"/>
                                          </p:stCondLst>
                                        </p:cTn>
                                        <p:tgtEl>
                                          <p:spTgt spid="325674"/>
                                        </p:tgtEl>
                                        <p:attrNameLst>
                                          <p:attrName>style.visibility</p:attrName>
                                        </p:attrNameLst>
                                      </p:cBhvr>
                                      <p:to>
                                        <p:strVal val="visible"/>
                                      </p:to>
                                    </p:set>
                                    <p:animEffect transition="in" filter="wipe(up)">
                                      <p:cBhvr>
                                        <p:cTn id="104" dur="500"/>
                                        <p:tgtEl>
                                          <p:spTgt spid="325674"/>
                                        </p:tgtEl>
                                      </p:cBhvr>
                                    </p:animEffect>
                                  </p:childTnLst>
                                </p:cTn>
                              </p:par>
                              <p:par>
                                <p:cTn id="105" presetID="22" presetClass="entr" presetSubtype="1" fill="hold" nodeType="withEffect">
                                  <p:stCondLst>
                                    <p:cond delay="0"/>
                                  </p:stCondLst>
                                  <p:childTnLst>
                                    <p:set>
                                      <p:cBhvr>
                                        <p:cTn id="106" dur="1" fill="hold">
                                          <p:stCondLst>
                                            <p:cond delay="0"/>
                                          </p:stCondLst>
                                        </p:cTn>
                                        <p:tgtEl>
                                          <p:spTgt spid="325675"/>
                                        </p:tgtEl>
                                        <p:attrNameLst>
                                          <p:attrName>style.visibility</p:attrName>
                                        </p:attrNameLst>
                                      </p:cBhvr>
                                      <p:to>
                                        <p:strVal val="visible"/>
                                      </p:to>
                                    </p:set>
                                    <p:animEffect transition="in" filter="wipe(up)">
                                      <p:cBhvr>
                                        <p:cTn id="107" dur="500"/>
                                        <p:tgtEl>
                                          <p:spTgt spid="325675"/>
                                        </p:tgtEl>
                                      </p:cBhvr>
                                    </p:animEffect>
                                  </p:childTnLst>
                                </p:cTn>
                              </p:par>
                              <p:par>
                                <p:cTn id="108" presetID="22" presetClass="entr" presetSubtype="1" fill="hold" grpId="0" nodeType="withEffect">
                                  <p:stCondLst>
                                    <p:cond delay="0"/>
                                  </p:stCondLst>
                                  <p:childTnLst>
                                    <p:set>
                                      <p:cBhvr>
                                        <p:cTn id="109" dur="1" fill="hold">
                                          <p:stCondLst>
                                            <p:cond delay="0"/>
                                          </p:stCondLst>
                                        </p:cTn>
                                        <p:tgtEl>
                                          <p:spTgt spid="325678"/>
                                        </p:tgtEl>
                                        <p:attrNameLst>
                                          <p:attrName>style.visibility</p:attrName>
                                        </p:attrNameLst>
                                      </p:cBhvr>
                                      <p:to>
                                        <p:strVal val="visible"/>
                                      </p:to>
                                    </p:set>
                                    <p:animEffect transition="in" filter="wipe(up)">
                                      <p:cBhvr>
                                        <p:cTn id="110" dur="500"/>
                                        <p:tgtEl>
                                          <p:spTgt spid="325678"/>
                                        </p:tgtEl>
                                      </p:cBhvr>
                                    </p:animEffect>
                                  </p:childTnLst>
                                </p:cTn>
                              </p:par>
                            </p:childTnLst>
                          </p:cTn>
                        </p:par>
                        <p:par>
                          <p:cTn id="111" fill="hold">
                            <p:stCondLst>
                              <p:cond delay="2500"/>
                            </p:stCondLst>
                            <p:childTnLst>
                              <p:par>
                                <p:cTn id="112" presetID="22" presetClass="entr" presetSubtype="1" fill="hold" nodeType="afterEffect">
                                  <p:stCondLst>
                                    <p:cond delay="0"/>
                                  </p:stCondLst>
                                  <p:childTnLst>
                                    <p:set>
                                      <p:cBhvr>
                                        <p:cTn id="113" dur="1" fill="hold">
                                          <p:stCondLst>
                                            <p:cond delay="0"/>
                                          </p:stCondLst>
                                        </p:cTn>
                                        <p:tgtEl>
                                          <p:spTgt spid="325676"/>
                                        </p:tgtEl>
                                        <p:attrNameLst>
                                          <p:attrName>style.visibility</p:attrName>
                                        </p:attrNameLst>
                                      </p:cBhvr>
                                      <p:to>
                                        <p:strVal val="visible"/>
                                      </p:to>
                                    </p:set>
                                    <p:animEffect transition="in" filter="wipe(up)">
                                      <p:cBhvr>
                                        <p:cTn id="114" dur="500"/>
                                        <p:tgtEl>
                                          <p:spTgt spid="325676"/>
                                        </p:tgtEl>
                                      </p:cBhvr>
                                    </p:animEffect>
                                  </p:childTnLst>
                                </p:cTn>
                              </p:par>
                              <p:par>
                                <p:cTn id="115" presetID="22" presetClass="entr" presetSubtype="1" fill="hold" grpId="0" nodeType="withEffect">
                                  <p:stCondLst>
                                    <p:cond delay="0"/>
                                  </p:stCondLst>
                                  <p:childTnLst>
                                    <p:set>
                                      <p:cBhvr>
                                        <p:cTn id="116" dur="1" fill="hold">
                                          <p:stCondLst>
                                            <p:cond delay="0"/>
                                          </p:stCondLst>
                                        </p:cTn>
                                        <p:tgtEl>
                                          <p:spTgt spid="325677"/>
                                        </p:tgtEl>
                                        <p:attrNameLst>
                                          <p:attrName>style.visibility</p:attrName>
                                        </p:attrNameLst>
                                      </p:cBhvr>
                                      <p:to>
                                        <p:strVal val="visible"/>
                                      </p:to>
                                    </p:set>
                                    <p:animEffect transition="in" filter="wipe(up)">
                                      <p:cBhvr>
                                        <p:cTn id="117" dur="500"/>
                                        <p:tgtEl>
                                          <p:spTgt spid="325677"/>
                                        </p:tgtEl>
                                      </p:cBhvr>
                                    </p:animEffect>
                                  </p:childTnLst>
                                </p:cTn>
                              </p:par>
                            </p:childTnLst>
                          </p:cTn>
                        </p:par>
                      </p:childTnLst>
                    </p:cTn>
                  </p:par>
                  <p:par>
                    <p:cTn id="118" fill="hold">
                      <p:stCondLst>
                        <p:cond delay="indefinite"/>
                      </p:stCondLst>
                      <p:childTnLst>
                        <p:par>
                          <p:cTn id="119" fill="hold">
                            <p:stCondLst>
                              <p:cond delay="0"/>
                            </p:stCondLst>
                            <p:childTnLst>
                              <p:par>
                                <p:cTn id="120" presetID="22" presetClass="entr" presetSubtype="4" fill="hold" grpId="0" nodeType="clickEffect">
                                  <p:stCondLst>
                                    <p:cond delay="0"/>
                                  </p:stCondLst>
                                  <p:childTnLst>
                                    <p:set>
                                      <p:cBhvr>
                                        <p:cTn id="121" dur="1" fill="hold">
                                          <p:stCondLst>
                                            <p:cond delay="0"/>
                                          </p:stCondLst>
                                        </p:cTn>
                                        <p:tgtEl>
                                          <p:spTgt spid="325682"/>
                                        </p:tgtEl>
                                        <p:attrNameLst>
                                          <p:attrName>style.visibility</p:attrName>
                                        </p:attrNameLst>
                                      </p:cBhvr>
                                      <p:to>
                                        <p:strVal val="visible"/>
                                      </p:to>
                                    </p:set>
                                    <p:animEffect transition="in" filter="wipe(down)">
                                      <p:cBhvr>
                                        <p:cTn id="122" dur="500"/>
                                        <p:tgtEl>
                                          <p:spTgt spid="325682"/>
                                        </p:tgtEl>
                                      </p:cBhvr>
                                    </p:animEffect>
                                  </p:childTnLst>
                                </p:cTn>
                              </p:par>
                            </p:childTnLst>
                          </p:cTn>
                        </p:par>
                      </p:childTnLst>
                    </p:cTn>
                  </p:par>
                  <p:par>
                    <p:cTn id="123" fill="hold">
                      <p:stCondLst>
                        <p:cond delay="indefinite"/>
                      </p:stCondLst>
                      <p:childTnLst>
                        <p:par>
                          <p:cTn id="124" fill="hold">
                            <p:stCondLst>
                              <p:cond delay="0"/>
                            </p:stCondLst>
                            <p:childTnLst>
                              <p:par>
                                <p:cTn id="125" presetID="9" presetClass="entr" presetSubtype="0" fill="hold" grpId="0" nodeType="clickEffect">
                                  <p:stCondLst>
                                    <p:cond delay="0"/>
                                  </p:stCondLst>
                                  <p:childTnLst>
                                    <p:set>
                                      <p:cBhvr>
                                        <p:cTn id="126" dur="1" fill="hold">
                                          <p:stCondLst>
                                            <p:cond delay="0"/>
                                          </p:stCondLst>
                                        </p:cTn>
                                        <p:tgtEl>
                                          <p:spTgt spid="325683"/>
                                        </p:tgtEl>
                                        <p:attrNameLst>
                                          <p:attrName>style.visibility</p:attrName>
                                        </p:attrNameLst>
                                      </p:cBhvr>
                                      <p:to>
                                        <p:strVal val="visible"/>
                                      </p:to>
                                    </p:set>
                                    <p:animEffect transition="in" filter="dissolve">
                                      <p:cBhvr>
                                        <p:cTn id="127" dur="500"/>
                                        <p:tgtEl>
                                          <p:spTgt spid="3256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5637" grpId="0"/>
      <p:bldP spid="325638" grpId="0"/>
      <p:bldP spid="325639" grpId="0"/>
      <p:bldP spid="325660" grpId="0"/>
      <p:bldP spid="325662" grpId="0"/>
      <p:bldP spid="325677" grpId="0"/>
      <p:bldP spid="325678" grpId="0"/>
      <p:bldP spid="325680" grpId="0" animBg="1"/>
      <p:bldP spid="325681" grpId="0" animBg="1"/>
      <p:bldP spid="325682" grpId="0" animBg="1"/>
      <p:bldP spid="325683"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日期占位符 1"/>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3C593B41-B60E-4A6A-94C1-CF2A18E0BFEB}"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15:55:42</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13" name="灯片编号占位符 3"/>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5pPr>
          </a:lstStyle>
          <a:p>
            <a:pPr lvl="0" algn="r" eaLnBrk="1" hangingPunct="1"/>
            <a:fld id="{9A0DB2DC-4C9A-4742-B13C-FB6460FD3503}" type="slidenum">
              <a:rPr lang="en-US" altLang="zh-CN" sz="1400" b="0" i="0" dirty="0">
                <a:solidFill>
                  <a:schemeClr val="tx1"/>
                </a:solidFill>
                <a:latin typeface="Times New Roman" panose="02020603050405020304" pitchFamily="18" charset="0"/>
              </a:rPr>
              <a:t>40</a:t>
            </a:fld>
            <a:endParaRPr lang="en-US" altLang="zh-CN" sz="1400" b="0" i="0" dirty="0">
              <a:solidFill>
                <a:schemeClr val="tx1"/>
              </a:solidFill>
              <a:latin typeface="Times New Roman" panose="02020603050405020304" pitchFamily="18" charset="0"/>
            </a:endParaRPr>
          </a:p>
        </p:txBody>
      </p:sp>
      <p:sp>
        <p:nvSpPr>
          <p:cNvPr id="47109" name="Rectangle 74"/>
          <p:cNvSpPr/>
          <p:nvPr/>
        </p:nvSpPr>
        <p:spPr>
          <a:xfrm>
            <a:off x="25400" y="0"/>
            <a:ext cx="8916988" cy="404813"/>
          </a:xfrm>
          <a:prstGeom prst="rect">
            <a:avLst/>
          </a:prstGeom>
          <a:noFill/>
          <a:ln w="9525">
            <a:noFill/>
          </a:ln>
        </p:spPr>
        <p:txBody>
          <a:bodyPr/>
          <a:lstStyle/>
          <a:p>
            <a:pPr algn="l">
              <a:lnSpc>
                <a:spcPct val="90000"/>
              </a:lnSpc>
              <a:buNone/>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7.4.1 </a:t>
            </a:r>
            <a:r>
              <a:rPr lang="zh-CN" altLang="en-US" i="0" dirty="0">
                <a:solidFill>
                  <a:srgbClr val="000066"/>
                </a:solidFill>
                <a:latin typeface="仿宋_GB2312" pitchFamily="49" charset="-122"/>
                <a:ea typeface="仿宋_GB2312" pitchFamily="49" charset="-122"/>
              </a:rPr>
              <a:t>看图时构思空间物体形状的方法</a:t>
            </a:r>
            <a:endParaRPr lang="zh-CN" altLang="en-US" sz="1800" i="0" dirty="0">
              <a:solidFill>
                <a:srgbClr val="FF3300"/>
              </a:solidFill>
              <a:latin typeface="仿宋_GB2312" pitchFamily="49" charset="-122"/>
              <a:ea typeface="仿宋_GB2312" pitchFamily="49" charset="-122"/>
            </a:endParaRPr>
          </a:p>
        </p:txBody>
      </p:sp>
      <p:pic>
        <p:nvPicPr>
          <p:cNvPr id="375883" name="Picture 75"/>
          <p:cNvPicPr>
            <a:picLocks noChangeAspect="1"/>
          </p:cNvPicPr>
          <p:nvPr/>
        </p:nvPicPr>
        <p:blipFill>
          <a:blip r:embed="rId2"/>
          <a:srcRect r="50027" b="50134"/>
          <a:stretch>
            <a:fillRect/>
          </a:stretch>
        </p:blipFill>
        <p:spPr>
          <a:xfrm>
            <a:off x="814388" y="468313"/>
            <a:ext cx="2695575" cy="2498725"/>
          </a:xfrm>
          <a:prstGeom prst="rect">
            <a:avLst/>
          </a:prstGeom>
          <a:noFill/>
          <a:ln w="4763">
            <a:noFill/>
          </a:ln>
        </p:spPr>
      </p:pic>
      <p:pic>
        <p:nvPicPr>
          <p:cNvPr id="375884" name="Picture 76"/>
          <p:cNvPicPr>
            <a:picLocks noChangeAspect="1"/>
          </p:cNvPicPr>
          <p:nvPr/>
        </p:nvPicPr>
        <p:blipFill>
          <a:blip r:embed="rId3"/>
          <a:stretch>
            <a:fillRect/>
          </a:stretch>
        </p:blipFill>
        <p:spPr>
          <a:xfrm>
            <a:off x="4951413" y="4762500"/>
            <a:ext cx="1820862" cy="1878013"/>
          </a:xfrm>
          <a:prstGeom prst="rect">
            <a:avLst/>
          </a:prstGeom>
          <a:noFill/>
          <a:ln w="4763">
            <a:noFill/>
          </a:ln>
        </p:spPr>
      </p:pic>
      <p:pic>
        <p:nvPicPr>
          <p:cNvPr id="375885" name="Picture 77"/>
          <p:cNvPicPr>
            <a:picLocks noChangeAspect="1"/>
          </p:cNvPicPr>
          <p:nvPr/>
        </p:nvPicPr>
        <p:blipFill>
          <a:blip r:embed="rId4"/>
          <a:stretch>
            <a:fillRect/>
          </a:stretch>
        </p:blipFill>
        <p:spPr>
          <a:xfrm>
            <a:off x="4011613" y="2840038"/>
            <a:ext cx="1703387" cy="1985962"/>
          </a:xfrm>
          <a:prstGeom prst="rect">
            <a:avLst/>
          </a:prstGeom>
          <a:noFill/>
          <a:ln w="4763">
            <a:noFill/>
          </a:ln>
        </p:spPr>
      </p:pic>
      <p:pic>
        <p:nvPicPr>
          <p:cNvPr id="375887" name="Picture 79"/>
          <p:cNvPicPr>
            <a:picLocks noChangeAspect="1"/>
          </p:cNvPicPr>
          <p:nvPr/>
        </p:nvPicPr>
        <p:blipFill>
          <a:blip r:embed="rId5"/>
          <a:stretch>
            <a:fillRect/>
          </a:stretch>
        </p:blipFill>
        <p:spPr>
          <a:xfrm>
            <a:off x="7027863" y="4495800"/>
            <a:ext cx="1898650" cy="2033588"/>
          </a:xfrm>
          <a:prstGeom prst="rect">
            <a:avLst/>
          </a:prstGeom>
          <a:noFill/>
          <a:ln w="4763">
            <a:noFill/>
          </a:ln>
        </p:spPr>
      </p:pic>
      <p:pic>
        <p:nvPicPr>
          <p:cNvPr id="375888" name="Picture 80"/>
          <p:cNvPicPr>
            <a:picLocks noChangeAspect="1"/>
          </p:cNvPicPr>
          <p:nvPr/>
        </p:nvPicPr>
        <p:blipFill>
          <a:blip r:embed="rId6"/>
          <a:stretch>
            <a:fillRect/>
          </a:stretch>
        </p:blipFill>
        <p:spPr>
          <a:xfrm>
            <a:off x="6343650" y="2452688"/>
            <a:ext cx="1912938" cy="1963737"/>
          </a:xfrm>
          <a:prstGeom prst="rect">
            <a:avLst/>
          </a:prstGeom>
          <a:noFill/>
          <a:ln w="4763">
            <a:noFill/>
          </a:ln>
        </p:spPr>
      </p:pic>
      <p:pic>
        <p:nvPicPr>
          <p:cNvPr id="375890" name="Picture 82"/>
          <p:cNvPicPr>
            <a:picLocks noChangeAspect="1"/>
          </p:cNvPicPr>
          <p:nvPr/>
        </p:nvPicPr>
        <p:blipFill>
          <a:blip r:embed="rId7"/>
          <a:srcRect l="64658" b="49220"/>
          <a:stretch>
            <a:fillRect/>
          </a:stretch>
        </p:blipFill>
        <p:spPr>
          <a:xfrm>
            <a:off x="3762375" y="608013"/>
            <a:ext cx="1806575" cy="2257425"/>
          </a:xfrm>
          <a:prstGeom prst="rect">
            <a:avLst/>
          </a:prstGeom>
          <a:noFill/>
          <a:ln w="4763">
            <a:noFill/>
          </a:ln>
        </p:spPr>
      </p:pic>
      <p:pic>
        <p:nvPicPr>
          <p:cNvPr id="375893" name="Picture 85"/>
          <p:cNvPicPr>
            <a:picLocks noChangeAspect="1"/>
          </p:cNvPicPr>
          <p:nvPr/>
        </p:nvPicPr>
        <p:blipFill>
          <a:blip r:embed="rId8"/>
          <a:stretch>
            <a:fillRect/>
          </a:stretch>
        </p:blipFill>
        <p:spPr>
          <a:xfrm>
            <a:off x="903288" y="3248025"/>
            <a:ext cx="2520950" cy="1706563"/>
          </a:xfrm>
          <a:prstGeom prst="rect">
            <a:avLst/>
          </a:prstGeom>
          <a:noFill/>
          <a:ln w="4763">
            <a:noFill/>
          </a:ln>
        </p:spPr>
      </p:pic>
      <p:sp>
        <p:nvSpPr>
          <p:cNvPr id="375894" name="Text Box 86"/>
          <p:cNvSpPr txBox="1"/>
          <p:nvPr/>
        </p:nvSpPr>
        <p:spPr>
          <a:xfrm>
            <a:off x="339725" y="5270500"/>
            <a:ext cx="4533900" cy="1187450"/>
          </a:xfrm>
          <a:prstGeom prst="rect">
            <a:avLst/>
          </a:prstGeom>
          <a:noFill/>
          <a:ln w="4763">
            <a:noFill/>
          </a:ln>
        </p:spPr>
        <p:txBody>
          <a:bodyPr>
            <a:spAutoFit/>
          </a:bodyPr>
          <a:lstStyle/>
          <a:p>
            <a:pPr algn="l"/>
            <a:r>
              <a:rPr lang="zh-CN" altLang="en-US" i="0" dirty="0">
                <a:solidFill>
                  <a:srgbClr val="A50021"/>
                </a:solidFill>
                <a:latin typeface="Times New Roman" panose="02020603050405020304" pitchFamily="18" charset="0"/>
              </a:rPr>
              <a:t>一个视图可对应不同形状的组合体，三个视图可以唯一对应一个组合体！</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375883"/>
                                        </p:tgtEl>
                                        <p:attrNameLst>
                                          <p:attrName>style.visibility</p:attrName>
                                        </p:attrNameLst>
                                      </p:cBhvr>
                                      <p:to>
                                        <p:strVal val="visible"/>
                                      </p:to>
                                    </p:set>
                                    <p:animEffect transition="in" filter="dissolve">
                                      <p:cBhvr>
                                        <p:cTn id="7" dur="500"/>
                                        <p:tgtEl>
                                          <p:spTgt spid="37588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75888"/>
                                        </p:tgtEl>
                                        <p:attrNameLst>
                                          <p:attrName>style.visibility</p:attrName>
                                        </p:attrNameLst>
                                      </p:cBhvr>
                                      <p:to>
                                        <p:strVal val="visible"/>
                                      </p:to>
                                    </p:set>
                                    <p:animEffect transition="in" filter="dissolve">
                                      <p:cBhvr>
                                        <p:cTn id="12" dur="500"/>
                                        <p:tgtEl>
                                          <p:spTgt spid="375888"/>
                                        </p:tgtEl>
                                      </p:cBhvr>
                                    </p:animEffect>
                                  </p:childTnLst>
                                </p:cTn>
                              </p:par>
                              <p:par>
                                <p:cTn id="13" presetID="9" presetClass="entr" presetSubtype="0" fill="hold" nodeType="withEffect">
                                  <p:stCondLst>
                                    <p:cond delay="0"/>
                                  </p:stCondLst>
                                  <p:childTnLst>
                                    <p:set>
                                      <p:cBhvr>
                                        <p:cTn id="14" dur="1" fill="hold">
                                          <p:stCondLst>
                                            <p:cond delay="0"/>
                                          </p:stCondLst>
                                        </p:cTn>
                                        <p:tgtEl>
                                          <p:spTgt spid="375885"/>
                                        </p:tgtEl>
                                        <p:attrNameLst>
                                          <p:attrName>style.visibility</p:attrName>
                                        </p:attrNameLst>
                                      </p:cBhvr>
                                      <p:to>
                                        <p:strVal val="visible"/>
                                      </p:to>
                                    </p:set>
                                    <p:animEffect transition="in" filter="dissolve">
                                      <p:cBhvr>
                                        <p:cTn id="15" dur="500"/>
                                        <p:tgtEl>
                                          <p:spTgt spid="375885"/>
                                        </p:tgtEl>
                                      </p:cBhvr>
                                    </p:animEffect>
                                  </p:childTnLst>
                                </p:cTn>
                              </p:par>
                              <p:par>
                                <p:cTn id="16" presetID="9" presetClass="entr" presetSubtype="0" fill="hold" nodeType="withEffect">
                                  <p:stCondLst>
                                    <p:cond delay="0"/>
                                  </p:stCondLst>
                                  <p:childTnLst>
                                    <p:set>
                                      <p:cBhvr>
                                        <p:cTn id="17" dur="1" fill="hold">
                                          <p:stCondLst>
                                            <p:cond delay="0"/>
                                          </p:stCondLst>
                                        </p:cTn>
                                        <p:tgtEl>
                                          <p:spTgt spid="375884"/>
                                        </p:tgtEl>
                                        <p:attrNameLst>
                                          <p:attrName>style.visibility</p:attrName>
                                        </p:attrNameLst>
                                      </p:cBhvr>
                                      <p:to>
                                        <p:strVal val="visible"/>
                                      </p:to>
                                    </p:set>
                                    <p:animEffect transition="in" filter="dissolve">
                                      <p:cBhvr>
                                        <p:cTn id="18" dur="500"/>
                                        <p:tgtEl>
                                          <p:spTgt spid="375884"/>
                                        </p:tgtEl>
                                      </p:cBhvr>
                                    </p:animEffect>
                                  </p:childTnLst>
                                </p:cTn>
                              </p:par>
                              <p:par>
                                <p:cTn id="19" presetID="9" presetClass="entr" presetSubtype="0" fill="hold" nodeType="withEffect">
                                  <p:stCondLst>
                                    <p:cond delay="0"/>
                                  </p:stCondLst>
                                  <p:childTnLst>
                                    <p:set>
                                      <p:cBhvr>
                                        <p:cTn id="20" dur="1" fill="hold">
                                          <p:stCondLst>
                                            <p:cond delay="0"/>
                                          </p:stCondLst>
                                        </p:cTn>
                                        <p:tgtEl>
                                          <p:spTgt spid="375887"/>
                                        </p:tgtEl>
                                        <p:attrNameLst>
                                          <p:attrName>style.visibility</p:attrName>
                                        </p:attrNameLst>
                                      </p:cBhvr>
                                      <p:to>
                                        <p:strVal val="visible"/>
                                      </p:to>
                                    </p:set>
                                    <p:animEffect transition="in" filter="dissolve">
                                      <p:cBhvr>
                                        <p:cTn id="21" dur="500"/>
                                        <p:tgtEl>
                                          <p:spTgt spid="375887"/>
                                        </p:tgtEl>
                                      </p:cBhvr>
                                    </p:animEffect>
                                  </p:childTnLst>
                                </p:cTn>
                              </p:par>
                            </p:childTnLst>
                          </p:cTn>
                        </p:par>
                      </p:childTnLst>
                    </p:cTn>
                  </p:par>
                  <p:par>
                    <p:cTn id="22" fill="hold">
                      <p:stCondLst>
                        <p:cond delay="indefinite"/>
                      </p:stCondLst>
                      <p:childTnLst>
                        <p:par>
                          <p:cTn id="23" fill="hold">
                            <p:stCondLst>
                              <p:cond delay="0"/>
                            </p:stCondLst>
                            <p:childTnLst>
                              <p:par>
                                <p:cTn id="24" presetID="9" presetClass="entr" presetSubtype="0" fill="hold" nodeType="clickEffect">
                                  <p:stCondLst>
                                    <p:cond delay="0"/>
                                  </p:stCondLst>
                                  <p:childTnLst>
                                    <p:set>
                                      <p:cBhvr>
                                        <p:cTn id="25" dur="1" fill="hold">
                                          <p:stCondLst>
                                            <p:cond delay="0"/>
                                          </p:stCondLst>
                                        </p:cTn>
                                        <p:tgtEl>
                                          <p:spTgt spid="375890"/>
                                        </p:tgtEl>
                                        <p:attrNameLst>
                                          <p:attrName>style.visibility</p:attrName>
                                        </p:attrNameLst>
                                      </p:cBhvr>
                                      <p:to>
                                        <p:strVal val="visible"/>
                                      </p:to>
                                    </p:set>
                                    <p:animEffect transition="in" filter="dissolve">
                                      <p:cBhvr>
                                        <p:cTn id="26" dur="500"/>
                                        <p:tgtEl>
                                          <p:spTgt spid="375890"/>
                                        </p:tgtEl>
                                      </p:cBhvr>
                                    </p:animEffect>
                                  </p:childTnLst>
                                </p:cTn>
                              </p:par>
                            </p:childTnLst>
                          </p:cTn>
                        </p:par>
                      </p:childTnLst>
                    </p:cTn>
                  </p:par>
                  <p:par>
                    <p:cTn id="27" fill="hold">
                      <p:stCondLst>
                        <p:cond delay="indefinite"/>
                      </p:stCondLst>
                      <p:childTnLst>
                        <p:par>
                          <p:cTn id="28" fill="hold">
                            <p:stCondLst>
                              <p:cond delay="0"/>
                            </p:stCondLst>
                            <p:childTnLst>
                              <p:par>
                                <p:cTn id="29" presetID="5" presetClass="exit" presetSubtype="10" fill="hold" nodeType="clickEffect">
                                  <p:stCondLst>
                                    <p:cond delay="0"/>
                                  </p:stCondLst>
                                  <p:childTnLst>
                                    <p:animEffect transition="out" filter="checkerboard(across)">
                                      <p:cBhvr>
                                        <p:cTn id="30" dur="500"/>
                                        <p:tgtEl>
                                          <p:spTgt spid="375884"/>
                                        </p:tgtEl>
                                      </p:cBhvr>
                                    </p:animEffect>
                                    <p:set>
                                      <p:cBhvr>
                                        <p:cTn id="31" dur="1" fill="hold">
                                          <p:stCondLst>
                                            <p:cond delay="499"/>
                                          </p:stCondLst>
                                        </p:cTn>
                                        <p:tgtEl>
                                          <p:spTgt spid="375884"/>
                                        </p:tgtEl>
                                        <p:attrNameLst>
                                          <p:attrName>style.visibility</p:attrName>
                                        </p:attrNameLst>
                                      </p:cBhvr>
                                      <p:to>
                                        <p:strVal val="hidden"/>
                                      </p:to>
                                    </p:set>
                                  </p:childTnLst>
                                </p:cTn>
                              </p:par>
                              <p:par>
                                <p:cTn id="32" presetID="5" presetClass="exit" presetSubtype="10" fill="hold" nodeType="withEffect">
                                  <p:stCondLst>
                                    <p:cond delay="0"/>
                                  </p:stCondLst>
                                  <p:childTnLst>
                                    <p:animEffect transition="out" filter="checkerboard(across)">
                                      <p:cBhvr>
                                        <p:cTn id="33" dur="500"/>
                                        <p:tgtEl>
                                          <p:spTgt spid="375887"/>
                                        </p:tgtEl>
                                      </p:cBhvr>
                                    </p:animEffect>
                                    <p:set>
                                      <p:cBhvr>
                                        <p:cTn id="34" dur="1" fill="hold">
                                          <p:stCondLst>
                                            <p:cond delay="499"/>
                                          </p:stCondLst>
                                        </p:cTn>
                                        <p:tgtEl>
                                          <p:spTgt spid="375887"/>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9" presetClass="entr" presetSubtype="0" fill="hold" nodeType="clickEffect">
                                  <p:stCondLst>
                                    <p:cond delay="0"/>
                                  </p:stCondLst>
                                  <p:childTnLst>
                                    <p:set>
                                      <p:cBhvr>
                                        <p:cTn id="38" dur="1" fill="hold">
                                          <p:stCondLst>
                                            <p:cond delay="0"/>
                                          </p:stCondLst>
                                        </p:cTn>
                                        <p:tgtEl>
                                          <p:spTgt spid="375893"/>
                                        </p:tgtEl>
                                        <p:attrNameLst>
                                          <p:attrName>style.visibility</p:attrName>
                                        </p:attrNameLst>
                                      </p:cBhvr>
                                      <p:to>
                                        <p:strVal val="visible"/>
                                      </p:to>
                                    </p:set>
                                    <p:animEffect transition="in" filter="dissolve">
                                      <p:cBhvr>
                                        <p:cTn id="39" dur="500"/>
                                        <p:tgtEl>
                                          <p:spTgt spid="375893"/>
                                        </p:tgtEl>
                                      </p:cBhvr>
                                    </p:animEffect>
                                  </p:childTnLst>
                                </p:cTn>
                              </p:par>
                            </p:childTnLst>
                          </p:cTn>
                        </p:par>
                      </p:childTnLst>
                    </p:cTn>
                  </p:par>
                  <p:par>
                    <p:cTn id="40" fill="hold">
                      <p:stCondLst>
                        <p:cond delay="indefinite"/>
                      </p:stCondLst>
                      <p:childTnLst>
                        <p:par>
                          <p:cTn id="41" fill="hold">
                            <p:stCondLst>
                              <p:cond delay="0"/>
                            </p:stCondLst>
                            <p:childTnLst>
                              <p:par>
                                <p:cTn id="42" presetID="5" presetClass="exit" presetSubtype="10" fill="hold" nodeType="clickEffect">
                                  <p:stCondLst>
                                    <p:cond delay="0"/>
                                  </p:stCondLst>
                                  <p:childTnLst>
                                    <p:animEffect transition="out" filter="checkerboard(across)">
                                      <p:cBhvr>
                                        <p:cTn id="43" dur="500"/>
                                        <p:tgtEl>
                                          <p:spTgt spid="375888"/>
                                        </p:tgtEl>
                                      </p:cBhvr>
                                    </p:animEffect>
                                    <p:set>
                                      <p:cBhvr>
                                        <p:cTn id="44" dur="1" fill="hold">
                                          <p:stCondLst>
                                            <p:cond delay="499"/>
                                          </p:stCondLst>
                                        </p:cTn>
                                        <p:tgtEl>
                                          <p:spTgt spid="375888"/>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iterate type="wd">
                                    <p:tmPct val="15000"/>
                                  </p:iterate>
                                  <p:childTnLst>
                                    <p:set>
                                      <p:cBhvr>
                                        <p:cTn id="48" dur="1" fill="hold">
                                          <p:stCondLst>
                                            <p:cond delay="0"/>
                                          </p:stCondLst>
                                        </p:cTn>
                                        <p:tgtEl>
                                          <p:spTgt spid="375894"/>
                                        </p:tgtEl>
                                        <p:attrNameLst>
                                          <p:attrName>style.visibility</p:attrName>
                                        </p:attrNameLst>
                                      </p:cBhvr>
                                      <p:to>
                                        <p:strVal val="visible"/>
                                      </p:to>
                                    </p:set>
                                    <p:animEffect transition="in" filter="wipe(left)">
                                      <p:cBhvr>
                                        <p:cTn id="49" dur="500"/>
                                        <p:tgtEl>
                                          <p:spTgt spid="3758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589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90D5C104-8665-4D27-8E48-609AC696CA92}"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15:55:42</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37"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5pPr>
          </a:lstStyle>
          <a:p>
            <a:pPr lvl="0" algn="r" eaLnBrk="1" hangingPunct="1"/>
            <a:fld id="{9A0DB2DC-4C9A-4742-B13C-FB6460FD3503}" type="slidenum">
              <a:rPr lang="en-US" altLang="zh-CN" sz="1400" b="0" i="0" dirty="0">
                <a:solidFill>
                  <a:schemeClr val="tx1"/>
                </a:solidFill>
                <a:latin typeface="Times New Roman" panose="02020603050405020304" pitchFamily="18" charset="0"/>
              </a:rPr>
              <a:t>41</a:t>
            </a:fld>
            <a:endParaRPr lang="en-US" altLang="zh-CN" sz="1400" b="0" i="0" dirty="0">
              <a:solidFill>
                <a:schemeClr val="tx1"/>
              </a:solidFill>
              <a:latin typeface="Times New Roman" panose="02020603050405020304" pitchFamily="18" charset="0"/>
            </a:endParaRPr>
          </a:p>
        </p:txBody>
      </p:sp>
      <p:sp>
        <p:nvSpPr>
          <p:cNvPr id="48133" name="Rectangle 4"/>
          <p:cNvSpPr/>
          <p:nvPr/>
        </p:nvSpPr>
        <p:spPr>
          <a:xfrm>
            <a:off x="25400" y="0"/>
            <a:ext cx="8916988" cy="404813"/>
          </a:xfrm>
          <a:prstGeom prst="rect">
            <a:avLst/>
          </a:prstGeom>
          <a:noFill/>
          <a:ln w="9525">
            <a:noFill/>
          </a:ln>
        </p:spPr>
        <p:txBody>
          <a:bodyPr/>
          <a:lstStyle/>
          <a:p>
            <a:pPr algn="l">
              <a:lnSpc>
                <a:spcPct val="90000"/>
              </a:lnSpc>
              <a:buNone/>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7.4.1 </a:t>
            </a:r>
            <a:r>
              <a:rPr lang="zh-CN" altLang="en-US" i="0" dirty="0">
                <a:solidFill>
                  <a:srgbClr val="000066"/>
                </a:solidFill>
                <a:latin typeface="仿宋_GB2312" pitchFamily="49" charset="-122"/>
                <a:ea typeface="仿宋_GB2312" pitchFamily="49" charset="-122"/>
              </a:rPr>
              <a:t>看图时构思空间物体形状的方法</a:t>
            </a:r>
            <a:endParaRPr lang="zh-CN" altLang="en-US" sz="1800" i="0" dirty="0">
              <a:solidFill>
                <a:srgbClr val="FF3300"/>
              </a:solidFill>
              <a:latin typeface="仿宋_GB2312" pitchFamily="49" charset="-122"/>
              <a:ea typeface="仿宋_GB2312" pitchFamily="49" charset="-122"/>
            </a:endParaRPr>
          </a:p>
        </p:txBody>
      </p:sp>
      <p:pic>
        <p:nvPicPr>
          <p:cNvPr id="377863" name="Picture 7"/>
          <p:cNvPicPr>
            <a:picLocks noChangeAspect="1"/>
          </p:cNvPicPr>
          <p:nvPr/>
        </p:nvPicPr>
        <p:blipFill>
          <a:blip r:embed="rId2"/>
          <a:stretch>
            <a:fillRect/>
          </a:stretch>
        </p:blipFill>
        <p:spPr>
          <a:xfrm>
            <a:off x="3917950" y="1035050"/>
            <a:ext cx="2393950" cy="2725738"/>
          </a:xfrm>
          <a:prstGeom prst="rect">
            <a:avLst/>
          </a:prstGeom>
          <a:noFill/>
          <a:ln w="4763">
            <a:noFill/>
          </a:ln>
        </p:spPr>
      </p:pic>
      <p:pic>
        <p:nvPicPr>
          <p:cNvPr id="377864" name="Picture 8"/>
          <p:cNvPicPr>
            <a:picLocks noChangeAspect="1"/>
          </p:cNvPicPr>
          <p:nvPr/>
        </p:nvPicPr>
        <p:blipFill>
          <a:blip r:embed="rId3"/>
          <a:stretch>
            <a:fillRect/>
          </a:stretch>
        </p:blipFill>
        <p:spPr>
          <a:xfrm>
            <a:off x="6503988" y="868363"/>
            <a:ext cx="2554287" cy="2768600"/>
          </a:xfrm>
          <a:prstGeom prst="rect">
            <a:avLst/>
          </a:prstGeom>
          <a:noFill/>
          <a:ln w="4763">
            <a:noFill/>
          </a:ln>
        </p:spPr>
      </p:pic>
      <p:pic>
        <p:nvPicPr>
          <p:cNvPr id="377865" name="Picture 9"/>
          <p:cNvPicPr>
            <a:picLocks noChangeAspect="1"/>
          </p:cNvPicPr>
          <p:nvPr/>
        </p:nvPicPr>
        <p:blipFill>
          <a:blip r:embed="rId4"/>
          <a:stretch>
            <a:fillRect/>
          </a:stretch>
        </p:blipFill>
        <p:spPr>
          <a:xfrm>
            <a:off x="4203700" y="3970338"/>
            <a:ext cx="2112963" cy="2555875"/>
          </a:xfrm>
          <a:prstGeom prst="rect">
            <a:avLst/>
          </a:prstGeom>
          <a:noFill/>
          <a:ln w="4763">
            <a:noFill/>
          </a:ln>
        </p:spPr>
      </p:pic>
      <p:pic>
        <p:nvPicPr>
          <p:cNvPr id="377866" name="Picture 10"/>
          <p:cNvPicPr>
            <a:picLocks noChangeAspect="1"/>
          </p:cNvPicPr>
          <p:nvPr/>
        </p:nvPicPr>
        <p:blipFill>
          <a:blip r:embed="rId5"/>
          <a:stretch>
            <a:fillRect/>
          </a:stretch>
        </p:blipFill>
        <p:spPr>
          <a:xfrm>
            <a:off x="6602413" y="3703638"/>
            <a:ext cx="2168525" cy="2733675"/>
          </a:xfrm>
          <a:prstGeom prst="rect">
            <a:avLst/>
          </a:prstGeom>
          <a:noFill/>
          <a:ln w="4763">
            <a:noFill/>
          </a:ln>
        </p:spPr>
      </p:pic>
      <p:pic>
        <p:nvPicPr>
          <p:cNvPr id="377867" name="Picture 11"/>
          <p:cNvPicPr>
            <a:picLocks noChangeAspect="1"/>
          </p:cNvPicPr>
          <p:nvPr/>
        </p:nvPicPr>
        <p:blipFill>
          <a:blip r:embed="rId6"/>
          <a:stretch>
            <a:fillRect/>
          </a:stretch>
        </p:blipFill>
        <p:spPr>
          <a:xfrm>
            <a:off x="1039813" y="3997325"/>
            <a:ext cx="2571750" cy="2517775"/>
          </a:xfrm>
          <a:prstGeom prst="rect">
            <a:avLst/>
          </a:prstGeom>
          <a:noFill/>
          <a:ln w="4763">
            <a:noFill/>
          </a:ln>
        </p:spPr>
      </p:pic>
      <p:sp>
        <p:nvSpPr>
          <p:cNvPr id="377869" name="Rectangle 13"/>
          <p:cNvSpPr>
            <a:spLocks noChangeArrowheads="1"/>
          </p:cNvSpPr>
          <p:nvPr/>
        </p:nvSpPr>
        <p:spPr bwMode="auto">
          <a:xfrm>
            <a:off x="4200525" y="346075"/>
            <a:ext cx="4943475" cy="631825"/>
          </a:xfrm>
          <a:prstGeom prst="rect">
            <a:avLst/>
          </a:prstGeom>
          <a:noFill/>
          <a:ln w="9525">
            <a:noFill/>
            <a:miter lim="800000"/>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各组合体对应的俯视图和左视图？</a:t>
            </a:r>
            <a:endParaRPr kumimoji="1" lang="zh-CN" altLang="en-US" sz="24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pic>
        <p:nvPicPr>
          <p:cNvPr id="48140" name="Picture 16"/>
          <p:cNvPicPr>
            <a:picLocks noChangeAspect="1"/>
          </p:cNvPicPr>
          <p:nvPr/>
        </p:nvPicPr>
        <p:blipFill>
          <a:blip r:embed="rId7"/>
          <a:stretch>
            <a:fillRect/>
          </a:stretch>
        </p:blipFill>
        <p:spPr>
          <a:xfrm>
            <a:off x="209550" y="850900"/>
            <a:ext cx="3670300" cy="3165475"/>
          </a:xfrm>
          <a:prstGeom prst="rect">
            <a:avLst/>
          </a:prstGeom>
          <a:noFill/>
          <a:ln w="4763">
            <a:noFill/>
          </a:ln>
        </p:spPr>
      </p:pic>
      <p:sp>
        <p:nvSpPr>
          <p:cNvPr id="48141" name="Text Box 17"/>
          <p:cNvSpPr txBox="1"/>
          <p:nvPr/>
        </p:nvSpPr>
        <p:spPr>
          <a:xfrm>
            <a:off x="549275" y="1703388"/>
            <a:ext cx="387350" cy="457200"/>
          </a:xfrm>
          <a:prstGeom prst="rect">
            <a:avLst/>
          </a:prstGeom>
          <a:noFill/>
          <a:ln w="4763">
            <a:noFill/>
          </a:ln>
        </p:spPr>
        <p:txBody>
          <a:bodyPr wrap="none">
            <a:spAutoFit/>
          </a:bodyPr>
          <a:lstStyle/>
          <a:p>
            <a:r>
              <a:rPr lang="en-US" altLang="zh-CN" dirty="0">
                <a:solidFill>
                  <a:schemeClr val="tx1"/>
                </a:solidFill>
                <a:latin typeface="Times New Roman" panose="02020603050405020304" pitchFamily="18" charset="0"/>
              </a:rPr>
              <a:t>A</a:t>
            </a:r>
          </a:p>
        </p:txBody>
      </p:sp>
      <p:sp>
        <p:nvSpPr>
          <p:cNvPr id="48142" name="Text Box 18"/>
          <p:cNvSpPr txBox="1"/>
          <p:nvPr/>
        </p:nvSpPr>
        <p:spPr>
          <a:xfrm>
            <a:off x="3235325" y="1703388"/>
            <a:ext cx="387350" cy="457200"/>
          </a:xfrm>
          <a:prstGeom prst="rect">
            <a:avLst/>
          </a:prstGeom>
          <a:noFill/>
          <a:ln w="4763">
            <a:noFill/>
          </a:ln>
        </p:spPr>
        <p:txBody>
          <a:bodyPr wrap="none">
            <a:spAutoFit/>
          </a:bodyPr>
          <a:lstStyle/>
          <a:p>
            <a:r>
              <a:rPr lang="en-US" altLang="zh-CN" dirty="0">
                <a:solidFill>
                  <a:schemeClr val="tx1"/>
                </a:solidFill>
                <a:latin typeface="Times New Roman" panose="02020603050405020304" pitchFamily="18" charset="0"/>
              </a:rPr>
              <a:t>C</a:t>
            </a:r>
          </a:p>
        </p:txBody>
      </p:sp>
      <p:sp>
        <p:nvSpPr>
          <p:cNvPr id="48143" name="Text Box 19"/>
          <p:cNvSpPr txBox="1"/>
          <p:nvPr/>
        </p:nvSpPr>
        <p:spPr>
          <a:xfrm>
            <a:off x="2101850" y="3181350"/>
            <a:ext cx="404813" cy="457200"/>
          </a:xfrm>
          <a:prstGeom prst="rect">
            <a:avLst/>
          </a:prstGeom>
          <a:noFill/>
          <a:ln w="4763">
            <a:noFill/>
          </a:ln>
        </p:spPr>
        <p:txBody>
          <a:bodyPr wrap="none">
            <a:spAutoFit/>
          </a:bodyPr>
          <a:lstStyle/>
          <a:p>
            <a:r>
              <a:rPr lang="en-US" altLang="zh-CN" dirty="0">
                <a:solidFill>
                  <a:schemeClr val="tx1"/>
                </a:solidFill>
                <a:latin typeface="Times New Roman" panose="02020603050405020304" pitchFamily="18" charset="0"/>
              </a:rPr>
              <a:t>D</a:t>
            </a:r>
          </a:p>
        </p:txBody>
      </p:sp>
      <p:sp>
        <p:nvSpPr>
          <p:cNvPr id="377876" name="Text Box 20"/>
          <p:cNvSpPr txBox="1"/>
          <p:nvPr/>
        </p:nvSpPr>
        <p:spPr>
          <a:xfrm>
            <a:off x="2303463" y="4826000"/>
            <a:ext cx="387350" cy="457200"/>
          </a:xfrm>
          <a:prstGeom prst="rect">
            <a:avLst/>
          </a:prstGeom>
          <a:noFill/>
          <a:ln w="4763">
            <a:noFill/>
          </a:ln>
        </p:spPr>
        <p:txBody>
          <a:bodyPr wrap="none">
            <a:spAutoFit/>
          </a:bodyPr>
          <a:lstStyle/>
          <a:p>
            <a:r>
              <a:rPr lang="en-US" altLang="zh-CN" dirty="0">
                <a:solidFill>
                  <a:schemeClr val="tx1"/>
                </a:solidFill>
                <a:latin typeface="Times New Roman" panose="02020603050405020304" pitchFamily="18" charset="0"/>
              </a:rPr>
              <a:t>B</a:t>
            </a:r>
          </a:p>
        </p:txBody>
      </p:sp>
      <p:sp>
        <p:nvSpPr>
          <p:cNvPr id="377877" name="Text Box 21"/>
          <p:cNvSpPr txBox="1"/>
          <p:nvPr/>
        </p:nvSpPr>
        <p:spPr>
          <a:xfrm>
            <a:off x="7089775" y="2000250"/>
            <a:ext cx="387350" cy="457200"/>
          </a:xfrm>
          <a:prstGeom prst="rect">
            <a:avLst/>
          </a:prstGeom>
          <a:noFill/>
          <a:ln w="4763">
            <a:noFill/>
          </a:ln>
        </p:spPr>
        <p:txBody>
          <a:bodyPr wrap="none">
            <a:spAutoFit/>
          </a:bodyPr>
          <a:lstStyle/>
          <a:p>
            <a:r>
              <a:rPr lang="en-US" altLang="zh-CN" dirty="0">
                <a:solidFill>
                  <a:schemeClr val="tx1"/>
                </a:solidFill>
                <a:latin typeface="Times New Roman" panose="02020603050405020304" pitchFamily="18" charset="0"/>
              </a:rPr>
              <a:t>A</a:t>
            </a:r>
          </a:p>
        </p:txBody>
      </p:sp>
      <p:sp>
        <p:nvSpPr>
          <p:cNvPr id="377878" name="Text Box 22"/>
          <p:cNvSpPr txBox="1"/>
          <p:nvPr/>
        </p:nvSpPr>
        <p:spPr>
          <a:xfrm>
            <a:off x="5740400" y="1687513"/>
            <a:ext cx="387350" cy="457200"/>
          </a:xfrm>
          <a:prstGeom prst="rect">
            <a:avLst/>
          </a:prstGeom>
          <a:noFill/>
          <a:ln w="4763">
            <a:noFill/>
          </a:ln>
        </p:spPr>
        <p:txBody>
          <a:bodyPr wrap="none">
            <a:spAutoFit/>
          </a:bodyPr>
          <a:lstStyle/>
          <a:p>
            <a:r>
              <a:rPr lang="en-US" altLang="zh-CN" dirty="0">
                <a:solidFill>
                  <a:schemeClr val="tx1"/>
                </a:solidFill>
                <a:latin typeface="Times New Roman" panose="02020603050405020304" pitchFamily="18" charset="0"/>
              </a:rPr>
              <a:t>C</a:t>
            </a:r>
          </a:p>
        </p:txBody>
      </p:sp>
      <p:sp>
        <p:nvSpPr>
          <p:cNvPr id="377879" name="Text Box 23"/>
          <p:cNvSpPr txBox="1"/>
          <p:nvPr/>
        </p:nvSpPr>
        <p:spPr>
          <a:xfrm>
            <a:off x="5441950" y="2878138"/>
            <a:ext cx="404813" cy="457200"/>
          </a:xfrm>
          <a:prstGeom prst="rect">
            <a:avLst/>
          </a:prstGeom>
          <a:noFill/>
          <a:ln w="4763">
            <a:noFill/>
          </a:ln>
        </p:spPr>
        <p:txBody>
          <a:bodyPr wrap="none">
            <a:spAutoFit/>
          </a:bodyPr>
          <a:lstStyle/>
          <a:p>
            <a:r>
              <a:rPr lang="en-US" altLang="zh-CN" dirty="0">
                <a:solidFill>
                  <a:schemeClr val="tx1"/>
                </a:solidFill>
                <a:latin typeface="Times New Roman" panose="02020603050405020304" pitchFamily="18" charset="0"/>
              </a:rPr>
              <a:t>D</a:t>
            </a:r>
          </a:p>
        </p:txBody>
      </p:sp>
      <p:sp>
        <p:nvSpPr>
          <p:cNvPr id="377880" name="Text Box 24"/>
          <p:cNvSpPr txBox="1"/>
          <p:nvPr/>
        </p:nvSpPr>
        <p:spPr>
          <a:xfrm>
            <a:off x="4838700" y="1555750"/>
            <a:ext cx="387350" cy="457200"/>
          </a:xfrm>
          <a:prstGeom prst="rect">
            <a:avLst/>
          </a:prstGeom>
          <a:noFill/>
          <a:ln w="4763">
            <a:noFill/>
          </a:ln>
        </p:spPr>
        <p:txBody>
          <a:bodyPr wrap="none">
            <a:spAutoFit/>
          </a:bodyPr>
          <a:lstStyle/>
          <a:p>
            <a:r>
              <a:rPr lang="en-US" altLang="zh-CN" dirty="0">
                <a:solidFill>
                  <a:schemeClr val="tx1"/>
                </a:solidFill>
                <a:latin typeface="Times New Roman" panose="02020603050405020304" pitchFamily="18" charset="0"/>
              </a:rPr>
              <a:t>B</a:t>
            </a:r>
          </a:p>
        </p:txBody>
      </p:sp>
      <p:sp>
        <p:nvSpPr>
          <p:cNvPr id="377881" name="Text Box 25"/>
          <p:cNvSpPr txBox="1"/>
          <p:nvPr/>
        </p:nvSpPr>
        <p:spPr>
          <a:xfrm>
            <a:off x="6877050" y="4702175"/>
            <a:ext cx="387350" cy="457200"/>
          </a:xfrm>
          <a:prstGeom prst="rect">
            <a:avLst/>
          </a:prstGeom>
          <a:noFill/>
          <a:ln w="4763">
            <a:noFill/>
          </a:ln>
        </p:spPr>
        <p:txBody>
          <a:bodyPr wrap="none">
            <a:spAutoFit/>
          </a:bodyPr>
          <a:lstStyle/>
          <a:p>
            <a:r>
              <a:rPr lang="en-US" altLang="zh-CN" dirty="0">
                <a:solidFill>
                  <a:schemeClr val="tx1"/>
                </a:solidFill>
                <a:latin typeface="Times New Roman" panose="02020603050405020304" pitchFamily="18" charset="0"/>
              </a:rPr>
              <a:t>A</a:t>
            </a:r>
          </a:p>
        </p:txBody>
      </p:sp>
      <p:sp>
        <p:nvSpPr>
          <p:cNvPr id="377882" name="Text Box 26"/>
          <p:cNvSpPr txBox="1"/>
          <p:nvPr/>
        </p:nvSpPr>
        <p:spPr>
          <a:xfrm>
            <a:off x="8191500" y="1552575"/>
            <a:ext cx="387350" cy="457200"/>
          </a:xfrm>
          <a:prstGeom prst="rect">
            <a:avLst/>
          </a:prstGeom>
          <a:noFill/>
          <a:ln w="4763">
            <a:noFill/>
          </a:ln>
        </p:spPr>
        <p:txBody>
          <a:bodyPr wrap="none">
            <a:spAutoFit/>
          </a:bodyPr>
          <a:lstStyle/>
          <a:p>
            <a:r>
              <a:rPr lang="en-US" altLang="zh-CN" dirty="0">
                <a:solidFill>
                  <a:schemeClr val="tx1"/>
                </a:solidFill>
                <a:latin typeface="Times New Roman" panose="02020603050405020304" pitchFamily="18" charset="0"/>
              </a:rPr>
              <a:t>C</a:t>
            </a:r>
          </a:p>
        </p:txBody>
      </p:sp>
      <p:sp>
        <p:nvSpPr>
          <p:cNvPr id="377883" name="Text Box 27"/>
          <p:cNvSpPr txBox="1"/>
          <p:nvPr/>
        </p:nvSpPr>
        <p:spPr>
          <a:xfrm>
            <a:off x="7985125" y="2833688"/>
            <a:ext cx="404813" cy="457200"/>
          </a:xfrm>
          <a:prstGeom prst="rect">
            <a:avLst/>
          </a:prstGeom>
          <a:noFill/>
          <a:ln w="4763">
            <a:noFill/>
          </a:ln>
        </p:spPr>
        <p:txBody>
          <a:bodyPr wrap="none">
            <a:spAutoFit/>
          </a:bodyPr>
          <a:lstStyle/>
          <a:p>
            <a:r>
              <a:rPr lang="en-US" altLang="zh-CN" dirty="0">
                <a:solidFill>
                  <a:schemeClr val="tx1"/>
                </a:solidFill>
                <a:latin typeface="Times New Roman" panose="02020603050405020304" pitchFamily="18" charset="0"/>
              </a:rPr>
              <a:t>D</a:t>
            </a:r>
          </a:p>
        </p:txBody>
      </p:sp>
      <p:sp>
        <p:nvSpPr>
          <p:cNvPr id="377884" name="Text Box 28"/>
          <p:cNvSpPr txBox="1"/>
          <p:nvPr/>
        </p:nvSpPr>
        <p:spPr>
          <a:xfrm>
            <a:off x="7783513" y="4595813"/>
            <a:ext cx="387350" cy="457200"/>
          </a:xfrm>
          <a:prstGeom prst="rect">
            <a:avLst/>
          </a:prstGeom>
          <a:noFill/>
          <a:ln w="4763">
            <a:noFill/>
          </a:ln>
        </p:spPr>
        <p:txBody>
          <a:bodyPr wrap="none">
            <a:spAutoFit/>
          </a:bodyPr>
          <a:lstStyle/>
          <a:p>
            <a:r>
              <a:rPr lang="en-US" altLang="zh-CN" dirty="0">
                <a:solidFill>
                  <a:schemeClr val="tx1"/>
                </a:solidFill>
                <a:latin typeface="Times New Roman" panose="02020603050405020304" pitchFamily="18" charset="0"/>
              </a:rPr>
              <a:t>B</a:t>
            </a:r>
          </a:p>
        </p:txBody>
      </p:sp>
      <p:sp>
        <p:nvSpPr>
          <p:cNvPr id="377885" name="Text Box 29"/>
          <p:cNvSpPr txBox="1"/>
          <p:nvPr/>
        </p:nvSpPr>
        <p:spPr>
          <a:xfrm>
            <a:off x="4367213" y="4906963"/>
            <a:ext cx="387350" cy="457200"/>
          </a:xfrm>
          <a:prstGeom prst="rect">
            <a:avLst/>
          </a:prstGeom>
          <a:noFill/>
          <a:ln w="4763">
            <a:noFill/>
          </a:ln>
        </p:spPr>
        <p:txBody>
          <a:bodyPr wrap="none">
            <a:spAutoFit/>
          </a:bodyPr>
          <a:lstStyle/>
          <a:p>
            <a:r>
              <a:rPr lang="en-US" altLang="zh-CN" dirty="0">
                <a:solidFill>
                  <a:schemeClr val="tx1"/>
                </a:solidFill>
                <a:latin typeface="Times New Roman" panose="02020603050405020304" pitchFamily="18" charset="0"/>
              </a:rPr>
              <a:t>A</a:t>
            </a:r>
          </a:p>
        </p:txBody>
      </p:sp>
      <p:sp>
        <p:nvSpPr>
          <p:cNvPr id="377886" name="Text Box 30"/>
          <p:cNvSpPr txBox="1"/>
          <p:nvPr/>
        </p:nvSpPr>
        <p:spPr>
          <a:xfrm>
            <a:off x="8278813" y="4344988"/>
            <a:ext cx="387350" cy="457200"/>
          </a:xfrm>
          <a:prstGeom prst="rect">
            <a:avLst/>
          </a:prstGeom>
          <a:noFill/>
          <a:ln w="4763">
            <a:noFill/>
          </a:ln>
        </p:spPr>
        <p:txBody>
          <a:bodyPr wrap="none">
            <a:spAutoFit/>
          </a:bodyPr>
          <a:lstStyle/>
          <a:p>
            <a:r>
              <a:rPr lang="en-US" altLang="zh-CN" dirty="0">
                <a:solidFill>
                  <a:schemeClr val="tx1"/>
                </a:solidFill>
                <a:latin typeface="Times New Roman" panose="02020603050405020304" pitchFamily="18" charset="0"/>
              </a:rPr>
              <a:t>C</a:t>
            </a:r>
          </a:p>
        </p:txBody>
      </p:sp>
      <p:sp>
        <p:nvSpPr>
          <p:cNvPr id="377887" name="Text Box 31"/>
          <p:cNvSpPr txBox="1"/>
          <p:nvPr/>
        </p:nvSpPr>
        <p:spPr>
          <a:xfrm>
            <a:off x="8178800" y="5953125"/>
            <a:ext cx="404813" cy="457200"/>
          </a:xfrm>
          <a:prstGeom prst="rect">
            <a:avLst/>
          </a:prstGeom>
          <a:noFill/>
          <a:ln w="4763">
            <a:noFill/>
          </a:ln>
        </p:spPr>
        <p:txBody>
          <a:bodyPr wrap="none">
            <a:spAutoFit/>
          </a:bodyPr>
          <a:lstStyle/>
          <a:p>
            <a:r>
              <a:rPr lang="en-US" altLang="zh-CN" dirty="0">
                <a:solidFill>
                  <a:schemeClr val="tx1"/>
                </a:solidFill>
                <a:latin typeface="Times New Roman" panose="02020603050405020304" pitchFamily="18" charset="0"/>
              </a:rPr>
              <a:t>D</a:t>
            </a:r>
          </a:p>
        </p:txBody>
      </p:sp>
      <p:sp>
        <p:nvSpPr>
          <p:cNvPr id="377888" name="Text Box 32"/>
          <p:cNvSpPr txBox="1"/>
          <p:nvPr/>
        </p:nvSpPr>
        <p:spPr>
          <a:xfrm>
            <a:off x="5154613" y="5035550"/>
            <a:ext cx="387350" cy="457200"/>
          </a:xfrm>
          <a:prstGeom prst="rect">
            <a:avLst/>
          </a:prstGeom>
          <a:noFill/>
          <a:ln w="4763">
            <a:noFill/>
          </a:ln>
        </p:spPr>
        <p:txBody>
          <a:bodyPr wrap="none">
            <a:spAutoFit/>
          </a:bodyPr>
          <a:lstStyle/>
          <a:p>
            <a:r>
              <a:rPr lang="en-US" altLang="zh-CN" dirty="0">
                <a:solidFill>
                  <a:schemeClr val="tx1"/>
                </a:solidFill>
                <a:latin typeface="Times New Roman" panose="02020603050405020304" pitchFamily="18" charset="0"/>
              </a:rPr>
              <a:t>B</a:t>
            </a:r>
          </a:p>
        </p:txBody>
      </p:sp>
      <p:sp>
        <p:nvSpPr>
          <p:cNvPr id="377889" name="Text Box 33"/>
          <p:cNvSpPr txBox="1"/>
          <p:nvPr/>
        </p:nvSpPr>
        <p:spPr>
          <a:xfrm>
            <a:off x="1816100" y="5359400"/>
            <a:ext cx="387350" cy="457200"/>
          </a:xfrm>
          <a:prstGeom prst="rect">
            <a:avLst/>
          </a:prstGeom>
          <a:noFill/>
          <a:ln w="4763">
            <a:noFill/>
          </a:ln>
        </p:spPr>
        <p:txBody>
          <a:bodyPr wrap="none">
            <a:spAutoFit/>
          </a:bodyPr>
          <a:lstStyle/>
          <a:p>
            <a:r>
              <a:rPr lang="en-US" altLang="zh-CN" dirty="0">
                <a:solidFill>
                  <a:schemeClr val="tx1"/>
                </a:solidFill>
                <a:latin typeface="Times New Roman" panose="02020603050405020304" pitchFamily="18" charset="0"/>
              </a:rPr>
              <a:t>A</a:t>
            </a:r>
          </a:p>
        </p:txBody>
      </p:sp>
      <p:sp>
        <p:nvSpPr>
          <p:cNvPr id="377890" name="Text Box 34"/>
          <p:cNvSpPr txBox="1"/>
          <p:nvPr/>
        </p:nvSpPr>
        <p:spPr>
          <a:xfrm>
            <a:off x="5754688" y="4787900"/>
            <a:ext cx="387350" cy="457200"/>
          </a:xfrm>
          <a:prstGeom prst="rect">
            <a:avLst/>
          </a:prstGeom>
          <a:noFill/>
          <a:ln w="4763">
            <a:noFill/>
          </a:ln>
        </p:spPr>
        <p:txBody>
          <a:bodyPr wrap="none">
            <a:spAutoFit/>
          </a:bodyPr>
          <a:lstStyle/>
          <a:p>
            <a:r>
              <a:rPr lang="en-US" altLang="zh-CN" dirty="0">
                <a:solidFill>
                  <a:schemeClr val="tx1"/>
                </a:solidFill>
                <a:latin typeface="Times New Roman" panose="02020603050405020304" pitchFamily="18" charset="0"/>
              </a:rPr>
              <a:t>C</a:t>
            </a:r>
          </a:p>
        </p:txBody>
      </p:sp>
      <p:sp>
        <p:nvSpPr>
          <p:cNvPr id="377891" name="Text Box 35"/>
          <p:cNvSpPr txBox="1"/>
          <p:nvPr/>
        </p:nvSpPr>
        <p:spPr>
          <a:xfrm>
            <a:off x="5300663" y="5910263"/>
            <a:ext cx="404812" cy="457200"/>
          </a:xfrm>
          <a:prstGeom prst="rect">
            <a:avLst/>
          </a:prstGeom>
          <a:noFill/>
          <a:ln w="4763">
            <a:noFill/>
          </a:ln>
        </p:spPr>
        <p:txBody>
          <a:bodyPr wrap="none">
            <a:spAutoFit/>
          </a:bodyPr>
          <a:lstStyle/>
          <a:p>
            <a:r>
              <a:rPr lang="en-US" altLang="zh-CN" dirty="0">
                <a:solidFill>
                  <a:schemeClr val="tx1"/>
                </a:solidFill>
                <a:latin typeface="Times New Roman" panose="02020603050405020304" pitchFamily="18" charset="0"/>
              </a:rPr>
              <a:t>D</a:t>
            </a:r>
          </a:p>
        </p:txBody>
      </p:sp>
      <p:sp>
        <p:nvSpPr>
          <p:cNvPr id="48160" name="Text Box 36"/>
          <p:cNvSpPr txBox="1"/>
          <p:nvPr/>
        </p:nvSpPr>
        <p:spPr>
          <a:xfrm>
            <a:off x="2132013" y="1755775"/>
            <a:ext cx="387350" cy="457200"/>
          </a:xfrm>
          <a:prstGeom prst="rect">
            <a:avLst/>
          </a:prstGeom>
          <a:noFill/>
          <a:ln w="4763">
            <a:noFill/>
          </a:ln>
        </p:spPr>
        <p:txBody>
          <a:bodyPr wrap="none">
            <a:spAutoFit/>
          </a:bodyPr>
          <a:lstStyle/>
          <a:p>
            <a:r>
              <a:rPr lang="en-US" altLang="zh-CN" dirty="0">
                <a:solidFill>
                  <a:schemeClr val="tx1"/>
                </a:solidFill>
                <a:latin typeface="Times New Roman" panose="02020603050405020304" pitchFamily="18" charset="0"/>
              </a:rPr>
              <a:t>B</a:t>
            </a:r>
          </a:p>
        </p:txBody>
      </p:sp>
      <p:sp>
        <p:nvSpPr>
          <p:cNvPr id="377893" name="Text Box 37"/>
          <p:cNvSpPr txBox="1"/>
          <p:nvPr/>
        </p:nvSpPr>
        <p:spPr>
          <a:xfrm>
            <a:off x="4711700" y="2287588"/>
            <a:ext cx="387350" cy="457200"/>
          </a:xfrm>
          <a:prstGeom prst="rect">
            <a:avLst/>
          </a:prstGeom>
          <a:noFill/>
          <a:ln w="4763">
            <a:noFill/>
          </a:ln>
        </p:spPr>
        <p:txBody>
          <a:bodyPr wrap="none">
            <a:spAutoFit/>
          </a:bodyPr>
          <a:lstStyle/>
          <a:p>
            <a:r>
              <a:rPr lang="en-US" altLang="zh-CN" dirty="0">
                <a:solidFill>
                  <a:schemeClr val="tx1"/>
                </a:solidFill>
                <a:latin typeface="Times New Roman" panose="02020603050405020304" pitchFamily="18" charset="0"/>
              </a:rPr>
              <a:t>A</a:t>
            </a:r>
          </a:p>
        </p:txBody>
      </p:sp>
      <p:sp>
        <p:nvSpPr>
          <p:cNvPr id="377894" name="Text Box 38"/>
          <p:cNvSpPr txBox="1"/>
          <p:nvPr/>
        </p:nvSpPr>
        <p:spPr>
          <a:xfrm>
            <a:off x="3192463" y="4951413"/>
            <a:ext cx="387350" cy="457200"/>
          </a:xfrm>
          <a:prstGeom prst="rect">
            <a:avLst/>
          </a:prstGeom>
          <a:noFill/>
          <a:ln w="4763">
            <a:noFill/>
          </a:ln>
        </p:spPr>
        <p:txBody>
          <a:bodyPr wrap="none">
            <a:spAutoFit/>
          </a:bodyPr>
          <a:lstStyle/>
          <a:p>
            <a:r>
              <a:rPr lang="en-US" altLang="zh-CN" dirty="0">
                <a:solidFill>
                  <a:schemeClr val="tx1"/>
                </a:solidFill>
                <a:latin typeface="Times New Roman" panose="02020603050405020304" pitchFamily="18" charset="0"/>
              </a:rPr>
              <a:t>C</a:t>
            </a:r>
          </a:p>
        </p:txBody>
      </p:sp>
      <p:sp>
        <p:nvSpPr>
          <p:cNvPr id="377895" name="Text Box 39"/>
          <p:cNvSpPr txBox="1"/>
          <p:nvPr/>
        </p:nvSpPr>
        <p:spPr>
          <a:xfrm>
            <a:off x="2411413" y="5737225"/>
            <a:ext cx="404812" cy="457200"/>
          </a:xfrm>
          <a:prstGeom prst="rect">
            <a:avLst/>
          </a:prstGeom>
          <a:noFill/>
          <a:ln w="4763">
            <a:noFill/>
          </a:ln>
        </p:spPr>
        <p:txBody>
          <a:bodyPr wrap="none">
            <a:spAutoFit/>
          </a:bodyPr>
          <a:lstStyle/>
          <a:p>
            <a:r>
              <a:rPr lang="en-US" altLang="zh-CN" dirty="0">
                <a:solidFill>
                  <a:schemeClr val="tx1"/>
                </a:solidFill>
                <a:latin typeface="Times New Roman" panose="02020603050405020304" pitchFamily="18" charset="0"/>
              </a:rPr>
              <a:t>D</a:t>
            </a:r>
          </a:p>
        </p:txBody>
      </p:sp>
      <p:sp>
        <p:nvSpPr>
          <p:cNvPr id="377896" name="Text Box 40"/>
          <p:cNvSpPr txBox="1"/>
          <p:nvPr/>
        </p:nvSpPr>
        <p:spPr>
          <a:xfrm>
            <a:off x="7753350" y="1763713"/>
            <a:ext cx="387350" cy="457200"/>
          </a:xfrm>
          <a:prstGeom prst="rect">
            <a:avLst/>
          </a:prstGeom>
          <a:noFill/>
          <a:ln w="4763">
            <a:noFill/>
          </a:ln>
        </p:spPr>
        <p:txBody>
          <a:bodyPr wrap="none">
            <a:spAutoFit/>
          </a:bodyPr>
          <a:lstStyle/>
          <a:p>
            <a:r>
              <a:rPr lang="en-US" altLang="zh-CN" dirty="0">
                <a:solidFill>
                  <a:schemeClr val="tx1"/>
                </a:solidFill>
                <a:latin typeface="Times New Roman" panose="02020603050405020304" pitchFamily="18" charset="0"/>
              </a:rPr>
              <a:t>B</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77863"/>
                                        </p:tgtEl>
                                        <p:attrNameLst>
                                          <p:attrName>style.visibility</p:attrName>
                                        </p:attrNameLst>
                                      </p:cBhvr>
                                      <p:to>
                                        <p:strVal val="visible"/>
                                      </p:to>
                                    </p:set>
                                    <p:animEffect transition="in" filter="dissolve">
                                      <p:cBhvr>
                                        <p:cTn id="7" dur="500"/>
                                        <p:tgtEl>
                                          <p:spTgt spid="37786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77864"/>
                                        </p:tgtEl>
                                        <p:attrNameLst>
                                          <p:attrName>style.visibility</p:attrName>
                                        </p:attrNameLst>
                                      </p:cBhvr>
                                      <p:to>
                                        <p:strVal val="visible"/>
                                      </p:to>
                                    </p:set>
                                    <p:animEffect transition="in" filter="dissolve">
                                      <p:cBhvr>
                                        <p:cTn id="12" dur="500"/>
                                        <p:tgtEl>
                                          <p:spTgt spid="377864"/>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77867"/>
                                        </p:tgtEl>
                                        <p:attrNameLst>
                                          <p:attrName>style.visibility</p:attrName>
                                        </p:attrNameLst>
                                      </p:cBhvr>
                                      <p:to>
                                        <p:strVal val="visible"/>
                                      </p:to>
                                    </p:set>
                                    <p:animEffect transition="in" filter="dissolve">
                                      <p:cBhvr>
                                        <p:cTn id="17" dur="500"/>
                                        <p:tgtEl>
                                          <p:spTgt spid="377867"/>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77865"/>
                                        </p:tgtEl>
                                        <p:attrNameLst>
                                          <p:attrName>style.visibility</p:attrName>
                                        </p:attrNameLst>
                                      </p:cBhvr>
                                      <p:to>
                                        <p:strVal val="visible"/>
                                      </p:to>
                                    </p:set>
                                    <p:animEffect transition="in" filter="dissolve">
                                      <p:cBhvr>
                                        <p:cTn id="22" dur="500"/>
                                        <p:tgtEl>
                                          <p:spTgt spid="377865"/>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377866"/>
                                        </p:tgtEl>
                                        <p:attrNameLst>
                                          <p:attrName>style.visibility</p:attrName>
                                        </p:attrNameLst>
                                      </p:cBhvr>
                                      <p:to>
                                        <p:strVal val="visible"/>
                                      </p:to>
                                    </p:set>
                                    <p:animEffect transition="in" filter="dissolve">
                                      <p:cBhvr>
                                        <p:cTn id="27" dur="500"/>
                                        <p:tgtEl>
                                          <p:spTgt spid="377866"/>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377893"/>
                                        </p:tgtEl>
                                        <p:attrNameLst>
                                          <p:attrName>style.visibility</p:attrName>
                                        </p:attrNameLst>
                                      </p:cBhvr>
                                      <p:to>
                                        <p:strVal val="visible"/>
                                      </p:to>
                                    </p:set>
                                    <p:animEffect transition="in" filter="dissolve">
                                      <p:cBhvr>
                                        <p:cTn id="32" dur="500"/>
                                        <p:tgtEl>
                                          <p:spTgt spid="377893"/>
                                        </p:tgtEl>
                                      </p:cBhvr>
                                    </p:animEffect>
                                  </p:childTnLst>
                                </p:cTn>
                              </p:par>
                            </p:childTnLst>
                          </p:cTn>
                        </p:par>
                        <p:par>
                          <p:cTn id="33" fill="hold">
                            <p:stCondLst>
                              <p:cond delay="500"/>
                            </p:stCondLst>
                            <p:childTnLst>
                              <p:par>
                                <p:cTn id="34" presetID="9" presetClass="entr" presetSubtype="0" fill="hold" grpId="0" nodeType="afterEffect">
                                  <p:stCondLst>
                                    <p:cond delay="0"/>
                                  </p:stCondLst>
                                  <p:childTnLst>
                                    <p:set>
                                      <p:cBhvr>
                                        <p:cTn id="35" dur="1" fill="hold">
                                          <p:stCondLst>
                                            <p:cond delay="0"/>
                                          </p:stCondLst>
                                        </p:cTn>
                                        <p:tgtEl>
                                          <p:spTgt spid="377880"/>
                                        </p:tgtEl>
                                        <p:attrNameLst>
                                          <p:attrName>style.visibility</p:attrName>
                                        </p:attrNameLst>
                                      </p:cBhvr>
                                      <p:to>
                                        <p:strVal val="visible"/>
                                      </p:to>
                                    </p:set>
                                    <p:animEffect transition="in" filter="dissolve">
                                      <p:cBhvr>
                                        <p:cTn id="36" dur="500"/>
                                        <p:tgtEl>
                                          <p:spTgt spid="377880"/>
                                        </p:tgtEl>
                                      </p:cBhvr>
                                    </p:animEffect>
                                  </p:childTnLst>
                                </p:cTn>
                              </p:par>
                            </p:childTnLst>
                          </p:cTn>
                        </p:par>
                        <p:par>
                          <p:cTn id="37" fill="hold">
                            <p:stCondLst>
                              <p:cond delay="1000"/>
                            </p:stCondLst>
                            <p:childTnLst>
                              <p:par>
                                <p:cTn id="38" presetID="9" presetClass="entr" presetSubtype="0" fill="hold" grpId="0" nodeType="afterEffect">
                                  <p:stCondLst>
                                    <p:cond delay="0"/>
                                  </p:stCondLst>
                                  <p:childTnLst>
                                    <p:set>
                                      <p:cBhvr>
                                        <p:cTn id="39" dur="1" fill="hold">
                                          <p:stCondLst>
                                            <p:cond delay="0"/>
                                          </p:stCondLst>
                                        </p:cTn>
                                        <p:tgtEl>
                                          <p:spTgt spid="377878"/>
                                        </p:tgtEl>
                                        <p:attrNameLst>
                                          <p:attrName>style.visibility</p:attrName>
                                        </p:attrNameLst>
                                      </p:cBhvr>
                                      <p:to>
                                        <p:strVal val="visible"/>
                                      </p:to>
                                    </p:set>
                                    <p:animEffect transition="in" filter="dissolve">
                                      <p:cBhvr>
                                        <p:cTn id="40" dur="500"/>
                                        <p:tgtEl>
                                          <p:spTgt spid="377878"/>
                                        </p:tgtEl>
                                      </p:cBhvr>
                                    </p:animEffect>
                                  </p:childTnLst>
                                </p:cTn>
                              </p:par>
                            </p:childTnLst>
                          </p:cTn>
                        </p:par>
                        <p:par>
                          <p:cTn id="41" fill="hold">
                            <p:stCondLst>
                              <p:cond delay="1500"/>
                            </p:stCondLst>
                            <p:childTnLst>
                              <p:par>
                                <p:cTn id="42" presetID="9" presetClass="entr" presetSubtype="0" fill="hold" grpId="0" nodeType="afterEffect">
                                  <p:stCondLst>
                                    <p:cond delay="0"/>
                                  </p:stCondLst>
                                  <p:childTnLst>
                                    <p:set>
                                      <p:cBhvr>
                                        <p:cTn id="43" dur="1" fill="hold">
                                          <p:stCondLst>
                                            <p:cond delay="0"/>
                                          </p:stCondLst>
                                        </p:cTn>
                                        <p:tgtEl>
                                          <p:spTgt spid="377879"/>
                                        </p:tgtEl>
                                        <p:attrNameLst>
                                          <p:attrName>style.visibility</p:attrName>
                                        </p:attrNameLst>
                                      </p:cBhvr>
                                      <p:to>
                                        <p:strVal val="visible"/>
                                      </p:to>
                                    </p:set>
                                    <p:animEffect transition="in" filter="dissolve">
                                      <p:cBhvr>
                                        <p:cTn id="44" dur="500"/>
                                        <p:tgtEl>
                                          <p:spTgt spid="377879"/>
                                        </p:tgtEl>
                                      </p:cBhvr>
                                    </p:animEffect>
                                  </p:childTnLst>
                                </p:cTn>
                              </p:par>
                            </p:childTnLst>
                          </p:cTn>
                        </p:par>
                      </p:childTnLst>
                    </p:cTn>
                  </p:par>
                  <p:par>
                    <p:cTn id="45" fill="hold">
                      <p:stCondLst>
                        <p:cond delay="indefinite"/>
                      </p:stCondLst>
                      <p:childTnLst>
                        <p:par>
                          <p:cTn id="46" fill="hold">
                            <p:stCondLst>
                              <p:cond delay="0"/>
                            </p:stCondLst>
                            <p:childTnLst>
                              <p:par>
                                <p:cTn id="47" presetID="9" presetClass="entr" presetSubtype="0" fill="hold" grpId="0" nodeType="clickEffect">
                                  <p:stCondLst>
                                    <p:cond delay="0"/>
                                  </p:stCondLst>
                                  <p:childTnLst>
                                    <p:set>
                                      <p:cBhvr>
                                        <p:cTn id="48" dur="1" fill="hold">
                                          <p:stCondLst>
                                            <p:cond delay="0"/>
                                          </p:stCondLst>
                                        </p:cTn>
                                        <p:tgtEl>
                                          <p:spTgt spid="377877"/>
                                        </p:tgtEl>
                                        <p:attrNameLst>
                                          <p:attrName>style.visibility</p:attrName>
                                        </p:attrNameLst>
                                      </p:cBhvr>
                                      <p:to>
                                        <p:strVal val="visible"/>
                                      </p:to>
                                    </p:set>
                                    <p:animEffect transition="in" filter="dissolve">
                                      <p:cBhvr>
                                        <p:cTn id="49" dur="500"/>
                                        <p:tgtEl>
                                          <p:spTgt spid="377877"/>
                                        </p:tgtEl>
                                      </p:cBhvr>
                                    </p:animEffect>
                                  </p:childTnLst>
                                </p:cTn>
                              </p:par>
                            </p:childTnLst>
                          </p:cTn>
                        </p:par>
                        <p:par>
                          <p:cTn id="50" fill="hold">
                            <p:stCondLst>
                              <p:cond delay="500"/>
                            </p:stCondLst>
                            <p:childTnLst>
                              <p:par>
                                <p:cTn id="51" presetID="9" presetClass="entr" presetSubtype="0" fill="hold" grpId="0" nodeType="afterEffect">
                                  <p:stCondLst>
                                    <p:cond delay="0"/>
                                  </p:stCondLst>
                                  <p:childTnLst>
                                    <p:set>
                                      <p:cBhvr>
                                        <p:cTn id="52" dur="1" fill="hold">
                                          <p:stCondLst>
                                            <p:cond delay="0"/>
                                          </p:stCondLst>
                                        </p:cTn>
                                        <p:tgtEl>
                                          <p:spTgt spid="377896"/>
                                        </p:tgtEl>
                                        <p:attrNameLst>
                                          <p:attrName>style.visibility</p:attrName>
                                        </p:attrNameLst>
                                      </p:cBhvr>
                                      <p:to>
                                        <p:strVal val="visible"/>
                                      </p:to>
                                    </p:set>
                                    <p:animEffect transition="in" filter="dissolve">
                                      <p:cBhvr>
                                        <p:cTn id="53" dur="500"/>
                                        <p:tgtEl>
                                          <p:spTgt spid="377896"/>
                                        </p:tgtEl>
                                      </p:cBhvr>
                                    </p:animEffect>
                                  </p:childTnLst>
                                </p:cTn>
                              </p:par>
                            </p:childTnLst>
                          </p:cTn>
                        </p:par>
                        <p:par>
                          <p:cTn id="54" fill="hold">
                            <p:stCondLst>
                              <p:cond delay="1000"/>
                            </p:stCondLst>
                            <p:childTnLst>
                              <p:par>
                                <p:cTn id="55" presetID="9" presetClass="entr" presetSubtype="0" fill="hold" grpId="0" nodeType="afterEffect">
                                  <p:stCondLst>
                                    <p:cond delay="0"/>
                                  </p:stCondLst>
                                  <p:childTnLst>
                                    <p:set>
                                      <p:cBhvr>
                                        <p:cTn id="56" dur="1" fill="hold">
                                          <p:stCondLst>
                                            <p:cond delay="0"/>
                                          </p:stCondLst>
                                        </p:cTn>
                                        <p:tgtEl>
                                          <p:spTgt spid="377882"/>
                                        </p:tgtEl>
                                        <p:attrNameLst>
                                          <p:attrName>style.visibility</p:attrName>
                                        </p:attrNameLst>
                                      </p:cBhvr>
                                      <p:to>
                                        <p:strVal val="visible"/>
                                      </p:to>
                                    </p:set>
                                    <p:animEffect transition="in" filter="dissolve">
                                      <p:cBhvr>
                                        <p:cTn id="57" dur="500"/>
                                        <p:tgtEl>
                                          <p:spTgt spid="377882"/>
                                        </p:tgtEl>
                                      </p:cBhvr>
                                    </p:animEffect>
                                  </p:childTnLst>
                                </p:cTn>
                              </p:par>
                            </p:childTnLst>
                          </p:cTn>
                        </p:par>
                        <p:par>
                          <p:cTn id="58" fill="hold">
                            <p:stCondLst>
                              <p:cond delay="1500"/>
                            </p:stCondLst>
                            <p:childTnLst>
                              <p:par>
                                <p:cTn id="59" presetID="9" presetClass="entr" presetSubtype="0" fill="hold" grpId="0" nodeType="afterEffect">
                                  <p:stCondLst>
                                    <p:cond delay="0"/>
                                  </p:stCondLst>
                                  <p:childTnLst>
                                    <p:set>
                                      <p:cBhvr>
                                        <p:cTn id="60" dur="1" fill="hold">
                                          <p:stCondLst>
                                            <p:cond delay="0"/>
                                          </p:stCondLst>
                                        </p:cTn>
                                        <p:tgtEl>
                                          <p:spTgt spid="377883"/>
                                        </p:tgtEl>
                                        <p:attrNameLst>
                                          <p:attrName>style.visibility</p:attrName>
                                        </p:attrNameLst>
                                      </p:cBhvr>
                                      <p:to>
                                        <p:strVal val="visible"/>
                                      </p:to>
                                    </p:set>
                                    <p:animEffect transition="in" filter="dissolve">
                                      <p:cBhvr>
                                        <p:cTn id="61" dur="500"/>
                                        <p:tgtEl>
                                          <p:spTgt spid="377883"/>
                                        </p:tgtEl>
                                      </p:cBhvr>
                                    </p:animEffect>
                                  </p:childTnLst>
                                </p:cTn>
                              </p:par>
                            </p:childTnLst>
                          </p:cTn>
                        </p:par>
                      </p:childTnLst>
                    </p:cTn>
                  </p:par>
                  <p:par>
                    <p:cTn id="62" fill="hold">
                      <p:stCondLst>
                        <p:cond delay="indefinite"/>
                      </p:stCondLst>
                      <p:childTnLst>
                        <p:par>
                          <p:cTn id="63" fill="hold">
                            <p:stCondLst>
                              <p:cond delay="0"/>
                            </p:stCondLst>
                            <p:childTnLst>
                              <p:par>
                                <p:cTn id="64" presetID="9" presetClass="entr" presetSubtype="0" fill="hold" grpId="0" nodeType="clickEffect">
                                  <p:stCondLst>
                                    <p:cond delay="0"/>
                                  </p:stCondLst>
                                  <p:childTnLst>
                                    <p:set>
                                      <p:cBhvr>
                                        <p:cTn id="65" dur="1" fill="hold">
                                          <p:stCondLst>
                                            <p:cond delay="0"/>
                                          </p:stCondLst>
                                        </p:cTn>
                                        <p:tgtEl>
                                          <p:spTgt spid="377889"/>
                                        </p:tgtEl>
                                        <p:attrNameLst>
                                          <p:attrName>style.visibility</p:attrName>
                                        </p:attrNameLst>
                                      </p:cBhvr>
                                      <p:to>
                                        <p:strVal val="visible"/>
                                      </p:to>
                                    </p:set>
                                    <p:animEffect transition="in" filter="dissolve">
                                      <p:cBhvr>
                                        <p:cTn id="66" dur="500"/>
                                        <p:tgtEl>
                                          <p:spTgt spid="377889"/>
                                        </p:tgtEl>
                                      </p:cBhvr>
                                    </p:animEffect>
                                  </p:childTnLst>
                                </p:cTn>
                              </p:par>
                            </p:childTnLst>
                          </p:cTn>
                        </p:par>
                        <p:par>
                          <p:cTn id="67" fill="hold">
                            <p:stCondLst>
                              <p:cond delay="500"/>
                            </p:stCondLst>
                            <p:childTnLst>
                              <p:par>
                                <p:cTn id="68" presetID="9" presetClass="entr" presetSubtype="0" fill="hold" grpId="0" nodeType="afterEffect">
                                  <p:stCondLst>
                                    <p:cond delay="0"/>
                                  </p:stCondLst>
                                  <p:childTnLst>
                                    <p:set>
                                      <p:cBhvr>
                                        <p:cTn id="69" dur="1" fill="hold">
                                          <p:stCondLst>
                                            <p:cond delay="0"/>
                                          </p:stCondLst>
                                        </p:cTn>
                                        <p:tgtEl>
                                          <p:spTgt spid="377876"/>
                                        </p:tgtEl>
                                        <p:attrNameLst>
                                          <p:attrName>style.visibility</p:attrName>
                                        </p:attrNameLst>
                                      </p:cBhvr>
                                      <p:to>
                                        <p:strVal val="visible"/>
                                      </p:to>
                                    </p:set>
                                    <p:animEffect transition="in" filter="dissolve">
                                      <p:cBhvr>
                                        <p:cTn id="70" dur="500"/>
                                        <p:tgtEl>
                                          <p:spTgt spid="377876"/>
                                        </p:tgtEl>
                                      </p:cBhvr>
                                    </p:animEffect>
                                  </p:childTnLst>
                                </p:cTn>
                              </p:par>
                            </p:childTnLst>
                          </p:cTn>
                        </p:par>
                        <p:par>
                          <p:cTn id="71" fill="hold">
                            <p:stCondLst>
                              <p:cond delay="1000"/>
                            </p:stCondLst>
                            <p:childTnLst>
                              <p:par>
                                <p:cTn id="72" presetID="9" presetClass="entr" presetSubtype="0" fill="hold" grpId="0" nodeType="afterEffect">
                                  <p:stCondLst>
                                    <p:cond delay="0"/>
                                  </p:stCondLst>
                                  <p:childTnLst>
                                    <p:set>
                                      <p:cBhvr>
                                        <p:cTn id="73" dur="1" fill="hold">
                                          <p:stCondLst>
                                            <p:cond delay="0"/>
                                          </p:stCondLst>
                                        </p:cTn>
                                        <p:tgtEl>
                                          <p:spTgt spid="377894"/>
                                        </p:tgtEl>
                                        <p:attrNameLst>
                                          <p:attrName>style.visibility</p:attrName>
                                        </p:attrNameLst>
                                      </p:cBhvr>
                                      <p:to>
                                        <p:strVal val="visible"/>
                                      </p:to>
                                    </p:set>
                                    <p:animEffect transition="in" filter="dissolve">
                                      <p:cBhvr>
                                        <p:cTn id="74" dur="500"/>
                                        <p:tgtEl>
                                          <p:spTgt spid="377894"/>
                                        </p:tgtEl>
                                      </p:cBhvr>
                                    </p:animEffect>
                                  </p:childTnLst>
                                </p:cTn>
                              </p:par>
                            </p:childTnLst>
                          </p:cTn>
                        </p:par>
                        <p:par>
                          <p:cTn id="75" fill="hold">
                            <p:stCondLst>
                              <p:cond delay="1500"/>
                            </p:stCondLst>
                            <p:childTnLst>
                              <p:par>
                                <p:cTn id="76" presetID="9" presetClass="entr" presetSubtype="0" fill="hold" grpId="0" nodeType="afterEffect">
                                  <p:stCondLst>
                                    <p:cond delay="0"/>
                                  </p:stCondLst>
                                  <p:childTnLst>
                                    <p:set>
                                      <p:cBhvr>
                                        <p:cTn id="77" dur="1" fill="hold">
                                          <p:stCondLst>
                                            <p:cond delay="0"/>
                                          </p:stCondLst>
                                        </p:cTn>
                                        <p:tgtEl>
                                          <p:spTgt spid="377895"/>
                                        </p:tgtEl>
                                        <p:attrNameLst>
                                          <p:attrName>style.visibility</p:attrName>
                                        </p:attrNameLst>
                                      </p:cBhvr>
                                      <p:to>
                                        <p:strVal val="visible"/>
                                      </p:to>
                                    </p:set>
                                    <p:animEffect transition="in" filter="dissolve">
                                      <p:cBhvr>
                                        <p:cTn id="78" dur="500"/>
                                        <p:tgtEl>
                                          <p:spTgt spid="377895"/>
                                        </p:tgtEl>
                                      </p:cBhvr>
                                    </p:animEffect>
                                  </p:childTnLst>
                                </p:cTn>
                              </p:par>
                            </p:childTnLst>
                          </p:cTn>
                        </p:par>
                      </p:childTnLst>
                    </p:cTn>
                  </p:par>
                  <p:par>
                    <p:cTn id="79" fill="hold">
                      <p:stCondLst>
                        <p:cond delay="indefinite"/>
                      </p:stCondLst>
                      <p:childTnLst>
                        <p:par>
                          <p:cTn id="80" fill="hold">
                            <p:stCondLst>
                              <p:cond delay="0"/>
                            </p:stCondLst>
                            <p:childTnLst>
                              <p:par>
                                <p:cTn id="81" presetID="9" presetClass="entr" presetSubtype="0" fill="hold" grpId="0" nodeType="clickEffect">
                                  <p:stCondLst>
                                    <p:cond delay="0"/>
                                  </p:stCondLst>
                                  <p:childTnLst>
                                    <p:set>
                                      <p:cBhvr>
                                        <p:cTn id="82" dur="1" fill="hold">
                                          <p:stCondLst>
                                            <p:cond delay="0"/>
                                          </p:stCondLst>
                                        </p:cTn>
                                        <p:tgtEl>
                                          <p:spTgt spid="377885"/>
                                        </p:tgtEl>
                                        <p:attrNameLst>
                                          <p:attrName>style.visibility</p:attrName>
                                        </p:attrNameLst>
                                      </p:cBhvr>
                                      <p:to>
                                        <p:strVal val="visible"/>
                                      </p:to>
                                    </p:set>
                                    <p:animEffect transition="in" filter="dissolve">
                                      <p:cBhvr>
                                        <p:cTn id="83" dur="500"/>
                                        <p:tgtEl>
                                          <p:spTgt spid="377885"/>
                                        </p:tgtEl>
                                      </p:cBhvr>
                                    </p:animEffect>
                                  </p:childTnLst>
                                </p:cTn>
                              </p:par>
                            </p:childTnLst>
                          </p:cTn>
                        </p:par>
                        <p:par>
                          <p:cTn id="84" fill="hold">
                            <p:stCondLst>
                              <p:cond delay="500"/>
                            </p:stCondLst>
                            <p:childTnLst>
                              <p:par>
                                <p:cTn id="85" presetID="9" presetClass="entr" presetSubtype="0" fill="hold" grpId="0" nodeType="afterEffect">
                                  <p:stCondLst>
                                    <p:cond delay="0"/>
                                  </p:stCondLst>
                                  <p:childTnLst>
                                    <p:set>
                                      <p:cBhvr>
                                        <p:cTn id="86" dur="1" fill="hold">
                                          <p:stCondLst>
                                            <p:cond delay="0"/>
                                          </p:stCondLst>
                                        </p:cTn>
                                        <p:tgtEl>
                                          <p:spTgt spid="377888"/>
                                        </p:tgtEl>
                                        <p:attrNameLst>
                                          <p:attrName>style.visibility</p:attrName>
                                        </p:attrNameLst>
                                      </p:cBhvr>
                                      <p:to>
                                        <p:strVal val="visible"/>
                                      </p:to>
                                    </p:set>
                                    <p:animEffect transition="in" filter="dissolve">
                                      <p:cBhvr>
                                        <p:cTn id="87" dur="500"/>
                                        <p:tgtEl>
                                          <p:spTgt spid="377888"/>
                                        </p:tgtEl>
                                      </p:cBhvr>
                                    </p:animEffect>
                                  </p:childTnLst>
                                </p:cTn>
                              </p:par>
                            </p:childTnLst>
                          </p:cTn>
                        </p:par>
                        <p:par>
                          <p:cTn id="88" fill="hold">
                            <p:stCondLst>
                              <p:cond delay="1000"/>
                            </p:stCondLst>
                            <p:childTnLst>
                              <p:par>
                                <p:cTn id="89" presetID="9" presetClass="entr" presetSubtype="0" fill="hold" grpId="0" nodeType="afterEffect">
                                  <p:stCondLst>
                                    <p:cond delay="0"/>
                                  </p:stCondLst>
                                  <p:childTnLst>
                                    <p:set>
                                      <p:cBhvr>
                                        <p:cTn id="90" dur="1" fill="hold">
                                          <p:stCondLst>
                                            <p:cond delay="0"/>
                                          </p:stCondLst>
                                        </p:cTn>
                                        <p:tgtEl>
                                          <p:spTgt spid="377890"/>
                                        </p:tgtEl>
                                        <p:attrNameLst>
                                          <p:attrName>style.visibility</p:attrName>
                                        </p:attrNameLst>
                                      </p:cBhvr>
                                      <p:to>
                                        <p:strVal val="visible"/>
                                      </p:to>
                                    </p:set>
                                    <p:animEffect transition="in" filter="dissolve">
                                      <p:cBhvr>
                                        <p:cTn id="91" dur="500"/>
                                        <p:tgtEl>
                                          <p:spTgt spid="377890"/>
                                        </p:tgtEl>
                                      </p:cBhvr>
                                    </p:animEffect>
                                  </p:childTnLst>
                                </p:cTn>
                              </p:par>
                            </p:childTnLst>
                          </p:cTn>
                        </p:par>
                        <p:par>
                          <p:cTn id="92" fill="hold">
                            <p:stCondLst>
                              <p:cond delay="1500"/>
                            </p:stCondLst>
                            <p:childTnLst>
                              <p:par>
                                <p:cTn id="93" presetID="9" presetClass="entr" presetSubtype="0" fill="hold" grpId="0" nodeType="afterEffect">
                                  <p:stCondLst>
                                    <p:cond delay="0"/>
                                  </p:stCondLst>
                                  <p:childTnLst>
                                    <p:set>
                                      <p:cBhvr>
                                        <p:cTn id="94" dur="1" fill="hold">
                                          <p:stCondLst>
                                            <p:cond delay="0"/>
                                          </p:stCondLst>
                                        </p:cTn>
                                        <p:tgtEl>
                                          <p:spTgt spid="377891"/>
                                        </p:tgtEl>
                                        <p:attrNameLst>
                                          <p:attrName>style.visibility</p:attrName>
                                        </p:attrNameLst>
                                      </p:cBhvr>
                                      <p:to>
                                        <p:strVal val="visible"/>
                                      </p:to>
                                    </p:set>
                                    <p:animEffect transition="in" filter="dissolve">
                                      <p:cBhvr>
                                        <p:cTn id="95" dur="500"/>
                                        <p:tgtEl>
                                          <p:spTgt spid="377891"/>
                                        </p:tgtEl>
                                      </p:cBhvr>
                                    </p:animEffect>
                                  </p:childTnLst>
                                </p:cTn>
                              </p:par>
                            </p:childTnLst>
                          </p:cTn>
                        </p:par>
                      </p:childTnLst>
                    </p:cTn>
                  </p:par>
                  <p:par>
                    <p:cTn id="96" fill="hold">
                      <p:stCondLst>
                        <p:cond delay="indefinite"/>
                      </p:stCondLst>
                      <p:childTnLst>
                        <p:par>
                          <p:cTn id="97" fill="hold">
                            <p:stCondLst>
                              <p:cond delay="0"/>
                            </p:stCondLst>
                            <p:childTnLst>
                              <p:par>
                                <p:cTn id="98" presetID="9" presetClass="entr" presetSubtype="0" fill="hold" grpId="0" nodeType="clickEffect">
                                  <p:stCondLst>
                                    <p:cond delay="0"/>
                                  </p:stCondLst>
                                  <p:childTnLst>
                                    <p:set>
                                      <p:cBhvr>
                                        <p:cTn id="99" dur="1" fill="hold">
                                          <p:stCondLst>
                                            <p:cond delay="0"/>
                                          </p:stCondLst>
                                        </p:cTn>
                                        <p:tgtEl>
                                          <p:spTgt spid="377881"/>
                                        </p:tgtEl>
                                        <p:attrNameLst>
                                          <p:attrName>style.visibility</p:attrName>
                                        </p:attrNameLst>
                                      </p:cBhvr>
                                      <p:to>
                                        <p:strVal val="visible"/>
                                      </p:to>
                                    </p:set>
                                    <p:animEffect transition="in" filter="dissolve">
                                      <p:cBhvr>
                                        <p:cTn id="100" dur="500"/>
                                        <p:tgtEl>
                                          <p:spTgt spid="377881"/>
                                        </p:tgtEl>
                                      </p:cBhvr>
                                    </p:animEffect>
                                  </p:childTnLst>
                                </p:cTn>
                              </p:par>
                            </p:childTnLst>
                          </p:cTn>
                        </p:par>
                        <p:par>
                          <p:cTn id="101" fill="hold">
                            <p:stCondLst>
                              <p:cond delay="500"/>
                            </p:stCondLst>
                            <p:childTnLst>
                              <p:par>
                                <p:cTn id="102" presetID="9" presetClass="entr" presetSubtype="0" fill="hold" grpId="0" nodeType="afterEffect">
                                  <p:stCondLst>
                                    <p:cond delay="0"/>
                                  </p:stCondLst>
                                  <p:childTnLst>
                                    <p:set>
                                      <p:cBhvr>
                                        <p:cTn id="103" dur="1" fill="hold">
                                          <p:stCondLst>
                                            <p:cond delay="0"/>
                                          </p:stCondLst>
                                        </p:cTn>
                                        <p:tgtEl>
                                          <p:spTgt spid="377884"/>
                                        </p:tgtEl>
                                        <p:attrNameLst>
                                          <p:attrName>style.visibility</p:attrName>
                                        </p:attrNameLst>
                                      </p:cBhvr>
                                      <p:to>
                                        <p:strVal val="visible"/>
                                      </p:to>
                                    </p:set>
                                    <p:animEffect transition="in" filter="dissolve">
                                      <p:cBhvr>
                                        <p:cTn id="104" dur="500"/>
                                        <p:tgtEl>
                                          <p:spTgt spid="377884"/>
                                        </p:tgtEl>
                                      </p:cBhvr>
                                    </p:animEffect>
                                  </p:childTnLst>
                                </p:cTn>
                              </p:par>
                            </p:childTnLst>
                          </p:cTn>
                        </p:par>
                        <p:par>
                          <p:cTn id="105" fill="hold">
                            <p:stCondLst>
                              <p:cond delay="1000"/>
                            </p:stCondLst>
                            <p:childTnLst>
                              <p:par>
                                <p:cTn id="106" presetID="9" presetClass="entr" presetSubtype="0" fill="hold" grpId="0" nodeType="afterEffect">
                                  <p:stCondLst>
                                    <p:cond delay="0"/>
                                  </p:stCondLst>
                                  <p:childTnLst>
                                    <p:set>
                                      <p:cBhvr>
                                        <p:cTn id="107" dur="1" fill="hold">
                                          <p:stCondLst>
                                            <p:cond delay="0"/>
                                          </p:stCondLst>
                                        </p:cTn>
                                        <p:tgtEl>
                                          <p:spTgt spid="377886"/>
                                        </p:tgtEl>
                                        <p:attrNameLst>
                                          <p:attrName>style.visibility</p:attrName>
                                        </p:attrNameLst>
                                      </p:cBhvr>
                                      <p:to>
                                        <p:strVal val="visible"/>
                                      </p:to>
                                    </p:set>
                                    <p:animEffect transition="in" filter="dissolve">
                                      <p:cBhvr>
                                        <p:cTn id="108" dur="500"/>
                                        <p:tgtEl>
                                          <p:spTgt spid="377886"/>
                                        </p:tgtEl>
                                      </p:cBhvr>
                                    </p:animEffect>
                                  </p:childTnLst>
                                </p:cTn>
                              </p:par>
                            </p:childTnLst>
                          </p:cTn>
                        </p:par>
                        <p:par>
                          <p:cTn id="109" fill="hold">
                            <p:stCondLst>
                              <p:cond delay="1500"/>
                            </p:stCondLst>
                            <p:childTnLst>
                              <p:par>
                                <p:cTn id="110" presetID="9" presetClass="entr" presetSubtype="0" fill="hold" grpId="0" nodeType="afterEffect">
                                  <p:stCondLst>
                                    <p:cond delay="0"/>
                                  </p:stCondLst>
                                  <p:childTnLst>
                                    <p:set>
                                      <p:cBhvr>
                                        <p:cTn id="111" dur="1" fill="hold">
                                          <p:stCondLst>
                                            <p:cond delay="0"/>
                                          </p:stCondLst>
                                        </p:cTn>
                                        <p:tgtEl>
                                          <p:spTgt spid="377887"/>
                                        </p:tgtEl>
                                        <p:attrNameLst>
                                          <p:attrName>style.visibility</p:attrName>
                                        </p:attrNameLst>
                                      </p:cBhvr>
                                      <p:to>
                                        <p:strVal val="visible"/>
                                      </p:to>
                                    </p:set>
                                    <p:animEffect transition="in" filter="dissolve">
                                      <p:cBhvr>
                                        <p:cTn id="112" dur="500"/>
                                        <p:tgtEl>
                                          <p:spTgt spid="377887"/>
                                        </p:tgtEl>
                                      </p:cBhvr>
                                    </p:animEffect>
                                  </p:childTnLst>
                                </p:cTn>
                              </p:par>
                            </p:childTnLst>
                          </p:cTn>
                        </p:par>
                        <p:par>
                          <p:cTn id="113" fill="hold">
                            <p:stCondLst>
                              <p:cond delay="2000"/>
                            </p:stCondLst>
                            <p:childTnLst>
                              <p:par>
                                <p:cTn id="114" presetID="22" presetClass="entr" presetSubtype="8" fill="hold" grpId="0" nodeType="afterEffect">
                                  <p:stCondLst>
                                    <p:cond delay="0"/>
                                  </p:stCondLst>
                                  <p:childTnLst>
                                    <p:set>
                                      <p:cBhvr>
                                        <p:cTn id="115" dur="1" fill="hold">
                                          <p:stCondLst>
                                            <p:cond delay="0"/>
                                          </p:stCondLst>
                                        </p:cTn>
                                        <p:tgtEl>
                                          <p:spTgt spid="377869"/>
                                        </p:tgtEl>
                                        <p:attrNameLst>
                                          <p:attrName>style.visibility</p:attrName>
                                        </p:attrNameLst>
                                      </p:cBhvr>
                                      <p:to>
                                        <p:strVal val="visible"/>
                                      </p:to>
                                    </p:set>
                                    <p:animEffect transition="in" filter="wipe(left)">
                                      <p:cBhvr>
                                        <p:cTn id="116" dur="500"/>
                                        <p:tgtEl>
                                          <p:spTgt spid="3778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7869" grpId="0"/>
      <p:bldP spid="377876" grpId="0"/>
      <p:bldP spid="377877" grpId="0"/>
      <p:bldP spid="377878" grpId="0"/>
      <p:bldP spid="377879" grpId="0"/>
      <p:bldP spid="377880" grpId="0"/>
      <p:bldP spid="377881" grpId="0"/>
      <p:bldP spid="377882" grpId="0"/>
      <p:bldP spid="377883" grpId="0"/>
      <p:bldP spid="377884" grpId="0"/>
      <p:bldP spid="377885" grpId="0"/>
      <p:bldP spid="377886" grpId="0"/>
      <p:bldP spid="377887" grpId="0"/>
      <p:bldP spid="377888" grpId="0"/>
      <p:bldP spid="377889" grpId="0"/>
      <p:bldP spid="377890" grpId="0"/>
      <p:bldP spid="377891" grpId="0"/>
      <p:bldP spid="377893" grpId="0"/>
      <p:bldP spid="377894" grpId="0"/>
      <p:bldP spid="377895" grpId="0"/>
      <p:bldP spid="37789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C127502F-D18B-40EE-9D84-D55F2A679CFE}"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15:55:42</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24"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5pPr>
          </a:lstStyle>
          <a:p>
            <a:pPr lvl="0" algn="r" eaLnBrk="1" hangingPunct="1"/>
            <a:fld id="{9A0DB2DC-4C9A-4742-B13C-FB6460FD3503}" type="slidenum">
              <a:rPr lang="en-US" altLang="zh-CN" sz="1400" b="0" i="0" dirty="0">
                <a:solidFill>
                  <a:schemeClr val="tx1"/>
                </a:solidFill>
                <a:latin typeface="Times New Roman" panose="02020603050405020304" pitchFamily="18" charset="0"/>
              </a:rPr>
              <a:t>42</a:t>
            </a:fld>
            <a:endParaRPr lang="en-US" altLang="zh-CN" sz="1400" b="0" i="0" dirty="0">
              <a:solidFill>
                <a:schemeClr val="tx1"/>
              </a:solidFill>
              <a:latin typeface="Times New Roman" panose="02020603050405020304" pitchFamily="18" charset="0"/>
            </a:endParaRPr>
          </a:p>
        </p:txBody>
      </p:sp>
      <p:pic>
        <p:nvPicPr>
          <p:cNvPr id="378929" name="Picture 49"/>
          <p:cNvPicPr>
            <a:picLocks noChangeAspect="1"/>
          </p:cNvPicPr>
          <p:nvPr/>
        </p:nvPicPr>
        <p:blipFill>
          <a:blip r:embed="rId2"/>
          <a:stretch>
            <a:fillRect/>
          </a:stretch>
        </p:blipFill>
        <p:spPr>
          <a:xfrm>
            <a:off x="4094163" y="1343025"/>
            <a:ext cx="2493962" cy="2833688"/>
          </a:xfrm>
          <a:prstGeom prst="rect">
            <a:avLst/>
          </a:prstGeom>
          <a:noFill/>
          <a:ln w="4763">
            <a:noFill/>
          </a:ln>
        </p:spPr>
      </p:pic>
      <p:pic>
        <p:nvPicPr>
          <p:cNvPr id="378930" name="Picture 50"/>
          <p:cNvPicPr>
            <a:picLocks noChangeAspect="1"/>
          </p:cNvPicPr>
          <p:nvPr/>
        </p:nvPicPr>
        <p:blipFill>
          <a:blip r:embed="rId3"/>
          <a:stretch>
            <a:fillRect/>
          </a:stretch>
        </p:blipFill>
        <p:spPr>
          <a:xfrm>
            <a:off x="6221413" y="3668713"/>
            <a:ext cx="2543175" cy="3103562"/>
          </a:xfrm>
          <a:prstGeom prst="rect">
            <a:avLst/>
          </a:prstGeom>
          <a:noFill/>
          <a:ln w="4763">
            <a:noFill/>
          </a:ln>
        </p:spPr>
      </p:pic>
      <p:sp>
        <p:nvSpPr>
          <p:cNvPr id="49159" name="Rectangle 2"/>
          <p:cNvSpPr/>
          <p:nvPr/>
        </p:nvSpPr>
        <p:spPr>
          <a:xfrm>
            <a:off x="25400" y="0"/>
            <a:ext cx="8916988" cy="404813"/>
          </a:xfrm>
          <a:prstGeom prst="rect">
            <a:avLst/>
          </a:prstGeom>
          <a:noFill/>
          <a:ln w="9525">
            <a:noFill/>
          </a:ln>
        </p:spPr>
        <p:txBody>
          <a:bodyPr/>
          <a:lstStyle/>
          <a:p>
            <a:pPr algn="l">
              <a:lnSpc>
                <a:spcPct val="90000"/>
              </a:lnSpc>
              <a:buNone/>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7.4.1 </a:t>
            </a:r>
            <a:r>
              <a:rPr lang="zh-CN" altLang="en-US" i="0" dirty="0">
                <a:solidFill>
                  <a:srgbClr val="000066"/>
                </a:solidFill>
                <a:latin typeface="仿宋_GB2312" pitchFamily="49" charset="-122"/>
                <a:ea typeface="仿宋_GB2312" pitchFamily="49" charset="-122"/>
              </a:rPr>
              <a:t>看图时构思空间物体形状的方法</a:t>
            </a:r>
            <a:endParaRPr lang="zh-CN" altLang="en-US" sz="1800" i="0" dirty="0">
              <a:solidFill>
                <a:srgbClr val="FF3300"/>
              </a:solidFill>
              <a:latin typeface="仿宋_GB2312" pitchFamily="49" charset="-122"/>
              <a:ea typeface="仿宋_GB2312" pitchFamily="49" charset="-122"/>
            </a:endParaRPr>
          </a:p>
        </p:txBody>
      </p:sp>
      <p:pic>
        <p:nvPicPr>
          <p:cNvPr id="49160" name="Picture 9"/>
          <p:cNvPicPr>
            <a:picLocks noChangeAspect="1"/>
          </p:cNvPicPr>
          <p:nvPr/>
        </p:nvPicPr>
        <p:blipFill>
          <a:blip r:embed="rId4"/>
          <a:stretch>
            <a:fillRect/>
          </a:stretch>
        </p:blipFill>
        <p:spPr>
          <a:xfrm>
            <a:off x="701675" y="1389063"/>
            <a:ext cx="2830513" cy="2441575"/>
          </a:xfrm>
          <a:prstGeom prst="rect">
            <a:avLst/>
          </a:prstGeom>
          <a:noFill/>
          <a:ln w="4763">
            <a:noFill/>
          </a:ln>
        </p:spPr>
      </p:pic>
      <p:sp>
        <p:nvSpPr>
          <p:cNvPr id="49161" name="Text Box 11"/>
          <p:cNvSpPr txBox="1"/>
          <p:nvPr/>
        </p:nvSpPr>
        <p:spPr>
          <a:xfrm>
            <a:off x="904875" y="2190750"/>
            <a:ext cx="387350" cy="457200"/>
          </a:xfrm>
          <a:prstGeom prst="rect">
            <a:avLst/>
          </a:prstGeom>
          <a:noFill/>
          <a:ln w="4763">
            <a:noFill/>
          </a:ln>
        </p:spPr>
        <p:txBody>
          <a:bodyPr wrap="none">
            <a:spAutoFit/>
          </a:bodyPr>
          <a:lstStyle/>
          <a:p>
            <a:r>
              <a:rPr lang="en-US" altLang="zh-CN" dirty="0">
                <a:solidFill>
                  <a:schemeClr val="tx1"/>
                </a:solidFill>
                <a:latin typeface="Times New Roman" panose="02020603050405020304" pitchFamily="18" charset="0"/>
              </a:rPr>
              <a:t>A</a:t>
            </a:r>
          </a:p>
        </p:txBody>
      </p:sp>
      <p:sp>
        <p:nvSpPr>
          <p:cNvPr id="49162" name="Text Box 12"/>
          <p:cNvSpPr txBox="1"/>
          <p:nvPr/>
        </p:nvSpPr>
        <p:spPr>
          <a:xfrm>
            <a:off x="3224213" y="2190750"/>
            <a:ext cx="387350" cy="457200"/>
          </a:xfrm>
          <a:prstGeom prst="rect">
            <a:avLst/>
          </a:prstGeom>
          <a:noFill/>
          <a:ln w="4763">
            <a:noFill/>
          </a:ln>
        </p:spPr>
        <p:txBody>
          <a:bodyPr wrap="none">
            <a:spAutoFit/>
          </a:bodyPr>
          <a:lstStyle/>
          <a:p>
            <a:r>
              <a:rPr lang="en-US" altLang="zh-CN" dirty="0">
                <a:solidFill>
                  <a:schemeClr val="tx1"/>
                </a:solidFill>
                <a:latin typeface="Times New Roman" panose="02020603050405020304" pitchFamily="18" charset="0"/>
              </a:rPr>
              <a:t>C</a:t>
            </a:r>
          </a:p>
        </p:txBody>
      </p:sp>
      <p:sp>
        <p:nvSpPr>
          <p:cNvPr id="49163" name="Text Box 13"/>
          <p:cNvSpPr txBox="1"/>
          <p:nvPr/>
        </p:nvSpPr>
        <p:spPr>
          <a:xfrm>
            <a:off x="2192338" y="3144838"/>
            <a:ext cx="404812" cy="457200"/>
          </a:xfrm>
          <a:prstGeom prst="rect">
            <a:avLst/>
          </a:prstGeom>
          <a:noFill/>
          <a:ln w="4763">
            <a:noFill/>
          </a:ln>
        </p:spPr>
        <p:txBody>
          <a:bodyPr wrap="none">
            <a:spAutoFit/>
          </a:bodyPr>
          <a:lstStyle/>
          <a:p>
            <a:r>
              <a:rPr lang="en-US" altLang="zh-CN" dirty="0">
                <a:solidFill>
                  <a:schemeClr val="tx1"/>
                </a:solidFill>
                <a:latin typeface="Times New Roman" panose="02020603050405020304" pitchFamily="18" charset="0"/>
              </a:rPr>
              <a:t>D</a:t>
            </a:r>
          </a:p>
        </p:txBody>
      </p:sp>
      <p:sp>
        <p:nvSpPr>
          <p:cNvPr id="49164" name="Text Box 30"/>
          <p:cNvSpPr txBox="1"/>
          <p:nvPr/>
        </p:nvSpPr>
        <p:spPr>
          <a:xfrm>
            <a:off x="2120900" y="2243138"/>
            <a:ext cx="387350" cy="457200"/>
          </a:xfrm>
          <a:prstGeom prst="rect">
            <a:avLst/>
          </a:prstGeom>
          <a:noFill/>
          <a:ln w="4763">
            <a:noFill/>
          </a:ln>
        </p:spPr>
        <p:txBody>
          <a:bodyPr wrap="none">
            <a:spAutoFit/>
          </a:bodyPr>
          <a:lstStyle/>
          <a:p>
            <a:r>
              <a:rPr lang="en-US" altLang="zh-CN" dirty="0">
                <a:solidFill>
                  <a:schemeClr val="tx1"/>
                </a:solidFill>
                <a:latin typeface="Times New Roman" panose="02020603050405020304" pitchFamily="18" charset="0"/>
              </a:rPr>
              <a:t>B</a:t>
            </a:r>
          </a:p>
        </p:txBody>
      </p:sp>
      <p:sp>
        <p:nvSpPr>
          <p:cNvPr id="378915" name="Rectangle 35"/>
          <p:cNvSpPr>
            <a:spLocks noChangeArrowheads="1"/>
          </p:cNvSpPr>
          <p:nvPr/>
        </p:nvSpPr>
        <p:spPr bwMode="auto">
          <a:xfrm>
            <a:off x="346075" y="358775"/>
            <a:ext cx="8601075" cy="957263"/>
          </a:xfrm>
          <a:prstGeom prst="rect">
            <a:avLst/>
          </a:prstGeom>
          <a:noFill/>
          <a:ln w="9525">
            <a:noFill/>
            <a:miter lim="800000"/>
          </a:ln>
          <a:effectLst/>
        </p:spPr>
        <p:txBody>
          <a:bodyPr anchor="ctr"/>
          <a:lstStyle/>
          <a:p>
            <a:pPr marL="838200" marR="0" lvl="0" indent="-838200" algn="l" defTabSz="914400" rtl="0" eaLnBrk="1" fontAlgn="base" latinLnBrk="0" hangingPunct="1">
              <a:lnSpc>
                <a:spcPct val="100000"/>
              </a:lnSpc>
              <a:spcBef>
                <a:spcPct val="0"/>
              </a:spcBef>
              <a:spcAft>
                <a:spcPct val="0"/>
              </a:spcAft>
              <a:buClrTx/>
              <a:buSzTx/>
              <a:buFontTx/>
              <a:buAutoNum type="circleNumDbPlain"/>
              <a:defRPr/>
            </a:pPr>
            <a:r>
              <a:rPr kumimoji="0" lang="zh-CN" altLang="en-US" sz="2800" b="1" i="0" u="none" strike="noStrike" kern="1200" cap="none" spc="0" normalizeH="0" baseline="0" noProof="0" smtClean="0">
                <a:ln>
                  <a:noFill/>
                </a:ln>
                <a:solidFill>
                  <a:srgbClr val="A5002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视图上每一条线可以是组合体上两表面交线、特殊位置面或曲面轮廓线的投影。</a:t>
            </a:r>
            <a:endParaRPr kumimoji="1" lang="zh-CN" altLang="en-US" sz="2800" b="1" i="0" u="none" strike="noStrike" kern="1200" cap="none" spc="0" normalizeH="0" baseline="0" noProof="0" smtClean="0">
              <a:ln>
                <a:noFill/>
              </a:ln>
              <a:solidFill>
                <a:srgbClr val="A5002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49166" name="Line 36"/>
          <p:cNvSpPr/>
          <p:nvPr/>
        </p:nvSpPr>
        <p:spPr>
          <a:xfrm>
            <a:off x="1438275" y="1477963"/>
            <a:ext cx="1588" cy="1565275"/>
          </a:xfrm>
          <a:prstGeom prst="line">
            <a:avLst/>
          </a:prstGeom>
          <a:ln w="76200" cap="flat" cmpd="sng">
            <a:solidFill>
              <a:srgbClr val="FF0000"/>
            </a:solidFill>
            <a:prstDash val="solid"/>
            <a:headEnd type="none" w="med" len="med"/>
            <a:tailEnd type="none" w="med" len="med"/>
          </a:ln>
        </p:spPr>
      </p:sp>
      <p:sp>
        <p:nvSpPr>
          <p:cNvPr id="49167" name="Line 38"/>
          <p:cNvSpPr/>
          <p:nvPr/>
        </p:nvSpPr>
        <p:spPr>
          <a:xfrm>
            <a:off x="2819400" y="1479550"/>
            <a:ext cx="1588" cy="1574800"/>
          </a:xfrm>
          <a:prstGeom prst="line">
            <a:avLst/>
          </a:prstGeom>
          <a:ln w="76200" cap="flat" cmpd="sng">
            <a:solidFill>
              <a:srgbClr val="FF0000"/>
            </a:solidFill>
            <a:prstDash val="solid"/>
            <a:headEnd type="none" w="med" len="med"/>
            <a:tailEnd type="none" w="med" len="med"/>
          </a:ln>
        </p:spPr>
      </p:sp>
      <p:sp>
        <p:nvSpPr>
          <p:cNvPr id="49168" name="Line 39"/>
          <p:cNvSpPr/>
          <p:nvPr/>
        </p:nvSpPr>
        <p:spPr>
          <a:xfrm>
            <a:off x="755650" y="1449388"/>
            <a:ext cx="1588" cy="1603375"/>
          </a:xfrm>
          <a:prstGeom prst="line">
            <a:avLst/>
          </a:prstGeom>
          <a:ln w="76200" cap="flat" cmpd="sng">
            <a:solidFill>
              <a:schemeClr val="hlink"/>
            </a:solidFill>
            <a:prstDash val="solid"/>
            <a:headEnd type="none" w="med" len="med"/>
            <a:tailEnd type="none" w="med" len="med"/>
          </a:ln>
        </p:spPr>
      </p:sp>
      <p:sp>
        <p:nvSpPr>
          <p:cNvPr id="49169" name="Text Box 40"/>
          <p:cNvSpPr txBox="1"/>
          <p:nvPr/>
        </p:nvSpPr>
        <p:spPr>
          <a:xfrm>
            <a:off x="219075" y="1558925"/>
            <a:ext cx="420688" cy="457200"/>
          </a:xfrm>
          <a:prstGeom prst="rect">
            <a:avLst/>
          </a:prstGeom>
          <a:noFill/>
          <a:ln w="4763">
            <a:noFill/>
          </a:ln>
        </p:spPr>
        <p:txBody>
          <a:bodyPr wrap="none">
            <a:spAutoFit/>
          </a:bodyPr>
          <a:lstStyle/>
          <a:p>
            <a:r>
              <a:rPr lang="en-US" altLang="zh-CN" dirty="0">
                <a:solidFill>
                  <a:schemeClr val="tx1"/>
                </a:solidFill>
                <a:latin typeface="Times New Roman" panose="02020603050405020304" pitchFamily="18" charset="0"/>
              </a:rPr>
              <a:t>m</a:t>
            </a:r>
          </a:p>
        </p:txBody>
      </p:sp>
      <p:sp>
        <p:nvSpPr>
          <p:cNvPr id="49170" name="Line 41"/>
          <p:cNvSpPr/>
          <p:nvPr/>
        </p:nvSpPr>
        <p:spPr>
          <a:xfrm>
            <a:off x="209550" y="1958975"/>
            <a:ext cx="417513" cy="0"/>
          </a:xfrm>
          <a:prstGeom prst="line">
            <a:avLst/>
          </a:prstGeom>
          <a:ln w="4763" cap="flat" cmpd="sng">
            <a:solidFill>
              <a:schemeClr val="tx1"/>
            </a:solidFill>
            <a:prstDash val="solid"/>
            <a:headEnd type="none" w="med" len="med"/>
            <a:tailEnd type="none" w="med" len="med"/>
          </a:ln>
        </p:spPr>
      </p:sp>
      <p:sp>
        <p:nvSpPr>
          <p:cNvPr id="49171" name="Line 42"/>
          <p:cNvSpPr/>
          <p:nvPr/>
        </p:nvSpPr>
        <p:spPr>
          <a:xfrm>
            <a:off x="627063" y="1958975"/>
            <a:ext cx="117475" cy="325438"/>
          </a:xfrm>
          <a:prstGeom prst="line">
            <a:avLst/>
          </a:prstGeom>
          <a:ln w="4826" cap="flat" cmpd="sng">
            <a:solidFill>
              <a:schemeClr val="tx1"/>
            </a:solidFill>
            <a:prstDash val="solid"/>
            <a:headEnd type="none" w="med" len="med"/>
            <a:tailEnd type="oval" w="lg" len="med"/>
          </a:ln>
        </p:spPr>
      </p:sp>
      <p:sp>
        <p:nvSpPr>
          <p:cNvPr id="49172" name="Text Box 43"/>
          <p:cNvSpPr txBox="1"/>
          <p:nvPr/>
        </p:nvSpPr>
        <p:spPr>
          <a:xfrm>
            <a:off x="1858963" y="1573213"/>
            <a:ext cx="268287" cy="457200"/>
          </a:xfrm>
          <a:prstGeom prst="rect">
            <a:avLst/>
          </a:prstGeom>
          <a:noFill/>
          <a:ln w="4763">
            <a:noFill/>
          </a:ln>
        </p:spPr>
        <p:txBody>
          <a:bodyPr wrap="none">
            <a:spAutoFit/>
          </a:bodyPr>
          <a:lstStyle/>
          <a:p>
            <a:r>
              <a:rPr lang="en-US" altLang="zh-CN" dirty="0">
                <a:solidFill>
                  <a:schemeClr val="tx1"/>
                </a:solidFill>
                <a:latin typeface="Times New Roman" panose="02020603050405020304" pitchFamily="18" charset="0"/>
              </a:rPr>
              <a:t>l</a:t>
            </a:r>
          </a:p>
        </p:txBody>
      </p:sp>
      <p:sp>
        <p:nvSpPr>
          <p:cNvPr id="49173" name="Line 44"/>
          <p:cNvSpPr/>
          <p:nvPr/>
        </p:nvSpPr>
        <p:spPr>
          <a:xfrm>
            <a:off x="1870075" y="1938338"/>
            <a:ext cx="417513" cy="1587"/>
          </a:xfrm>
          <a:prstGeom prst="line">
            <a:avLst/>
          </a:prstGeom>
          <a:ln w="4763" cap="flat" cmpd="sng">
            <a:solidFill>
              <a:schemeClr val="tx1"/>
            </a:solidFill>
            <a:prstDash val="solid"/>
            <a:headEnd type="none" w="med" len="med"/>
            <a:tailEnd type="none" w="med" len="med"/>
          </a:ln>
        </p:spPr>
      </p:sp>
      <p:sp>
        <p:nvSpPr>
          <p:cNvPr id="49174" name="Line 45"/>
          <p:cNvSpPr/>
          <p:nvPr/>
        </p:nvSpPr>
        <p:spPr>
          <a:xfrm>
            <a:off x="2279650" y="1938338"/>
            <a:ext cx="523875" cy="357187"/>
          </a:xfrm>
          <a:prstGeom prst="line">
            <a:avLst/>
          </a:prstGeom>
          <a:ln w="4826" cap="flat" cmpd="sng">
            <a:solidFill>
              <a:schemeClr val="tx1"/>
            </a:solidFill>
            <a:prstDash val="solid"/>
            <a:headEnd type="none" w="med" len="med"/>
            <a:tailEnd type="oval" w="lg" len="med"/>
          </a:ln>
        </p:spPr>
      </p:sp>
      <p:sp>
        <p:nvSpPr>
          <p:cNvPr id="49175" name="Line 46"/>
          <p:cNvSpPr/>
          <p:nvPr/>
        </p:nvSpPr>
        <p:spPr>
          <a:xfrm flipH="1">
            <a:off x="1441450" y="1939925"/>
            <a:ext cx="431800" cy="325438"/>
          </a:xfrm>
          <a:prstGeom prst="line">
            <a:avLst/>
          </a:prstGeom>
          <a:ln w="4826" cap="flat" cmpd="sng">
            <a:solidFill>
              <a:schemeClr val="tx1"/>
            </a:solidFill>
            <a:prstDash val="solid"/>
            <a:headEnd type="none" w="med" len="med"/>
            <a:tailEnd type="oval" w="lg" len="med"/>
          </a:ln>
        </p:spPr>
      </p:sp>
      <p:pic>
        <p:nvPicPr>
          <p:cNvPr id="378928" name="Picture 48"/>
          <p:cNvPicPr>
            <a:picLocks noChangeAspect="1"/>
          </p:cNvPicPr>
          <p:nvPr/>
        </p:nvPicPr>
        <p:blipFill>
          <a:blip r:embed="rId5"/>
          <a:stretch>
            <a:fillRect/>
          </a:stretch>
        </p:blipFill>
        <p:spPr>
          <a:xfrm>
            <a:off x="1585913" y="3862388"/>
            <a:ext cx="2827337" cy="2995612"/>
          </a:xfrm>
          <a:prstGeom prst="rect">
            <a:avLst/>
          </a:prstGeom>
          <a:noFill/>
          <a:ln w="4763">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
                                  </p:iterate>
                                  <p:childTnLst>
                                    <p:set>
                                      <p:cBhvr>
                                        <p:cTn id="6" dur="1" fill="hold">
                                          <p:stCondLst>
                                            <p:cond delay="0"/>
                                          </p:stCondLst>
                                        </p:cTn>
                                        <p:tgtEl>
                                          <p:spTgt spid="378915"/>
                                        </p:tgtEl>
                                        <p:attrNameLst>
                                          <p:attrName>style.visibility</p:attrName>
                                        </p:attrNameLst>
                                      </p:cBhvr>
                                      <p:to>
                                        <p:strVal val="visible"/>
                                      </p:to>
                                    </p:set>
                                    <p:animEffect transition="in" filter="wipe(left)">
                                      <p:cBhvr>
                                        <p:cTn id="7" dur="500"/>
                                        <p:tgtEl>
                                          <p:spTgt spid="37891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78929"/>
                                        </p:tgtEl>
                                        <p:attrNameLst>
                                          <p:attrName>style.visibility</p:attrName>
                                        </p:attrNameLst>
                                      </p:cBhvr>
                                      <p:to>
                                        <p:strVal val="visible"/>
                                      </p:to>
                                    </p:set>
                                    <p:animEffect transition="in" filter="dissolve">
                                      <p:cBhvr>
                                        <p:cTn id="12" dur="500"/>
                                        <p:tgtEl>
                                          <p:spTgt spid="378929"/>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78928"/>
                                        </p:tgtEl>
                                        <p:attrNameLst>
                                          <p:attrName>style.visibility</p:attrName>
                                        </p:attrNameLst>
                                      </p:cBhvr>
                                      <p:to>
                                        <p:strVal val="visible"/>
                                      </p:to>
                                    </p:set>
                                    <p:animEffect transition="in" filter="dissolve">
                                      <p:cBhvr>
                                        <p:cTn id="17" dur="500"/>
                                        <p:tgtEl>
                                          <p:spTgt spid="378928"/>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78930"/>
                                        </p:tgtEl>
                                        <p:attrNameLst>
                                          <p:attrName>style.visibility</p:attrName>
                                        </p:attrNameLst>
                                      </p:cBhvr>
                                      <p:to>
                                        <p:strVal val="visible"/>
                                      </p:to>
                                    </p:set>
                                    <p:animEffect transition="in" filter="dissolve">
                                      <p:cBhvr>
                                        <p:cTn id="22" dur="500"/>
                                        <p:tgtEl>
                                          <p:spTgt spid="3789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7EBBF782-9DA3-41E9-AD3A-3648507B3D6C}"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15:55:43</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16"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5pPr>
          </a:lstStyle>
          <a:p>
            <a:pPr lvl="0" algn="r" eaLnBrk="1" hangingPunct="1"/>
            <a:fld id="{9A0DB2DC-4C9A-4742-B13C-FB6460FD3503}" type="slidenum">
              <a:rPr lang="en-US" altLang="zh-CN" sz="1400" b="0" i="0" dirty="0">
                <a:solidFill>
                  <a:schemeClr val="tx1"/>
                </a:solidFill>
                <a:latin typeface="Times New Roman" panose="02020603050405020304" pitchFamily="18" charset="0"/>
              </a:rPr>
              <a:t>43</a:t>
            </a:fld>
            <a:endParaRPr lang="en-US" altLang="zh-CN" sz="1400" b="0" i="0" dirty="0">
              <a:solidFill>
                <a:schemeClr val="tx1"/>
              </a:solidFill>
              <a:latin typeface="Times New Roman" panose="02020603050405020304" pitchFamily="18" charset="0"/>
            </a:endParaRPr>
          </a:p>
        </p:txBody>
      </p:sp>
      <p:sp>
        <p:nvSpPr>
          <p:cNvPr id="50181" name="Rectangle 2"/>
          <p:cNvSpPr/>
          <p:nvPr/>
        </p:nvSpPr>
        <p:spPr>
          <a:xfrm>
            <a:off x="25400" y="0"/>
            <a:ext cx="8916988" cy="404813"/>
          </a:xfrm>
          <a:prstGeom prst="rect">
            <a:avLst/>
          </a:prstGeom>
          <a:noFill/>
          <a:ln w="9525">
            <a:noFill/>
          </a:ln>
        </p:spPr>
        <p:txBody>
          <a:bodyPr/>
          <a:lstStyle/>
          <a:p>
            <a:pPr algn="l">
              <a:lnSpc>
                <a:spcPct val="90000"/>
              </a:lnSpc>
              <a:buNone/>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7.4.1 </a:t>
            </a:r>
            <a:r>
              <a:rPr lang="zh-CN" altLang="en-US" i="0" dirty="0">
                <a:solidFill>
                  <a:srgbClr val="000066"/>
                </a:solidFill>
                <a:latin typeface="仿宋_GB2312" pitchFamily="49" charset="-122"/>
                <a:ea typeface="仿宋_GB2312" pitchFamily="49" charset="-122"/>
              </a:rPr>
              <a:t>看图时构思空间物体形状的方法</a:t>
            </a:r>
            <a:endParaRPr lang="zh-CN" altLang="en-US" sz="1800" i="0" dirty="0">
              <a:solidFill>
                <a:srgbClr val="FF3300"/>
              </a:solidFill>
              <a:latin typeface="仿宋_GB2312" pitchFamily="49" charset="-122"/>
              <a:ea typeface="仿宋_GB2312" pitchFamily="49" charset="-122"/>
            </a:endParaRPr>
          </a:p>
        </p:txBody>
      </p:sp>
      <p:pic>
        <p:nvPicPr>
          <p:cNvPr id="50182" name="Picture 6"/>
          <p:cNvPicPr>
            <a:picLocks noChangeAspect="1"/>
          </p:cNvPicPr>
          <p:nvPr/>
        </p:nvPicPr>
        <p:blipFill>
          <a:blip r:embed="rId2"/>
          <a:stretch>
            <a:fillRect/>
          </a:stretch>
        </p:blipFill>
        <p:spPr>
          <a:xfrm>
            <a:off x="701675" y="1246188"/>
            <a:ext cx="2830513" cy="2441575"/>
          </a:xfrm>
          <a:prstGeom prst="rect">
            <a:avLst/>
          </a:prstGeom>
          <a:noFill/>
          <a:ln w="4763">
            <a:noFill/>
          </a:ln>
        </p:spPr>
      </p:pic>
      <p:sp>
        <p:nvSpPr>
          <p:cNvPr id="50183" name="Text Box 7"/>
          <p:cNvSpPr txBox="1"/>
          <p:nvPr/>
        </p:nvSpPr>
        <p:spPr>
          <a:xfrm>
            <a:off x="904875" y="2047875"/>
            <a:ext cx="387350" cy="457200"/>
          </a:xfrm>
          <a:prstGeom prst="rect">
            <a:avLst/>
          </a:prstGeom>
          <a:noFill/>
          <a:ln w="4763">
            <a:noFill/>
          </a:ln>
        </p:spPr>
        <p:txBody>
          <a:bodyPr wrap="none">
            <a:spAutoFit/>
          </a:bodyPr>
          <a:lstStyle/>
          <a:p>
            <a:r>
              <a:rPr lang="en-US" altLang="zh-CN" dirty="0">
                <a:solidFill>
                  <a:schemeClr val="tx1"/>
                </a:solidFill>
                <a:latin typeface="Times New Roman" panose="02020603050405020304" pitchFamily="18" charset="0"/>
              </a:rPr>
              <a:t>A</a:t>
            </a:r>
          </a:p>
        </p:txBody>
      </p:sp>
      <p:sp>
        <p:nvSpPr>
          <p:cNvPr id="50184" name="Text Box 8"/>
          <p:cNvSpPr txBox="1"/>
          <p:nvPr/>
        </p:nvSpPr>
        <p:spPr>
          <a:xfrm>
            <a:off x="3224213" y="2047875"/>
            <a:ext cx="387350" cy="457200"/>
          </a:xfrm>
          <a:prstGeom prst="rect">
            <a:avLst/>
          </a:prstGeom>
          <a:noFill/>
          <a:ln w="4763">
            <a:noFill/>
          </a:ln>
        </p:spPr>
        <p:txBody>
          <a:bodyPr wrap="none">
            <a:spAutoFit/>
          </a:bodyPr>
          <a:lstStyle/>
          <a:p>
            <a:r>
              <a:rPr lang="en-US" altLang="zh-CN" dirty="0">
                <a:solidFill>
                  <a:schemeClr val="tx1"/>
                </a:solidFill>
                <a:latin typeface="Times New Roman" panose="02020603050405020304" pitchFamily="18" charset="0"/>
              </a:rPr>
              <a:t>C</a:t>
            </a:r>
          </a:p>
        </p:txBody>
      </p:sp>
      <p:sp>
        <p:nvSpPr>
          <p:cNvPr id="50185" name="Text Box 9"/>
          <p:cNvSpPr txBox="1"/>
          <p:nvPr/>
        </p:nvSpPr>
        <p:spPr>
          <a:xfrm>
            <a:off x="2192338" y="3001963"/>
            <a:ext cx="404812" cy="457200"/>
          </a:xfrm>
          <a:prstGeom prst="rect">
            <a:avLst/>
          </a:prstGeom>
          <a:noFill/>
          <a:ln w="4763">
            <a:noFill/>
          </a:ln>
        </p:spPr>
        <p:txBody>
          <a:bodyPr wrap="none">
            <a:spAutoFit/>
          </a:bodyPr>
          <a:lstStyle/>
          <a:p>
            <a:r>
              <a:rPr lang="en-US" altLang="zh-CN" dirty="0">
                <a:solidFill>
                  <a:schemeClr val="tx1"/>
                </a:solidFill>
                <a:latin typeface="Times New Roman" panose="02020603050405020304" pitchFamily="18" charset="0"/>
              </a:rPr>
              <a:t>D</a:t>
            </a:r>
          </a:p>
        </p:txBody>
      </p:sp>
      <p:sp>
        <p:nvSpPr>
          <p:cNvPr id="50186" name="Text Box 20"/>
          <p:cNvSpPr txBox="1"/>
          <p:nvPr/>
        </p:nvSpPr>
        <p:spPr>
          <a:xfrm>
            <a:off x="2120900" y="2100263"/>
            <a:ext cx="387350" cy="457200"/>
          </a:xfrm>
          <a:prstGeom prst="rect">
            <a:avLst/>
          </a:prstGeom>
          <a:noFill/>
          <a:ln w="4763">
            <a:noFill/>
          </a:ln>
        </p:spPr>
        <p:txBody>
          <a:bodyPr wrap="none">
            <a:spAutoFit/>
          </a:bodyPr>
          <a:lstStyle/>
          <a:p>
            <a:r>
              <a:rPr lang="en-US" altLang="zh-CN" dirty="0">
                <a:solidFill>
                  <a:schemeClr val="tx1"/>
                </a:solidFill>
                <a:latin typeface="Times New Roman" panose="02020603050405020304" pitchFamily="18" charset="0"/>
              </a:rPr>
              <a:t>B</a:t>
            </a:r>
          </a:p>
        </p:txBody>
      </p:sp>
      <p:sp>
        <p:nvSpPr>
          <p:cNvPr id="379927" name="Rectangle 23"/>
          <p:cNvSpPr>
            <a:spLocks noChangeArrowheads="1"/>
          </p:cNvSpPr>
          <p:nvPr/>
        </p:nvSpPr>
        <p:spPr bwMode="auto">
          <a:xfrm>
            <a:off x="346075" y="358775"/>
            <a:ext cx="8458200" cy="957263"/>
          </a:xfrm>
          <a:prstGeom prst="rect">
            <a:avLst/>
          </a:prstGeom>
          <a:noFill/>
          <a:ln w="9525">
            <a:noFill/>
            <a:miter lim="800000"/>
          </a:ln>
          <a:effectLst/>
        </p:spPr>
        <p:txBody>
          <a:bodyPr anchor="ctr"/>
          <a:lstStyle/>
          <a:p>
            <a:pPr marL="838200" marR="0" lvl="0" indent="-838200" algn="l" defTabSz="914400" rtl="0" eaLnBrk="1" fontAlgn="base" latinLnBrk="0" hangingPunct="1">
              <a:lnSpc>
                <a:spcPct val="100000"/>
              </a:lnSpc>
              <a:spcBef>
                <a:spcPct val="0"/>
              </a:spcBef>
              <a:spcAft>
                <a:spcPct val="0"/>
              </a:spcAft>
              <a:buClrTx/>
              <a:buSzTx/>
              <a:buFontTx/>
              <a:buAutoNum type="circleNumDbPlain" startAt="2"/>
              <a:defRPr/>
            </a:pPr>
            <a:r>
              <a:rPr kumimoji="0" lang="zh-CN" altLang="en-US" sz="2800" b="1" i="0" u="none" strike="noStrike" kern="1200" cap="none" spc="0" normalizeH="0" baseline="0" noProof="0" smtClean="0">
                <a:ln>
                  <a:noFill/>
                </a:ln>
                <a:solidFill>
                  <a:srgbClr val="A5002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视图上每一封闭线框可以是组合体上不同位置平面、曲面（及其切平面）或通孔的投影。</a:t>
            </a:r>
            <a:endParaRPr kumimoji="1" lang="zh-CN" altLang="en-US" sz="2800" b="1" i="0" u="none" strike="noStrike" kern="1200" cap="none" spc="0" normalizeH="0" baseline="0" noProof="0" smtClean="0">
              <a:ln>
                <a:noFill/>
              </a:ln>
              <a:solidFill>
                <a:srgbClr val="A5002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50188" name="Rectangle 26"/>
          <p:cNvSpPr/>
          <p:nvPr/>
        </p:nvSpPr>
        <p:spPr>
          <a:xfrm>
            <a:off x="754063" y="2909888"/>
            <a:ext cx="2743200" cy="677862"/>
          </a:xfrm>
          <a:prstGeom prst="rect">
            <a:avLst/>
          </a:prstGeom>
          <a:noFill/>
          <a:ln w="101600" cap="flat" cmpd="sng">
            <a:solidFill>
              <a:schemeClr val="hlink"/>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50189" name="Rectangle 25"/>
          <p:cNvSpPr/>
          <p:nvPr/>
        </p:nvSpPr>
        <p:spPr>
          <a:xfrm>
            <a:off x="757238" y="1293813"/>
            <a:ext cx="692150" cy="1619250"/>
          </a:xfrm>
          <a:prstGeom prst="rect">
            <a:avLst/>
          </a:prstGeom>
          <a:noFill/>
          <a:ln w="76200" cap="flat" cmpd="sng">
            <a:solidFill>
              <a:srgbClr val="FF0000"/>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pic>
        <p:nvPicPr>
          <p:cNvPr id="379931" name="Picture 27"/>
          <p:cNvPicPr>
            <a:picLocks noChangeAspect="1"/>
          </p:cNvPicPr>
          <p:nvPr/>
        </p:nvPicPr>
        <p:blipFill>
          <a:blip r:embed="rId3"/>
          <a:stretch>
            <a:fillRect/>
          </a:stretch>
        </p:blipFill>
        <p:spPr>
          <a:xfrm>
            <a:off x="4667250" y="1343025"/>
            <a:ext cx="2741613" cy="2954338"/>
          </a:xfrm>
          <a:prstGeom prst="rect">
            <a:avLst/>
          </a:prstGeom>
          <a:noFill/>
          <a:ln w="4763">
            <a:noFill/>
          </a:ln>
        </p:spPr>
      </p:pic>
      <p:pic>
        <p:nvPicPr>
          <p:cNvPr id="379933" name="Picture 29"/>
          <p:cNvPicPr>
            <a:picLocks noChangeAspect="1"/>
          </p:cNvPicPr>
          <p:nvPr/>
        </p:nvPicPr>
        <p:blipFill>
          <a:blip r:embed="rId4"/>
          <a:stretch>
            <a:fillRect/>
          </a:stretch>
        </p:blipFill>
        <p:spPr>
          <a:xfrm>
            <a:off x="5957888" y="4186238"/>
            <a:ext cx="2549525" cy="2500312"/>
          </a:xfrm>
          <a:prstGeom prst="rect">
            <a:avLst/>
          </a:prstGeom>
          <a:noFill/>
          <a:ln w="4763">
            <a:noFill/>
          </a:ln>
        </p:spPr>
      </p:pic>
      <p:pic>
        <p:nvPicPr>
          <p:cNvPr id="379934" name="Picture 30"/>
          <p:cNvPicPr>
            <a:picLocks noChangeAspect="1"/>
          </p:cNvPicPr>
          <p:nvPr/>
        </p:nvPicPr>
        <p:blipFill>
          <a:blip r:embed="rId5"/>
          <a:stretch>
            <a:fillRect/>
          </a:stretch>
        </p:blipFill>
        <p:spPr>
          <a:xfrm>
            <a:off x="779463" y="3735388"/>
            <a:ext cx="2797175" cy="3122612"/>
          </a:xfrm>
          <a:prstGeom prst="rect">
            <a:avLst/>
          </a:prstGeom>
          <a:noFill/>
          <a:ln w="4763">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
                                  </p:iterate>
                                  <p:childTnLst>
                                    <p:set>
                                      <p:cBhvr>
                                        <p:cTn id="6" dur="1" fill="hold">
                                          <p:stCondLst>
                                            <p:cond delay="0"/>
                                          </p:stCondLst>
                                        </p:cTn>
                                        <p:tgtEl>
                                          <p:spTgt spid="379927"/>
                                        </p:tgtEl>
                                        <p:attrNameLst>
                                          <p:attrName>style.visibility</p:attrName>
                                        </p:attrNameLst>
                                      </p:cBhvr>
                                      <p:to>
                                        <p:strVal val="visible"/>
                                      </p:to>
                                    </p:set>
                                    <p:animEffect transition="in" filter="wipe(left)">
                                      <p:cBhvr>
                                        <p:cTn id="7" dur="500"/>
                                        <p:tgtEl>
                                          <p:spTgt spid="37992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79931"/>
                                        </p:tgtEl>
                                        <p:attrNameLst>
                                          <p:attrName>style.visibility</p:attrName>
                                        </p:attrNameLst>
                                      </p:cBhvr>
                                      <p:to>
                                        <p:strVal val="visible"/>
                                      </p:to>
                                    </p:set>
                                    <p:animEffect transition="in" filter="dissolve">
                                      <p:cBhvr>
                                        <p:cTn id="12" dur="500"/>
                                        <p:tgtEl>
                                          <p:spTgt spid="379931"/>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79934"/>
                                        </p:tgtEl>
                                        <p:attrNameLst>
                                          <p:attrName>style.visibility</p:attrName>
                                        </p:attrNameLst>
                                      </p:cBhvr>
                                      <p:to>
                                        <p:strVal val="visible"/>
                                      </p:to>
                                    </p:set>
                                    <p:animEffect transition="in" filter="dissolve">
                                      <p:cBhvr>
                                        <p:cTn id="17" dur="500"/>
                                        <p:tgtEl>
                                          <p:spTgt spid="379934"/>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79933"/>
                                        </p:tgtEl>
                                        <p:attrNameLst>
                                          <p:attrName>style.visibility</p:attrName>
                                        </p:attrNameLst>
                                      </p:cBhvr>
                                      <p:to>
                                        <p:strVal val="visible"/>
                                      </p:to>
                                    </p:set>
                                    <p:animEffect transition="in" filter="dissolve">
                                      <p:cBhvr>
                                        <p:cTn id="22" dur="500"/>
                                        <p:tgtEl>
                                          <p:spTgt spid="3799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992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4E12FA48-4DF1-462D-B375-591D46042039}"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15:55:43</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15"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5pPr>
          </a:lstStyle>
          <a:p>
            <a:pPr lvl="0" algn="r" eaLnBrk="1" hangingPunct="1"/>
            <a:fld id="{9A0DB2DC-4C9A-4742-B13C-FB6460FD3503}" type="slidenum">
              <a:rPr lang="en-US" altLang="zh-CN" sz="1400" b="0" i="0" dirty="0">
                <a:solidFill>
                  <a:schemeClr val="tx1"/>
                </a:solidFill>
                <a:latin typeface="Times New Roman" panose="02020603050405020304" pitchFamily="18" charset="0"/>
              </a:rPr>
              <a:t>44</a:t>
            </a:fld>
            <a:endParaRPr lang="en-US" altLang="zh-CN" sz="1400" b="0" i="0" dirty="0">
              <a:solidFill>
                <a:schemeClr val="tx1"/>
              </a:solidFill>
              <a:latin typeface="Times New Roman" panose="02020603050405020304" pitchFamily="18" charset="0"/>
            </a:endParaRPr>
          </a:p>
        </p:txBody>
      </p:sp>
      <p:sp>
        <p:nvSpPr>
          <p:cNvPr id="51205" name="Rectangle 2"/>
          <p:cNvSpPr/>
          <p:nvPr/>
        </p:nvSpPr>
        <p:spPr>
          <a:xfrm>
            <a:off x="25400" y="0"/>
            <a:ext cx="8916988" cy="404813"/>
          </a:xfrm>
          <a:prstGeom prst="rect">
            <a:avLst/>
          </a:prstGeom>
          <a:noFill/>
          <a:ln w="9525">
            <a:noFill/>
          </a:ln>
        </p:spPr>
        <p:txBody>
          <a:bodyPr/>
          <a:lstStyle/>
          <a:p>
            <a:pPr algn="l">
              <a:lnSpc>
                <a:spcPct val="90000"/>
              </a:lnSpc>
              <a:buNone/>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7.4.1 </a:t>
            </a:r>
            <a:r>
              <a:rPr lang="zh-CN" altLang="en-US" i="0" dirty="0">
                <a:solidFill>
                  <a:srgbClr val="000066"/>
                </a:solidFill>
                <a:latin typeface="仿宋_GB2312" pitchFamily="49" charset="-122"/>
                <a:ea typeface="仿宋_GB2312" pitchFamily="49" charset="-122"/>
              </a:rPr>
              <a:t>看图时构思空间物体形状的方法</a:t>
            </a:r>
            <a:endParaRPr lang="zh-CN" altLang="en-US" sz="1800" i="0" dirty="0">
              <a:solidFill>
                <a:srgbClr val="FF3300"/>
              </a:solidFill>
              <a:latin typeface="仿宋_GB2312" pitchFamily="49" charset="-122"/>
              <a:ea typeface="仿宋_GB2312" pitchFamily="49" charset="-122"/>
            </a:endParaRPr>
          </a:p>
        </p:txBody>
      </p:sp>
      <p:pic>
        <p:nvPicPr>
          <p:cNvPr id="51206" name="Picture 3"/>
          <p:cNvPicPr>
            <a:picLocks noChangeAspect="1"/>
          </p:cNvPicPr>
          <p:nvPr/>
        </p:nvPicPr>
        <p:blipFill>
          <a:blip r:embed="rId2"/>
          <a:stretch>
            <a:fillRect/>
          </a:stretch>
        </p:blipFill>
        <p:spPr>
          <a:xfrm>
            <a:off x="735013" y="2432050"/>
            <a:ext cx="2830512" cy="2441575"/>
          </a:xfrm>
          <a:prstGeom prst="rect">
            <a:avLst/>
          </a:prstGeom>
          <a:noFill/>
          <a:ln w="4763">
            <a:noFill/>
          </a:ln>
        </p:spPr>
      </p:pic>
      <p:sp>
        <p:nvSpPr>
          <p:cNvPr id="51207" name="Text Box 4"/>
          <p:cNvSpPr txBox="1"/>
          <p:nvPr/>
        </p:nvSpPr>
        <p:spPr>
          <a:xfrm>
            <a:off x="938213" y="3233738"/>
            <a:ext cx="387350" cy="457200"/>
          </a:xfrm>
          <a:prstGeom prst="rect">
            <a:avLst/>
          </a:prstGeom>
          <a:noFill/>
          <a:ln w="4763">
            <a:noFill/>
          </a:ln>
        </p:spPr>
        <p:txBody>
          <a:bodyPr wrap="none">
            <a:spAutoFit/>
          </a:bodyPr>
          <a:lstStyle/>
          <a:p>
            <a:r>
              <a:rPr lang="en-US" altLang="zh-CN" dirty="0">
                <a:solidFill>
                  <a:schemeClr val="tx1"/>
                </a:solidFill>
                <a:latin typeface="Times New Roman" panose="02020603050405020304" pitchFamily="18" charset="0"/>
              </a:rPr>
              <a:t>A</a:t>
            </a:r>
          </a:p>
        </p:txBody>
      </p:sp>
      <p:sp>
        <p:nvSpPr>
          <p:cNvPr id="51208" name="Text Box 5"/>
          <p:cNvSpPr txBox="1"/>
          <p:nvPr/>
        </p:nvSpPr>
        <p:spPr>
          <a:xfrm>
            <a:off x="3035300" y="3233738"/>
            <a:ext cx="387350" cy="457200"/>
          </a:xfrm>
          <a:prstGeom prst="rect">
            <a:avLst/>
          </a:prstGeom>
          <a:noFill/>
          <a:ln w="4763">
            <a:noFill/>
          </a:ln>
        </p:spPr>
        <p:txBody>
          <a:bodyPr wrap="none">
            <a:spAutoFit/>
          </a:bodyPr>
          <a:lstStyle/>
          <a:p>
            <a:r>
              <a:rPr lang="en-US" altLang="zh-CN" dirty="0">
                <a:solidFill>
                  <a:schemeClr val="tx1"/>
                </a:solidFill>
                <a:latin typeface="Times New Roman" panose="02020603050405020304" pitchFamily="18" charset="0"/>
              </a:rPr>
              <a:t>C</a:t>
            </a:r>
          </a:p>
        </p:txBody>
      </p:sp>
      <p:sp>
        <p:nvSpPr>
          <p:cNvPr id="51209" name="Text Box 6"/>
          <p:cNvSpPr txBox="1"/>
          <p:nvPr/>
        </p:nvSpPr>
        <p:spPr>
          <a:xfrm>
            <a:off x="2225675" y="4187825"/>
            <a:ext cx="404813" cy="457200"/>
          </a:xfrm>
          <a:prstGeom prst="rect">
            <a:avLst/>
          </a:prstGeom>
          <a:noFill/>
          <a:ln w="4763">
            <a:noFill/>
          </a:ln>
        </p:spPr>
        <p:txBody>
          <a:bodyPr wrap="none">
            <a:spAutoFit/>
          </a:bodyPr>
          <a:lstStyle/>
          <a:p>
            <a:r>
              <a:rPr lang="en-US" altLang="zh-CN" dirty="0">
                <a:solidFill>
                  <a:schemeClr val="tx1"/>
                </a:solidFill>
                <a:latin typeface="Times New Roman" panose="02020603050405020304" pitchFamily="18" charset="0"/>
              </a:rPr>
              <a:t>D</a:t>
            </a:r>
          </a:p>
        </p:txBody>
      </p:sp>
      <p:sp>
        <p:nvSpPr>
          <p:cNvPr id="51210" name="Text Box 7"/>
          <p:cNvSpPr txBox="1"/>
          <p:nvPr/>
        </p:nvSpPr>
        <p:spPr>
          <a:xfrm>
            <a:off x="2154238" y="3286125"/>
            <a:ext cx="387350" cy="457200"/>
          </a:xfrm>
          <a:prstGeom prst="rect">
            <a:avLst/>
          </a:prstGeom>
          <a:noFill/>
          <a:ln w="4763">
            <a:noFill/>
          </a:ln>
        </p:spPr>
        <p:txBody>
          <a:bodyPr wrap="none">
            <a:spAutoFit/>
          </a:bodyPr>
          <a:lstStyle/>
          <a:p>
            <a:r>
              <a:rPr lang="en-US" altLang="zh-CN" dirty="0">
                <a:solidFill>
                  <a:schemeClr val="tx1"/>
                </a:solidFill>
                <a:latin typeface="Times New Roman" panose="02020603050405020304" pitchFamily="18" charset="0"/>
              </a:rPr>
              <a:t>B</a:t>
            </a:r>
          </a:p>
        </p:txBody>
      </p:sp>
      <p:sp>
        <p:nvSpPr>
          <p:cNvPr id="380936" name="Rectangle 8"/>
          <p:cNvSpPr>
            <a:spLocks noChangeArrowheads="1"/>
          </p:cNvSpPr>
          <p:nvPr/>
        </p:nvSpPr>
        <p:spPr bwMode="auto">
          <a:xfrm>
            <a:off x="314325" y="517525"/>
            <a:ext cx="8797925" cy="1300163"/>
          </a:xfrm>
          <a:prstGeom prst="rect">
            <a:avLst/>
          </a:prstGeom>
          <a:noFill/>
          <a:ln w="9525">
            <a:noFill/>
            <a:miter lim="800000"/>
          </a:ln>
          <a:effectLst/>
        </p:spPr>
        <p:txBody>
          <a:bodyPr anchor="ctr"/>
          <a:lstStyle/>
          <a:p>
            <a:pPr marL="838200" marR="0" lvl="0" indent="-838200" algn="l" defTabSz="914400" rtl="0" eaLnBrk="1" fontAlgn="base" latinLnBrk="0" hangingPunct="1">
              <a:lnSpc>
                <a:spcPct val="100000"/>
              </a:lnSpc>
              <a:spcBef>
                <a:spcPct val="0"/>
              </a:spcBef>
              <a:spcAft>
                <a:spcPct val="0"/>
              </a:spcAft>
              <a:buClrTx/>
              <a:buSzTx/>
              <a:buFontTx/>
              <a:buAutoNum type="circleNumDbPlain" startAt="3"/>
              <a:defRPr/>
            </a:pPr>
            <a:r>
              <a:rPr kumimoji="0" lang="zh-CN" altLang="en-US" sz="2800" b="1" i="0" u="none" strike="noStrike" kern="1200" cap="none" spc="0" normalizeH="0" baseline="0" noProof="0" smtClean="0">
                <a:ln>
                  <a:noFill/>
                </a:ln>
                <a:solidFill>
                  <a:srgbClr val="A5002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视图上任何相邻的封闭线框必定是物体上相交的或有前后关系的（或其中一个是通孔）的两个面的投影。</a:t>
            </a:r>
            <a:endParaRPr kumimoji="1" lang="zh-CN" altLang="en-US" sz="2800" b="1" i="0" u="none" strike="noStrike" kern="1200" cap="none" spc="0" normalizeH="0" baseline="0" noProof="0" smtClean="0">
              <a:ln>
                <a:noFill/>
              </a:ln>
              <a:solidFill>
                <a:srgbClr val="A5002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51212" name="Rectangle 9"/>
          <p:cNvSpPr/>
          <p:nvPr/>
        </p:nvSpPr>
        <p:spPr>
          <a:xfrm>
            <a:off x="2813050" y="2479675"/>
            <a:ext cx="717550" cy="1639888"/>
          </a:xfrm>
          <a:prstGeom prst="rect">
            <a:avLst/>
          </a:prstGeom>
          <a:noFill/>
          <a:ln w="101600" cap="flat" cmpd="sng">
            <a:solidFill>
              <a:schemeClr val="hlink"/>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51213" name="Rectangle 10"/>
          <p:cNvSpPr/>
          <p:nvPr/>
        </p:nvSpPr>
        <p:spPr>
          <a:xfrm>
            <a:off x="1458913" y="2479675"/>
            <a:ext cx="1362075" cy="1619250"/>
          </a:xfrm>
          <a:prstGeom prst="rect">
            <a:avLst/>
          </a:prstGeom>
          <a:noFill/>
          <a:ln w="76200" cap="flat" cmpd="sng">
            <a:solidFill>
              <a:srgbClr val="FF0000"/>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pic>
        <p:nvPicPr>
          <p:cNvPr id="380942" name="Picture 14"/>
          <p:cNvPicPr>
            <a:picLocks noChangeAspect="1"/>
          </p:cNvPicPr>
          <p:nvPr/>
        </p:nvPicPr>
        <p:blipFill>
          <a:blip r:embed="rId3"/>
          <a:stretch>
            <a:fillRect/>
          </a:stretch>
        </p:blipFill>
        <p:spPr>
          <a:xfrm>
            <a:off x="6099175" y="1446213"/>
            <a:ext cx="2714625" cy="2651125"/>
          </a:xfrm>
          <a:prstGeom prst="rect">
            <a:avLst/>
          </a:prstGeom>
          <a:noFill/>
          <a:ln w="4763">
            <a:noFill/>
          </a:ln>
        </p:spPr>
      </p:pic>
      <p:pic>
        <p:nvPicPr>
          <p:cNvPr id="380943" name="Picture 15"/>
          <p:cNvPicPr>
            <a:picLocks noChangeAspect="1"/>
          </p:cNvPicPr>
          <p:nvPr/>
        </p:nvPicPr>
        <p:blipFill>
          <a:blip r:embed="rId4"/>
          <a:stretch>
            <a:fillRect/>
          </a:stretch>
        </p:blipFill>
        <p:spPr>
          <a:xfrm>
            <a:off x="3756025" y="3733800"/>
            <a:ext cx="2379663" cy="2798763"/>
          </a:xfrm>
          <a:prstGeom prst="rect">
            <a:avLst/>
          </a:prstGeom>
          <a:noFill/>
          <a:ln w="4763">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wd">
                                    <p:tmPct val="10000"/>
                                  </p:iterate>
                                  <p:childTnLst>
                                    <p:set>
                                      <p:cBhvr>
                                        <p:cTn id="6" dur="1" fill="hold">
                                          <p:stCondLst>
                                            <p:cond delay="0"/>
                                          </p:stCondLst>
                                        </p:cTn>
                                        <p:tgtEl>
                                          <p:spTgt spid="380936"/>
                                        </p:tgtEl>
                                        <p:attrNameLst>
                                          <p:attrName>style.visibility</p:attrName>
                                        </p:attrNameLst>
                                      </p:cBhvr>
                                      <p:to>
                                        <p:strVal val="visible"/>
                                      </p:to>
                                    </p:set>
                                    <p:animEffect transition="in" filter="wipe(left)">
                                      <p:cBhvr>
                                        <p:cTn id="7" dur="500"/>
                                        <p:tgtEl>
                                          <p:spTgt spid="38093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80942"/>
                                        </p:tgtEl>
                                        <p:attrNameLst>
                                          <p:attrName>style.visibility</p:attrName>
                                        </p:attrNameLst>
                                      </p:cBhvr>
                                      <p:to>
                                        <p:strVal val="visible"/>
                                      </p:to>
                                    </p:set>
                                    <p:animEffect transition="in" filter="dissolve">
                                      <p:cBhvr>
                                        <p:cTn id="12" dur="500"/>
                                        <p:tgtEl>
                                          <p:spTgt spid="38094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80943"/>
                                        </p:tgtEl>
                                        <p:attrNameLst>
                                          <p:attrName>style.visibility</p:attrName>
                                        </p:attrNameLst>
                                      </p:cBhvr>
                                      <p:to>
                                        <p:strVal val="visible"/>
                                      </p:to>
                                    </p:set>
                                    <p:animEffect transition="in" filter="dissolve">
                                      <p:cBhvr>
                                        <p:cTn id="17" dur="500"/>
                                        <p:tgtEl>
                                          <p:spTgt spid="3809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093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27A9BF4A-5E4D-4C55-BE3D-2512541BD8DF}"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15:55:43</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5pPr>
          </a:lstStyle>
          <a:p>
            <a:pPr lvl="0" algn="r" eaLnBrk="1" hangingPunct="1"/>
            <a:fld id="{9A0DB2DC-4C9A-4742-B13C-FB6460FD3503}" type="slidenum">
              <a:rPr lang="en-US" altLang="zh-CN" sz="1400" b="0" i="0" dirty="0">
                <a:solidFill>
                  <a:schemeClr val="tx1"/>
                </a:solidFill>
                <a:latin typeface="Times New Roman" panose="02020603050405020304" pitchFamily="18" charset="0"/>
              </a:rPr>
              <a:t>45</a:t>
            </a:fld>
            <a:endParaRPr lang="en-US" altLang="zh-CN" sz="1400" b="0" i="0" dirty="0">
              <a:solidFill>
                <a:schemeClr val="tx1"/>
              </a:solidFill>
              <a:latin typeface="Times New Roman" panose="02020603050405020304" pitchFamily="18" charset="0"/>
            </a:endParaRPr>
          </a:p>
        </p:txBody>
      </p:sp>
      <p:sp>
        <p:nvSpPr>
          <p:cNvPr id="52229" name="Rectangle 4"/>
          <p:cNvSpPr/>
          <p:nvPr/>
        </p:nvSpPr>
        <p:spPr>
          <a:xfrm>
            <a:off x="25400" y="0"/>
            <a:ext cx="8916988"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7.4.2 </a:t>
            </a:r>
            <a:r>
              <a:rPr lang="zh-CN" altLang="en-US" i="0" dirty="0">
                <a:solidFill>
                  <a:srgbClr val="000066"/>
                </a:solidFill>
                <a:latin typeface="仿宋_GB2312" pitchFamily="49" charset="-122"/>
                <a:ea typeface="仿宋_GB2312" pitchFamily="49" charset="-122"/>
              </a:rPr>
              <a:t>形体分析法</a:t>
            </a:r>
          </a:p>
        </p:txBody>
      </p:sp>
      <p:sp>
        <p:nvSpPr>
          <p:cNvPr id="381957" name="Text Box 5"/>
          <p:cNvSpPr txBox="1"/>
          <p:nvPr/>
        </p:nvSpPr>
        <p:spPr>
          <a:xfrm>
            <a:off x="157163" y="436563"/>
            <a:ext cx="8816975" cy="822325"/>
          </a:xfrm>
          <a:prstGeom prst="rect">
            <a:avLst/>
          </a:prstGeom>
          <a:noFill/>
          <a:ln w="4763">
            <a:noFill/>
          </a:ln>
        </p:spPr>
        <p:txBody>
          <a:bodyPr>
            <a:spAutoFit/>
          </a:bodyPr>
          <a:lstStyle/>
          <a:p>
            <a:pPr marL="457200" indent="-457200" algn="l"/>
            <a:r>
              <a:rPr lang="en-US" altLang="zh-CN" i="0" dirty="0">
                <a:solidFill>
                  <a:srgbClr val="A50021"/>
                </a:solidFill>
                <a:latin typeface="Times New Roman" panose="02020603050405020304" pitchFamily="18" charset="0"/>
              </a:rPr>
              <a:t>      </a:t>
            </a:r>
            <a:r>
              <a:rPr lang="zh-CN" altLang="en-US" i="0" dirty="0">
                <a:solidFill>
                  <a:srgbClr val="A50021"/>
                </a:solidFill>
                <a:latin typeface="Times New Roman" panose="02020603050405020304" pitchFamily="18" charset="0"/>
              </a:rPr>
              <a:t>分析主视图，判断各基本形体及其组合形式，逐个找出每个基本形体在其他视图上的投影，最后想象出组合体的形状。</a:t>
            </a:r>
          </a:p>
        </p:txBody>
      </p:sp>
      <p:pic>
        <p:nvPicPr>
          <p:cNvPr id="381958" name="Picture 6"/>
          <p:cNvPicPr>
            <a:picLocks noChangeAspect="1"/>
          </p:cNvPicPr>
          <p:nvPr/>
        </p:nvPicPr>
        <p:blipFill>
          <a:blip r:embed="rId2"/>
          <a:stretch>
            <a:fillRect/>
          </a:stretch>
        </p:blipFill>
        <p:spPr>
          <a:xfrm>
            <a:off x="1684338" y="1171575"/>
            <a:ext cx="5526087" cy="5484813"/>
          </a:xfrm>
          <a:prstGeom prst="rect">
            <a:avLst/>
          </a:prstGeom>
          <a:noFill/>
          <a:ln w="4763">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iterate type="wd">
                                    <p:tmPct val="10000"/>
                                  </p:iterate>
                                  <p:childTnLst>
                                    <p:set>
                                      <p:cBhvr>
                                        <p:cTn id="6" dur="1" fill="hold">
                                          <p:stCondLst>
                                            <p:cond delay="0"/>
                                          </p:stCondLst>
                                        </p:cTn>
                                        <p:tgtEl>
                                          <p:spTgt spid="381957">
                                            <p:txEl>
                                              <p:pRg st="0" end="0"/>
                                            </p:txEl>
                                          </p:spTgt>
                                        </p:tgtEl>
                                        <p:attrNameLst>
                                          <p:attrName>style.visibility</p:attrName>
                                        </p:attrNameLst>
                                      </p:cBhvr>
                                      <p:to>
                                        <p:strVal val="visible"/>
                                      </p:to>
                                    </p:set>
                                    <p:animEffect transition="in" filter="wipe(left)">
                                      <p:cBhvr>
                                        <p:cTn id="7" dur="500"/>
                                        <p:tgtEl>
                                          <p:spTgt spid="38195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81958"/>
                                        </p:tgtEl>
                                        <p:attrNameLst>
                                          <p:attrName>style.visibility</p:attrName>
                                        </p:attrNameLst>
                                      </p:cBhvr>
                                      <p:to>
                                        <p:strVal val="visible"/>
                                      </p:to>
                                    </p:set>
                                    <p:animEffect transition="in" filter="dissolve">
                                      <p:cBhvr>
                                        <p:cTn id="12" dur="500"/>
                                        <p:tgtEl>
                                          <p:spTgt spid="3819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FBD6ACCE-47E0-4E4C-AE2F-BFA0BF155F1C}"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15:55:43</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25"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5pPr>
          </a:lstStyle>
          <a:p>
            <a:pPr lvl="0" algn="r" eaLnBrk="1" hangingPunct="1"/>
            <a:fld id="{9A0DB2DC-4C9A-4742-B13C-FB6460FD3503}" type="slidenum">
              <a:rPr lang="en-US" altLang="zh-CN" sz="1400" b="0" i="0" dirty="0">
                <a:solidFill>
                  <a:schemeClr val="tx1"/>
                </a:solidFill>
                <a:latin typeface="Times New Roman" panose="02020603050405020304" pitchFamily="18" charset="0"/>
              </a:rPr>
              <a:t>46</a:t>
            </a:fld>
            <a:endParaRPr lang="en-US" altLang="zh-CN" sz="1400" b="0" i="0" dirty="0">
              <a:solidFill>
                <a:schemeClr val="tx1"/>
              </a:solidFill>
              <a:latin typeface="Times New Roman" panose="02020603050405020304" pitchFamily="18" charset="0"/>
            </a:endParaRPr>
          </a:p>
        </p:txBody>
      </p:sp>
      <p:sp>
        <p:nvSpPr>
          <p:cNvPr id="53253" name="Rectangle 2"/>
          <p:cNvSpPr/>
          <p:nvPr/>
        </p:nvSpPr>
        <p:spPr>
          <a:xfrm>
            <a:off x="25400" y="0"/>
            <a:ext cx="8916988" cy="404813"/>
          </a:xfrm>
          <a:prstGeom prst="rect">
            <a:avLst/>
          </a:prstGeom>
          <a:noFill/>
          <a:ln w="9525">
            <a:noFill/>
          </a:ln>
        </p:spPr>
        <p:txBody>
          <a:bodyPr/>
          <a:lstStyle/>
          <a:p>
            <a:pPr algn="l">
              <a:lnSpc>
                <a:spcPct val="90000"/>
              </a:lnSpc>
              <a:buNone/>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7.4.2 </a:t>
            </a:r>
            <a:r>
              <a:rPr lang="zh-CN" altLang="en-US" i="0" dirty="0">
                <a:solidFill>
                  <a:srgbClr val="000066"/>
                </a:solidFill>
                <a:latin typeface="仿宋_GB2312" pitchFamily="49" charset="-122"/>
                <a:ea typeface="仿宋_GB2312" pitchFamily="49" charset="-122"/>
              </a:rPr>
              <a:t>形体分析法</a:t>
            </a:r>
          </a:p>
        </p:txBody>
      </p:sp>
      <p:pic>
        <p:nvPicPr>
          <p:cNvPr id="53254" name="Picture 5"/>
          <p:cNvPicPr>
            <a:picLocks noChangeAspect="1"/>
          </p:cNvPicPr>
          <p:nvPr/>
        </p:nvPicPr>
        <p:blipFill>
          <a:blip r:embed="rId2"/>
          <a:srcRect t="39542"/>
          <a:stretch>
            <a:fillRect/>
          </a:stretch>
        </p:blipFill>
        <p:spPr>
          <a:xfrm>
            <a:off x="384175" y="1219200"/>
            <a:ext cx="6484938" cy="3994150"/>
          </a:xfrm>
          <a:prstGeom prst="rect">
            <a:avLst/>
          </a:prstGeom>
          <a:noFill/>
          <a:ln w="4763">
            <a:noFill/>
          </a:ln>
        </p:spPr>
      </p:pic>
      <p:pic>
        <p:nvPicPr>
          <p:cNvPr id="382982" name="Picture 6"/>
          <p:cNvPicPr>
            <a:picLocks noChangeAspect="1"/>
          </p:cNvPicPr>
          <p:nvPr/>
        </p:nvPicPr>
        <p:blipFill>
          <a:blip r:embed="rId3"/>
          <a:stretch>
            <a:fillRect/>
          </a:stretch>
        </p:blipFill>
        <p:spPr>
          <a:xfrm>
            <a:off x="3619500" y="3775075"/>
            <a:ext cx="2574925" cy="2657475"/>
          </a:xfrm>
          <a:prstGeom prst="rect">
            <a:avLst/>
          </a:prstGeom>
          <a:noFill/>
          <a:ln w="4763">
            <a:noFill/>
          </a:ln>
        </p:spPr>
      </p:pic>
      <p:pic>
        <p:nvPicPr>
          <p:cNvPr id="382983" name="Picture 7"/>
          <p:cNvPicPr>
            <a:picLocks noChangeAspect="1"/>
          </p:cNvPicPr>
          <p:nvPr/>
        </p:nvPicPr>
        <p:blipFill>
          <a:blip r:embed="rId4"/>
          <a:stretch>
            <a:fillRect/>
          </a:stretch>
        </p:blipFill>
        <p:spPr>
          <a:xfrm>
            <a:off x="6184900" y="2111375"/>
            <a:ext cx="2959100" cy="2770188"/>
          </a:xfrm>
          <a:prstGeom prst="rect">
            <a:avLst/>
          </a:prstGeom>
          <a:noFill/>
          <a:ln w="4763">
            <a:noFill/>
          </a:ln>
        </p:spPr>
      </p:pic>
      <p:sp>
        <p:nvSpPr>
          <p:cNvPr id="382984" name="Line 8"/>
          <p:cNvSpPr/>
          <p:nvPr/>
        </p:nvSpPr>
        <p:spPr>
          <a:xfrm>
            <a:off x="701675" y="1028700"/>
            <a:ext cx="817563" cy="0"/>
          </a:xfrm>
          <a:prstGeom prst="line">
            <a:avLst/>
          </a:prstGeom>
          <a:ln w="4763" cap="flat" cmpd="sng">
            <a:solidFill>
              <a:schemeClr val="hlink"/>
            </a:solidFill>
            <a:prstDash val="solid"/>
            <a:headEnd type="none" w="med" len="med"/>
            <a:tailEnd type="none" w="med" len="med"/>
          </a:ln>
        </p:spPr>
      </p:sp>
      <p:sp>
        <p:nvSpPr>
          <p:cNvPr id="382985" name="Text Box 9"/>
          <p:cNvSpPr txBox="1"/>
          <p:nvPr/>
        </p:nvSpPr>
        <p:spPr>
          <a:xfrm>
            <a:off x="555625" y="587375"/>
            <a:ext cx="1098550" cy="457200"/>
          </a:xfrm>
          <a:prstGeom prst="rect">
            <a:avLst/>
          </a:prstGeom>
          <a:noFill/>
          <a:ln w="4763">
            <a:noFill/>
          </a:ln>
        </p:spPr>
        <p:txBody>
          <a:bodyPr wrap="none">
            <a:spAutoFit/>
          </a:bodyPr>
          <a:lstStyle/>
          <a:p>
            <a:r>
              <a:rPr lang="zh-CN" altLang="en-US" i="0" dirty="0">
                <a:solidFill>
                  <a:schemeClr val="tx1"/>
                </a:solidFill>
                <a:latin typeface="Times New Roman" panose="02020603050405020304" pitchFamily="18" charset="0"/>
              </a:rPr>
              <a:t>长圆孔</a:t>
            </a:r>
          </a:p>
        </p:txBody>
      </p:sp>
      <p:sp>
        <p:nvSpPr>
          <p:cNvPr id="382986" name="Line 10"/>
          <p:cNvSpPr/>
          <p:nvPr/>
        </p:nvSpPr>
        <p:spPr>
          <a:xfrm>
            <a:off x="701675" y="1028700"/>
            <a:ext cx="196850" cy="571500"/>
          </a:xfrm>
          <a:prstGeom prst="line">
            <a:avLst/>
          </a:prstGeom>
          <a:ln w="4826" cap="flat" cmpd="sng">
            <a:solidFill>
              <a:schemeClr val="hlink"/>
            </a:solidFill>
            <a:prstDash val="solid"/>
            <a:headEnd type="none" w="med" len="med"/>
            <a:tailEnd type="triangle" w="med" len="lg"/>
          </a:ln>
        </p:spPr>
      </p:sp>
      <p:sp>
        <p:nvSpPr>
          <p:cNvPr id="382987" name="Line 11"/>
          <p:cNvSpPr/>
          <p:nvPr/>
        </p:nvSpPr>
        <p:spPr>
          <a:xfrm>
            <a:off x="701675" y="1028700"/>
            <a:ext cx="261938" cy="2776538"/>
          </a:xfrm>
          <a:prstGeom prst="line">
            <a:avLst/>
          </a:prstGeom>
          <a:ln w="4826" cap="flat" cmpd="sng">
            <a:solidFill>
              <a:schemeClr val="hlink"/>
            </a:solidFill>
            <a:prstDash val="solid"/>
            <a:headEnd type="none" w="med" len="med"/>
            <a:tailEnd type="triangle" w="med" len="lg"/>
          </a:ln>
        </p:spPr>
      </p:sp>
      <p:sp>
        <p:nvSpPr>
          <p:cNvPr id="382988" name="Line 12"/>
          <p:cNvSpPr/>
          <p:nvPr/>
        </p:nvSpPr>
        <p:spPr>
          <a:xfrm>
            <a:off x="2808288" y="1125538"/>
            <a:ext cx="817562" cy="0"/>
          </a:xfrm>
          <a:prstGeom prst="line">
            <a:avLst/>
          </a:prstGeom>
          <a:ln w="4763" cap="flat" cmpd="sng">
            <a:solidFill>
              <a:schemeClr val="hlink"/>
            </a:solidFill>
            <a:prstDash val="solid"/>
            <a:headEnd type="none" w="med" len="med"/>
            <a:tailEnd type="none" w="med" len="med"/>
          </a:ln>
        </p:spPr>
      </p:sp>
      <p:sp>
        <p:nvSpPr>
          <p:cNvPr id="382989" name="Text Box 13"/>
          <p:cNvSpPr txBox="1"/>
          <p:nvPr/>
        </p:nvSpPr>
        <p:spPr>
          <a:xfrm>
            <a:off x="2665413" y="652463"/>
            <a:ext cx="1098550" cy="457200"/>
          </a:xfrm>
          <a:prstGeom prst="rect">
            <a:avLst/>
          </a:prstGeom>
          <a:noFill/>
          <a:ln w="4763">
            <a:noFill/>
          </a:ln>
        </p:spPr>
        <p:txBody>
          <a:bodyPr wrap="none">
            <a:spAutoFit/>
          </a:bodyPr>
          <a:lstStyle/>
          <a:p>
            <a:r>
              <a:rPr lang="zh-CN" altLang="en-US" i="0" dirty="0">
                <a:solidFill>
                  <a:schemeClr val="tx1"/>
                </a:solidFill>
                <a:latin typeface="Times New Roman" panose="02020603050405020304" pitchFamily="18" charset="0"/>
              </a:rPr>
              <a:t>圆柱孔</a:t>
            </a:r>
          </a:p>
        </p:txBody>
      </p:sp>
      <p:sp>
        <p:nvSpPr>
          <p:cNvPr id="382990" name="Line 14"/>
          <p:cNvSpPr/>
          <p:nvPr/>
        </p:nvSpPr>
        <p:spPr>
          <a:xfrm flipH="1">
            <a:off x="2498725" y="1125538"/>
            <a:ext cx="309563" cy="439737"/>
          </a:xfrm>
          <a:prstGeom prst="line">
            <a:avLst/>
          </a:prstGeom>
          <a:ln w="4826" cap="flat" cmpd="sng">
            <a:solidFill>
              <a:schemeClr val="hlink"/>
            </a:solidFill>
            <a:prstDash val="solid"/>
            <a:headEnd type="none" w="med" len="med"/>
            <a:tailEnd type="triangle" w="med" len="lg"/>
          </a:ln>
        </p:spPr>
      </p:sp>
      <p:sp>
        <p:nvSpPr>
          <p:cNvPr id="382991" name="Line 15"/>
          <p:cNvSpPr/>
          <p:nvPr/>
        </p:nvSpPr>
        <p:spPr>
          <a:xfrm flipH="1">
            <a:off x="2400300" y="1125538"/>
            <a:ext cx="407988" cy="3365500"/>
          </a:xfrm>
          <a:prstGeom prst="line">
            <a:avLst/>
          </a:prstGeom>
          <a:ln w="4826" cap="flat" cmpd="sng">
            <a:solidFill>
              <a:schemeClr val="hlink"/>
            </a:solidFill>
            <a:prstDash val="solid"/>
            <a:headEnd type="none" w="med" len="med"/>
            <a:tailEnd type="triangle" w="med" len="lg"/>
          </a:ln>
        </p:spPr>
      </p:sp>
      <p:sp>
        <p:nvSpPr>
          <p:cNvPr id="382992" name="Line 16"/>
          <p:cNvSpPr/>
          <p:nvPr/>
        </p:nvSpPr>
        <p:spPr>
          <a:xfrm>
            <a:off x="3900488" y="2384425"/>
            <a:ext cx="1568450" cy="0"/>
          </a:xfrm>
          <a:prstGeom prst="line">
            <a:avLst/>
          </a:prstGeom>
          <a:ln w="4763" cap="flat" cmpd="sng">
            <a:solidFill>
              <a:schemeClr val="hlink"/>
            </a:solidFill>
            <a:prstDash val="solid"/>
            <a:headEnd type="none" w="med" len="med"/>
            <a:tailEnd type="none" w="med" len="med"/>
          </a:ln>
        </p:spPr>
      </p:sp>
      <p:sp>
        <p:nvSpPr>
          <p:cNvPr id="382993" name="Text Box 17"/>
          <p:cNvSpPr txBox="1"/>
          <p:nvPr/>
        </p:nvSpPr>
        <p:spPr>
          <a:xfrm>
            <a:off x="3830638" y="1925638"/>
            <a:ext cx="1708150" cy="457200"/>
          </a:xfrm>
          <a:prstGeom prst="rect">
            <a:avLst/>
          </a:prstGeom>
          <a:noFill/>
          <a:ln w="4763">
            <a:noFill/>
          </a:ln>
        </p:spPr>
        <p:txBody>
          <a:bodyPr wrap="none">
            <a:spAutoFit/>
          </a:bodyPr>
          <a:lstStyle/>
          <a:p>
            <a:r>
              <a:rPr lang="zh-CN" altLang="en-US" i="0" dirty="0">
                <a:solidFill>
                  <a:schemeClr val="tx1"/>
                </a:solidFill>
                <a:latin typeface="Times New Roman" panose="02020603050405020304" pitchFamily="18" charset="0"/>
              </a:rPr>
              <a:t>半圆形搭子</a:t>
            </a:r>
          </a:p>
        </p:txBody>
      </p:sp>
      <p:sp>
        <p:nvSpPr>
          <p:cNvPr id="382994" name="Line 18"/>
          <p:cNvSpPr/>
          <p:nvPr/>
        </p:nvSpPr>
        <p:spPr>
          <a:xfrm flipV="1">
            <a:off x="5405438" y="1779588"/>
            <a:ext cx="652462" cy="592137"/>
          </a:xfrm>
          <a:prstGeom prst="line">
            <a:avLst/>
          </a:prstGeom>
          <a:ln w="4826" cap="flat" cmpd="sng">
            <a:solidFill>
              <a:schemeClr val="hlink"/>
            </a:solidFill>
            <a:prstDash val="solid"/>
            <a:headEnd type="none" w="med" len="med"/>
            <a:tailEnd type="triangle" w="med" len="lg"/>
          </a:ln>
        </p:spPr>
      </p:sp>
      <p:sp>
        <p:nvSpPr>
          <p:cNvPr id="382995" name="Line 19"/>
          <p:cNvSpPr/>
          <p:nvPr/>
        </p:nvSpPr>
        <p:spPr>
          <a:xfrm flipH="1">
            <a:off x="2613025" y="2384425"/>
            <a:ext cx="1303338" cy="2138363"/>
          </a:xfrm>
          <a:prstGeom prst="line">
            <a:avLst/>
          </a:prstGeom>
          <a:ln w="4826" cap="flat" cmpd="sng">
            <a:solidFill>
              <a:schemeClr val="hlink"/>
            </a:solidFill>
            <a:prstDash val="solid"/>
            <a:headEnd type="none" w="med" len="med"/>
            <a:tailEnd type="triangle" w="med" len="lg"/>
          </a:ln>
        </p:spPr>
      </p:sp>
      <p:sp>
        <p:nvSpPr>
          <p:cNvPr id="382996" name="Line 20"/>
          <p:cNvSpPr/>
          <p:nvPr/>
        </p:nvSpPr>
        <p:spPr>
          <a:xfrm>
            <a:off x="4343400" y="1060450"/>
            <a:ext cx="1258888" cy="0"/>
          </a:xfrm>
          <a:prstGeom prst="line">
            <a:avLst/>
          </a:prstGeom>
          <a:ln w="4763" cap="flat" cmpd="sng">
            <a:solidFill>
              <a:schemeClr val="hlink"/>
            </a:solidFill>
            <a:prstDash val="solid"/>
            <a:headEnd type="none" w="med" len="med"/>
            <a:tailEnd type="none" w="med" len="med"/>
          </a:ln>
        </p:spPr>
      </p:sp>
      <p:sp>
        <p:nvSpPr>
          <p:cNvPr id="382997" name="Text Box 21"/>
          <p:cNvSpPr txBox="1"/>
          <p:nvPr/>
        </p:nvSpPr>
        <p:spPr>
          <a:xfrm>
            <a:off x="4286250" y="603250"/>
            <a:ext cx="1403350" cy="457200"/>
          </a:xfrm>
          <a:prstGeom prst="rect">
            <a:avLst/>
          </a:prstGeom>
          <a:noFill/>
          <a:ln w="4763">
            <a:noFill/>
          </a:ln>
        </p:spPr>
        <p:txBody>
          <a:bodyPr wrap="none">
            <a:spAutoFit/>
          </a:bodyPr>
          <a:lstStyle/>
          <a:p>
            <a:r>
              <a:rPr lang="zh-CN" altLang="en-US" i="0" dirty="0">
                <a:solidFill>
                  <a:schemeClr val="tx1"/>
                </a:solidFill>
                <a:latin typeface="Times New Roman" panose="02020603050405020304" pitchFamily="18" charset="0"/>
              </a:rPr>
              <a:t>底部开槽</a:t>
            </a:r>
          </a:p>
        </p:txBody>
      </p:sp>
      <p:sp>
        <p:nvSpPr>
          <p:cNvPr id="382998" name="Line 22"/>
          <p:cNvSpPr/>
          <p:nvPr/>
        </p:nvSpPr>
        <p:spPr>
          <a:xfrm>
            <a:off x="4343400" y="1060450"/>
            <a:ext cx="1012825" cy="554038"/>
          </a:xfrm>
          <a:prstGeom prst="line">
            <a:avLst/>
          </a:prstGeom>
          <a:ln w="4826" cap="flat" cmpd="sng">
            <a:solidFill>
              <a:schemeClr val="hlink"/>
            </a:solidFill>
            <a:prstDash val="solid"/>
            <a:headEnd type="none" w="med" len="med"/>
            <a:tailEnd type="triangle" w="med" len="lg"/>
          </a:ln>
        </p:spPr>
      </p:sp>
      <p:sp>
        <p:nvSpPr>
          <p:cNvPr id="382999" name="Line 23"/>
          <p:cNvSpPr/>
          <p:nvPr/>
        </p:nvSpPr>
        <p:spPr>
          <a:xfrm flipH="1">
            <a:off x="3282950" y="1060450"/>
            <a:ext cx="1060450" cy="590550"/>
          </a:xfrm>
          <a:prstGeom prst="line">
            <a:avLst/>
          </a:prstGeom>
          <a:ln w="4826" cap="flat" cmpd="sng">
            <a:solidFill>
              <a:schemeClr val="hlink"/>
            </a:solidFill>
            <a:prstDash val="solid"/>
            <a:headEnd type="none" w="med" len="med"/>
            <a:tailEnd type="triangle" w="med" len="lg"/>
          </a:ln>
        </p:spPr>
      </p:sp>
      <p:sp>
        <p:nvSpPr>
          <p:cNvPr id="383000" name="Text Box 24"/>
          <p:cNvSpPr txBox="1"/>
          <p:nvPr/>
        </p:nvSpPr>
        <p:spPr>
          <a:xfrm>
            <a:off x="6151563" y="4959350"/>
            <a:ext cx="1098550" cy="641350"/>
          </a:xfrm>
          <a:prstGeom prst="rect">
            <a:avLst/>
          </a:prstGeom>
          <a:noFill/>
          <a:ln w="4763">
            <a:noFill/>
          </a:ln>
        </p:spPr>
        <p:txBody>
          <a:bodyPr wrap="none">
            <a:spAutoFit/>
          </a:bodyPr>
          <a:lstStyle/>
          <a:p>
            <a:r>
              <a:rPr lang="zh-CN" altLang="en-US" sz="3600" i="0" dirty="0">
                <a:solidFill>
                  <a:srgbClr val="A50021"/>
                </a:solidFill>
                <a:latin typeface="Times New Roman" panose="02020603050405020304" pitchFamily="18" charset="0"/>
              </a:rPr>
              <a:t>底板</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82985"/>
                                        </p:tgtEl>
                                        <p:attrNameLst>
                                          <p:attrName>style.visibility</p:attrName>
                                        </p:attrNameLst>
                                      </p:cBhvr>
                                      <p:to>
                                        <p:strVal val="visible"/>
                                      </p:to>
                                    </p:set>
                                    <p:animEffect transition="in" filter="wipe(left)">
                                      <p:cBhvr>
                                        <p:cTn id="7" dur="500"/>
                                        <p:tgtEl>
                                          <p:spTgt spid="382985"/>
                                        </p:tgtEl>
                                      </p:cBhvr>
                                    </p:animEffect>
                                  </p:childTnLst>
                                </p:cTn>
                              </p:par>
                              <p:par>
                                <p:cTn id="8" presetID="22" presetClass="entr" presetSubtype="8" fill="hold" nodeType="withEffect">
                                  <p:stCondLst>
                                    <p:cond delay="0"/>
                                  </p:stCondLst>
                                  <p:childTnLst>
                                    <p:set>
                                      <p:cBhvr>
                                        <p:cTn id="9" dur="1" fill="hold">
                                          <p:stCondLst>
                                            <p:cond delay="0"/>
                                          </p:stCondLst>
                                        </p:cTn>
                                        <p:tgtEl>
                                          <p:spTgt spid="382984"/>
                                        </p:tgtEl>
                                        <p:attrNameLst>
                                          <p:attrName>style.visibility</p:attrName>
                                        </p:attrNameLst>
                                      </p:cBhvr>
                                      <p:to>
                                        <p:strVal val="visible"/>
                                      </p:to>
                                    </p:set>
                                    <p:animEffect transition="in" filter="wipe(left)">
                                      <p:cBhvr>
                                        <p:cTn id="10" dur="500"/>
                                        <p:tgtEl>
                                          <p:spTgt spid="382984"/>
                                        </p:tgtEl>
                                      </p:cBhvr>
                                    </p:animEffect>
                                  </p:childTnLst>
                                </p:cTn>
                              </p:par>
                            </p:childTnLst>
                          </p:cTn>
                        </p:par>
                        <p:par>
                          <p:cTn id="11" fill="hold">
                            <p:stCondLst>
                              <p:cond delay="500"/>
                            </p:stCondLst>
                            <p:childTnLst>
                              <p:par>
                                <p:cTn id="12" presetID="22" presetClass="entr" presetSubtype="1" fill="hold" nodeType="afterEffect">
                                  <p:stCondLst>
                                    <p:cond delay="0"/>
                                  </p:stCondLst>
                                  <p:childTnLst>
                                    <p:set>
                                      <p:cBhvr>
                                        <p:cTn id="13" dur="1" fill="hold">
                                          <p:stCondLst>
                                            <p:cond delay="0"/>
                                          </p:stCondLst>
                                        </p:cTn>
                                        <p:tgtEl>
                                          <p:spTgt spid="382986"/>
                                        </p:tgtEl>
                                        <p:attrNameLst>
                                          <p:attrName>style.visibility</p:attrName>
                                        </p:attrNameLst>
                                      </p:cBhvr>
                                      <p:to>
                                        <p:strVal val="visible"/>
                                      </p:to>
                                    </p:set>
                                    <p:animEffect transition="in" filter="wipe(up)">
                                      <p:cBhvr>
                                        <p:cTn id="14" dur="500"/>
                                        <p:tgtEl>
                                          <p:spTgt spid="382986"/>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82987"/>
                                        </p:tgtEl>
                                        <p:attrNameLst>
                                          <p:attrName>style.visibility</p:attrName>
                                        </p:attrNameLst>
                                      </p:cBhvr>
                                      <p:to>
                                        <p:strVal val="visible"/>
                                      </p:to>
                                    </p:set>
                                    <p:animEffect transition="in" filter="wipe(up)">
                                      <p:cBhvr>
                                        <p:cTn id="18" dur="500"/>
                                        <p:tgtEl>
                                          <p:spTgt spid="38298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382989"/>
                                        </p:tgtEl>
                                        <p:attrNameLst>
                                          <p:attrName>style.visibility</p:attrName>
                                        </p:attrNameLst>
                                      </p:cBhvr>
                                      <p:to>
                                        <p:strVal val="visible"/>
                                      </p:to>
                                    </p:set>
                                    <p:animEffect transition="in" filter="wipe(left)">
                                      <p:cBhvr>
                                        <p:cTn id="23" dur="500"/>
                                        <p:tgtEl>
                                          <p:spTgt spid="382989"/>
                                        </p:tgtEl>
                                      </p:cBhvr>
                                    </p:animEffect>
                                  </p:childTnLst>
                                </p:cTn>
                              </p:par>
                              <p:par>
                                <p:cTn id="24" presetID="22" presetClass="entr" presetSubtype="8" fill="hold" nodeType="withEffect">
                                  <p:stCondLst>
                                    <p:cond delay="0"/>
                                  </p:stCondLst>
                                  <p:childTnLst>
                                    <p:set>
                                      <p:cBhvr>
                                        <p:cTn id="25" dur="1" fill="hold">
                                          <p:stCondLst>
                                            <p:cond delay="0"/>
                                          </p:stCondLst>
                                        </p:cTn>
                                        <p:tgtEl>
                                          <p:spTgt spid="382988"/>
                                        </p:tgtEl>
                                        <p:attrNameLst>
                                          <p:attrName>style.visibility</p:attrName>
                                        </p:attrNameLst>
                                      </p:cBhvr>
                                      <p:to>
                                        <p:strVal val="visible"/>
                                      </p:to>
                                    </p:set>
                                    <p:animEffect transition="in" filter="wipe(left)">
                                      <p:cBhvr>
                                        <p:cTn id="26" dur="500"/>
                                        <p:tgtEl>
                                          <p:spTgt spid="382988"/>
                                        </p:tgtEl>
                                      </p:cBhvr>
                                    </p:animEffect>
                                  </p:childTnLst>
                                </p:cTn>
                              </p:par>
                            </p:childTnLst>
                          </p:cTn>
                        </p:par>
                        <p:par>
                          <p:cTn id="27" fill="hold">
                            <p:stCondLst>
                              <p:cond delay="500"/>
                            </p:stCondLst>
                            <p:childTnLst>
                              <p:par>
                                <p:cTn id="28" presetID="22" presetClass="entr" presetSubtype="1" fill="hold" nodeType="afterEffect">
                                  <p:stCondLst>
                                    <p:cond delay="0"/>
                                  </p:stCondLst>
                                  <p:childTnLst>
                                    <p:set>
                                      <p:cBhvr>
                                        <p:cTn id="29" dur="1" fill="hold">
                                          <p:stCondLst>
                                            <p:cond delay="0"/>
                                          </p:stCondLst>
                                        </p:cTn>
                                        <p:tgtEl>
                                          <p:spTgt spid="382990"/>
                                        </p:tgtEl>
                                        <p:attrNameLst>
                                          <p:attrName>style.visibility</p:attrName>
                                        </p:attrNameLst>
                                      </p:cBhvr>
                                      <p:to>
                                        <p:strVal val="visible"/>
                                      </p:to>
                                    </p:set>
                                    <p:animEffect transition="in" filter="wipe(up)">
                                      <p:cBhvr>
                                        <p:cTn id="30" dur="500"/>
                                        <p:tgtEl>
                                          <p:spTgt spid="382990"/>
                                        </p:tgtEl>
                                      </p:cBhvr>
                                    </p:animEffect>
                                  </p:childTnLst>
                                </p:cTn>
                              </p:par>
                            </p:childTnLst>
                          </p:cTn>
                        </p:par>
                        <p:par>
                          <p:cTn id="31" fill="hold">
                            <p:stCondLst>
                              <p:cond delay="1000"/>
                            </p:stCondLst>
                            <p:childTnLst>
                              <p:par>
                                <p:cTn id="32" presetID="22" presetClass="entr" presetSubtype="1" fill="hold" nodeType="afterEffect">
                                  <p:stCondLst>
                                    <p:cond delay="0"/>
                                  </p:stCondLst>
                                  <p:childTnLst>
                                    <p:set>
                                      <p:cBhvr>
                                        <p:cTn id="33" dur="1" fill="hold">
                                          <p:stCondLst>
                                            <p:cond delay="0"/>
                                          </p:stCondLst>
                                        </p:cTn>
                                        <p:tgtEl>
                                          <p:spTgt spid="382991"/>
                                        </p:tgtEl>
                                        <p:attrNameLst>
                                          <p:attrName>style.visibility</p:attrName>
                                        </p:attrNameLst>
                                      </p:cBhvr>
                                      <p:to>
                                        <p:strVal val="visible"/>
                                      </p:to>
                                    </p:set>
                                    <p:animEffect transition="in" filter="wipe(up)">
                                      <p:cBhvr>
                                        <p:cTn id="34" dur="500"/>
                                        <p:tgtEl>
                                          <p:spTgt spid="382991"/>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382997"/>
                                        </p:tgtEl>
                                        <p:attrNameLst>
                                          <p:attrName>style.visibility</p:attrName>
                                        </p:attrNameLst>
                                      </p:cBhvr>
                                      <p:to>
                                        <p:strVal val="visible"/>
                                      </p:to>
                                    </p:set>
                                    <p:animEffect transition="in" filter="wipe(down)">
                                      <p:cBhvr>
                                        <p:cTn id="39" dur="500"/>
                                        <p:tgtEl>
                                          <p:spTgt spid="382997"/>
                                        </p:tgtEl>
                                      </p:cBhvr>
                                    </p:animEffect>
                                  </p:childTnLst>
                                </p:cTn>
                              </p:par>
                              <p:par>
                                <p:cTn id="40" presetID="22" presetClass="entr" presetSubtype="8" fill="hold" nodeType="withEffect">
                                  <p:stCondLst>
                                    <p:cond delay="0"/>
                                  </p:stCondLst>
                                  <p:childTnLst>
                                    <p:set>
                                      <p:cBhvr>
                                        <p:cTn id="41" dur="1" fill="hold">
                                          <p:stCondLst>
                                            <p:cond delay="0"/>
                                          </p:stCondLst>
                                        </p:cTn>
                                        <p:tgtEl>
                                          <p:spTgt spid="382996"/>
                                        </p:tgtEl>
                                        <p:attrNameLst>
                                          <p:attrName>style.visibility</p:attrName>
                                        </p:attrNameLst>
                                      </p:cBhvr>
                                      <p:to>
                                        <p:strVal val="visible"/>
                                      </p:to>
                                    </p:set>
                                    <p:animEffect transition="in" filter="wipe(left)">
                                      <p:cBhvr>
                                        <p:cTn id="42" dur="500"/>
                                        <p:tgtEl>
                                          <p:spTgt spid="382996"/>
                                        </p:tgtEl>
                                      </p:cBhvr>
                                    </p:animEffect>
                                  </p:childTnLst>
                                </p:cTn>
                              </p:par>
                            </p:childTnLst>
                          </p:cTn>
                        </p:par>
                        <p:par>
                          <p:cTn id="43" fill="hold">
                            <p:stCondLst>
                              <p:cond delay="500"/>
                            </p:stCondLst>
                            <p:childTnLst>
                              <p:par>
                                <p:cTn id="44" presetID="22" presetClass="entr" presetSubtype="1" fill="hold" nodeType="afterEffect">
                                  <p:stCondLst>
                                    <p:cond delay="0"/>
                                  </p:stCondLst>
                                  <p:childTnLst>
                                    <p:set>
                                      <p:cBhvr>
                                        <p:cTn id="45" dur="1" fill="hold">
                                          <p:stCondLst>
                                            <p:cond delay="0"/>
                                          </p:stCondLst>
                                        </p:cTn>
                                        <p:tgtEl>
                                          <p:spTgt spid="382999"/>
                                        </p:tgtEl>
                                        <p:attrNameLst>
                                          <p:attrName>style.visibility</p:attrName>
                                        </p:attrNameLst>
                                      </p:cBhvr>
                                      <p:to>
                                        <p:strVal val="visible"/>
                                      </p:to>
                                    </p:set>
                                    <p:animEffect transition="in" filter="wipe(up)">
                                      <p:cBhvr>
                                        <p:cTn id="46" dur="500"/>
                                        <p:tgtEl>
                                          <p:spTgt spid="382999"/>
                                        </p:tgtEl>
                                      </p:cBhvr>
                                    </p:animEffect>
                                  </p:childTnLst>
                                </p:cTn>
                              </p:par>
                            </p:childTnLst>
                          </p:cTn>
                        </p:par>
                        <p:par>
                          <p:cTn id="47" fill="hold">
                            <p:stCondLst>
                              <p:cond delay="1000"/>
                            </p:stCondLst>
                            <p:childTnLst>
                              <p:par>
                                <p:cTn id="48" presetID="22" presetClass="entr" presetSubtype="1" fill="hold" nodeType="afterEffect">
                                  <p:stCondLst>
                                    <p:cond delay="0"/>
                                  </p:stCondLst>
                                  <p:childTnLst>
                                    <p:set>
                                      <p:cBhvr>
                                        <p:cTn id="49" dur="1" fill="hold">
                                          <p:stCondLst>
                                            <p:cond delay="0"/>
                                          </p:stCondLst>
                                        </p:cTn>
                                        <p:tgtEl>
                                          <p:spTgt spid="382998"/>
                                        </p:tgtEl>
                                        <p:attrNameLst>
                                          <p:attrName>style.visibility</p:attrName>
                                        </p:attrNameLst>
                                      </p:cBhvr>
                                      <p:to>
                                        <p:strVal val="visible"/>
                                      </p:to>
                                    </p:set>
                                    <p:animEffect transition="in" filter="wipe(up)">
                                      <p:cBhvr>
                                        <p:cTn id="50" dur="500"/>
                                        <p:tgtEl>
                                          <p:spTgt spid="382998"/>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grpId="0" nodeType="clickEffect">
                                  <p:stCondLst>
                                    <p:cond delay="0"/>
                                  </p:stCondLst>
                                  <p:childTnLst>
                                    <p:set>
                                      <p:cBhvr>
                                        <p:cTn id="54" dur="1" fill="hold">
                                          <p:stCondLst>
                                            <p:cond delay="0"/>
                                          </p:stCondLst>
                                        </p:cTn>
                                        <p:tgtEl>
                                          <p:spTgt spid="382993"/>
                                        </p:tgtEl>
                                        <p:attrNameLst>
                                          <p:attrName>style.visibility</p:attrName>
                                        </p:attrNameLst>
                                      </p:cBhvr>
                                      <p:to>
                                        <p:strVal val="visible"/>
                                      </p:to>
                                    </p:set>
                                    <p:animEffect transition="in" filter="wipe(down)">
                                      <p:cBhvr>
                                        <p:cTn id="55" dur="500"/>
                                        <p:tgtEl>
                                          <p:spTgt spid="382993"/>
                                        </p:tgtEl>
                                      </p:cBhvr>
                                    </p:animEffect>
                                  </p:childTnLst>
                                </p:cTn>
                              </p:par>
                              <p:par>
                                <p:cTn id="56" presetID="22" presetClass="entr" presetSubtype="4" fill="hold" nodeType="withEffect">
                                  <p:stCondLst>
                                    <p:cond delay="0"/>
                                  </p:stCondLst>
                                  <p:childTnLst>
                                    <p:set>
                                      <p:cBhvr>
                                        <p:cTn id="57" dur="1" fill="hold">
                                          <p:stCondLst>
                                            <p:cond delay="0"/>
                                          </p:stCondLst>
                                        </p:cTn>
                                        <p:tgtEl>
                                          <p:spTgt spid="382992"/>
                                        </p:tgtEl>
                                        <p:attrNameLst>
                                          <p:attrName>style.visibility</p:attrName>
                                        </p:attrNameLst>
                                      </p:cBhvr>
                                      <p:to>
                                        <p:strVal val="visible"/>
                                      </p:to>
                                    </p:set>
                                    <p:animEffect transition="in" filter="wipe(down)">
                                      <p:cBhvr>
                                        <p:cTn id="58" dur="500"/>
                                        <p:tgtEl>
                                          <p:spTgt spid="382992"/>
                                        </p:tgtEl>
                                      </p:cBhvr>
                                    </p:animEffect>
                                  </p:childTnLst>
                                </p:cTn>
                              </p:par>
                            </p:childTnLst>
                          </p:cTn>
                        </p:par>
                        <p:par>
                          <p:cTn id="59" fill="hold">
                            <p:stCondLst>
                              <p:cond delay="500"/>
                            </p:stCondLst>
                            <p:childTnLst>
                              <p:par>
                                <p:cTn id="60" presetID="22" presetClass="entr" presetSubtype="4" fill="hold" nodeType="afterEffect">
                                  <p:stCondLst>
                                    <p:cond delay="0"/>
                                  </p:stCondLst>
                                  <p:childTnLst>
                                    <p:set>
                                      <p:cBhvr>
                                        <p:cTn id="61" dur="1" fill="hold">
                                          <p:stCondLst>
                                            <p:cond delay="0"/>
                                          </p:stCondLst>
                                        </p:cTn>
                                        <p:tgtEl>
                                          <p:spTgt spid="382994"/>
                                        </p:tgtEl>
                                        <p:attrNameLst>
                                          <p:attrName>style.visibility</p:attrName>
                                        </p:attrNameLst>
                                      </p:cBhvr>
                                      <p:to>
                                        <p:strVal val="visible"/>
                                      </p:to>
                                    </p:set>
                                    <p:animEffect transition="in" filter="wipe(down)">
                                      <p:cBhvr>
                                        <p:cTn id="62" dur="500"/>
                                        <p:tgtEl>
                                          <p:spTgt spid="382994"/>
                                        </p:tgtEl>
                                      </p:cBhvr>
                                    </p:animEffect>
                                  </p:childTnLst>
                                </p:cTn>
                              </p:par>
                            </p:childTnLst>
                          </p:cTn>
                        </p:par>
                        <p:par>
                          <p:cTn id="63" fill="hold">
                            <p:stCondLst>
                              <p:cond delay="1000"/>
                            </p:stCondLst>
                            <p:childTnLst>
                              <p:par>
                                <p:cTn id="64" presetID="22" presetClass="entr" presetSubtype="1" fill="hold" nodeType="afterEffect">
                                  <p:stCondLst>
                                    <p:cond delay="0"/>
                                  </p:stCondLst>
                                  <p:childTnLst>
                                    <p:set>
                                      <p:cBhvr>
                                        <p:cTn id="65" dur="1" fill="hold">
                                          <p:stCondLst>
                                            <p:cond delay="0"/>
                                          </p:stCondLst>
                                        </p:cTn>
                                        <p:tgtEl>
                                          <p:spTgt spid="382995"/>
                                        </p:tgtEl>
                                        <p:attrNameLst>
                                          <p:attrName>style.visibility</p:attrName>
                                        </p:attrNameLst>
                                      </p:cBhvr>
                                      <p:to>
                                        <p:strVal val="visible"/>
                                      </p:to>
                                    </p:set>
                                    <p:animEffect transition="in" filter="wipe(up)">
                                      <p:cBhvr>
                                        <p:cTn id="66" dur="500"/>
                                        <p:tgtEl>
                                          <p:spTgt spid="382995"/>
                                        </p:tgtEl>
                                      </p:cBhvr>
                                    </p:animEffect>
                                  </p:childTnLst>
                                </p:cTn>
                              </p:par>
                            </p:childTnLst>
                          </p:cTn>
                        </p:par>
                      </p:childTnLst>
                    </p:cTn>
                  </p:par>
                  <p:par>
                    <p:cTn id="67" fill="hold">
                      <p:stCondLst>
                        <p:cond delay="indefinite"/>
                      </p:stCondLst>
                      <p:childTnLst>
                        <p:par>
                          <p:cTn id="68" fill="hold">
                            <p:stCondLst>
                              <p:cond delay="0"/>
                            </p:stCondLst>
                            <p:childTnLst>
                              <p:par>
                                <p:cTn id="69" presetID="9" presetClass="entr" presetSubtype="0" fill="hold" nodeType="clickEffect">
                                  <p:stCondLst>
                                    <p:cond delay="0"/>
                                  </p:stCondLst>
                                  <p:childTnLst>
                                    <p:set>
                                      <p:cBhvr>
                                        <p:cTn id="70" dur="1" fill="hold">
                                          <p:stCondLst>
                                            <p:cond delay="0"/>
                                          </p:stCondLst>
                                        </p:cTn>
                                        <p:tgtEl>
                                          <p:spTgt spid="382982"/>
                                        </p:tgtEl>
                                        <p:attrNameLst>
                                          <p:attrName>style.visibility</p:attrName>
                                        </p:attrNameLst>
                                      </p:cBhvr>
                                      <p:to>
                                        <p:strVal val="visible"/>
                                      </p:to>
                                    </p:set>
                                    <p:animEffect transition="in" filter="dissolve">
                                      <p:cBhvr>
                                        <p:cTn id="71" dur="500"/>
                                        <p:tgtEl>
                                          <p:spTgt spid="382982"/>
                                        </p:tgtEl>
                                      </p:cBhvr>
                                    </p:animEffect>
                                  </p:childTnLst>
                                </p:cTn>
                              </p:par>
                            </p:childTnLst>
                          </p:cTn>
                        </p:par>
                      </p:childTnLst>
                    </p:cTn>
                  </p:par>
                  <p:par>
                    <p:cTn id="72" fill="hold">
                      <p:stCondLst>
                        <p:cond delay="indefinite"/>
                      </p:stCondLst>
                      <p:childTnLst>
                        <p:par>
                          <p:cTn id="73" fill="hold">
                            <p:stCondLst>
                              <p:cond delay="0"/>
                            </p:stCondLst>
                            <p:childTnLst>
                              <p:par>
                                <p:cTn id="74" presetID="9" presetClass="entr" presetSubtype="0" fill="hold" nodeType="clickEffect">
                                  <p:stCondLst>
                                    <p:cond delay="0"/>
                                  </p:stCondLst>
                                  <p:childTnLst>
                                    <p:set>
                                      <p:cBhvr>
                                        <p:cTn id="75" dur="1" fill="hold">
                                          <p:stCondLst>
                                            <p:cond delay="0"/>
                                          </p:stCondLst>
                                        </p:cTn>
                                        <p:tgtEl>
                                          <p:spTgt spid="382983"/>
                                        </p:tgtEl>
                                        <p:attrNameLst>
                                          <p:attrName>style.visibility</p:attrName>
                                        </p:attrNameLst>
                                      </p:cBhvr>
                                      <p:to>
                                        <p:strVal val="visible"/>
                                      </p:to>
                                    </p:set>
                                    <p:animEffect transition="in" filter="dissolve">
                                      <p:cBhvr>
                                        <p:cTn id="76" dur="500"/>
                                        <p:tgtEl>
                                          <p:spTgt spid="382983"/>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8" fill="hold" grpId="0" nodeType="clickEffect">
                                  <p:stCondLst>
                                    <p:cond delay="0"/>
                                  </p:stCondLst>
                                  <p:childTnLst>
                                    <p:set>
                                      <p:cBhvr>
                                        <p:cTn id="80" dur="1" fill="hold">
                                          <p:stCondLst>
                                            <p:cond delay="0"/>
                                          </p:stCondLst>
                                        </p:cTn>
                                        <p:tgtEl>
                                          <p:spTgt spid="383000"/>
                                        </p:tgtEl>
                                        <p:attrNameLst>
                                          <p:attrName>style.visibility</p:attrName>
                                        </p:attrNameLst>
                                      </p:cBhvr>
                                      <p:to>
                                        <p:strVal val="visible"/>
                                      </p:to>
                                    </p:set>
                                    <p:animEffect transition="in" filter="wipe(left)">
                                      <p:cBhvr>
                                        <p:cTn id="81" dur="500"/>
                                        <p:tgtEl>
                                          <p:spTgt spid="3830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2985" grpId="0"/>
      <p:bldP spid="382989" grpId="0"/>
      <p:bldP spid="382993" grpId="0"/>
      <p:bldP spid="382997" grpId="0"/>
      <p:bldP spid="383000"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C98ABFA6-86BE-4DA8-949A-9FF88B75F24D}"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15:55:43</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15"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5pPr>
          </a:lstStyle>
          <a:p>
            <a:pPr lvl="0" algn="r" eaLnBrk="1" hangingPunct="1"/>
            <a:fld id="{9A0DB2DC-4C9A-4742-B13C-FB6460FD3503}" type="slidenum">
              <a:rPr lang="en-US" altLang="zh-CN" sz="1400" b="0" i="0" dirty="0">
                <a:solidFill>
                  <a:schemeClr val="tx1"/>
                </a:solidFill>
                <a:latin typeface="Times New Roman" panose="02020603050405020304" pitchFamily="18" charset="0"/>
              </a:rPr>
              <a:t>47</a:t>
            </a:fld>
            <a:endParaRPr lang="en-US" altLang="zh-CN" sz="1400" b="0" i="0" dirty="0">
              <a:solidFill>
                <a:schemeClr val="tx1"/>
              </a:solidFill>
              <a:latin typeface="Times New Roman" panose="02020603050405020304" pitchFamily="18" charset="0"/>
            </a:endParaRPr>
          </a:p>
        </p:txBody>
      </p:sp>
      <p:pic>
        <p:nvPicPr>
          <p:cNvPr id="54277" name="Picture 24"/>
          <p:cNvPicPr>
            <a:picLocks noChangeAspect="1"/>
          </p:cNvPicPr>
          <p:nvPr/>
        </p:nvPicPr>
        <p:blipFill>
          <a:blip r:embed="rId2"/>
          <a:stretch>
            <a:fillRect/>
          </a:stretch>
        </p:blipFill>
        <p:spPr>
          <a:xfrm>
            <a:off x="592138" y="388938"/>
            <a:ext cx="6248400" cy="6213475"/>
          </a:xfrm>
          <a:prstGeom prst="rect">
            <a:avLst/>
          </a:prstGeom>
          <a:noFill/>
          <a:ln w="4763">
            <a:noFill/>
          </a:ln>
        </p:spPr>
      </p:pic>
      <p:sp>
        <p:nvSpPr>
          <p:cNvPr id="54278" name="Rectangle 2"/>
          <p:cNvSpPr/>
          <p:nvPr/>
        </p:nvSpPr>
        <p:spPr>
          <a:xfrm>
            <a:off x="25400" y="0"/>
            <a:ext cx="8916988" cy="404813"/>
          </a:xfrm>
          <a:prstGeom prst="rect">
            <a:avLst/>
          </a:prstGeom>
          <a:noFill/>
          <a:ln w="9525">
            <a:noFill/>
          </a:ln>
        </p:spPr>
        <p:txBody>
          <a:bodyPr/>
          <a:lstStyle/>
          <a:p>
            <a:pPr algn="l">
              <a:lnSpc>
                <a:spcPct val="90000"/>
              </a:lnSpc>
              <a:buNone/>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7.4.2 </a:t>
            </a:r>
            <a:r>
              <a:rPr lang="zh-CN" altLang="en-US" i="0" dirty="0">
                <a:solidFill>
                  <a:srgbClr val="000066"/>
                </a:solidFill>
                <a:latin typeface="仿宋_GB2312" pitchFamily="49" charset="-122"/>
                <a:ea typeface="仿宋_GB2312" pitchFamily="49" charset="-122"/>
              </a:rPr>
              <a:t>形体分析法</a:t>
            </a:r>
          </a:p>
        </p:txBody>
      </p:sp>
      <p:sp>
        <p:nvSpPr>
          <p:cNvPr id="385042" name="Line 18"/>
          <p:cNvSpPr/>
          <p:nvPr/>
        </p:nvSpPr>
        <p:spPr>
          <a:xfrm>
            <a:off x="3689350" y="2774950"/>
            <a:ext cx="1258888" cy="0"/>
          </a:xfrm>
          <a:prstGeom prst="line">
            <a:avLst/>
          </a:prstGeom>
          <a:ln w="4763" cap="flat" cmpd="sng">
            <a:solidFill>
              <a:schemeClr val="hlink"/>
            </a:solidFill>
            <a:prstDash val="solid"/>
            <a:headEnd type="none" w="med" len="med"/>
            <a:tailEnd type="none" w="med" len="med"/>
          </a:ln>
        </p:spPr>
      </p:sp>
      <p:sp>
        <p:nvSpPr>
          <p:cNvPr id="385043" name="Text Box 19"/>
          <p:cNvSpPr txBox="1"/>
          <p:nvPr/>
        </p:nvSpPr>
        <p:spPr>
          <a:xfrm>
            <a:off x="3757613" y="2317750"/>
            <a:ext cx="1098550" cy="457200"/>
          </a:xfrm>
          <a:prstGeom prst="rect">
            <a:avLst/>
          </a:prstGeom>
          <a:noFill/>
          <a:ln w="4763">
            <a:noFill/>
          </a:ln>
        </p:spPr>
        <p:txBody>
          <a:bodyPr wrap="none">
            <a:spAutoFit/>
          </a:bodyPr>
          <a:lstStyle/>
          <a:p>
            <a:r>
              <a:rPr lang="zh-CN" altLang="en-US" i="0" dirty="0">
                <a:solidFill>
                  <a:schemeClr val="tx1"/>
                </a:solidFill>
                <a:latin typeface="Times New Roman" panose="02020603050405020304" pitchFamily="18" charset="0"/>
              </a:rPr>
              <a:t>圆柱孔</a:t>
            </a:r>
          </a:p>
        </p:txBody>
      </p:sp>
      <p:sp>
        <p:nvSpPr>
          <p:cNvPr id="385044" name="Line 20"/>
          <p:cNvSpPr/>
          <p:nvPr/>
        </p:nvSpPr>
        <p:spPr>
          <a:xfrm flipV="1">
            <a:off x="4953000" y="1892300"/>
            <a:ext cx="195263" cy="865188"/>
          </a:xfrm>
          <a:prstGeom prst="line">
            <a:avLst/>
          </a:prstGeom>
          <a:ln w="4826" cap="flat" cmpd="sng">
            <a:solidFill>
              <a:schemeClr val="hlink"/>
            </a:solidFill>
            <a:prstDash val="solid"/>
            <a:headEnd type="none" w="med" len="med"/>
            <a:tailEnd type="triangle" w="med" len="lg"/>
          </a:ln>
        </p:spPr>
      </p:sp>
      <p:sp>
        <p:nvSpPr>
          <p:cNvPr id="385045" name="Line 21"/>
          <p:cNvSpPr/>
          <p:nvPr/>
        </p:nvSpPr>
        <p:spPr>
          <a:xfrm flipH="1" flipV="1">
            <a:off x="3441700" y="1912938"/>
            <a:ext cx="244475" cy="828675"/>
          </a:xfrm>
          <a:prstGeom prst="line">
            <a:avLst/>
          </a:prstGeom>
          <a:ln w="4826" cap="flat" cmpd="sng">
            <a:solidFill>
              <a:schemeClr val="hlink"/>
            </a:solidFill>
            <a:prstDash val="solid"/>
            <a:headEnd type="none" w="med" len="med"/>
            <a:tailEnd type="triangle" w="med" len="lg"/>
          </a:ln>
        </p:spPr>
      </p:sp>
      <p:pic>
        <p:nvPicPr>
          <p:cNvPr id="385046" name="Picture 22"/>
          <p:cNvPicPr>
            <a:picLocks noChangeAspect="1"/>
          </p:cNvPicPr>
          <p:nvPr/>
        </p:nvPicPr>
        <p:blipFill>
          <a:blip r:embed="rId3"/>
          <a:stretch>
            <a:fillRect/>
          </a:stretch>
        </p:blipFill>
        <p:spPr>
          <a:xfrm>
            <a:off x="5387975" y="3467100"/>
            <a:ext cx="2709863" cy="3173413"/>
          </a:xfrm>
          <a:prstGeom prst="rect">
            <a:avLst/>
          </a:prstGeom>
          <a:noFill/>
          <a:ln w="4763">
            <a:noFill/>
          </a:ln>
        </p:spPr>
      </p:pic>
      <p:sp>
        <p:nvSpPr>
          <p:cNvPr id="385049" name="Line 25"/>
          <p:cNvSpPr/>
          <p:nvPr/>
        </p:nvSpPr>
        <p:spPr>
          <a:xfrm flipH="1">
            <a:off x="3792538" y="2740025"/>
            <a:ext cx="539750" cy="1814513"/>
          </a:xfrm>
          <a:prstGeom prst="line">
            <a:avLst/>
          </a:prstGeom>
          <a:ln w="4826" cap="flat" cmpd="sng">
            <a:solidFill>
              <a:schemeClr val="hlink"/>
            </a:solidFill>
            <a:prstDash val="solid"/>
            <a:headEnd type="none" w="med" len="med"/>
            <a:tailEnd type="triangle" w="med" len="lg"/>
          </a:ln>
        </p:spPr>
      </p:sp>
      <p:sp>
        <p:nvSpPr>
          <p:cNvPr id="385050" name="Text Box 26"/>
          <p:cNvSpPr txBox="1"/>
          <p:nvPr/>
        </p:nvSpPr>
        <p:spPr>
          <a:xfrm>
            <a:off x="7519988" y="2792413"/>
            <a:ext cx="1555750" cy="641350"/>
          </a:xfrm>
          <a:prstGeom prst="rect">
            <a:avLst/>
          </a:prstGeom>
          <a:noFill/>
          <a:ln w="4763">
            <a:noFill/>
          </a:ln>
        </p:spPr>
        <p:txBody>
          <a:bodyPr wrap="none">
            <a:spAutoFit/>
          </a:bodyPr>
          <a:lstStyle/>
          <a:p>
            <a:r>
              <a:rPr lang="zh-CN" altLang="en-US" sz="3600" i="0" dirty="0">
                <a:solidFill>
                  <a:srgbClr val="A50021"/>
                </a:solidFill>
                <a:latin typeface="Times New Roman" panose="02020603050405020304" pitchFamily="18" charset="0"/>
              </a:rPr>
              <a:t>圆柱孔</a:t>
            </a:r>
          </a:p>
        </p:txBody>
      </p:sp>
      <p:sp>
        <p:nvSpPr>
          <p:cNvPr id="385051" name="Line 27"/>
          <p:cNvSpPr/>
          <p:nvPr/>
        </p:nvSpPr>
        <p:spPr>
          <a:xfrm>
            <a:off x="7673975" y="3400425"/>
            <a:ext cx="1258888" cy="0"/>
          </a:xfrm>
          <a:prstGeom prst="line">
            <a:avLst/>
          </a:prstGeom>
          <a:ln w="4763" cap="flat" cmpd="sng">
            <a:solidFill>
              <a:schemeClr val="hlink"/>
            </a:solidFill>
            <a:prstDash val="solid"/>
            <a:headEnd type="none" w="med" len="med"/>
            <a:tailEnd type="none" w="med" len="med"/>
          </a:ln>
        </p:spPr>
      </p:sp>
      <p:sp>
        <p:nvSpPr>
          <p:cNvPr id="385052" name="Line 28"/>
          <p:cNvSpPr/>
          <p:nvPr/>
        </p:nvSpPr>
        <p:spPr>
          <a:xfrm flipH="1">
            <a:off x="7891463" y="3403600"/>
            <a:ext cx="539750" cy="520700"/>
          </a:xfrm>
          <a:prstGeom prst="line">
            <a:avLst/>
          </a:prstGeom>
          <a:ln w="4826" cap="flat" cmpd="sng">
            <a:solidFill>
              <a:schemeClr val="hlink"/>
            </a:solidFill>
            <a:prstDash val="solid"/>
            <a:headEnd type="none" w="med" len="med"/>
            <a:tailEnd type="triangle" w="med" len="lg"/>
          </a:ln>
        </p:spPr>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85043"/>
                                        </p:tgtEl>
                                        <p:attrNameLst>
                                          <p:attrName>style.visibility</p:attrName>
                                        </p:attrNameLst>
                                      </p:cBhvr>
                                      <p:to>
                                        <p:strVal val="visible"/>
                                      </p:to>
                                    </p:set>
                                    <p:animEffect transition="in" filter="wipe(down)">
                                      <p:cBhvr>
                                        <p:cTn id="7" dur="500"/>
                                        <p:tgtEl>
                                          <p:spTgt spid="385043"/>
                                        </p:tgtEl>
                                      </p:cBhvr>
                                    </p:animEffect>
                                  </p:childTnLst>
                                </p:cTn>
                              </p:par>
                              <p:par>
                                <p:cTn id="8" presetID="22" presetClass="entr" presetSubtype="8" fill="hold" nodeType="withEffect">
                                  <p:stCondLst>
                                    <p:cond delay="0"/>
                                  </p:stCondLst>
                                  <p:childTnLst>
                                    <p:set>
                                      <p:cBhvr>
                                        <p:cTn id="9" dur="1" fill="hold">
                                          <p:stCondLst>
                                            <p:cond delay="0"/>
                                          </p:stCondLst>
                                        </p:cTn>
                                        <p:tgtEl>
                                          <p:spTgt spid="385042"/>
                                        </p:tgtEl>
                                        <p:attrNameLst>
                                          <p:attrName>style.visibility</p:attrName>
                                        </p:attrNameLst>
                                      </p:cBhvr>
                                      <p:to>
                                        <p:strVal val="visible"/>
                                      </p:to>
                                    </p:set>
                                    <p:animEffect transition="in" filter="wipe(left)">
                                      <p:cBhvr>
                                        <p:cTn id="10" dur="500"/>
                                        <p:tgtEl>
                                          <p:spTgt spid="385042"/>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385045"/>
                                        </p:tgtEl>
                                        <p:attrNameLst>
                                          <p:attrName>style.visibility</p:attrName>
                                        </p:attrNameLst>
                                      </p:cBhvr>
                                      <p:to>
                                        <p:strVal val="visible"/>
                                      </p:to>
                                    </p:set>
                                    <p:animEffect transition="in" filter="wipe(down)">
                                      <p:cBhvr>
                                        <p:cTn id="14" dur="500"/>
                                        <p:tgtEl>
                                          <p:spTgt spid="385045"/>
                                        </p:tgtEl>
                                      </p:cBhvr>
                                    </p:animEffect>
                                  </p:childTnLst>
                                </p:cTn>
                              </p:par>
                            </p:childTnLst>
                          </p:cTn>
                        </p:par>
                        <p:par>
                          <p:cTn id="15" fill="hold">
                            <p:stCondLst>
                              <p:cond delay="1000"/>
                            </p:stCondLst>
                            <p:childTnLst>
                              <p:par>
                                <p:cTn id="16" presetID="22" presetClass="entr" presetSubtype="4" fill="hold" nodeType="afterEffect">
                                  <p:stCondLst>
                                    <p:cond delay="0"/>
                                  </p:stCondLst>
                                  <p:childTnLst>
                                    <p:set>
                                      <p:cBhvr>
                                        <p:cTn id="17" dur="1" fill="hold">
                                          <p:stCondLst>
                                            <p:cond delay="0"/>
                                          </p:stCondLst>
                                        </p:cTn>
                                        <p:tgtEl>
                                          <p:spTgt spid="385044"/>
                                        </p:tgtEl>
                                        <p:attrNameLst>
                                          <p:attrName>style.visibility</p:attrName>
                                        </p:attrNameLst>
                                      </p:cBhvr>
                                      <p:to>
                                        <p:strVal val="visible"/>
                                      </p:to>
                                    </p:set>
                                    <p:animEffect transition="in" filter="wipe(down)">
                                      <p:cBhvr>
                                        <p:cTn id="18" dur="500"/>
                                        <p:tgtEl>
                                          <p:spTgt spid="385044"/>
                                        </p:tgtEl>
                                      </p:cBhvr>
                                    </p:animEffect>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385049"/>
                                        </p:tgtEl>
                                        <p:attrNameLst>
                                          <p:attrName>style.visibility</p:attrName>
                                        </p:attrNameLst>
                                      </p:cBhvr>
                                      <p:to>
                                        <p:strVal val="visible"/>
                                      </p:to>
                                    </p:set>
                                    <p:animEffect transition="in" filter="wipe(up)">
                                      <p:cBhvr>
                                        <p:cTn id="22" dur="500"/>
                                        <p:tgtEl>
                                          <p:spTgt spid="385049"/>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385046"/>
                                        </p:tgtEl>
                                        <p:attrNameLst>
                                          <p:attrName>style.visibility</p:attrName>
                                        </p:attrNameLst>
                                      </p:cBhvr>
                                      <p:to>
                                        <p:strVal val="visible"/>
                                      </p:to>
                                    </p:set>
                                    <p:animEffect transition="in" filter="dissolve">
                                      <p:cBhvr>
                                        <p:cTn id="27" dur="500"/>
                                        <p:tgtEl>
                                          <p:spTgt spid="38504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85050"/>
                                        </p:tgtEl>
                                        <p:attrNameLst>
                                          <p:attrName>style.visibility</p:attrName>
                                        </p:attrNameLst>
                                      </p:cBhvr>
                                      <p:to>
                                        <p:strVal val="visible"/>
                                      </p:to>
                                    </p:set>
                                    <p:animEffect transition="in" filter="wipe(left)">
                                      <p:cBhvr>
                                        <p:cTn id="32" dur="500"/>
                                        <p:tgtEl>
                                          <p:spTgt spid="385050"/>
                                        </p:tgtEl>
                                      </p:cBhvr>
                                    </p:animEffect>
                                  </p:childTnLst>
                                </p:cTn>
                              </p:par>
                              <p:par>
                                <p:cTn id="33" presetID="22" presetClass="entr" presetSubtype="8" fill="hold" nodeType="withEffect">
                                  <p:stCondLst>
                                    <p:cond delay="0"/>
                                  </p:stCondLst>
                                  <p:childTnLst>
                                    <p:set>
                                      <p:cBhvr>
                                        <p:cTn id="34" dur="1" fill="hold">
                                          <p:stCondLst>
                                            <p:cond delay="0"/>
                                          </p:stCondLst>
                                        </p:cTn>
                                        <p:tgtEl>
                                          <p:spTgt spid="385051"/>
                                        </p:tgtEl>
                                        <p:attrNameLst>
                                          <p:attrName>style.visibility</p:attrName>
                                        </p:attrNameLst>
                                      </p:cBhvr>
                                      <p:to>
                                        <p:strVal val="visible"/>
                                      </p:to>
                                    </p:set>
                                    <p:animEffect transition="in" filter="wipe(left)">
                                      <p:cBhvr>
                                        <p:cTn id="35" dur="500"/>
                                        <p:tgtEl>
                                          <p:spTgt spid="385051"/>
                                        </p:tgtEl>
                                      </p:cBhvr>
                                    </p:animEffect>
                                  </p:childTnLst>
                                </p:cTn>
                              </p:par>
                            </p:childTnLst>
                          </p:cTn>
                        </p:par>
                        <p:par>
                          <p:cTn id="36" fill="hold">
                            <p:stCondLst>
                              <p:cond delay="500"/>
                            </p:stCondLst>
                            <p:childTnLst>
                              <p:par>
                                <p:cTn id="37" presetID="22" presetClass="entr" presetSubtype="1" fill="hold" nodeType="afterEffect">
                                  <p:stCondLst>
                                    <p:cond delay="0"/>
                                  </p:stCondLst>
                                  <p:childTnLst>
                                    <p:set>
                                      <p:cBhvr>
                                        <p:cTn id="38" dur="1" fill="hold">
                                          <p:stCondLst>
                                            <p:cond delay="0"/>
                                          </p:stCondLst>
                                        </p:cTn>
                                        <p:tgtEl>
                                          <p:spTgt spid="385052"/>
                                        </p:tgtEl>
                                        <p:attrNameLst>
                                          <p:attrName>style.visibility</p:attrName>
                                        </p:attrNameLst>
                                      </p:cBhvr>
                                      <p:to>
                                        <p:strVal val="visible"/>
                                      </p:to>
                                    </p:set>
                                    <p:animEffect transition="in" filter="wipe(up)">
                                      <p:cBhvr>
                                        <p:cTn id="39" dur="500"/>
                                        <p:tgtEl>
                                          <p:spTgt spid="385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5043" grpId="0"/>
      <p:bldP spid="385050"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8746E425-16E0-4C5A-9528-8DD859807EA4}"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15:55:43</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30"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5pPr>
          </a:lstStyle>
          <a:p>
            <a:pPr lvl="0" algn="r" eaLnBrk="1" hangingPunct="1"/>
            <a:fld id="{9A0DB2DC-4C9A-4742-B13C-FB6460FD3503}" type="slidenum">
              <a:rPr lang="en-US" altLang="zh-CN" sz="1400" b="0" i="0" dirty="0">
                <a:solidFill>
                  <a:schemeClr val="tx1"/>
                </a:solidFill>
                <a:latin typeface="Times New Roman" panose="02020603050405020304" pitchFamily="18" charset="0"/>
              </a:rPr>
              <a:t>48</a:t>
            </a:fld>
            <a:endParaRPr lang="en-US" altLang="zh-CN" sz="1400" b="0" i="0" dirty="0">
              <a:solidFill>
                <a:schemeClr val="tx1"/>
              </a:solidFill>
              <a:latin typeface="Times New Roman" panose="02020603050405020304" pitchFamily="18" charset="0"/>
            </a:endParaRPr>
          </a:p>
        </p:txBody>
      </p:sp>
      <p:pic>
        <p:nvPicPr>
          <p:cNvPr id="55301" name="Picture 16"/>
          <p:cNvPicPr>
            <a:picLocks noChangeAspect="1"/>
          </p:cNvPicPr>
          <p:nvPr/>
        </p:nvPicPr>
        <p:blipFill>
          <a:blip r:embed="rId2"/>
          <a:stretch>
            <a:fillRect/>
          </a:stretch>
        </p:blipFill>
        <p:spPr>
          <a:xfrm>
            <a:off x="746125" y="423863"/>
            <a:ext cx="6091238" cy="6069012"/>
          </a:xfrm>
          <a:prstGeom prst="rect">
            <a:avLst/>
          </a:prstGeom>
          <a:noFill/>
          <a:ln w="4763">
            <a:noFill/>
          </a:ln>
        </p:spPr>
      </p:pic>
      <p:sp>
        <p:nvSpPr>
          <p:cNvPr id="55302" name="Rectangle 3"/>
          <p:cNvSpPr/>
          <p:nvPr/>
        </p:nvSpPr>
        <p:spPr>
          <a:xfrm>
            <a:off x="25400" y="0"/>
            <a:ext cx="8916988" cy="404813"/>
          </a:xfrm>
          <a:prstGeom prst="rect">
            <a:avLst/>
          </a:prstGeom>
          <a:noFill/>
          <a:ln w="9525">
            <a:noFill/>
          </a:ln>
        </p:spPr>
        <p:txBody>
          <a:bodyPr/>
          <a:lstStyle/>
          <a:p>
            <a:pPr algn="l">
              <a:lnSpc>
                <a:spcPct val="90000"/>
              </a:lnSpc>
              <a:buNone/>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7.4.2 </a:t>
            </a:r>
            <a:r>
              <a:rPr lang="zh-CN" altLang="en-US" i="0" dirty="0">
                <a:solidFill>
                  <a:srgbClr val="000066"/>
                </a:solidFill>
                <a:latin typeface="仿宋_GB2312" pitchFamily="49" charset="-122"/>
                <a:ea typeface="仿宋_GB2312" pitchFamily="49" charset="-122"/>
              </a:rPr>
              <a:t>形体分析法</a:t>
            </a:r>
          </a:p>
        </p:txBody>
      </p:sp>
      <p:sp>
        <p:nvSpPr>
          <p:cNvPr id="386052" name="Line 4"/>
          <p:cNvSpPr/>
          <p:nvPr/>
        </p:nvSpPr>
        <p:spPr>
          <a:xfrm>
            <a:off x="450850" y="2447925"/>
            <a:ext cx="2525713" cy="0"/>
          </a:xfrm>
          <a:prstGeom prst="line">
            <a:avLst/>
          </a:prstGeom>
          <a:ln w="4763" cap="flat" cmpd="sng">
            <a:solidFill>
              <a:schemeClr val="hlink"/>
            </a:solidFill>
            <a:prstDash val="solid"/>
            <a:headEnd type="none" w="med" len="med"/>
            <a:tailEnd type="none" w="med" len="med"/>
          </a:ln>
        </p:spPr>
      </p:sp>
      <p:sp>
        <p:nvSpPr>
          <p:cNvPr id="386053" name="Text Box 5"/>
          <p:cNvSpPr txBox="1"/>
          <p:nvPr/>
        </p:nvSpPr>
        <p:spPr>
          <a:xfrm>
            <a:off x="406400" y="1990725"/>
            <a:ext cx="2622550" cy="457200"/>
          </a:xfrm>
          <a:prstGeom prst="rect">
            <a:avLst/>
          </a:prstGeom>
          <a:noFill/>
          <a:ln w="4763">
            <a:noFill/>
          </a:ln>
        </p:spPr>
        <p:txBody>
          <a:bodyPr wrap="none">
            <a:spAutoFit/>
          </a:bodyPr>
          <a:lstStyle/>
          <a:p>
            <a:r>
              <a:rPr lang="zh-CN" altLang="en-US" i="0" dirty="0">
                <a:solidFill>
                  <a:schemeClr val="tx1"/>
                </a:solidFill>
                <a:latin typeface="Times New Roman" panose="02020603050405020304" pitchFamily="18" charset="0"/>
              </a:rPr>
              <a:t>圆柱转向素线消失</a:t>
            </a:r>
          </a:p>
        </p:txBody>
      </p:sp>
      <p:sp>
        <p:nvSpPr>
          <p:cNvPr id="386054" name="Line 6"/>
          <p:cNvSpPr/>
          <p:nvPr/>
        </p:nvSpPr>
        <p:spPr>
          <a:xfrm flipV="1">
            <a:off x="5500688" y="965200"/>
            <a:ext cx="692150" cy="250825"/>
          </a:xfrm>
          <a:prstGeom prst="line">
            <a:avLst/>
          </a:prstGeom>
          <a:ln w="4826" cap="flat" cmpd="sng">
            <a:solidFill>
              <a:schemeClr val="hlink"/>
            </a:solidFill>
            <a:prstDash val="solid"/>
            <a:headEnd type="none" w="med" len="med"/>
            <a:tailEnd type="none" w="med" len="lg"/>
          </a:ln>
        </p:spPr>
      </p:sp>
      <p:sp>
        <p:nvSpPr>
          <p:cNvPr id="386055" name="Line 7"/>
          <p:cNvSpPr/>
          <p:nvPr/>
        </p:nvSpPr>
        <p:spPr>
          <a:xfrm flipV="1">
            <a:off x="2940050" y="1925638"/>
            <a:ext cx="527050" cy="515937"/>
          </a:xfrm>
          <a:prstGeom prst="line">
            <a:avLst/>
          </a:prstGeom>
          <a:ln w="4826" cap="flat" cmpd="sng">
            <a:solidFill>
              <a:schemeClr val="hlink"/>
            </a:solidFill>
            <a:prstDash val="solid"/>
            <a:headEnd type="none" w="med" len="med"/>
            <a:tailEnd type="triangle" w="med" len="lg"/>
          </a:ln>
        </p:spPr>
      </p:sp>
      <p:sp>
        <p:nvSpPr>
          <p:cNvPr id="386057" name="Line 9"/>
          <p:cNvSpPr/>
          <p:nvPr/>
        </p:nvSpPr>
        <p:spPr>
          <a:xfrm>
            <a:off x="2974975" y="2414588"/>
            <a:ext cx="452438" cy="3459162"/>
          </a:xfrm>
          <a:prstGeom prst="line">
            <a:avLst/>
          </a:prstGeom>
          <a:ln w="4826" cap="flat" cmpd="sng">
            <a:solidFill>
              <a:schemeClr val="hlink"/>
            </a:solidFill>
            <a:prstDash val="solid"/>
            <a:headEnd type="none" w="med" len="med"/>
            <a:tailEnd type="triangle" w="med" len="lg"/>
          </a:ln>
        </p:spPr>
      </p:sp>
      <p:pic>
        <p:nvPicPr>
          <p:cNvPr id="386059" name="Picture 11"/>
          <p:cNvPicPr>
            <a:picLocks noChangeAspect="1"/>
          </p:cNvPicPr>
          <p:nvPr/>
        </p:nvPicPr>
        <p:blipFill>
          <a:blip r:embed="rId3"/>
          <a:stretch>
            <a:fillRect/>
          </a:stretch>
        </p:blipFill>
        <p:spPr>
          <a:xfrm>
            <a:off x="6180138" y="3378200"/>
            <a:ext cx="2805112" cy="3294063"/>
          </a:xfrm>
          <a:prstGeom prst="rect">
            <a:avLst/>
          </a:prstGeom>
          <a:noFill/>
          <a:ln w="4763">
            <a:noFill/>
          </a:ln>
        </p:spPr>
      </p:pic>
      <p:sp>
        <p:nvSpPr>
          <p:cNvPr id="386061" name="Text Box 13"/>
          <p:cNvSpPr txBox="1"/>
          <p:nvPr/>
        </p:nvSpPr>
        <p:spPr>
          <a:xfrm>
            <a:off x="5397500" y="4189413"/>
            <a:ext cx="1098550" cy="641350"/>
          </a:xfrm>
          <a:prstGeom prst="rect">
            <a:avLst/>
          </a:prstGeom>
          <a:noFill/>
          <a:ln w="4763">
            <a:noFill/>
          </a:ln>
        </p:spPr>
        <p:txBody>
          <a:bodyPr wrap="none">
            <a:spAutoFit/>
          </a:bodyPr>
          <a:lstStyle/>
          <a:p>
            <a:r>
              <a:rPr lang="zh-CN" altLang="en-US" sz="3600" i="0" dirty="0">
                <a:solidFill>
                  <a:srgbClr val="A50021"/>
                </a:solidFill>
                <a:latin typeface="Times New Roman" panose="02020603050405020304" pitchFamily="18" charset="0"/>
              </a:rPr>
              <a:t>竖板</a:t>
            </a:r>
          </a:p>
        </p:txBody>
      </p:sp>
      <p:sp>
        <p:nvSpPr>
          <p:cNvPr id="386062" name="Line 14"/>
          <p:cNvSpPr/>
          <p:nvPr/>
        </p:nvSpPr>
        <p:spPr>
          <a:xfrm>
            <a:off x="5322888" y="4797425"/>
            <a:ext cx="1258887" cy="0"/>
          </a:xfrm>
          <a:prstGeom prst="line">
            <a:avLst/>
          </a:prstGeom>
          <a:ln w="4763" cap="flat" cmpd="sng">
            <a:solidFill>
              <a:schemeClr val="hlink"/>
            </a:solidFill>
            <a:prstDash val="solid"/>
            <a:headEnd type="none" w="med" len="med"/>
            <a:tailEnd type="none" w="med" len="med"/>
          </a:ln>
        </p:spPr>
      </p:sp>
      <p:sp>
        <p:nvSpPr>
          <p:cNvPr id="386063" name="Line 15"/>
          <p:cNvSpPr/>
          <p:nvPr/>
        </p:nvSpPr>
        <p:spPr>
          <a:xfrm>
            <a:off x="6080125" y="4800600"/>
            <a:ext cx="1431925" cy="468313"/>
          </a:xfrm>
          <a:prstGeom prst="line">
            <a:avLst/>
          </a:prstGeom>
          <a:ln w="4826" cap="flat" cmpd="sng">
            <a:solidFill>
              <a:schemeClr val="hlink"/>
            </a:solidFill>
            <a:prstDash val="solid"/>
            <a:headEnd type="none" w="med" len="med"/>
            <a:tailEnd type="triangle" w="med" len="lg"/>
          </a:ln>
        </p:spPr>
      </p:sp>
      <p:sp>
        <p:nvSpPr>
          <p:cNvPr id="386065" name="Line 17"/>
          <p:cNvSpPr/>
          <p:nvPr/>
        </p:nvSpPr>
        <p:spPr>
          <a:xfrm>
            <a:off x="1019175" y="992188"/>
            <a:ext cx="5995988" cy="0"/>
          </a:xfrm>
          <a:prstGeom prst="line">
            <a:avLst/>
          </a:prstGeom>
          <a:ln w="4763" cap="flat" cmpd="sng">
            <a:solidFill>
              <a:schemeClr val="hlink"/>
            </a:solidFill>
            <a:prstDash val="solid"/>
            <a:headEnd type="none" w="med" len="med"/>
            <a:tailEnd type="none" w="med" len="med"/>
          </a:ln>
        </p:spPr>
      </p:sp>
      <p:sp>
        <p:nvSpPr>
          <p:cNvPr id="386066" name="Rectangle 18"/>
          <p:cNvSpPr/>
          <p:nvPr/>
        </p:nvSpPr>
        <p:spPr>
          <a:xfrm rot="-1123347">
            <a:off x="6046788" y="987425"/>
            <a:ext cx="158750" cy="153988"/>
          </a:xfrm>
          <a:prstGeom prst="rect">
            <a:avLst/>
          </a:prstGeom>
          <a:solidFill>
            <a:schemeClr val="hlink"/>
          </a:solidFill>
          <a:ln w="4826">
            <a:noFill/>
          </a:ln>
        </p:spPr>
        <p:txBody>
          <a:bodyPr wrap="none" anchor="ctr" anchorCtr="0"/>
          <a:lstStyle/>
          <a:p>
            <a:endParaRPr lang="en-US" altLang="x-none" dirty="0">
              <a:latin typeface="Comic Sans MS" panose="030F0702030302020204" pitchFamily="66" charset="0"/>
            </a:endParaRPr>
          </a:p>
        </p:txBody>
      </p:sp>
      <p:grpSp>
        <p:nvGrpSpPr>
          <p:cNvPr id="2" name="Group 19"/>
          <p:cNvGrpSpPr/>
          <p:nvPr/>
        </p:nvGrpSpPr>
        <p:grpSpPr>
          <a:xfrm>
            <a:off x="5502275" y="966788"/>
            <a:ext cx="696913" cy="619125"/>
            <a:chOff x="4092" y="1424"/>
            <a:chExt cx="1056" cy="390"/>
          </a:xfrm>
        </p:grpSpPr>
        <p:sp>
          <p:nvSpPr>
            <p:cNvPr id="55323" name="Line 20"/>
            <p:cNvSpPr/>
            <p:nvPr/>
          </p:nvSpPr>
          <p:spPr>
            <a:xfrm rot="5400000">
              <a:off x="3913" y="1617"/>
              <a:ext cx="360" cy="0"/>
            </a:xfrm>
            <a:prstGeom prst="line">
              <a:avLst/>
            </a:prstGeom>
            <a:ln w="9525" cap="flat" cmpd="sng">
              <a:solidFill>
                <a:schemeClr val="hlink"/>
              </a:solidFill>
              <a:prstDash val="solid"/>
              <a:headEnd type="none" w="med" len="med"/>
              <a:tailEnd type="none" w="med" len="med"/>
            </a:ln>
          </p:spPr>
        </p:sp>
        <p:sp>
          <p:nvSpPr>
            <p:cNvPr id="55324" name="Line 21"/>
            <p:cNvSpPr/>
            <p:nvPr/>
          </p:nvSpPr>
          <p:spPr>
            <a:xfrm rot="5400000">
              <a:off x="4950" y="1619"/>
              <a:ext cx="390" cy="0"/>
            </a:xfrm>
            <a:prstGeom prst="line">
              <a:avLst/>
            </a:prstGeom>
            <a:ln w="9525" cap="flat" cmpd="sng">
              <a:solidFill>
                <a:schemeClr val="hlink"/>
              </a:solidFill>
              <a:prstDash val="solid"/>
              <a:headEnd type="none" w="med" len="med"/>
              <a:tailEnd type="none" w="med" len="med"/>
            </a:ln>
          </p:spPr>
        </p:sp>
        <p:sp>
          <p:nvSpPr>
            <p:cNvPr id="55325" name="Line 22"/>
            <p:cNvSpPr/>
            <p:nvPr/>
          </p:nvSpPr>
          <p:spPr>
            <a:xfrm rot="5400000">
              <a:off x="4620" y="1251"/>
              <a:ext cx="0" cy="1056"/>
            </a:xfrm>
            <a:prstGeom prst="line">
              <a:avLst/>
            </a:prstGeom>
            <a:ln w="9525" cap="flat" cmpd="sng">
              <a:solidFill>
                <a:schemeClr val="hlink"/>
              </a:solidFill>
              <a:prstDash val="solid"/>
              <a:headEnd type="triangle" w="sm" len="lg"/>
              <a:tailEnd type="triangle" w="sm" len="lg"/>
            </a:ln>
          </p:spPr>
        </p:sp>
        <p:sp>
          <p:nvSpPr>
            <p:cNvPr id="55326" name="Text Box 23"/>
            <p:cNvSpPr txBox="1"/>
            <p:nvPr/>
          </p:nvSpPr>
          <p:spPr>
            <a:xfrm>
              <a:off x="4263" y="1502"/>
              <a:ext cx="534" cy="288"/>
            </a:xfrm>
            <a:prstGeom prst="rect">
              <a:avLst/>
            </a:prstGeom>
            <a:noFill/>
            <a:ln w="9525">
              <a:noFill/>
            </a:ln>
          </p:spPr>
          <p:txBody>
            <a:bodyPr>
              <a:spAutoFit/>
            </a:bodyPr>
            <a:lstStyle/>
            <a:p>
              <a:r>
                <a:rPr lang="en-US" altLang="zh-CN" dirty="0">
                  <a:solidFill>
                    <a:srgbClr val="FF0000"/>
                  </a:solidFill>
                  <a:latin typeface="Comic Sans MS" panose="030F0702030302020204" pitchFamily="66" charset="0"/>
                </a:rPr>
                <a:t>y</a:t>
              </a:r>
              <a:endParaRPr lang="en-US" altLang="zh-CN" i="0" baseline="-25000" dirty="0">
                <a:solidFill>
                  <a:srgbClr val="FF0000"/>
                </a:solidFill>
                <a:latin typeface="Comic Sans MS" panose="030F0702030302020204" pitchFamily="66" charset="0"/>
              </a:endParaRPr>
            </a:p>
          </p:txBody>
        </p:sp>
      </p:grpSp>
      <p:grpSp>
        <p:nvGrpSpPr>
          <p:cNvPr id="3" name="Group 29"/>
          <p:cNvGrpSpPr/>
          <p:nvPr/>
        </p:nvGrpSpPr>
        <p:grpSpPr>
          <a:xfrm>
            <a:off x="3527425" y="5180013"/>
            <a:ext cx="1050925" cy="671512"/>
            <a:chOff x="2398" y="3255"/>
            <a:chExt cx="662" cy="464"/>
          </a:xfrm>
        </p:grpSpPr>
        <p:sp>
          <p:nvSpPr>
            <p:cNvPr id="55319" name="Line 25"/>
            <p:cNvSpPr/>
            <p:nvPr/>
          </p:nvSpPr>
          <p:spPr>
            <a:xfrm>
              <a:off x="2420" y="3719"/>
              <a:ext cx="611" cy="0"/>
            </a:xfrm>
            <a:prstGeom prst="line">
              <a:avLst/>
            </a:prstGeom>
            <a:ln w="9525" cap="flat" cmpd="sng">
              <a:solidFill>
                <a:schemeClr val="hlink"/>
              </a:solidFill>
              <a:prstDash val="solid"/>
              <a:headEnd type="none" w="med" len="med"/>
              <a:tailEnd type="none" w="med" len="med"/>
            </a:ln>
          </p:spPr>
        </p:sp>
        <p:sp>
          <p:nvSpPr>
            <p:cNvPr id="55320" name="Line 26"/>
            <p:cNvSpPr/>
            <p:nvPr/>
          </p:nvSpPr>
          <p:spPr>
            <a:xfrm>
              <a:off x="2398" y="3256"/>
              <a:ext cx="662" cy="0"/>
            </a:xfrm>
            <a:prstGeom prst="line">
              <a:avLst/>
            </a:prstGeom>
            <a:ln w="9525" cap="flat" cmpd="sng">
              <a:solidFill>
                <a:schemeClr val="hlink"/>
              </a:solidFill>
              <a:prstDash val="solid"/>
              <a:headEnd type="none" w="med" len="med"/>
              <a:tailEnd type="none" w="med" len="med"/>
            </a:ln>
          </p:spPr>
        </p:sp>
        <p:sp>
          <p:nvSpPr>
            <p:cNvPr id="55321" name="Line 27"/>
            <p:cNvSpPr/>
            <p:nvPr/>
          </p:nvSpPr>
          <p:spPr>
            <a:xfrm>
              <a:off x="3001" y="3255"/>
              <a:ext cx="0" cy="464"/>
            </a:xfrm>
            <a:prstGeom prst="line">
              <a:avLst/>
            </a:prstGeom>
            <a:ln w="9525" cap="flat" cmpd="sng">
              <a:solidFill>
                <a:schemeClr val="hlink"/>
              </a:solidFill>
              <a:prstDash val="solid"/>
              <a:headEnd type="triangle" w="sm" len="lg"/>
              <a:tailEnd type="triangle" w="sm" len="lg"/>
            </a:ln>
          </p:spPr>
        </p:sp>
        <p:sp>
          <p:nvSpPr>
            <p:cNvPr id="55322" name="Text Box 28"/>
            <p:cNvSpPr txBox="1"/>
            <p:nvPr/>
          </p:nvSpPr>
          <p:spPr>
            <a:xfrm rot="-5400000">
              <a:off x="2677" y="3380"/>
              <a:ext cx="235" cy="289"/>
            </a:xfrm>
            <a:prstGeom prst="rect">
              <a:avLst/>
            </a:prstGeom>
            <a:noFill/>
            <a:ln w="9525">
              <a:noFill/>
            </a:ln>
          </p:spPr>
          <p:txBody>
            <a:bodyPr>
              <a:spAutoFit/>
            </a:bodyPr>
            <a:lstStyle/>
            <a:p>
              <a:r>
                <a:rPr lang="en-US" altLang="zh-CN" dirty="0">
                  <a:solidFill>
                    <a:srgbClr val="FF0000"/>
                  </a:solidFill>
                  <a:latin typeface="Comic Sans MS" panose="030F0702030302020204" pitchFamily="66" charset="0"/>
                </a:rPr>
                <a:t>y</a:t>
              </a:r>
              <a:endParaRPr lang="en-US" altLang="zh-CN" i="0" baseline="-25000" dirty="0">
                <a:solidFill>
                  <a:srgbClr val="FF0000"/>
                </a:solidFill>
                <a:latin typeface="Comic Sans MS" panose="030F0702030302020204" pitchFamily="66" charset="0"/>
              </a:endParaRPr>
            </a:p>
          </p:txBody>
        </p:sp>
      </p:grpSp>
      <p:pic>
        <p:nvPicPr>
          <p:cNvPr id="386078" name="Picture 30"/>
          <p:cNvPicPr>
            <a:picLocks noChangeAspect="1"/>
          </p:cNvPicPr>
          <p:nvPr/>
        </p:nvPicPr>
        <p:blipFill>
          <a:blip r:embed="rId4"/>
          <a:stretch>
            <a:fillRect/>
          </a:stretch>
        </p:blipFill>
        <p:spPr>
          <a:xfrm>
            <a:off x="4530725" y="5262563"/>
            <a:ext cx="1552575" cy="1171575"/>
          </a:xfrm>
          <a:prstGeom prst="rect">
            <a:avLst/>
          </a:prstGeom>
          <a:noFill/>
          <a:ln w="9525" cap="flat" cmpd="sng">
            <a:solidFill>
              <a:srgbClr val="FF0000"/>
            </a:solidFill>
            <a:prstDash val="solid"/>
            <a:miter/>
            <a:headEnd type="none" w="med" len="med"/>
            <a:tailEnd type="none" w="med" len="med"/>
          </a:ln>
        </p:spPr>
      </p:pic>
      <p:sp>
        <p:nvSpPr>
          <p:cNvPr id="386079" name="Rectangle 31"/>
          <p:cNvSpPr/>
          <p:nvPr/>
        </p:nvSpPr>
        <p:spPr>
          <a:xfrm>
            <a:off x="3200400" y="5780088"/>
            <a:ext cx="555625" cy="342900"/>
          </a:xfrm>
          <a:prstGeom prst="rect">
            <a:avLst/>
          </a:prstGeom>
          <a:noFill/>
          <a:ln w="9525" cap="flat" cmpd="sng">
            <a:solidFill>
              <a:srgbClr val="FF0000"/>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86080" name="Line 32"/>
          <p:cNvSpPr/>
          <p:nvPr/>
        </p:nvSpPr>
        <p:spPr>
          <a:xfrm>
            <a:off x="3756025" y="6024563"/>
            <a:ext cx="750888" cy="0"/>
          </a:xfrm>
          <a:prstGeom prst="line">
            <a:avLst/>
          </a:prstGeom>
          <a:ln w="9525" cap="flat" cmpd="sng">
            <a:solidFill>
              <a:srgbClr val="FF0000"/>
            </a:solidFill>
            <a:prstDash val="solid"/>
            <a:headEnd type="none" w="med" len="med"/>
            <a:tailEnd type="triangle" w="med" len="med"/>
          </a:ln>
        </p:spPr>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86053"/>
                                        </p:tgtEl>
                                        <p:attrNameLst>
                                          <p:attrName>style.visibility</p:attrName>
                                        </p:attrNameLst>
                                      </p:cBhvr>
                                      <p:to>
                                        <p:strVal val="visible"/>
                                      </p:to>
                                    </p:set>
                                    <p:animEffect transition="in" filter="wipe(down)">
                                      <p:cBhvr>
                                        <p:cTn id="7" dur="500"/>
                                        <p:tgtEl>
                                          <p:spTgt spid="386053"/>
                                        </p:tgtEl>
                                      </p:cBhvr>
                                    </p:animEffect>
                                  </p:childTnLst>
                                </p:cTn>
                              </p:par>
                              <p:par>
                                <p:cTn id="8" presetID="22" presetClass="entr" presetSubtype="8" fill="hold" nodeType="withEffect">
                                  <p:stCondLst>
                                    <p:cond delay="0"/>
                                  </p:stCondLst>
                                  <p:childTnLst>
                                    <p:set>
                                      <p:cBhvr>
                                        <p:cTn id="9" dur="1" fill="hold">
                                          <p:stCondLst>
                                            <p:cond delay="0"/>
                                          </p:stCondLst>
                                        </p:cTn>
                                        <p:tgtEl>
                                          <p:spTgt spid="386052"/>
                                        </p:tgtEl>
                                        <p:attrNameLst>
                                          <p:attrName>style.visibility</p:attrName>
                                        </p:attrNameLst>
                                      </p:cBhvr>
                                      <p:to>
                                        <p:strVal val="visible"/>
                                      </p:to>
                                    </p:set>
                                    <p:animEffect transition="in" filter="wipe(left)">
                                      <p:cBhvr>
                                        <p:cTn id="10" dur="500"/>
                                        <p:tgtEl>
                                          <p:spTgt spid="386052"/>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386055"/>
                                        </p:tgtEl>
                                        <p:attrNameLst>
                                          <p:attrName>style.visibility</p:attrName>
                                        </p:attrNameLst>
                                      </p:cBhvr>
                                      <p:to>
                                        <p:strVal val="visible"/>
                                      </p:to>
                                    </p:set>
                                    <p:animEffect transition="in" filter="wipe(down)">
                                      <p:cBhvr>
                                        <p:cTn id="14" dur="500"/>
                                        <p:tgtEl>
                                          <p:spTgt spid="386055"/>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86057"/>
                                        </p:tgtEl>
                                        <p:attrNameLst>
                                          <p:attrName>style.visibility</p:attrName>
                                        </p:attrNameLst>
                                      </p:cBhvr>
                                      <p:to>
                                        <p:strVal val="visible"/>
                                      </p:to>
                                    </p:set>
                                    <p:animEffect transition="in" filter="wipe(up)">
                                      <p:cBhvr>
                                        <p:cTn id="18" dur="500"/>
                                        <p:tgtEl>
                                          <p:spTgt spid="38605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386079"/>
                                        </p:tgtEl>
                                        <p:attrNameLst>
                                          <p:attrName>style.visibility</p:attrName>
                                        </p:attrNameLst>
                                      </p:cBhvr>
                                      <p:to>
                                        <p:strVal val="visible"/>
                                      </p:to>
                                    </p:set>
                                    <p:animEffect transition="in" filter="wipe(down)">
                                      <p:cBhvr>
                                        <p:cTn id="23" dur="500"/>
                                        <p:tgtEl>
                                          <p:spTgt spid="386079"/>
                                        </p:tgtEl>
                                      </p:cBhvr>
                                    </p:animEffect>
                                  </p:childTnLst>
                                </p:cTn>
                              </p:par>
                            </p:childTnLst>
                          </p:cTn>
                        </p:par>
                        <p:par>
                          <p:cTn id="24" fill="hold">
                            <p:stCondLst>
                              <p:cond delay="500"/>
                            </p:stCondLst>
                            <p:childTnLst>
                              <p:par>
                                <p:cTn id="25" presetID="22" presetClass="entr" presetSubtype="8" fill="hold" nodeType="afterEffect">
                                  <p:stCondLst>
                                    <p:cond delay="0"/>
                                  </p:stCondLst>
                                  <p:childTnLst>
                                    <p:set>
                                      <p:cBhvr>
                                        <p:cTn id="26" dur="1" fill="hold">
                                          <p:stCondLst>
                                            <p:cond delay="0"/>
                                          </p:stCondLst>
                                        </p:cTn>
                                        <p:tgtEl>
                                          <p:spTgt spid="386080"/>
                                        </p:tgtEl>
                                        <p:attrNameLst>
                                          <p:attrName>style.visibility</p:attrName>
                                        </p:attrNameLst>
                                      </p:cBhvr>
                                      <p:to>
                                        <p:strVal val="visible"/>
                                      </p:to>
                                    </p:set>
                                    <p:animEffect transition="in" filter="wipe(left)">
                                      <p:cBhvr>
                                        <p:cTn id="27" dur="500"/>
                                        <p:tgtEl>
                                          <p:spTgt spid="386080"/>
                                        </p:tgtEl>
                                      </p:cBhvr>
                                    </p:animEffect>
                                  </p:childTnLst>
                                </p:cTn>
                              </p:par>
                            </p:childTnLst>
                          </p:cTn>
                        </p:par>
                        <p:par>
                          <p:cTn id="28" fill="hold">
                            <p:stCondLst>
                              <p:cond delay="1000"/>
                            </p:stCondLst>
                            <p:childTnLst>
                              <p:par>
                                <p:cTn id="29" presetID="22" presetClass="entr" presetSubtype="4" fill="hold" nodeType="afterEffect">
                                  <p:stCondLst>
                                    <p:cond delay="0"/>
                                  </p:stCondLst>
                                  <p:childTnLst>
                                    <p:set>
                                      <p:cBhvr>
                                        <p:cTn id="30" dur="1" fill="hold">
                                          <p:stCondLst>
                                            <p:cond delay="0"/>
                                          </p:stCondLst>
                                        </p:cTn>
                                        <p:tgtEl>
                                          <p:spTgt spid="386078"/>
                                        </p:tgtEl>
                                        <p:attrNameLst>
                                          <p:attrName>style.visibility</p:attrName>
                                        </p:attrNameLst>
                                      </p:cBhvr>
                                      <p:to>
                                        <p:strVal val="visible"/>
                                      </p:to>
                                    </p:set>
                                    <p:animEffect transition="in" filter="wipe(down)">
                                      <p:cBhvr>
                                        <p:cTn id="31" dur="500"/>
                                        <p:tgtEl>
                                          <p:spTgt spid="386078"/>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386054"/>
                                        </p:tgtEl>
                                        <p:attrNameLst>
                                          <p:attrName>style.visibility</p:attrName>
                                        </p:attrNameLst>
                                      </p:cBhvr>
                                      <p:to>
                                        <p:strVal val="visible"/>
                                      </p:to>
                                    </p:set>
                                    <p:animEffect transition="in" filter="wipe(down)">
                                      <p:cBhvr>
                                        <p:cTn id="36" dur="500"/>
                                        <p:tgtEl>
                                          <p:spTgt spid="386054"/>
                                        </p:tgtEl>
                                      </p:cBhvr>
                                    </p:animEffect>
                                  </p:childTnLst>
                                </p:cTn>
                              </p:par>
                            </p:childTnLst>
                          </p:cTn>
                        </p:par>
                        <p:par>
                          <p:cTn id="37" fill="hold">
                            <p:stCondLst>
                              <p:cond delay="500"/>
                            </p:stCondLst>
                            <p:childTnLst>
                              <p:par>
                                <p:cTn id="38" presetID="22" presetClass="entr" presetSubtype="4" fill="hold" grpId="0" nodeType="afterEffect">
                                  <p:stCondLst>
                                    <p:cond delay="0"/>
                                  </p:stCondLst>
                                  <p:childTnLst>
                                    <p:set>
                                      <p:cBhvr>
                                        <p:cTn id="39" dur="1" fill="hold">
                                          <p:stCondLst>
                                            <p:cond delay="0"/>
                                          </p:stCondLst>
                                        </p:cTn>
                                        <p:tgtEl>
                                          <p:spTgt spid="386066"/>
                                        </p:tgtEl>
                                        <p:attrNameLst>
                                          <p:attrName>style.visibility</p:attrName>
                                        </p:attrNameLst>
                                      </p:cBhvr>
                                      <p:to>
                                        <p:strVal val="visible"/>
                                      </p:to>
                                    </p:set>
                                    <p:animEffect transition="in" filter="wipe(down)">
                                      <p:cBhvr>
                                        <p:cTn id="40" dur="500"/>
                                        <p:tgtEl>
                                          <p:spTgt spid="386066"/>
                                        </p:tgtEl>
                                      </p:cBhvr>
                                    </p:animEffect>
                                  </p:childTnLst>
                                </p:cTn>
                              </p:par>
                            </p:childTnLst>
                          </p:cTn>
                        </p:par>
                        <p:par>
                          <p:cTn id="41" fill="hold">
                            <p:stCondLst>
                              <p:cond delay="1000"/>
                            </p:stCondLst>
                            <p:childTnLst>
                              <p:par>
                                <p:cTn id="42" presetID="22" presetClass="entr" presetSubtype="2" fill="hold" nodeType="afterEffect">
                                  <p:stCondLst>
                                    <p:cond delay="0"/>
                                  </p:stCondLst>
                                  <p:childTnLst>
                                    <p:set>
                                      <p:cBhvr>
                                        <p:cTn id="43" dur="1" fill="hold">
                                          <p:stCondLst>
                                            <p:cond delay="0"/>
                                          </p:stCondLst>
                                        </p:cTn>
                                        <p:tgtEl>
                                          <p:spTgt spid="386065"/>
                                        </p:tgtEl>
                                        <p:attrNameLst>
                                          <p:attrName>style.visibility</p:attrName>
                                        </p:attrNameLst>
                                      </p:cBhvr>
                                      <p:to>
                                        <p:strVal val="visible"/>
                                      </p:to>
                                    </p:set>
                                    <p:animEffect transition="in" filter="wipe(right)">
                                      <p:cBhvr>
                                        <p:cTn id="44" dur="500"/>
                                        <p:tgtEl>
                                          <p:spTgt spid="386065"/>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nodeType="clickEffect">
                                  <p:stCondLst>
                                    <p:cond delay="0"/>
                                  </p:stCondLst>
                                  <p:childTnLst>
                                    <p:set>
                                      <p:cBhvr>
                                        <p:cTn id="48" dur="1" fill="hold">
                                          <p:stCondLst>
                                            <p:cond delay="0"/>
                                          </p:stCondLst>
                                        </p:cTn>
                                        <p:tgtEl>
                                          <p:spTgt spid="2"/>
                                        </p:tgtEl>
                                        <p:attrNameLst>
                                          <p:attrName>style.visibility</p:attrName>
                                        </p:attrNameLst>
                                      </p:cBhvr>
                                      <p:to>
                                        <p:strVal val="visible"/>
                                      </p:to>
                                    </p:set>
                                    <p:animEffect transition="in" filter="wipe(up)">
                                      <p:cBhvr>
                                        <p:cTn id="49" dur="500"/>
                                        <p:tgtEl>
                                          <p:spTgt spid="2"/>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wipe(left)">
                                      <p:cBhvr>
                                        <p:cTn id="54" dur="500"/>
                                        <p:tgtEl>
                                          <p:spTgt spid="3"/>
                                        </p:tgtEl>
                                      </p:cBhvr>
                                    </p:animEffect>
                                  </p:childTnLst>
                                </p:cTn>
                              </p:par>
                            </p:childTnLst>
                          </p:cTn>
                        </p:par>
                      </p:childTnLst>
                    </p:cTn>
                  </p:par>
                  <p:par>
                    <p:cTn id="55" fill="hold">
                      <p:stCondLst>
                        <p:cond delay="indefinite"/>
                      </p:stCondLst>
                      <p:childTnLst>
                        <p:par>
                          <p:cTn id="56" fill="hold">
                            <p:stCondLst>
                              <p:cond delay="0"/>
                            </p:stCondLst>
                            <p:childTnLst>
                              <p:par>
                                <p:cTn id="57" presetID="9" presetClass="entr" presetSubtype="0" fill="hold" nodeType="clickEffect">
                                  <p:stCondLst>
                                    <p:cond delay="0"/>
                                  </p:stCondLst>
                                  <p:childTnLst>
                                    <p:set>
                                      <p:cBhvr>
                                        <p:cTn id="58" dur="1" fill="hold">
                                          <p:stCondLst>
                                            <p:cond delay="0"/>
                                          </p:stCondLst>
                                        </p:cTn>
                                        <p:tgtEl>
                                          <p:spTgt spid="386059"/>
                                        </p:tgtEl>
                                        <p:attrNameLst>
                                          <p:attrName>style.visibility</p:attrName>
                                        </p:attrNameLst>
                                      </p:cBhvr>
                                      <p:to>
                                        <p:strVal val="visible"/>
                                      </p:to>
                                    </p:set>
                                    <p:animEffect transition="in" filter="dissolve">
                                      <p:cBhvr>
                                        <p:cTn id="59" dur="500"/>
                                        <p:tgtEl>
                                          <p:spTgt spid="386059"/>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386061"/>
                                        </p:tgtEl>
                                        <p:attrNameLst>
                                          <p:attrName>style.visibility</p:attrName>
                                        </p:attrNameLst>
                                      </p:cBhvr>
                                      <p:to>
                                        <p:strVal val="visible"/>
                                      </p:to>
                                    </p:set>
                                    <p:animEffect transition="in" filter="wipe(left)">
                                      <p:cBhvr>
                                        <p:cTn id="64" dur="500"/>
                                        <p:tgtEl>
                                          <p:spTgt spid="386061"/>
                                        </p:tgtEl>
                                      </p:cBhvr>
                                    </p:animEffect>
                                  </p:childTnLst>
                                </p:cTn>
                              </p:par>
                              <p:par>
                                <p:cTn id="65" presetID="22" presetClass="entr" presetSubtype="8" fill="hold" nodeType="withEffect">
                                  <p:stCondLst>
                                    <p:cond delay="0"/>
                                  </p:stCondLst>
                                  <p:childTnLst>
                                    <p:set>
                                      <p:cBhvr>
                                        <p:cTn id="66" dur="1" fill="hold">
                                          <p:stCondLst>
                                            <p:cond delay="0"/>
                                          </p:stCondLst>
                                        </p:cTn>
                                        <p:tgtEl>
                                          <p:spTgt spid="386062"/>
                                        </p:tgtEl>
                                        <p:attrNameLst>
                                          <p:attrName>style.visibility</p:attrName>
                                        </p:attrNameLst>
                                      </p:cBhvr>
                                      <p:to>
                                        <p:strVal val="visible"/>
                                      </p:to>
                                    </p:set>
                                    <p:animEffect transition="in" filter="wipe(left)">
                                      <p:cBhvr>
                                        <p:cTn id="67" dur="500"/>
                                        <p:tgtEl>
                                          <p:spTgt spid="386062"/>
                                        </p:tgtEl>
                                      </p:cBhvr>
                                    </p:animEffect>
                                  </p:childTnLst>
                                </p:cTn>
                              </p:par>
                            </p:childTnLst>
                          </p:cTn>
                        </p:par>
                        <p:par>
                          <p:cTn id="68" fill="hold">
                            <p:stCondLst>
                              <p:cond delay="500"/>
                            </p:stCondLst>
                            <p:childTnLst>
                              <p:par>
                                <p:cTn id="69" presetID="22" presetClass="entr" presetSubtype="1" fill="hold" nodeType="afterEffect">
                                  <p:stCondLst>
                                    <p:cond delay="0"/>
                                  </p:stCondLst>
                                  <p:childTnLst>
                                    <p:set>
                                      <p:cBhvr>
                                        <p:cTn id="70" dur="1" fill="hold">
                                          <p:stCondLst>
                                            <p:cond delay="0"/>
                                          </p:stCondLst>
                                        </p:cTn>
                                        <p:tgtEl>
                                          <p:spTgt spid="386063"/>
                                        </p:tgtEl>
                                        <p:attrNameLst>
                                          <p:attrName>style.visibility</p:attrName>
                                        </p:attrNameLst>
                                      </p:cBhvr>
                                      <p:to>
                                        <p:strVal val="visible"/>
                                      </p:to>
                                    </p:set>
                                    <p:animEffect transition="in" filter="wipe(up)">
                                      <p:cBhvr>
                                        <p:cTn id="71" dur="500"/>
                                        <p:tgtEl>
                                          <p:spTgt spid="3860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6053" grpId="0"/>
      <p:bldP spid="386061" grpId="0"/>
      <p:bldP spid="386066" grpId="0" animBg="1"/>
      <p:bldP spid="386079"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28E09D63-C413-42B0-8EFC-6873227A2B5A}"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15:55:43</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22"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5pPr>
          </a:lstStyle>
          <a:p>
            <a:pPr lvl="0" algn="r" eaLnBrk="1" hangingPunct="1"/>
            <a:fld id="{9A0DB2DC-4C9A-4742-B13C-FB6460FD3503}" type="slidenum">
              <a:rPr lang="en-US" altLang="zh-CN" sz="1400" b="0" i="0" dirty="0">
                <a:solidFill>
                  <a:schemeClr val="tx1"/>
                </a:solidFill>
                <a:latin typeface="Times New Roman" panose="02020603050405020304" pitchFamily="18" charset="0"/>
              </a:rPr>
              <a:t>49</a:t>
            </a:fld>
            <a:endParaRPr lang="en-US" altLang="zh-CN" sz="1400" b="0" i="0" dirty="0">
              <a:solidFill>
                <a:schemeClr val="tx1"/>
              </a:solidFill>
              <a:latin typeface="Times New Roman" panose="02020603050405020304" pitchFamily="18" charset="0"/>
            </a:endParaRPr>
          </a:p>
        </p:txBody>
      </p:sp>
      <p:pic>
        <p:nvPicPr>
          <p:cNvPr id="56325" name="Picture 17"/>
          <p:cNvPicPr>
            <a:picLocks noChangeAspect="1"/>
          </p:cNvPicPr>
          <p:nvPr/>
        </p:nvPicPr>
        <p:blipFill>
          <a:blip r:embed="rId2"/>
          <a:stretch>
            <a:fillRect/>
          </a:stretch>
        </p:blipFill>
        <p:spPr>
          <a:xfrm>
            <a:off x="823913" y="414338"/>
            <a:ext cx="6253162" cy="6253162"/>
          </a:xfrm>
          <a:prstGeom prst="rect">
            <a:avLst/>
          </a:prstGeom>
          <a:noFill/>
          <a:ln w="9525">
            <a:noFill/>
          </a:ln>
        </p:spPr>
      </p:pic>
      <p:sp>
        <p:nvSpPr>
          <p:cNvPr id="56326" name="Rectangle 3"/>
          <p:cNvSpPr/>
          <p:nvPr/>
        </p:nvSpPr>
        <p:spPr>
          <a:xfrm>
            <a:off x="25400" y="0"/>
            <a:ext cx="8916988" cy="404813"/>
          </a:xfrm>
          <a:prstGeom prst="rect">
            <a:avLst/>
          </a:prstGeom>
          <a:noFill/>
          <a:ln w="9525">
            <a:noFill/>
          </a:ln>
        </p:spPr>
        <p:txBody>
          <a:bodyPr/>
          <a:lstStyle/>
          <a:p>
            <a:pPr algn="l">
              <a:lnSpc>
                <a:spcPct val="90000"/>
              </a:lnSpc>
              <a:buNone/>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7.4.2 </a:t>
            </a:r>
            <a:r>
              <a:rPr lang="zh-CN" altLang="en-US" i="0" dirty="0">
                <a:solidFill>
                  <a:srgbClr val="000066"/>
                </a:solidFill>
                <a:latin typeface="仿宋_GB2312" pitchFamily="49" charset="-122"/>
                <a:ea typeface="仿宋_GB2312" pitchFamily="49" charset="-122"/>
              </a:rPr>
              <a:t>形体分析法</a:t>
            </a:r>
          </a:p>
        </p:txBody>
      </p:sp>
      <p:pic>
        <p:nvPicPr>
          <p:cNvPr id="387082" name="Picture 10"/>
          <p:cNvPicPr>
            <a:picLocks noChangeAspect="1"/>
          </p:cNvPicPr>
          <p:nvPr/>
        </p:nvPicPr>
        <p:blipFill>
          <a:blip r:embed="rId3"/>
          <a:stretch>
            <a:fillRect/>
          </a:stretch>
        </p:blipFill>
        <p:spPr>
          <a:xfrm>
            <a:off x="5819775" y="3444875"/>
            <a:ext cx="2932113" cy="3413125"/>
          </a:xfrm>
          <a:prstGeom prst="rect">
            <a:avLst/>
          </a:prstGeom>
          <a:noFill/>
          <a:ln w="9525">
            <a:noFill/>
          </a:ln>
        </p:spPr>
      </p:pic>
      <p:sp>
        <p:nvSpPr>
          <p:cNvPr id="387083" name="Text Box 11"/>
          <p:cNvSpPr txBox="1"/>
          <p:nvPr/>
        </p:nvSpPr>
        <p:spPr>
          <a:xfrm>
            <a:off x="5626100" y="4189413"/>
            <a:ext cx="641350" cy="641350"/>
          </a:xfrm>
          <a:prstGeom prst="rect">
            <a:avLst/>
          </a:prstGeom>
          <a:noFill/>
          <a:ln w="4763">
            <a:noFill/>
          </a:ln>
        </p:spPr>
        <p:txBody>
          <a:bodyPr wrap="none">
            <a:spAutoFit/>
          </a:bodyPr>
          <a:lstStyle/>
          <a:p>
            <a:r>
              <a:rPr lang="zh-CN" altLang="en-US" sz="3600" i="0" dirty="0">
                <a:solidFill>
                  <a:srgbClr val="A50021"/>
                </a:solidFill>
                <a:latin typeface="Times New Roman" panose="02020603050405020304" pitchFamily="18" charset="0"/>
              </a:rPr>
              <a:t>肋</a:t>
            </a:r>
          </a:p>
        </p:txBody>
      </p:sp>
      <p:sp>
        <p:nvSpPr>
          <p:cNvPr id="387084" name="Line 12"/>
          <p:cNvSpPr/>
          <p:nvPr/>
        </p:nvSpPr>
        <p:spPr>
          <a:xfrm>
            <a:off x="5649913" y="4797425"/>
            <a:ext cx="655637" cy="0"/>
          </a:xfrm>
          <a:prstGeom prst="line">
            <a:avLst/>
          </a:prstGeom>
          <a:ln w="4763" cap="flat" cmpd="sng">
            <a:solidFill>
              <a:schemeClr val="hlink"/>
            </a:solidFill>
            <a:prstDash val="solid"/>
            <a:headEnd type="none" w="med" len="med"/>
            <a:tailEnd type="none" w="med" len="med"/>
          </a:ln>
        </p:spPr>
      </p:sp>
      <p:sp>
        <p:nvSpPr>
          <p:cNvPr id="387085" name="Line 13"/>
          <p:cNvSpPr/>
          <p:nvPr/>
        </p:nvSpPr>
        <p:spPr>
          <a:xfrm>
            <a:off x="6080125" y="4800600"/>
            <a:ext cx="1236663" cy="468313"/>
          </a:xfrm>
          <a:prstGeom prst="line">
            <a:avLst/>
          </a:prstGeom>
          <a:ln w="4826" cap="flat" cmpd="sng">
            <a:solidFill>
              <a:schemeClr val="hlink"/>
            </a:solidFill>
            <a:prstDash val="solid"/>
            <a:headEnd type="none" w="med" len="med"/>
            <a:tailEnd type="triangle" w="med" len="lg"/>
          </a:ln>
        </p:spPr>
      </p:sp>
      <p:sp>
        <p:nvSpPr>
          <p:cNvPr id="387090" name="Line 18"/>
          <p:cNvSpPr/>
          <p:nvPr/>
        </p:nvSpPr>
        <p:spPr>
          <a:xfrm>
            <a:off x="309563" y="4041775"/>
            <a:ext cx="2538412" cy="0"/>
          </a:xfrm>
          <a:prstGeom prst="line">
            <a:avLst/>
          </a:prstGeom>
          <a:ln w="4763" cap="flat" cmpd="sng">
            <a:solidFill>
              <a:schemeClr val="hlink"/>
            </a:solidFill>
            <a:prstDash val="solid"/>
            <a:headEnd type="none" w="med" len="med"/>
            <a:tailEnd type="none" w="med" len="med"/>
          </a:ln>
        </p:spPr>
      </p:sp>
      <p:sp>
        <p:nvSpPr>
          <p:cNvPr id="387091" name="Text Box 19"/>
          <p:cNvSpPr txBox="1"/>
          <p:nvPr/>
        </p:nvSpPr>
        <p:spPr>
          <a:xfrm>
            <a:off x="290513" y="3584575"/>
            <a:ext cx="2622550" cy="457200"/>
          </a:xfrm>
          <a:prstGeom prst="rect">
            <a:avLst/>
          </a:prstGeom>
          <a:noFill/>
          <a:ln w="4763">
            <a:noFill/>
          </a:ln>
        </p:spPr>
        <p:txBody>
          <a:bodyPr wrap="none">
            <a:spAutoFit/>
          </a:bodyPr>
          <a:lstStyle/>
          <a:p>
            <a:r>
              <a:rPr lang="zh-CN" altLang="en-US" i="0" dirty="0">
                <a:solidFill>
                  <a:schemeClr val="tx1"/>
                </a:solidFill>
                <a:latin typeface="Times New Roman" panose="02020603050405020304" pitchFamily="18" charset="0"/>
              </a:rPr>
              <a:t>圆柱转向素线消失</a:t>
            </a:r>
          </a:p>
        </p:txBody>
      </p:sp>
      <p:sp>
        <p:nvSpPr>
          <p:cNvPr id="387092" name="Line 20"/>
          <p:cNvSpPr/>
          <p:nvPr/>
        </p:nvSpPr>
        <p:spPr>
          <a:xfrm flipV="1">
            <a:off x="2822575" y="1876425"/>
            <a:ext cx="546100" cy="2146300"/>
          </a:xfrm>
          <a:prstGeom prst="line">
            <a:avLst/>
          </a:prstGeom>
          <a:ln w="4826" cap="flat" cmpd="sng">
            <a:solidFill>
              <a:schemeClr val="hlink"/>
            </a:solidFill>
            <a:prstDash val="solid"/>
            <a:headEnd type="none" w="med" len="med"/>
            <a:tailEnd type="triangle" w="med" len="lg"/>
          </a:ln>
        </p:spPr>
      </p:sp>
      <p:sp>
        <p:nvSpPr>
          <p:cNvPr id="387093" name="Line 21"/>
          <p:cNvSpPr/>
          <p:nvPr/>
        </p:nvSpPr>
        <p:spPr>
          <a:xfrm>
            <a:off x="3317875" y="4130675"/>
            <a:ext cx="125413" cy="1171575"/>
          </a:xfrm>
          <a:prstGeom prst="line">
            <a:avLst/>
          </a:prstGeom>
          <a:ln w="4826" cap="flat" cmpd="sng">
            <a:solidFill>
              <a:schemeClr val="hlink"/>
            </a:solidFill>
            <a:prstDash val="solid"/>
            <a:headEnd type="none" w="med" len="med"/>
            <a:tailEnd type="triangle" w="med" len="lg"/>
          </a:ln>
        </p:spPr>
      </p:sp>
      <p:sp>
        <p:nvSpPr>
          <p:cNvPr id="387094" name="Line 22"/>
          <p:cNvSpPr/>
          <p:nvPr/>
        </p:nvSpPr>
        <p:spPr>
          <a:xfrm>
            <a:off x="374650" y="1508125"/>
            <a:ext cx="2395538" cy="0"/>
          </a:xfrm>
          <a:prstGeom prst="line">
            <a:avLst/>
          </a:prstGeom>
          <a:ln w="4763" cap="flat" cmpd="sng">
            <a:solidFill>
              <a:schemeClr val="hlink"/>
            </a:solidFill>
            <a:prstDash val="solid"/>
            <a:headEnd type="none" w="med" len="med"/>
            <a:tailEnd type="none" w="med" len="med"/>
          </a:ln>
        </p:spPr>
      </p:sp>
      <p:sp>
        <p:nvSpPr>
          <p:cNvPr id="387095" name="Text Box 23"/>
          <p:cNvSpPr txBox="1"/>
          <p:nvPr/>
        </p:nvSpPr>
        <p:spPr>
          <a:xfrm>
            <a:off x="404813" y="1050925"/>
            <a:ext cx="2328862" cy="457200"/>
          </a:xfrm>
          <a:prstGeom prst="rect">
            <a:avLst/>
          </a:prstGeom>
          <a:noFill/>
          <a:ln w="4763">
            <a:noFill/>
          </a:ln>
        </p:spPr>
        <p:txBody>
          <a:bodyPr wrap="none">
            <a:spAutoFit/>
          </a:bodyPr>
          <a:lstStyle/>
          <a:p>
            <a:r>
              <a:rPr lang="zh-CN" altLang="en-US" i="0" dirty="0">
                <a:solidFill>
                  <a:schemeClr val="tx1"/>
                </a:solidFill>
                <a:latin typeface="Times New Roman" panose="02020603050405020304" pitchFamily="18" charset="0"/>
              </a:rPr>
              <a:t>肋和圆柱的交线</a:t>
            </a:r>
          </a:p>
        </p:txBody>
      </p:sp>
      <p:sp>
        <p:nvSpPr>
          <p:cNvPr id="387096" name="Line 24"/>
          <p:cNvSpPr/>
          <p:nvPr/>
        </p:nvSpPr>
        <p:spPr>
          <a:xfrm>
            <a:off x="2771775" y="1500188"/>
            <a:ext cx="527050" cy="412750"/>
          </a:xfrm>
          <a:prstGeom prst="line">
            <a:avLst/>
          </a:prstGeom>
          <a:ln w="4826" cap="flat" cmpd="sng">
            <a:solidFill>
              <a:schemeClr val="hlink"/>
            </a:solidFill>
            <a:prstDash val="solid"/>
            <a:headEnd type="none" w="med" len="med"/>
            <a:tailEnd type="triangle" w="med" len="lg"/>
          </a:ln>
        </p:spPr>
      </p:sp>
      <p:sp>
        <p:nvSpPr>
          <p:cNvPr id="387097" name="Rectangle 25"/>
          <p:cNvSpPr/>
          <p:nvPr/>
        </p:nvSpPr>
        <p:spPr>
          <a:xfrm>
            <a:off x="2897188" y="1727200"/>
            <a:ext cx="673100" cy="342900"/>
          </a:xfrm>
          <a:prstGeom prst="rect">
            <a:avLst/>
          </a:prstGeom>
          <a:noFill/>
          <a:ln w="9525" cap="flat" cmpd="sng">
            <a:solidFill>
              <a:srgbClr val="FF0000"/>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87098" name="Line 26"/>
          <p:cNvSpPr/>
          <p:nvPr/>
        </p:nvSpPr>
        <p:spPr>
          <a:xfrm flipH="1">
            <a:off x="2395538" y="1885950"/>
            <a:ext cx="501650" cy="196850"/>
          </a:xfrm>
          <a:prstGeom prst="line">
            <a:avLst/>
          </a:prstGeom>
          <a:ln w="9525" cap="flat" cmpd="sng">
            <a:solidFill>
              <a:srgbClr val="FF0000"/>
            </a:solidFill>
            <a:prstDash val="solid"/>
            <a:headEnd type="none" w="med" len="med"/>
            <a:tailEnd type="triangle" w="med" len="med"/>
          </a:ln>
        </p:spPr>
      </p:sp>
      <p:pic>
        <p:nvPicPr>
          <p:cNvPr id="387099" name="Picture 27"/>
          <p:cNvPicPr>
            <a:picLocks noChangeAspect="1"/>
          </p:cNvPicPr>
          <p:nvPr/>
        </p:nvPicPr>
        <p:blipFill>
          <a:blip r:embed="rId4"/>
          <a:stretch>
            <a:fillRect/>
          </a:stretch>
        </p:blipFill>
        <p:spPr>
          <a:xfrm>
            <a:off x="860425" y="1857375"/>
            <a:ext cx="1528763" cy="611188"/>
          </a:xfrm>
          <a:prstGeom prst="rect">
            <a:avLst/>
          </a:prstGeom>
          <a:noFill/>
          <a:ln w="9525" cap="flat" cmpd="sng">
            <a:solidFill>
              <a:srgbClr val="FF0000"/>
            </a:solidFill>
            <a:prstDash val="solid"/>
            <a:miter/>
            <a:headEnd type="none" w="med" len="med"/>
            <a:tailEnd type="none" w="med" len="med"/>
          </a:ln>
        </p:spPr>
      </p:pic>
      <p:sp>
        <p:nvSpPr>
          <p:cNvPr id="387100" name="Line 28"/>
          <p:cNvSpPr/>
          <p:nvPr/>
        </p:nvSpPr>
        <p:spPr>
          <a:xfrm>
            <a:off x="3330575" y="4138613"/>
            <a:ext cx="2538413" cy="0"/>
          </a:xfrm>
          <a:prstGeom prst="line">
            <a:avLst/>
          </a:prstGeom>
          <a:ln w="4763" cap="flat" cmpd="sng">
            <a:solidFill>
              <a:schemeClr val="hlink"/>
            </a:solidFill>
            <a:prstDash val="solid"/>
            <a:headEnd type="none" w="med" len="med"/>
            <a:tailEnd type="none" w="med" len="med"/>
          </a:ln>
        </p:spPr>
      </p:sp>
      <p:sp>
        <p:nvSpPr>
          <p:cNvPr id="387101" name="Text Box 29"/>
          <p:cNvSpPr txBox="1"/>
          <p:nvPr/>
        </p:nvSpPr>
        <p:spPr>
          <a:xfrm>
            <a:off x="3236913" y="3681413"/>
            <a:ext cx="2622550" cy="457200"/>
          </a:xfrm>
          <a:prstGeom prst="rect">
            <a:avLst/>
          </a:prstGeom>
          <a:noFill/>
          <a:ln w="4763">
            <a:noFill/>
          </a:ln>
        </p:spPr>
        <p:txBody>
          <a:bodyPr wrap="none">
            <a:spAutoFit/>
          </a:bodyPr>
          <a:lstStyle/>
          <a:p>
            <a:r>
              <a:rPr lang="zh-CN" altLang="en-US" i="0" dirty="0">
                <a:solidFill>
                  <a:schemeClr val="tx1"/>
                </a:solidFill>
                <a:latin typeface="Times New Roman" panose="02020603050405020304" pitchFamily="18" charset="0"/>
              </a:rPr>
              <a:t>竖板对应虚线消失</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87091"/>
                                        </p:tgtEl>
                                        <p:attrNameLst>
                                          <p:attrName>style.visibility</p:attrName>
                                        </p:attrNameLst>
                                      </p:cBhvr>
                                      <p:to>
                                        <p:strVal val="visible"/>
                                      </p:to>
                                    </p:set>
                                    <p:animEffect transition="in" filter="wipe(down)">
                                      <p:cBhvr>
                                        <p:cTn id="7" dur="500"/>
                                        <p:tgtEl>
                                          <p:spTgt spid="387091"/>
                                        </p:tgtEl>
                                      </p:cBhvr>
                                    </p:animEffect>
                                  </p:childTnLst>
                                </p:cTn>
                              </p:par>
                              <p:par>
                                <p:cTn id="8" presetID="22" presetClass="entr" presetSubtype="8" fill="hold" nodeType="withEffect">
                                  <p:stCondLst>
                                    <p:cond delay="0"/>
                                  </p:stCondLst>
                                  <p:childTnLst>
                                    <p:set>
                                      <p:cBhvr>
                                        <p:cTn id="9" dur="1" fill="hold">
                                          <p:stCondLst>
                                            <p:cond delay="0"/>
                                          </p:stCondLst>
                                        </p:cTn>
                                        <p:tgtEl>
                                          <p:spTgt spid="387090"/>
                                        </p:tgtEl>
                                        <p:attrNameLst>
                                          <p:attrName>style.visibility</p:attrName>
                                        </p:attrNameLst>
                                      </p:cBhvr>
                                      <p:to>
                                        <p:strVal val="visible"/>
                                      </p:to>
                                    </p:set>
                                    <p:animEffect transition="in" filter="wipe(left)">
                                      <p:cBhvr>
                                        <p:cTn id="10" dur="500"/>
                                        <p:tgtEl>
                                          <p:spTgt spid="387090"/>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387092"/>
                                        </p:tgtEl>
                                        <p:attrNameLst>
                                          <p:attrName>style.visibility</p:attrName>
                                        </p:attrNameLst>
                                      </p:cBhvr>
                                      <p:to>
                                        <p:strVal val="visible"/>
                                      </p:to>
                                    </p:set>
                                    <p:animEffect transition="in" filter="wipe(down)">
                                      <p:cBhvr>
                                        <p:cTn id="14" dur="500"/>
                                        <p:tgtEl>
                                          <p:spTgt spid="387092"/>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387101"/>
                                        </p:tgtEl>
                                        <p:attrNameLst>
                                          <p:attrName>style.visibility</p:attrName>
                                        </p:attrNameLst>
                                      </p:cBhvr>
                                      <p:to>
                                        <p:strVal val="visible"/>
                                      </p:to>
                                    </p:set>
                                    <p:animEffect transition="in" filter="wipe(down)">
                                      <p:cBhvr>
                                        <p:cTn id="19" dur="500"/>
                                        <p:tgtEl>
                                          <p:spTgt spid="387101"/>
                                        </p:tgtEl>
                                      </p:cBhvr>
                                    </p:animEffect>
                                  </p:childTnLst>
                                </p:cTn>
                              </p:par>
                              <p:par>
                                <p:cTn id="20" presetID="22" presetClass="entr" presetSubtype="8" fill="hold" nodeType="withEffect">
                                  <p:stCondLst>
                                    <p:cond delay="0"/>
                                  </p:stCondLst>
                                  <p:childTnLst>
                                    <p:set>
                                      <p:cBhvr>
                                        <p:cTn id="21" dur="1" fill="hold">
                                          <p:stCondLst>
                                            <p:cond delay="0"/>
                                          </p:stCondLst>
                                        </p:cTn>
                                        <p:tgtEl>
                                          <p:spTgt spid="387100"/>
                                        </p:tgtEl>
                                        <p:attrNameLst>
                                          <p:attrName>style.visibility</p:attrName>
                                        </p:attrNameLst>
                                      </p:cBhvr>
                                      <p:to>
                                        <p:strVal val="visible"/>
                                      </p:to>
                                    </p:set>
                                    <p:animEffect transition="in" filter="wipe(left)">
                                      <p:cBhvr>
                                        <p:cTn id="22" dur="500"/>
                                        <p:tgtEl>
                                          <p:spTgt spid="387100"/>
                                        </p:tgtEl>
                                      </p:cBhvr>
                                    </p:animEffect>
                                  </p:childTnLst>
                                </p:cTn>
                              </p:par>
                            </p:childTnLst>
                          </p:cTn>
                        </p:par>
                        <p:par>
                          <p:cTn id="23" fill="hold">
                            <p:stCondLst>
                              <p:cond delay="500"/>
                            </p:stCondLst>
                            <p:childTnLst>
                              <p:par>
                                <p:cTn id="24" presetID="22" presetClass="entr" presetSubtype="1" fill="hold" nodeType="afterEffect">
                                  <p:stCondLst>
                                    <p:cond delay="0"/>
                                  </p:stCondLst>
                                  <p:childTnLst>
                                    <p:set>
                                      <p:cBhvr>
                                        <p:cTn id="25" dur="1" fill="hold">
                                          <p:stCondLst>
                                            <p:cond delay="0"/>
                                          </p:stCondLst>
                                        </p:cTn>
                                        <p:tgtEl>
                                          <p:spTgt spid="387093"/>
                                        </p:tgtEl>
                                        <p:attrNameLst>
                                          <p:attrName>style.visibility</p:attrName>
                                        </p:attrNameLst>
                                      </p:cBhvr>
                                      <p:to>
                                        <p:strVal val="visible"/>
                                      </p:to>
                                    </p:set>
                                    <p:animEffect transition="in" filter="wipe(up)">
                                      <p:cBhvr>
                                        <p:cTn id="26" dur="500"/>
                                        <p:tgtEl>
                                          <p:spTgt spid="387093"/>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387095"/>
                                        </p:tgtEl>
                                        <p:attrNameLst>
                                          <p:attrName>style.visibility</p:attrName>
                                        </p:attrNameLst>
                                      </p:cBhvr>
                                      <p:to>
                                        <p:strVal val="visible"/>
                                      </p:to>
                                    </p:set>
                                    <p:animEffect transition="in" filter="wipe(down)">
                                      <p:cBhvr>
                                        <p:cTn id="31" dur="500"/>
                                        <p:tgtEl>
                                          <p:spTgt spid="387095"/>
                                        </p:tgtEl>
                                      </p:cBhvr>
                                    </p:animEffect>
                                  </p:childTnLst>
                                </p:cTn>
                              </p:par>
                              <p:par>
                                <p:cTn id="32" presetID="22" presetClass="entr" presetSubtype="8" fill="hold" nodeType="withEffect">
                                  <p:stCondLst>
                                    <p:cond delay="0"/>
                                  </p:stCondLst>
                                  <p:childTnLst>
                                    <p:set>
                                      <p:cBhvr>
                                        <p:cTn id="33" dur="1" fill="hold">
                                          <p:stCondLst>
                                            <p:cond delay="0"/>
                                          </p:stCondLst>
                                        </p:cTn>
                                        <p:tgtEl>
                                          <p:spTgt spid="387094"/>
                                        </p:tgtEl>
                                        <p:attrNameLst>
                                          <p:attrName>style.visibility</p:attrName>
                                        </p:attrNameLst>
                                      </p:cBhvr>
                                      <p:to>
                                        <p:strVal val="visible"/>
                                      </p:to>
                                    </p:set>
                                    <p:animEffect transition="in" filter="wipe(left)">
                                      <p:cBhvr>
                                        <p:cTn id="34" dur="500"/>
                                        <p:tgtEl>
                                          <p:spTgt spid="387094"/>
                                        </p:tgtEl>
                                      </p:cBhvr>
                                    </p:animEffect>
                                  </p:childTnLst>
                                </p:cTn>
                              </p:par>
                            </p:childTnLst>
                          </p:cTn>
                        </p:par>
                        <p:par>
                          <p:cTn id="35" fill="hold">
                            <p:stCondLst>
                              <p:cond delay="500"/>
                            </p:stCondLst>
                            <p:childTnLst>
                              <p:par>
                                <p:cTn id="36" presetID="22" presetClass="entr" presetSubtype="4" fill="hold" nodeType="afterEffect">
                                  <p:stCondLst>
                                    <p:cond delay="0"/>
                                  </p:stCondLst>
                                  <p:childTnLst>
                                    <p:set>
                                      <p:cBhvr>
                                        <p:cTn id="37" dur="1" fill="hold">
                                          <p:stCondLst>
                                            <p:cond delay="0"/>
                                          </p:stCondLst>
                                        </p:cTn>
                                        <p:tgtEl>
                                          <p:spTgt spid="387096"/>
                                        </p:tgtEl>
                                        <p:attrNameLst>
                                          <p:attrName>style.visibility</p:attrName>
                                        </p:attrNameLst>
                                      </p:cBhvr>
                                      <p:to>
                                        <p:strVal val="visible"/>
                                      </p:to>
                                    </p:set>
                                    <p:animEffect transition="in" filter="wipe(down)">
                                      <p:cBhvr>
                                        <p:cTn id="38" dur="500"/>
                                        <p:tgtEl>
                                          <p:spTgt spid="387096"/>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387097"/>
                                        </p:tgtEl>
                                        <p:attrNameLst>
                                          <p:attrName>style.visibility</p:attrName>
                                        </p:attrNameLst>
                                      </p:cBhvr>
                                      <p:to>
                                        <p:strVal val="visible"/>
                                      </p:to>
                                    </p:set>
                                    <p:animEffect transition="in" filter="wipe(down)">
                                      <p:cBhvr>
                                        <p:cTn id="43" dur="500"/>
                                        <p:tgtEl>
                                          <p:spTgt spid="387097"/>
                                        </p:tgtEl>
                                      </p:cBhvr>
                                    </p:animEffect>
                                  </p:childTnLst>
                                </p:cTn>
                              </p:par>
                            </p:childTnLst>
                          </p:cTn>
                        </p:par>
                        <p:par>
                          <p:cTn id="44" fill="hold">
                            <p:stCondLst>
                              <p:cond delay="500"/>
                            </p:stCondLst>
                            <p:childTnLst>
                              <p:par>
                                <p:cTn id="45" presetID="22" presetClass="entr" presetSubtype="2" fill="hold" nodeType="afterEffect">
                                  <p:stCondLst>
                                    <p:cond delay="0"/>
                                  </p:stCondLst>
                                  <p:childTnLst>
                                    <p:set>
                                      <p:cBhvr>
                                        <p:cTn id="46" dur="1" fill="hold">
                                          <p:stCondLst>
                                            <p:cond delay="0"/>
                                          </p:stCondLst>
                                        </p:cTn>
                                        <p:tgtEl>
                                          <p:spTgt spid="387098"/>
                                        </p:tgtEl>
                                        <p:attrNameLst>
                                          <p:attrName>style.visibility</p:attrName>
                                        </p:attrNameLst>
                                      </p:cBhvr>
                                      <p:to>
                                        <p:strVal val="visible"/>
                                      </p:to>
                                    </p:set>
                                    <p:animEffect transition="in" filter="wipe(right)">
                                      <p:cBhvr>
                                        <p:cTn id="47" dur="500"/>
                                        <p:tgtEl>
                                          <p:spTgt spid="387098"/>
                                        </p:tgtEl>
                                      </p:cBhvr>
                                    </p:animEffect>
                                  </p:childTnLst>
                                </p:cTn>
                              </p:par>
                            </p:childTnLst>
                          </p:cTn>
                        </p:par>
                        <p:par>
                          <p:cTn id="48" fill="hold">
                            <p:stCondLst>
                              <p:cond delay="1000"/>
                            </p:stCondLst>
                            <p:childTnLst>
                              <p:par>
                                <p:cTn id="49" presetID="22" presetClass="entr" presetSubtype="4" fill="hold" nodeType="afterEffect">
                                  <p:stCondLst>
                                    <p:cond delay="0"/>
                                  </p:stCondLst>
                                  <p:childTnLst>
                                    <p:set>
                                      <p:cBhvr>
                                        <p:cTn id="50" dur="1" fill="hold">
                                          <p:stCondLst>
                                            <p:cond delay="0"/>
                                          </p:stCondLst>
                                        </p:cTn>
                                        <p:tgtEl>
                                          <p:spTgt spid="387099"/>
                                        </p:tgtEl>
                                        <p:attrNameLst>
                                          <p:attrName>style.visibility</p:attrName>
                                        </p:attrNameLst>
                                      </p:cBhvr>
                                      <p:to>
                                        <p:strVal val="visible"/>
                                      </p:to>
                                    </p:set>
                                    <p:animEffect transition="in" filter="wipe(down)">
                                      <p:cBhvr>
                                        <p:cTn id="51" dur="500"/>
                                        <p:tgtEl>
                                          <p:spTgt spid="387099"/>
                                        </p:tgtEl>
                                      </p:cBhvr>
                                    </p:animEffect>
                                  </p:childTnLst>
                                </p:cTn>
                              </p:par>
                            </p:childTnLst>
                          </p:cTn>
                        </p:par>
                      </p:childTnLst>
                    </p:cTn>
                  </p:par>
                  <p:par>
                    <p:cTn id="52" fill="hold">
                      <p:stCondLst>
                        <p:cond delay="indefinite"/>
                      </p:stCondLst>
                      <p:childTnLst>
                        <p:par>
                          <p:cTn id="53" fill="hold">
                            <p:stCondLst>
                              <p:cond delay="0"/>
                            </p:stCondLst>
                            <p:childTnLst>
                              <p:par>
                                <p:cTn id="54" presetID="9" presetClass="entr" presetSubtype="0" fill="hold" nodeType="clickEffect">
                                  <p:stCondLst>
                                    <p:cond delay="0"/>
                                  </p:stCondLst>
                                  <p:childTnLst>
                                    <p:set>
                                      <p:cBhvr>
                                        <p:cTn id="55" dur="1" fill="hold">
                                          <p:stCondLst>
                                            <p:cond delay="0"/>
                                          </p:stCondLst>
                                        </p:cTn>
                                        <p:tgtEl>
                                          <p:spTgt spid="387082"/>
                                        </p:tgtEl>
                                        <p:attrNameLst>
                                          <p:attrName>style.visibility</p:attrName>
                                        </p:attrNameLst>
                                      </p:cBhvr>
                                      <p:to>
                                        <p:strVal val="visible"/>
                                      </p:to>
                                    </p:set>
                                    <p:animEffect transition="in" filter="dissolve">
                                      <p:cBhvr>
                                        <p:cTn id="56" dur="500"/>
                                        <p:tgtEl>
                                          <p:spTgt spid="387082"/>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387083"/>
                                        </p:tgtEl>
                                        <p:attrNameLst>
                                          <p:attrName>style.visibility</p:attrName>
                                        </p:attrNameLst>
                                      </p:cBhvr>
                                      <p:to>
                                        <p:strVal val="visible"/>
                                      </p:to>
                                    </p:set>
                                    <p:animEffect transition="in" filter="wipe(left)">
                                      <p:cBhvr>
                                        <p:cTn id="61" dur="500"/>
                                        <p:tgtEl>
                                          <p:spTgt spid="387083"/>
                                        </p:tgtEl>
                                      </p:cBhvr>
                                    </p:animEffect>
                                  </p:childTnLst>
                                </p:cTn>
                              </p:par>
                              <p:par>
                                <p:cTn id="62" presetID="22" presetClass="entr" presetSubtype="8" fill="hold" nodeType="withEffect">
                                  <p:stCondLst>
                                    <p:cond delay="0"/>
                                  </p:stCondLst>
                                  <p:childTnLst>
                                    <p:set>
                                      <p:cBhvr>
                                        <p:cTn id="63" dur="1" fill="hold">
                                          <p:stCondLst>
                                            <p:cond delay="0"/>
                                          </p:stCondLst>
                                        </p:cTn>
                                        <p:tgtEl>
                                          <p:spTgt spid="387084"/>
                                        </p:tgtEl>
                                        <p:attrNameLst>
                                          <p:attrName>style.visibility</p:attrName>
                                        </p:attrNameLst>
                                      </p:cBhvr>
                                      <p:to>
                                        <p:strVal val="visible"/>
                                      </p:to>
                                    </p:set>
                                    <p:animEffect transition="in" filter="wipe(left)">
                                      <p:cBhvr>
                                        <p:cTn id="64" dur="500"/>
                                        <p:tgtEl>
                                          <p:spTgt spid="387084"/>
                                        </p:tgtEl>
                                      </p:cBhvr>
                                    </p:animEffect>
                                  </p:childTnLst>
                                </p:cTn>
                              </p:par>
                            </p:childTnLst>
                          </p:cTn>
                        </p:par>
                        <p:par>
                          <p:cTn id="65" fill="hold">
                            <p:stCondLst>
                              <p:cond delay="500"/>
                            </p:stCondLst>
                            <p:childTnLst>
                              <p:par>
                                <p:cTn id="66" presetID="22" presetClass="entr" presetSubtype="1" fill="hold" nodeType="afterEffect">
                                  <p:stCondLst>
                                    <p:cond delay="0"/>
                                  </p:stCondLst>
                                  <p:childTnLst>
                                    <p:set>
                                      <p:cBhvr>
                                        <p:cTn id="67" dur="1" fill="hold">
                                          <p:stCondLst>
                                            <p:cond delay="0"/>
                                          </p:stCondLst>
                                        </p:cTn>
                                        <p:tgtEl>
                                          <p:spTgt spid="387085"/>
                                        </p:tgtEl>
                                        <p:attrNameLst>
                                          <p:attrName>style.visibility</p:attrName>
                                        </p:attrNameLst>
                                      </p:cBhvr>
                                      <p:to>
                                        <p:strVal val="visible"/>
                                      </p:to>
                                    </p:set>
                                    <p:animEffect transition="in" filter="wipe(up)">
                                      <p:cBhvr>
                                        <p:cTn id="68" dur="500"/>
                                        <p:tgtEl>
                                          <p:spTgt spid="3870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7083" grpId="0"/>
      <p:bldP spid="387091" grpId="0"/>
      <p:bldP spid="387095" grpId="0"/>
      <p:bldP spid="387097" grpId="0" animBg="1"/>
      <p:bldP spid="38710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日期占位符 1"/>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C4277877-7CA0-49BC-B7C1-7D7D1A5C0F50}"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15:55:42</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8" name="灯片编号占位符 3"/>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5pPr>
          </a:lstStyle>
          <a:p>
            <a:pPr lvl="0" algn="r" eaLnBrk="1" hangingPunct="1"/>
            <a:fld id="{9A0DB2DC-4C9A-4742-B13C-FB6460FD3503}" type="slidenum">
              <a:rPr lang="en-US" altLang="zh-CN" sz="1400" b="0" i="0" dirty="0">
                <a:solidFill>
                  <a:schemeClr val="tx1"/>
                </a:solidFill>
                <a:latin typeface="Times New Roman" panose="02020603050405020304" pitchFamily="18" charset="0"/>
              </a:rPr>
              <a:t>5</a:t>
            </a:fld>
            <a:endParaRPr lang="en-US" altLang="zh-CN" sz="1400" b="0" i="0" dirty="0">
              <a:solidFill>
                <a:schemeClr val="tx1"/>
              </a:solidFill>
              <a:latin typeface="Times New Roman" panose="02020603050405020304" pitchFamily="18" charset="0"/>
            </a:endParaRPr>
          </a:p>
        </p:txBody>
      </p:sp>
      <p:pic>
        <p:nvPicPr>
          <p:cNvPr id="327682" name="Picture 2"/>
          <p:cNvPicPr>
            <a:picLocks noChangeAspect="1"/>
          </p:cNvPicPr>
          <p:nvPr/>
        </p:nvPicPr>
        <p:blipFill>
          <a:blip r:embed="rId2"/>
          <a:stretch>
            <a:fillRect/>
          </a:stretch>
        </p:blipFill>
        <p:spPr>
          <a:xfrm>
            <a:off x="684213" y="2309813"/>
            <a:ext cx="8255000" cy="4227512"/>
          </a:xfrm>
          <a:prstGeom prst="rect">
            <a:avLst/>
          </a:prstGeom>
          <a:noFill/>
          <a:ln w="4763">
            <a:noFill/>
          </a:ln>
        </p:spPr>
      </p:pic>
      <p:sp>
        <p:nvSpPr>
          <p:cNvPr id="9222" name="Rectangle 3"/>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7.2.1 </a:t>
            </a:r>
            <a:r>
              <a:rPr lang="zh-CN" altLang="en-US" i="0" dirty="0">
                <a:solidFill>
                  <a:srgbClr val="000066"/>
                </a:solidFill>
                <a:latin typeface="仿宋_GB2312" pitchFamily="49" charset="-122"/>
                <a:ea typeface="仿宋_GB2312" pitchFamily="49" charset="-122"/>
              </a:rPr>
              <a:t>形体分析的概念</a:t>
            </a:r>
          </a:p>
        </p:txBody>
      </p:sp>
      <p:sp>
        <p:nvSpPr>
          <p:cNvPr id="327684" name="Text Box 4"/>
          <p:cNvSpPr txBox="1"/>
          <p:nvPr/>
        </p:nvSpPr>
        <p:spPr>
          <a:xfrm>
            <a:off x="241300" y="617538"/>
            <a:ext cx="8642350" cy="1383665"/>
          </a:xfrm>
          <a:prstGeom prst="rect">
            <a:avLst/>
          </a:prstGeom>
          <a:noFill/>
          <a:ln w="9525">
            <a:noFill/>
          </a:ln>
        </p:spPr>
        <p:txBody>
          <a:bodyPr>
            <a:spAutoFit/>
          </a:bodyPr>
          <a:lstStyle/>
          <a:p>
            <a:pPr algn="l">
              <a:spcBef>
                <a:spcPct val="50000"/>
              </a:spcBef>
            </a:pPr>
            <a:r>
              <a:rPr lang="en-US" altLang="zh-CN" sz="2800" i="0" dirty="0">
                <a:solidFill>
                  <a:schemeClr val="tx1"/>
                </a:solidFill>
                <a:latin typeface="Times New Roman" panose="02020603050405020304" pitchFamily="18" charset="0"/>
              </a:rPr>
              <a:t>     </a:t>
            </a:r>
            <a:r>
              <a:rPr lang="zh-CN" altLang="en-US" sz="2800" i="0" dirty="0">
                <a:solidFill>
                  <a:schemeClr val="tx1"/>
                </a:solidFill>
                <a:latin typeface="Times New Roman" panose="02020603050405020304" pitchFamily="18" charset="0"/>
              </a:rPr>
              <a:t>由一些</a:t>
            </a:r>
            <a:r>
              <a:rPr lang="zh-CN" altLang="en-US" sz="3600" i="0" dirty="0">
                <a:latin typeface="Times New Roman" panose="02020603050405020304" pitchFamily="18" charset="0"/>
              </a:rPr>
              <a:t>基本形体</a:t>
            </a:r>
            <a:r>
              <a:rPr lang="zh-CN" altLang="en-US" sz="2800" i="0" dirty="0">
                <a:solidFill>
                  <a:schemeClr val="tx1"/>
                </a:solidFill>
                <a:latin typeface="Times New Roman" panose="02020603050405020304" pitchFamily="18" charset="0"/>
              </a:rPr>
              <a:t>经过</a:t>
            </a:r>
            <a:r>
              <a:rPr lang="zh-CN" altLang="en-US" sz="3600" i="0" dirty="0">
                <a:solidFill>
                  <a:srgbClr val="FF0000"/>
                </a:solidFill>
                <a:latin typeface="Times New Roman" panose="02020603050405020304" pitchFamily="18" charset="0"/>
              </a:rPr>
              <a:t>结合、切割、开槽、穿孔</a:t>
            </a:r>
            <a:r>
              <a:rPr lang="zh-CN" altLang="en-US" sz="2800" i="0" dirty="0">
                <a:solidFill>
                  <a:schemeClr val="tx1"/>
                </a:solidFill>
                <a:latin typeface="Times New Roman" panose="02020603050405020304" pitchFamily="18" charset="0"/>
              </a:rPr>
              <a:t>等方式组合而成的形体称为</a:t>
            </a:r>
            <a:r>
              <a:rPr lang="zh-CN" altLang="en-US" sz="4800" i="0" u="sng" dirty="0">
                <a:solidFill>
                  <a:srgbClr val="8A0045"/>
                </a:solidFill>
                <a:latin typeface="Times New Roman" panose="02020603050405020304" pitchFamily="18" charset="0"/>
              </a:rPr>
              <a:t>组合体</a:t>
            </a:r>
            <a:r>
              <a:rPr lang="zh-CN" altLang="en-US" sz="2800" i="0" dirty="0">
                <a:solidFill>
                  <a:schemeClr val="tx1"/>
                </a:solidFill>
                <a:latin typeface="Times New Roman" panose="02020603050405020304" pitchFamily="18" charset="0"/>
              </a:rPr>
              <a:t>。</a:t>
            </a:r>
          </a:p>
        </p:txBody>
      </p:sp>
      <p:pic>
        <p:nvPicPr>
          <p:cNvPr id="327685" name="Picture 5"/>
          <p:cNvPicPr>
            <a:picLocks noChangeAspect="1"/>
          </p:cNvPicPr>
          <p:nvPr/>
        </p:nvPicPr>
        <p:blipFill>
          <a:blip r:embed="rId3"/>
          <a:stretch>
            <a:fillRect/>
          </a:stretch>
        </p:blipFill>
        <p:spPr>
          <a:xfrm>
            <a:off x="163513" y="1985963"/>
            <a:ext cx="3416300" cy="3090862"/>
          </a:xfrm>
          <a:prstGeom prst="rect">
            <a:avLst/>
          </a:prstGeom>
          <a:noFill/>
          <a:ln w="4763">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iterate type="lt">
                                    <p:tmPct val="14000"/>
                                  </p:iterate>
                                  <p:childTnLst>
                                    <p:set>
                                      <p:cBhvr>
                                        <p:cTn id="6" dur="1" fill="hold">
                                          <p:stCondLst>
                                            <p:cond delay="0"/>
                                          </p:stCondLst>
                                        </p:cTn>
                                        <p:tgtEl>
                                          <p:spTgt spid="327684">
                                            <p:txEl>
                                              <p:charRg st="0" end="39"/>
                                            </p:txEl>
                                          </p:spTgt>
                                        </p:tgtEl>
                                        <p:attrNameLst>
                                          <p:attrName>style.visibility</p:attrName>
                                        </p:attrNameLst>
                                      </p:cBhvr>
                                      <p:to>
                                        <p:strVal val="visible"/>
                                      </p:to>
                                    </p:set>
                                    <p:animEffect transition="in" filter="wipe(left)">
                                      <p:cBhvr>
                                        <p:cTn id="7" dur="1000"/>
                                        <p:tgtEl>
                                          <p:spTgt spid="327684">
                                            <p:txEl>
                                              <p:charRg st="0" end="39"/>
                                            </p:txEl>
                                          </p:spTgt>
                                        </p:tgtEl>
                                      </p:cBhvr>
                                    </p:animEffect>
                                  </p:childTnLst>
                                </p:cTn>
                              </p:par>
                            </p:childTnLst>
                          </p:cTn>
                        </p:par>
                        <p:par>
                          <p:cTn id="8" fill="hold">
                            <p:stCondLst>
                              <p:cond delay="6599"/>
                            </p:stCondLst>
                            <p:childTnLst>
                              <p:par>
                                <p:cTn id="9" presetID="9" presetClass="entr" presetSubtype="0" fill="hold" nodeType="afterEffect">
                                  <p:stCondLst>
                                    <p:cond delay="0"/>
                                  </p:stCondLst>
                                  <p:childTnLst>
                                    <p:set>
                                      <p:cBhvr>
                                        <p:cTn id="10" dur="1" fill="hold">
                                          <p:stCondLst>
                                            <p:cond delay="0"/>
                                          </p:stCondLst>
                                        </p:cTn>
                                        <p:tgtEl>
                                          <p:spTgt spid="327685"/>
                                        </p:tgtEl>
                                        <p:attrNameLst>
                                          <p:attrName>style.visibility</p:attrName>
                                        </p:attrNameLst>
                                      </p:cBhvr>
                                      <p:to>
                                        <p:strVal val="visible"/>
                                      </p:to>
                                    </p:set>
                                    <p:animEffect transition="in" filter="dissolve">
                                      <p:cBhvr>
                                        <p:cTn id="11" dur="500"/>
                                        <p:tgtEl>
                                          <p:spTgt spid="327685"/>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nodeType="clickEffect">
                                  <p:stCondLst>
                                    <p:cond delay="0"/>
                                  </p:stCondLst>
                                  <p:childTnLst>
                                    <p:set>
                                      <p:cBhvr>
                                        <p:cTn id="15" dur="1" fill="hold">
                                          <p:stCondLst>
                                            <p:cond delay="0"/>
                                          </p:stCondLst>
                                        </p:cTn>
                                        <p:tgtEl>
                                          <p:spTgt spid="327682"/>
                                        </p:tgtEl>
                                        <p:attrNameLst>
                                          <p:attrName>style.visibility</p:attrName>
                                        </p:attrNameLst>
                                      </p:cBhvr>
                                      <p:to>
                                        <p:strVal val="visible"/>
                                      </p:to>
                                    </p:set>
                                    <p:animEffect transition="in" filter="dissolve">
                                      <p:cBhvr>
                                        <p:cTn id="16" dur="500"/>
                                        <p:tgtEl>
                                          <p:spTgt spid="3276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39601946-EDE5-475B-A2DC-5C1AB74A3FA0}"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15:55:43</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15"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5pPr>
          </a:lstStyle>
          <a:p>
            <a:pPr lvl="0" algn="r" eaLnBrk="1" hangingPunct="1"/>
            <a:fld id="{9A0DB2DC-4C9A-4742-B13C-FB6460FD3503}" type="slidenum">
              <a:rPr lang="en-US" altLang="zh-CN" sz="1400" b="0" i="0" dirty="0">
                <a:solidFill>
                  <a:schemeClr val="tx1"/>
                </a:solidFill>
                <a:latin typeface="Times New Roman" panose="02020603050405020304" pitchFamily="18" charset="0"/>
              </a:rPr>
              <a:t>50</a:t>
            </a:fld>
            <a:endParaRPr lang="en-US" altLang="zh-CN" sz="1400" b="0" i="0" dirty="0">
              <a:solidFill>
                <a:schemeClr val="tx1"/>
              </a:solidFill>
              <a:latin typeface="Times New Roman" panose="02020603050405020304" pitchFamily="18" charset="0"/>
            </a:endParaRPr>
          </a:p>
        </p:txBody>
      </p:sp>
      <p:sp>
        <p:nvSpPr>
          <p:cNvPr id="57349" name="Rectangle 2"/>
          <p:cNvSpPr/>
          <p:nvPr/>
        </p:nvSpPr>
        <p:spPr>
          <a:xfrm>
            <a:off x="-142875" y="0"/>
            <a:ext cx="9393238" cy="404813"/>
          </a:xfrm>
          <a:prstGeom prst="rect">
            <a:avLst/>
          </a:prstGeom>
          <a:noFill/>
          <a:ln w="9525">
            <a:noFill/>
          </a:ln>
        </p:spPr>
        <p:txBody>
          <a:bodyPr/>
          <a:lstStyle/>
          <a:p>
            <a:pPr algn="l">
              <a:lnSpc>
                <a:spcPct val="90000"/>
              </a:lnSpc>
              <a:buNone/>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7.4.3 </a:t>
            </a:r>
            <a:r>
              <a:rPr lang="zh-CN" altLang="en-US" i="0" dirty="0">
                <a:solidFill>
                  <a:srgbClr val="000066"/>
                </a:solidFill>
                <a:latin typeface="Times New Roman" panose="02020603050405020304" pitchFamily="18" charset="0"/>
                <a:ea typeface="仿宋_GB2312" pitchFamily="49" charset="-122"/>
              </a:rPr>
              <a:t>线面</a:t>
            </a:r>
            <a:r>
              <a:rPr lang="zh-CN" altLang="en-US" i="0" dirty="0">
                <a:solidFill>
                  <a:srgbClr val="000066"/>
                </a:solidFill>
                <a:latin typeface="仿宋_GB2312" pitchFamily="49" charset="-122"/>
                <a:ea typeface="仿宋_GB2312" pitchFamily="49" charset="-122"/>
              </a:rPr>
              <a:t>分析法</a:t>
            </a:r>
          </a:p>
        </p:txBody>
      </p:sp>
      <p:sp>
        <p:nvSpPr>
          <p:cNvPr id="388099" name="Text Box 3"/>
          <p:cNvSpPr txBox="1"/>
          <p:nvPr/>
        </p:nvSpPr>
        <p:spPr>
          <a:xfrm>
            <a:off x="157163" y="436563"/>
            <a:ext cx="8816975" cy="822325"/>
          </a:xfrm>
          <a:prstGeom prst="rect">
            <a:avLst/>
          </a:prstGeom>
          <a:noFill/>
          <a:ln w="4763">
            <a:noFill/>
          </a:ln>
        </p:spPr>
        <p:txBody>
          <a:bodyPr>
            <a:spAutoFit/>
          </a:bodyPr>
          <a:lstStyle/>
          <a:p>
            <a:pPr marL="457200" indent="-457200" algn="l"/>
            <a:r>
              <a:rPr lang="en-US" altLang="zh-CN" i="0" dirty="0">
                <a:solidFill>
                  <a:srgbClr val="A50021"/>
                </a:solidFill>
                <a:latin typeface="Times New Roman" panose="02020603050405020304" pitchFamily="18" charset="0"/>
              </a:rPr>
              <a:t>      </a:t>
            </a:r>
            <a:r>
              <a:rPr lang="zh-CN" altLang="en-US" i="0" dirty="0">
                <a:solidFill>
                  <a:srgbClr val="A50021"/>
                </a:solidFill>
                <a:latin typeface="Times New Roman" panose="02020603050405020304" pitchFamily="18" charset="0"/>
              </a:rPr>
              <a:t>在形体分析法的基础上，对局部较难看懂的地方，需要运用画法几何中的线面分析法来帮助看图。</a:t>
            </a:r>
          </a:p>
        </p:txBody>
      </p:sp>
      <p:pic>
        <p:nvPicPr>
          <p:cNvPr id="388101" name="Picture 5"/>
          <p:cNvPicPr>
            <a:picLocks noChangeAspect="1"/>
          </p:cNvPicPr>
          <p:nvPr/>
        </p:nvPicPr>
        <p:blipFill>
          <a:blip r:embed="rId2"/>
          <a:srcRect t="1231" r="47441" b="974"/>
          <a:stretch>
            <a:fillRect/>
          </a:stretch>
        </p:blipFill>
        <p:spPr>
          <a:xfrm>
            <a:off x="1484313" y="1235075"/>
            <a:ext cx="3146425" cy="5418138"/>
          </a:xfrm>
          <a:prstGeom prst="rect">
            <a:avLst/>
          </a:prstGeom>
          <a:noFill/>
          <a:ln w="9525">
            <a:noFill/>
          </a:ln>
        </p:spPr>
      </p:pic>
      <p:sp>
        <p:nvSpPr>
          <p:cNvPr id="388102" name="Text Box 6"/>
          <p:cNvSpPr txBox="1"/>
          <p:nvPr/>
        </p:nvSpPr>
        <p:spPr>
          <a:xfrm>
            <a:off x="4675188" y="2270125"/>
            <a:ext cx="4271962" cy="1552575"/>
          </a:xfrm>
          <a:prstGeom prst="rect">
            <a:avLst/>
          </a:prstGeom>
          <a:noFill/>
          <a:ln w="9525">
            <a:noFill/>
          </a:ln>
        </p:spPr>
        <p:txBody>
          <a:bodyPr>
            <a:spAutoFit/>
          </a:bodyPr>
          <a:lstStyle/>
          <a:p>
            <a:pPr algn="l"/>
            <a:r>
              <a:rPr lang="zh-CN" altLang="en-US" i="0" dirty="0">
                <a:solidFill>
                  <a:srgbClr val="A50021"/>
                </a:solidFill>
                <a:latin typeface="Comic Sans MS" panose="030F0702030302020204" pitchFamily="66" charset="0"/>
              </a:rPr>
              <a:t>解题分析：将组合体分成三部分，即上部</a:t>
            </a:r>
            <a:r>
              <a:rPr lang="en-US" altLang="zh-CN" i="0" dirty="0">
                <a:solidFill>
                  <a:srgbClr val="A50021"/>
                </a:solidFill>
                <a:latin typeface="Comic Sans MS" panose="030F0702030302020204" pitchFamily="66" charset="0"/>
              </a:rPr>
              <a:t>I</a:t>
            </a:r>
            <a:r>
              <a:rPr lang="zh-CN" altLang="en-US" i="0" dirty="0">
                <a:solidFill>
                  <a:srgbClr val="A50021"/>
                </a:solidFill>
                <a:latin typeface="Comic Sans MS" panose="030F0702030302020204" pitchFamily="66" charset="0"/>
              </a:rPr>
              <a:t>、下前部</a:t>
            </a:r>
            <a:r>
              <a:rPr lang="en-US" altLang="zh-CN" i="0" dirty="0">
                <a:solidFill>
                  <a:srgbClr val="A50021"/>
                </a:solidFill>
                <a:latin typeface="Comic Sans MS" panose="030F0702030302020204" pitchFamily="66" charset="0"/>
              </a:rPr>
              <a:t>II</a:t>
            </a:r>
            <a:r>
              <a:rPr lang="zh-CN" altLang="en-US" i="0" dirty="0">
                <a:solidFill>
                  <a:srgbClr val="A50021"/>
                </a:solidFill>
                <a:latin typeface="Comic Sans MS" panose="030F0702030302020204" pitchFamily="66" charset="0"/>
              </a:rPr>
              <a:t>、下后部</a:t>
            </a:r>
            <a:r>
              <a:rPr lang="en-US" altLang="zh-CN" i="0" dirty="0">
                <a:solidFill>
                  <a:srgbClr val="A50021"/>
                </a:solidFill>
                <a:latin typeface="Comic Sans MS" panose="030F0702030302020204" pitchFamily="66" charset="0"/>
              </a:rPr>
              <a:t>III</a:t>
            </a:r>
            <a:r>
              <a:rPr lang="zh-CN" altLang="en-US" i="0" dirty="0">
                <a:solidFill>
                  <a:srgbClr val="A50021"/>
                </a:solidFill>
                <a:latin typeface="Comic Sans MS" panose="030F0702030302020204" pitchFamily="66" charset="0"/>
              </a:rPr>
              <a:t>依次对其进行分析并作图。</a:t>
            </a:r>
          </a:p>
        </p:txBody>
      </p:sp>
      <p:sp>
        <p:nvSpPr>
          <p:cNvPr id="388103" name="Rectangle 7"/>
          <p:cNvSpPr/>
          <p:nvPr/>
        </p:nvSpPr>
        <p:spPr>
          <a:xfrm>
            <a:off x="1433513" y="1266825"/>
            <a:ext cx="3108325" cy="1254125"/>
          </a:xfrm>
          <a:prstGeom prst="rect">
            <a:avLst/>
          </a:prstGeom>
          <a:noFill/>
          <a:ln w="9525" cap="flat" cmpd="sng">
            <a:solidFill>
              <a:schemeClr val="hlink"/>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88104" name="Rectangle 8"/>
          <p:cNvSpPr/>
          <p:nvPr/>
        </p:nvSpPr>
        <p:spPr>
          <a:xfrm>
            <a:off x="946150" y="2505075"/>
            <a:ext cx="3749675" cy="1123950"/>
          </a:xfrm>
          <a:prstGeom prst="rect">
            <a:avLst/>
          </a:prstGeom>
          <a:noFill/>
          <a:ln w="9525" cap="flat" cmpd="sng">
            <a:solidFill>
              <a:schemeClr val="hlink"/>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88105" name="Rectangle 9"/>
          <p:cNvSpPr/>
          <p:nvPr/>
        </p:nvSpPr>
        <p:spPr>
          <a:xfrm>
            <a:off x="1435100" y="3927475"/>
            <a:ext cx="3108325" cy="601663"/>
          </a:xfrm>
          <a:prstGeom prst="rect">
            <a:avLst/>
          </a:prstGeom>
          <a:noFill/>
          <a:ln w="9525" cap="flat" cmpd="sng">
            <a:solidFill>
              <a:schemeClr val="hlink"/>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88107" name="Text Box 11"/>
          <p:cNvSpPr txBox="1"/>
          <p:nvPr/>
        </p:nvSpPr>
        <p:spPr>
          <a:xfrm>
            <a:off x="1520825" y="1331913"/>
            <a:ext cx="303213" cy="457200"/>
          </a:xfrm>
          <a:prstGeom prst="rect">
            <a:avLst/>
          </a:prstGeom>
          <a:noFill/>
          <a:ln w="9525">
            <a:noFill/>
          </a:ln>
        </p:spPr>
        <p:txBody>
          <a:bodyPr wrap="none">
            <a:spAutoFit/>
          </a:bodyPr>
          <a:lstStyle/>
          <a:p>
            <a:r>
              <a:rPr lang="en-US" altLang="zh-CN" i="0" dirty="0">
                <a:latin typeface="Times New Roman" panose="02020603050405020304" pitchFamily="18" charset="0"/>
              </a:rPr>
              <a:t>I</a:t>
            </a:r>
          </a:p>
        </p:txBody>
      </p:sp>
      <p:sp>
        <p:nvSpPr>
          <p:cNvPr id="388108" name="Text Box 12"/>
          <p:cNvSpPr txBox="1"/>
          <p:nvPr/>
        </p:nvSpPr>
        <p:spPr>
          <a:xfrm>
            <a:off x="1066800" y="3070225"/>
            <a:ext cx="422275" cy="457200"/>
          </a:xfrm>
          <a:prstGeom prst="rect">
            <a:avLst/>
          </a:prstGeom>
          <a:noFill/>
          <a:ln w="9525">
            <a:noFill/>
          </a:ln>
        </p:spPr>
        <p:txBody>
          <a:bodyPr wrap="none">
            <a:spAutoFit/>
          </a:bodyPr>
          <a:lstStyle/>
          <a:p>
            <a:r>
              <a:rPr lang="en-US" altLang="zh-CN" i="0" dirty="0">
                <a:latin typeface="Times New Roman" panose="02020603050405020304" pitchFamily="18" charset="0"/>
              </a:rPr>
              <a:t>II</a:t>
            </a:r>
          </a:p>
        </p:txBody>
      </p:sp>
      <p:sp>
        <p:nvSpPr>
          <p:cNvPr id="388109" name="Text Box 13"/>
          <p:cNvSpPr txBox="1"/>
          <p:nvPr/>
        </p:nvSpPr>
        <p:spPr>
          <a:xfrm>
            <a:off x="1436688" y="3941763"/>
            <a:ext cx="541337" cy="457200"/>
          </a:xfrm>
          <a:prstGeom prst="rect">
            <a:avLst/>
          </a:prstGeom>
          <a:noFill/>
          <a:ln w="9525">
            <a:noFill/>
          </a:ln>
        </p:spPr>
        <p:txBody>
          <a:bodyPr wrap="none">
            <a:spAutoFit/>
          </a:bodyPr>
          <a:lstStyle/>
          <a:p>
            <a:r>
              <a:rPr lang="en-US" altLang="zh-CN" i="0" dirty="0">
                <a:latin typeface="Times New Roman" panose="02020603050405020304" pitchFamily="18" charset="0"/>
              </a:rPr>
              <a:t>III</a:t>
            </a:r>
          </a:p>
        </p:txBody>
      </p:sp>
      <p:sp>
        <p:nvSpPr>
          <p:cNvPr id="388110" name="Text Box 14"/>
          <p:cNvSpPr txBox="1"/>
          <p:nvPr/>
        </p:nvSpPr>
        <p:spPr>
          <a:xfrm>
            <a:off x="4532313" y="1309688"/>
            <a:ext cx="4438650" cy="822325"/>
          </a:xfrm>
          <a:prstGeom prst="rect">
            <a:avLst/>
          </a:prstGeom>
          <a:noFill/>
          <a:ln w="9525">
            <a:noFill/>
          </a:ln>
        </p:spPr>
        <p:txBody>
          <a:bodyPr>
            <a:spAutoFit/>
          </a:bodyPr>
          <a:lstStyle/>
          <a:p>
            <a:pPr algn="l"/>
            <a:r>
              <a:rPr lang="zh-CN" altLang="en-US" dirty="0">
                <a:solidFill>
                  <a:schemeClr val="tx1"/>
                </a:solidFill>
                <a:latin typeface="Comic Sans MS" panose="030F0702030302020204" pitchFamily="66" charset="0"/>
              </a:rPr>
              <a:t>已知一个主试图和俯视图，补左视图。</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iterate type="wd">
                                    <p:tmPct val="10000"/>
                                  </p:iterate>
                                  <p:childTnLst>
                                    <p:set>
                                      <p:cBhvr>
                                        <p:cTn id="6" dur="1" fill="hold">
                                          <p:stCondLst>
                                            <p:cond delay="0"/>
                                          </p:stCondLst>
                                        </p:cTn>
                                        <p:tgtEl>
                                          <p:spTgt spid="388099">
                                            <p:txEl>
                                              <p:pRg st="0" end="0"/>
                                            </p:txEl>
                                          </p:spTgt>
                                        </p:tgtEl>
                                        <p:attrNameLst>
                                          <p:attrName>style.visibility</p:attrName>
                                        </p:attrNameLst>
                                      </p:cBhvr>
                                      <p:to>
                                        <p:strVal val="visible"/>
                                      </p:to>
                                    </p:set>
                                    <p:animEffect transition="in" filter="wipe(left)">
                                      <p:cBhvr>
                                        <p:cTn id="7" dur="500"/>
                                        <p:tgtEl>
                                          <p:spTgt spid="3880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88110"/>
                                        </p:tgtEl>
                                        <p:attrNameLst>
                                          <p:attrName>style.visibility</p:attrName>
                                        </p:attrNameLst>
                                      </p:cBhvr>
                                      <p:to>
                                        <p:strVal val="visible"/>
                                      </p:to>
                                    </p:set>
                                    <p:animEffect transition="in" filter="wipe(left)">
                                      <p:cBhvr>
                                        <p:cTn id="12" dur="500"/>
                                        <p:tgtEl>
                                          <p:spTgt spid="388110"/>
                                        </p:tgtEl>
                                      </p:cBhvr>
                                    </p:animEffect>
                                  </p:childTnLst>
                                </p:cTn>
                              </p:par>
                              <p:par>
                                <p:cTn id="13" presetID="22" presetClass="entr" presetSubtype="4" fill="hold" nodeType="withEffect">
                                  <p:stCondLst>
                                    <p:cond delay="0"/>
                                  </p:stCondLst>
                                  <p:childTnLst>
                                    <p:set>
                                      <p:cBhvr>
                                        <p:cTn id="14" dur="1" fill="hold">
                                          <p:stCondLst>
                                            <p:cond delay="0"/>
                                          </p:stCondLst>
                                        </p:cTn>
                                        <p:tgtEl>
                                          <p:spTgt spid="388101"/>
                                        </p:tgtEl>
                                        <p:attrNameLst>
                                          <p:attrName>style.visibility</p:attrName>
                                        </p:attrNameLst>
                                      </p:cBhvr>
                                      <p:to>
                                        <p:strVal val="visible"/>
                                      </p:to>
                                    </p:set>
                                    <p:animEffect transition="in" filter="wipe(down)">
                                      <p:cBhvr>
                                        <p:cTn id="15" dur="500"/>
                                        <p:tgtEl>
                                          <p:spTgt spid="388101"/>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388103"/>
                                        </p:tgtEl>
                                        <p:attrNameLst>
                                          <p:attrName>style.visibility</p:attrName>
                                        </p:attrNameLst>
                                      </p:cBhvr>
                                      <p:to>
                                        <p:strVal val="visible"/>
                                      </p:to>
                                    </p:set>
                                    <p:animEffect transition="in" filter="wipe(down)">
                                      <p:cBhvr>
                                        <p:cTn id="20" dur="500"/>
                                        <p:tgtEl>
                                          <p:spTgt spid="388103"/>
                                        </p:tgtEl>
                                      </p:cBhvr>
                                    </p:animEffect>
                                  </p:childTnLst>
                                </p:cTn>
                              </p:par>
                            </p:childTnLst>
                          </p:cTn>
                        </p:par>
                        <p:par>
                          <p:cTn id="21" fill="hold">
                            <p:stCondLst>
                              <p:cond delay="500"/>
                            </p:stCondLst>
                            <p:childTnLst>
                              <p:par>
                                <p:cTn id="22" presetID="22" presetClass="entr" presetSubtype="4" fill="hold" grpId="0" nodeType="afterEffect">
                                  <p:stCondLst>
                                    <p:cond delay="0"/>
                                  </p:stCondLst>
                                  <p:childTnLst>
                                    <p:set>
                                      <p:cBhvr>
                                        <p:cTn id="23" dur="1" fill="hold">
                                          <p:stCondLst>
                                            <p:cond delay="0"/>
                                          </p:stCondLst>
                                        </p:cTn>
                                        <p:tgtEl>
                                          <p:spTgt spid="388107"/>
                                        </p:tgtEl>
                                        <p:attrNameLst>
                                          <p:attrName>style.visibility</p:attrName>
                                        </p:attrNameLst>
                                      </p:cBhvr>
                                      <p:to>
                                        <p:strVal val="visible"/>
                                      </p:to>
                                    </p:set>
                                    <p:animEffect transition="in" filter="wipe(down)">
                                      <p:cBhvr>
                                        <p:cTn id="24" dur="500"/>
                                        <p:tgtEl>
                                          <p:spTgt spid="388107"/>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388104"/>
                                        </p:tgtEl>
                                        <p:attrNameLst>
                                          <p:attrName>style.visibility</p:attrName>
                                        </p:attrNameLst>
                                      </p:cBhvr>
                                      <p:to>
                                        <p:strVal val="visible"/>
                                      </p:to>
                                    </p:set>
                                    <p:animEffect transition="in" filter="wipe(down)">
                                      <p:cBhvr>
                                        <p:cTn id="29" dur="500"/>
                                        <p:tgtEl>
                                          <p:spTgt spid="388104"/>
                                        </p:tgtEl>
                                      </p:cBhvr>
                                    </p:animEffect>
                                  </p:childTnLst>
                                </p:cTn>
                              </p:par>
                            </p:childTnLst>
                          </p:cTn>
                        </p:par>
                        <p:par>
                          <p:cTn id="30" fill="hold">
                            <p:stCondLst>
                              <p:cond delay="500"/>
                            </p:stCondLst>
                            <p:childTnLst>
                              <p:par>
                                <p:cTn id="31" presetID="22" presetClass="entr" presetSubtype="4" fill="hold" grpId="0" nodeType="afterEffect">
                                  <p:stCondLst>
                                    <p:cond delay="0"/>
                                  </p:stCondLst>
                                  <p:childTnLst>
                                    <p:set>
                                      <p:cBhvr>
                                        <p:cTn id="32" dur="1" fill="hold">
                                          <p:stCondLst>
                                            <p:cond delay="0"/>
                                          </p:stCondLst>
                                        </p:cTn>
                                        <p:tgtEl>
                                          <p:spTgt spid="388108"/>
                                        </p:tgtEl>
                                        <p:attrNameLst>
                                          <p:attrName>style.visibility</p:attrName>
                                        </p:attrNameLst>
                                      </p:cBhvr>
                                      <p:to>
                                        <p:strVal val="visible"/>
                                      </p:to>
                                    </p:set>
                                    <p:animEffect transition="in" filter="wipe(down)">
                                      <p:cBhvr>
                                        <p:cTn id="33" dur="500"/>
                                        <p:tgtEl>
                                          <p:spTgt spid="38810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388105"/>
                                        </p:tgtEl>
                                        <p:attrNameLst>
                                          <p:attrName>style.visibility</p:attrName>
                                        </p:attrNameLst>
                                      </p:cBhvr>
                                      <p:to>
                                        <p:strVal val="visible"/>
                                      </p:to>
                                    </p:set>
                                    <p:animEffect transition="in" filter="wipe(down)">
                                      <p:cBhvr>
                                        <p:cTn id="38" dur="500"/>
                                        <p:tgtEl>
                                          <p:spTgt spid="388105"/>
                                        </p:tgtEl>
                                      </p:cBhvr>
                                    </p:animEffect>
                                  </p:childTnLst>
                                </p:cTn>
                              </p:par>
                            </p:childTnLst>
                          </p:cTn>
                        </p:par>
                        <p:par>
                          <p:cTn id="39" fill="hold">
                            <p:stCondLst>
                              <p:cond delay="500"/>
                            </p:stCondLst>
                            <p:childTnLst>
                              <p:par>
                                <p:cTn id="40" presetID="22" presetClass="entr" presetSubtype="4" fill="hold" grpId="0" nodeType="afterEffect">
                                  <p:stCondLst>
                                    <p:cond delay="0"/>
                                  </p:stCondLst>
                                  <p:childTnLst>
                                    <p:set>
                                      <p:cBhvr>
                                        <p:cTn id="41" dur="1" fill="hold">
                                          <p:stCondLst>
                                            <p:cond delay="0"/>
                                          </p:stCondLst>
                                        </p:cTn>
                                        <p:tgtEl>
                                          <p:spTgt spid="388109"/>
                                        </p:tgtEl>
                                        <p:attrNameLst>
                                          <p:attrName>style.visibility</p:attrName>
                                        </p:attrNameLst>
                                      </p:cBhvr>
                                      <p:to>
                                        <p:strVal val="visible"/>
                                      </p:to>
                                    </p:set>
                                    <p:animEffect transition="in" filter="wipe(down)">
                                      <p:cBhvr>
                                        <p:cTn id="42" dur="500"/>
                                        <p:tgtEl>
                                          <p:spTgt spid="38810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388102"/>
                                        </p:tgtEl>
                                        <p:attrNameLst>
                                          <p:attrName>style.visibility</p:attrName>
                                        </p:attrNameLst>
                                      </p:cBhvr>
                                      <p:to>
                                        <p:strVal val="visible"/>
                                      </p:to>
                                    </p:set>
                                    <p:animEffect transition="in" filter="wipe(up)">
                                      <p:cBhvr>
                                        <p:cTn id="47" dur="500"/>
                                        <p:tgtEl>
                                          <p:spTgt spid="388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8102" grpId="0"/>
      <p:bldP spid="388103" grpId="0" animBg="1"/>
      <p:bldP spid="388104" grpId="0" animBg="1"/>
      <p:bldP spid="388105" grpId="0" animBg="1"/>
      <p:bldP spid="388107" grpId="0"/>
      <p:bldP spid="388108" grpId="0"/>
      <p:bldP spid="388109" grpId="0"/>
      <p:bldP spid="388110"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6F3CBC35-2E07-482D-AA08-E4C8CFF1729C}"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15:55:43</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29"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5pPr>
          </a:lstStyle>
          <a:p>
            <a:pPr lvl="0" algn="r" eaLnBrk="1" hangingPunct="1"/>
            <a:fld id="{9A0DB2DC-4C9A-4742-B13C-FB6460FD3503}" type="slidenum">
              <a:rPr lang="en-US" altLang="zh-CN" sz="1400" b="0" i="0" dirty="0">
                <a:solidFill>
                  <a:schemeClr val="tx1"/>
                </a:solidFill>
                <a:latin typeface="Times New Roman" panose="02020603050405020304" pitchFamily="18" charset="0"/>
              </a:rPr>
              <a:t>51</a:t>
            </a:fld>
            <a:endParaRPr lang="en-US" altLang="zh-CN" sz="1400" b="0" i="0" dirty="0">
              <a:solidFill>
                <a:schemeClr val="tx1"/>
              </a:solidFill>
              <a:latin typeface="Times New Roman" panose="02020603050405020304" pitchFamily="18" charset="0"/>
            </a:endParaRPr>
          </a:p>
        </p:txBody>
      </p:sp>
      <p:pic>
        <p:nvPicPr>
          <p:cNvPr id="58373" name="Picture 5"/>
          <p:cNvPicPr>
            <a:picLocks noChangeAspect="1"/>
          </p:cNvPicPr>
          <p:nvPr/>
        </p:nvPicPr>
        <p:blipFill>
          <a:blip r:embed="rId2"/>
          <a:srcRect r="45848"/>
          <a:stretch>
            <a:fillRect/>
          </a:stretch>
        </p:blipFill>
        <p:spPr>
          <a:xfrm>
            <a:off x="846138" y="704850"/>
            <a:ext cx="3871912" cy="5181600"/>
          </a:xfrm>
          <a:prstGeom prst="rect">
            <a:avLst/>
          </a:prstGeom>
          <a:noFill/>
          <a:ln w="9525">
            <a:noFill/>
          </a:ln>
        </p:spPr>
      </p:pic>
      <p:sp>
        <p:nvSpPr>
          <p:cNvPr id="58374" name="Text Box 7"/>
          <p:cNvSpPr txBox="1"/>
          <p:nvPr/>
        </p:nvSpPr>
        <p:spPr>
          <a:xfrm>
            <a:off x="1252538" y="1504950"/>
            <a:ext cx="387350" cy="457200"/>
          </a:xfrm>
          <a:prstGeom prst="rect">
            <a:avLst/>
          </a:prstGeom>
          <a:noFill/>
          <a:ln w="4763">
            <a:noFill/>
          </a:ln>
        </p:spPr>
        <p:txBody>
          <a:bodyPr wrap="none">
            <a:spAutoFit/>
          </a:bodyPr>
          <a:lstStyle/>
          <a:p>
            <a:r>
              <a:rPr lang="en-US" altLang="zh-CN" dirty="0">
                <a:solidFill>
                  <a:schemeClr val="tx1"/>
                </a:solidFill>
                <a:latin typeface="Times New Roman" panose="02020603050405020304" pitchFamily="18" charset="0"/>
              </a:rPr>
              <a:t>A</a:t>
            </a:r>
          </a:p>
        </p:txBody>
      </p:sp>
      <p:sp>
        <p:nvSpPr>
          <p:cNvPr id="58375" name="Text Box 8"/>
          <p:cNvSpPr txBox="1"/>
          <p:nvPr/>
        </p:nvSpPr>
        <p:spPr>
          <a:xfrm>
            <a:off x="3671888" y="1531938"/>
            <a:ext cx="387350" cy="457200"/>
          </a:xfrm>
          <a:prstGeom prst="rect">
            <a:avLst/>
          </a:prstGeom>
          <a:noFill/>
          <a:ln w="4763">
            <a:noFill/>
          </a:ln>
        </p:spPr>
        <p:txBody>
          <a:bodyPr wrap="none">
            <a:spAutoFit/>
          </a:bodyPr>
          <a:lstStyle/>
          <a:p>
            <a:r>
              <a:rPr lang="en-US" altLang="zh-CN" dirty="0">
                <a:solidFill>
                  <a:schemeClr val="tx1"/>
                </a:solidFill>
                <a:latin typeface="Times New Roman" panose="02020603050405020304" pitchFamily="18" charset="0"/>
              </a:rPr>
              <a:t>C</a:t>
            </a:r>
          </a:p>
        </p:txBody>
      </p:sp>
      <p:sp>
        <p:nvSpPr>
          <p:cNvPr id="58376" name="Text Box 9"/>
          <p:cNvSpPr txBox="1"/>
          <p:nvPr/>
        </p:nvSpPr>
        <p:spPr>
          <a:xfrm>
            <a:off x="2116138" y="887413"/>
            <a:ext cx="404812" cy="457200"/>
          </a:xfrm>
          <a:prstGeom prst="rect">
            <a:avLst/>
          </a:prstGeom>
          <a:noFill/>
          <a:ln w="4763">
            <a:noFill/>
          </a:ln>
        </p:spPr>
        <p:txBody>
          <a:bodyPr wrap="none">
            <a:spAutoFit/>
          </a:bodyPr>
          <a:lstStyle/>
          <a:p>
            <a:r>
              <a:rPr lang="en-US" altLang="zh-CN" dirty="0">
                <a:solidFill>
                  <a:schemeClr val="tx1"/>
                </a:solidFill>
                <a:latin typeface="Times New Roman" panose="02020603050405020304" pitchFamily="18" charset="0"/>
              </a:rPr>
              <a:t>D</a:t>
            </a:r>
          </a:p>
        </p:txBody>
      </p:sp>
      <p:sp>
        <p:nvSpPr>
          <p:cNvPr id="58377" name="Text Box 10"/>
          <p:cNvSpPr txBox="1"/>
          <p:nvPr/>
        </p:nvSpPr>
        <p:spPr>
          <a:xfrm>
            <a:off x="2873375" y="1503363"/>
            <a:ext cx="387350" cy="457200"/>
          </a:xfrm>
          <a:prstGeom prst="rect">
            <a:avLst/>
          </a:prstGeom>
          <a:noFill/>
          <a:ln w="4763">
            <a:noFill/>
          </a:ln>
        </p:spPr>
        <p:txBody>
          <a:bodyPr wrap="none">
            <a:spAutoFit/>
          </a:bodyPr>
          <a:lstStyle/>
          <a:p>
            <a:r>
              <a:rPr lang="en-US" altLang="zh-CN" dirty="0">
                <a:solidFill>
                  <a:schemeClr val="tx1"/>
                </a:solidFill>
                <a:latin typeface="Times New Roman" panose="02020603050405020304" pitchFamily="18" charset="0"/>
              </a:rPr>
              <a:t>B</a:t>
            </a:r>
          </a:p>
        </p:txBody>
      </p:sp>
      <p:sp>
        <p:nvSpPr>
          <p:cNvPr id="58378" name="Text Box 11"/>
          <p:cNvSpPr txBox="1"/>
          <p:nvPr/>
        </p:nvSpPr>
        <p:spPr>
          <a:xfrm>
            <a:off x="822325" y="5580063"/>
            <a:ext cx="387350" cy="457200"/>
          </a:xfrm>
          <a:prstGeom prst="rect">
            <a:avLst/>
          </a:prstGeom>
          <a:noFill/>
          <a:ln w="4763">
            <a:noFill/>
          </a:ln>
        </p:spPr>
        <p:txBody>
          <a:bodyPr>
            <a:spAutoFit/>
          </a:bodyPr>
          <a:lstStyle/>
          <a:p>
            <a:r>
              <a:rPr lang="en-US" altLang="zh-CN" dirty="0">
                <a:solidFill>
                  <a:schemeClr val="tx1"/>
                </a:solidFill>
                <a:latin typeface="Times New Roman" panose="02020603050405020304" pitchFamily="18" charset="0"/>
              </a:rPr>
              <a:t>A</a:t>
            </a:r>
          </a:p>
        </p:txBody>
      </p:sp>
      <p:sp>
        <p:nvSpPr>
          <p:cNvPr id="58379" name="Text Box 12"/>
          <p:cNvSpPr txBox="1"/>
          <p:nvPr/>
        </p:nvSpPr>
        <p:spPr>
          <a:xfrm>
            <a:off x="3811588" y="5726113"/>
            <a:ext cx="387350" cy="457200"/>
          </a:xfrm>
          <a:prstGeom prst="rect">
            <a:avLst/>
          </a:prstGeom>
          <a:noFill/>
          <a:ln w="4763">
            <a:noFill/>
          </a:ln>
        </p:spPr>
        <p:txBody>
          <a:bodyPr wrap="none">
            <a:spAutoFit/>
          </a:bodyPr>
          <a:lstStyle/>
          <a:p>
            <a:r>
              <a:rPr lang="en-US" altLang="zh-CN" dirty="0">
                <a:solidFill>
                  <a:schemeClr val="tx1"/>
                </a:solidFill>
                <a:latin typeface="Times New Roman" panose="02020603050405020304" pitchFamily="18" charset="0"/>
              </a:rPr>
              <a:t>C</a:t>
            </a:r>
          </a:p>
        </p:txBody>
      </p:sp>
      <p:sp>
        <p:nvSpPr>
          <p:cNvPr id="58380" name="Text Box 13"/>
          <p:cNvSpPr txBox="1"/>
          <p:nvPr/>
        </p:nvSpPr>
        <p:spPr>
          <a:xfrm>
            <a:off x="1717675" y="2749550"/>
            <a:ext cx="404813" cy="457200"/>
          </a:xfrm>
          <a:prstGeom prst="rect">
            <a:avLst/>
          </a:prstGeom>
          <a:noFill/>
          <a:ln w="4763">
            <a:noFill/>
          </a:ln>
        </p:spPr>
        <p:txBody>
          <a:bodyPr wrap="none">
            <a:spAutoFit/>
          </a:bodyPr>
          <a:lstStyle/>
          <a:p>
            <a:r>
              <a:rPr lang="en-US" altLang="zh-CN" dirty="0">
                <a:solidFill>
                  <a:schemeClr val="tx1"/>
                </a:solidFill>
                <a:latin typeface="Times New Roman" panose="02020603050405020304" pitchFamily="18" charset="0"/>
              </a:rPr>
              <a:t>D</a:t>
            </a:r>
          </a:p>
        </p:txBody>
      </p:sp>
      <p:sp>
        <p:nvSpPr>
          <p:cNvPr id="58381" name="Text Box 14"/>
          <p:cNvSpPr txBox="1"/>
          <p:nvPr/>
        </p:nvSpPr>
        <p:spPr>
          <a:xfrm>
            <a:off x="2614613" y="5962650"/>
            <a:ext cx="387350" cy="457200"/>
          </a:xfrm>
          <a:prstGeom prst="rect">
            <a:avLst/>
          </a:prstGeom>
          <a:noFill/>
          <a:ln w="4763">
            <a:noFill/>
          </a:ln>
        </p:spPr>
        <p:txBody>
          <a:bodyPr wrap="none">
            <a:spAutoFit/>
          </a:bodyPr>
          <a:lstStyle/>
          <a:p>
            <a:r>
              <a:rPr lang="en-US" altLang="zh-CN" dirty="0">
                <a:solidFill>
                  <a:schemeClr val="tx1"/>
                </a:solidFill>
                <a:latin typeface="Times New Roman" panose="02020603050405020304" pitchFamily="18" charset="0"/>
              </a:rPr>
              <a:t>B</a:t>
            </a:r>
          </a:p>
        </p:txBody>
      </p:sp>
      <p:sp>
        <p:nvSpPr>
          <p:cNvPr id="58382" name="Line 15"/>
          <p:cNvSpPr/>
          <p:nvPr/>
        </p:nvSpPr>
        <p:spPr>
          <a:xfrm flipV="1">
            <a:off x="1112838" y="5022850"/>
            <a:ext cx="438150" cy="741363"/>
          </a:xfrm>
          <a:prstGeom prst="line">
            <a:avLst/>
          </a:prstGeom>
          <a:ln w="9525" cap="flat" cmpd="sng">
            <a:solidFill>
              <a:schemeClr val="hlink"/>
            </a:solidFill>
            <a:prstDash val="solid"/>
            <a:headEnd type="none" w="med" len="med"/>
            <a:tailEnd type="triangle" w="lg" len="lg"/>
          </a:ln>
        </p:spPr>
      </p:sp>
      <p:sp>
        <p:nvSpPr>
          <p:cNvPr id="58383" name="Line 16"/>
          <p:cNvSpPr/>
          <p:nvPr/>
        </p:nvSpPr>
        <p:spPr>
          <a:xfrm>
            <a:off x="1952625" y="3079750"/>
            <a:ext cx="433388" cy="604838"/>
          </a:xfrm>
          <a:prstGeom prst="line">
            <a:avLst/>
          </a:prstGeom>
          <a:ln w="9525" cap="flat" cmpd="sng">
            <a:solidFill>
              <a:schemeClr val="hlink"/>
            </a:solidFill>
            <a:prstDash val="solid"/>
            <a:headEnd type="none" w="med" len="med"/>
            <a:tailEnd type="triangle" w="lg" len="lg"/>
          </a:ln>
        </p:spPr>
      </p:sp>
      <p:sp>
        <p:nvSpPr>
          <p:cNvPr id="58384" name="Line 17"/>
          <p:cNvSpPr/>
          <p:nvPr/>
        </p:nvSpPr>
        <p:spPr>
          <a:xfrm flipV="1">
            <a:off x="2874963" y="5711825"/>
            <a:ext cx="385762" cy="436563"/>
          </a:xfrm>
          <a:prstGeom prst="line">
            <a:avLst/>
          </a:prstGeom>
          <a:ln w="9525" cap="flat" cmpd="sng">
            <a:solidFill>
              <a:schemeClr val="hlink"/>
            </a:solidFill>
            <a:prstDash val="solid"/>
            <a:headEnd type="none" w="med" len="med"/>
            <a:tailEnd type="triangle" w="lg" len="lg"/>
          </a:ln>
        </p:spPr>
      </p:sp>
      <p:sp>
        <p:nvSpPr>
          <p:cNvPr id="58385" name="Line 18"/>
          <p:cNvSpPr/>
          <p:nvPr/>
        </p:nvSpPr>
        <p:spPr>
          <a:xfrm flipH="1" flipV="1">
            <a:off x="3736975" y="5022850"/>
            <a:ext cx="304800" cy="847725"/>
          </a:xfrm>
          <a:prstGeom prst="line">
            <a:avLst/>
          </a:prstGeom>
          <a:ln w="9525" cap="flat" cmpd="sng">
            <a:solidFill>
              <a:schemeClr val="hlink"/>
            </a:solidFill>
            <a:prstDash val="solid"/>
            <a:headEnd type="none" w="med" len="med"/>
            <a:tailEnd type="triangle" w="lg" len="lg"/>
          </a:ln>
        </p:spPr>
      </p:sp>
      <p:sp>
        <p:nvSpPr>
          <p:cNvPr id="389139" name="Text Box 19"/>
          <p:cNvSpPr txBox="1"/>
          <p:nvPr/>
        </p:nvSpPr>
        <p:spPr>
          <a:xfrm>
            <a:off x="4511675" y="2700338"/>
            <a:ext cx="4327525" cy="3440112"/>
          </a:xfrm>
          <a:prstGeom prst="rect">
            <a:avLst/>
          </a:prstGeom>
          <a:noFill/>
          <a:ln w="9525">
            <a:noFill/>
          </a:ln>
        </p:spPr>
        <p:txBody>
          <a:bodyPr>
            <a:spAutoFit/>
          </a:bodyPr>
          <a:lstStyle/>
          <a:p>
            <a:pPr algn="l"/>
            <a:r>
              <a:rPr lang="zh-CN" altLang="en-US" sz="2800" i="0" dirty="0">
                <a:solidFill>
                  <a:schemeClr val="tx1"/>
                </a:solidFill>
                <a:latin typeface="Comic Sans MS" panose="030F0702030302020204" pitchFamily="66" charset="0"/>
              </a:rPr>
              <a:t>分析</a:t>
            </a:r>
            <a:r>
              <a:rPr lang="en-US" altLang="zh-CN" sz="2800" i="0" dirty="0">
                <a:solidFill>
                  <a:schemeClr val="tx1"/>
                </a:solidFill>
                <a:latin typeface="Comic Sans MS" panose="030F0702030302020204" pitchFamily="66" charset="0"/>
              </a:rPr>
              <a:t>I</a:t>
            </a:r>
            <a:r>
              <a:rPr lang="zh-CN" altLang="en-US" sz="2800" i="0" dirty="0">
                <a:solidFill>
                  <a:schemeClr val="tx1"/>
                </a:solidFill>
                <a:latin typeface="Comic Sans MS" panose="030F0702030302020204" pitchFamily="66" charset="0"/>
              </a:rPr>
              <a:t>部分：</a:t>
            </a:r>
          </a:p>
          <a:p>
            <a:pPr algn="l">
              <a:buFont typeface="Wingdings" panose="05000000000000000000" pitchFamily="2" charset="2"/>
              <a:buChar char="Ø"/>
            </a:pPr>
            <a:r>
              <a:rPr lang="zh-CN" altLang="en-US" i="0" dirty="0">
                <a:solidFill>
                  <a:srgbClr val="A50021"/>
                </a:solidFill>
                <a:latin typeface="Comic Sans MS" panose="030F0702030302020204" pitchFamily="66" charset="0"/>
              </a:rPr>
              <a:t>主视图中</a:t>
            </a:r>
            <a:r>
              <a:rPr lang="en-US" altLang="zh-CN" i="0" dirty="0">
                <a:solidFill>
                  <a:srgbClr val="A50021"/>
                </a:solidFill>
                <a:latin typeface="Comic Sans MS" panose="030F0702030302020204" pitchFamily="66" charset="0"/>
              </a:rPr>
              <a:t>A</a:t>
            </a:r>
            <a:r>
              <a:rPr lang="zh-CN" altLang="en-US" i="0" dirty="0">
                <a:solidFill>
                  <a:srgbClr val="A50021"/>
                </a:solidFill>
                <a:latin typeface="Comic Sans MS" panose="030F0702030302020204" pitchFamily="66" charset="0"/>
              </a:rPr>
              <a:t>、</a:t>
            </a:r>
            <a:r>
              <a:rPr lang="en-US" altLang="zh-CN" i="0" dirty="0">
                <a:solidFill>
                  <a:srgbClr val="A50021"/>
                </a:solidFill>
                <a:latin typeface="Comic Sans MS" panose="030F0702030302020204" pitchFamily="66" charset="0"/>
              </a:rPr>
              <a:t>B</a:t>
            </a:r>
            <a:r>
              <a:rPr lang="zh-CN" altLang="en-US" i="0" dirty="0">
                <a:solidFill>
                  <a:srgbClr val="A50021"/>
                </a:solidFill>
                <a:latin typeface="Comic Sans MS" panose="030F0702030302020204" pitchFamily="66" charset="0"/>
              </a:rPr>
              <a:t>、</a:t>
            </a:r>
            <a:r>
              <a:rPr lang="en-US" altLang="zh-CN" i="0" dirty="0">
                <a:solidFill>
                  <a:srgbClr val="A50021"/>
                </a:solidFill>
                <a:latin typeface="Comic Sans MS" panose="030F0702030302020204" pitchFamily="66" charset="0"/>
              </a:rPr>
              <a:t>C</a:t>
            </a:r>
            <a:r>
              <a:rPr lang="zh-CN" altLang="en-US" i="0" dirty="0">
                <a:solidFill>
                  <a:srgbClr val="A50021"/>
                </a:solidFill>
                <a:latin typeface="Comic Sans MS" panose="030F0702030302020204" pitchFamily="66" charset="0"/>
              </a:rPr>
              <a:t>、</a:t>
            </a:r>
            <a:r>
              <a:rPr lang="en-US" altLang="zh-CN" i="0" dirty="0">
                <a:solidFill>
                  <a:srgbClr val="A50021"/>
                </a:solidFill>
                <a:latin typeface="Comic Sans MS" panose="030F0702030302020204" pitchFamily="66" charset="0"/>
              </a:rPr>
              <a:t>D</a:t>
            </a:r>
            <a:r>
              <a:rPr lang="zh-CN" altLang="en-US" i="0" dirty="0">
                <a:solidFill>
                  <a:srgbClr val="A50021"/>
                </a:solidFill>
                <a:latin typeface="Comic Sans MS" panose="030F0702030302020204" pitchFamily="66" charset="0"/>
              </a:rPr>
              <a:t>四个封闭线框在俯视图中均投影为一条直线，故都为特殊位置面，即正平面。</a:t>
            </a:r>
          </a:p>
          <a:p>
            <a:pPr algn="l">
              <a:buFont typeface="Wingdings" panose="05000000000000000000" pitchFamily="2" charset="2"/>
              <a:buChar char="Ø"/>
            </a:pPr>
            <a:r>
              <a:rPr lang="zh-CN" altLang="en-US" i="0" dirty="0">
                <a:solidFill>
                  <a:srgbClr val="A50021"/>
                </a:solidFill>
                <a:latin typeface="Comic Sans MS" panose="030F0702030302020204" pitchFamily="66" charset="0"/>
              </a:rPr>
              <a:t>由于俯视图中</a:t>
            </a:r>
            <a:r>
              <a:rPr lang="en-US" altLang="zh-CN" i="0" dirty="0">
                <a:solidFill>
                  <a:srgbClr val="A50021"/>
                </a:solidFill>
                <a:latin typeface="Comic Sans MS" panose="030F0702030302020204" pitchFamily="66" charset="0"/>
              </a:rPr>
              <a:t>B</a:t>
            </a:r>
            <a:r>
              <a:rPr lang="zh-CN" altLang="en-US" i="0" dirty="0">
                <a:solidFill>
                  <a:srgbClr val="A50021"/>
                </a:solidFill>
                <a:latin typeface="Comic Sans MS" panose="030F0702030302020204" pitchFamily="66" charset="0"/>
              </a:rPr>
              <a:t>面投影为一条实线，且相对</a:t>
            </a:r>
            <a:r>
              <a:rPr lang="en-US" altLang="zh-CN" i="0" dirty="0">
                <a:solidFill>
                  <a:srgbClr val="A50021"/>
                </a:solidFill>
                <a:latin typeface="Comic Sans MS" panose="030F0702030302020204" pitchFamily="66" charset="0"/>
              </a:rPr>
              <a:t>A</a:t>
            </a:r>
            <a:r>
              <a:rPr lang="zh-CN" altLang="en-US" i="0" dirty="0">
                <a:solidFill>
                  <a:srgbClr val="A50021"/>
                </a:solidFill>
                <a:latin typeface="Comic Sans MS" panose="030F0702030302020204" pitchFamily="66" charset="0"/>
              </a:rPr>
              <a:t>、</a:t>
            </a:r>
            <a:r>
              <a:rPr lang="en-US" altLang="zh-CN" i="0" dirty="0">
                <a:solidFill>
                  <a:srgbClr val="A50021"/>
                </a:solidFill>
                <a:latin typeface="Comic Sans MS" panose="030F0702030302020204" pitchFamily="66" charset="0"/>
              </a:rPr>
              <a:t>C</a:t>
            </a:r>
            <a:r>
              <a:rPr lang="zh-CN" altLang="en-US" i="0" dirty="0">
                <a:solidFill>
                  <a:srgbClr val="A50021"/>
                </a:solidFill>
                <a:latin typeface="Comic Sans MS" panose="030F0702030302020204" pitchFamily="66" charset="0"/>
              </a:rPr>
              <a:t>、</a:t>
            </a:r>
            <a:r>
              <a:rPr lang="en-US" altLang="zh-CN" i="0" dirty="0">
                <a:solidFill>
                  <a:srgbClr val="A50021"/>
                </a:solidFill>
                <a:latin typeface="Comic Sans MS" panose="030F0702030302020204" pitchFamily="66" charset="0"/>
              </a:rPr>
              <a:t>D</a:t>
            </a:r>
            <a:r>
              <a:rPr lang="zh-CN" altLang="en-US" i="0" dirty="0">
                <a:solidFill>
                  <a:srgbClr val="A50021"/>
                </a:solidFill>
                <a:latin typeface="Comic Sans MS" panose="030F0702030302020204" pitchFamily="66" charset="0"/>
              </a:rPr>
              <a:t>面凸出在前，故</a:t>
            </a:r>
            <a:r>
              <a:rPr lang="en-US" altLang="zh-CN" i="0" dirty="0">
                <a:solidFill>
                  <a:srgbClr val="A50021"/>
                </a:solidFill>
                <a:latin typeface="Comic Sans MS" panose="030F0702030302020204" pitchFamily="66" charset="0"/>
              </a:rPr>
              <a:t>D</a:t>
            </a:r>
            <a:r>
              <a:rPr lang="zh-CN" altLang="en-US" i="0" dirty="0">
                <a:solidFill>
                  <a:srgbClr val="A50021"/>
                </a:solidFill>
                <a:latin typeface="Comic Sans MS" panose="030F0702030302020204" pitchFamily="66" charset="0"/>
              </a:rPr>
              <a:t>面在最前方。同理可判断出</a:t>
            </a:r>
            <a:r>
              <a:rPr lang="en-US" altLang="zh-CN" i="0" dirty="0">
                <a:solidFill>
                  <a:srgbClr val="A50021"/>
                </a:solidFill>
                <a:latin typeface="Comic Sans MS" panose="030F0702030302020204" pitchFamily="66" charset="0"/>
              </a:rPr>
              <a:t>E</a:t>
            </a:r>
            <a:r>
              <a:rPr lang="zh-CN" altLang="en-US" i="0" dirty="0">
                <a:solidFill>
                  <a:srgbClr val="A50021"/>
                </a:solidFill>
                <a:latin typeface="Comic Sans MS" panose="030F0702030302020204" pitchFamily="66" charset="0"/>
              </a:rPr>
              <a:t>面在</a:t>
            </a:r>
            <a:r>
              <a:rPr lang="en-US" altLang="zh-CN" i="0" dirty="0">
                <a:solidFill>
                  <a:srgbClr val="A50021"/>
                </a:solidFill>
                <a:latin typeface="Comic Sans MS" panose="030F0702030302020204" pitchFamily="66" charset="0"/>
              </a:rPr>
              <a:t>F</a:t>
            </a:r>
            <a:r>
              <a:rPr lang="zh-CN" altLang="en-US" i="0" dirty="0">
                <a:solidFill>
                  <a:srgbClr val="A50021"/>
                </a:solidFill>
                <a:latin typeface="Comic Sans MS" panose="030F0702030302020204" pitchFamily="66" charset="0"/>
              </a:rPr>
              <a:t>面上方。</a:t>
            </a:r>
          </a:p>
        </p:txBody>
      </p:sp>
      <p:sp>
        <p:nvSpPr>
          <p:cNvPr id="58387" name="Text Box 20"/>
          <p:cNvSpPr txBox="1"/>
          <p:nvPr/>
        </p:nvSpPr>
        <p:spPr>
          <a:xfrm>
            <a:off x="312738" y="392113"/>
            <a:ext cx="387350" cy="457200"/>
          </a:xfrm>
          <a:prstGeom prst="rect">
            <a:avLst/>
          </a:prstGeom>
          <a:noFill/>
          <a:ln w="4763">
            <a:noFill/>
          </a:ln>
        </p:spPr>
        <p:txBody>
          <a:bodyPr wrap="none">
            <a:spAutoFit/>
          </a:bodyPr>
          <a:lstStyle/>
          <a:p>
            <a:r>
              <a:rPr lang="en-US" altLang="zh-CN" dirty="0">
                <a:solidFill>
                  <a:schemeClr val="tx1"/>
                </a:solidFill>
                <a:latin typeface="Times New Roman" panose="02020603050405020304" pitchFamily="18" charset="0"/>
              </a:rPr>
              <a:t>E</a:t>
            </a:r>
          </a:p>
        </p:txBody>
      </p:sp>
      <p:sp>
        <p:nvSpPr>
          <p:cNvPr id="58388" name="Line 21"/>
          <p:cNvSpPr/>
          <p:nvPr/>
        </p:nvSpPr>
        <p:spPr>
          <a:xfrm>
            <a:off x="539750" y="722313"/>
            <a:ext cx="696913" cy="176212"/>
          </a:xfrm>
          <a:prstGeom prst="line">
            <a:avLst/>
          </a:prstGeom>
          <a:ln w="9525" cap="flat" cmpd="sng">
            <a:solidFill>
              <a:schemeClr val="hlink"/>
            </a:solidFill>
            <a:prstDash val="solid"/>
            <a:headEnd type="none" w="med" len="med"/>
            <a:tailEnd type="triangle" w="lg" len="lg"/>
          </a:ln>
        </p:spPr>
      </p:sp>
      <p:sp>
        <p:nvSpPr>
          <p:cNvPr id="58389" name="Text Box 22"/>
          <p:cNvSpPr txBox="1"/>
          <p:nvPr/>
        </p:nvSpPr>
        <p:spPr>
          <a:xfrm>
            <a:off x="2860675" y="393700"/>
            <a:ext cx="387350" cy="457200"/>
          </a:xfrm>
          <a:prstGeom prst="rect">
            <a:avLst/>
          </a:prstGeom>
          <a:noFill/>
          <a:ln w="4763">
            <a:noFill/>
          </a:ln>
        </p:spPr>
        <p:txBody>
          <a:bodyPr wrap="none">
            <a:spAutoFit/>
          </a:bodyPr>
          <a:lstStyle/>
          <a:p>
            <a:r>
              <a:rPr lang="en-US" altLang="zh-CN" dirty="0">
                <a:solidFill>
                  <a:schemeClr val="tx1"/>
                </a:solidFill>
                <a:latin typeface="Times New Roman" panose="02020603050405020304" pitchFamily="18" charset="0"/>
              </a:rPr>
              <a:t>F</a:t>
            </a:r>
          </a:p>
        </p:txBody>
      </p:sp>
      <p:sp>
        <p:nvSpPr>
          <p:cNvPr id="58390" name="Line 23"/>
          <p:cNvSpPr/>
          <p:nvPr/>
        </p:nvSpPr>
        <p:spPr>
          <a:xfrm flipH="1">
            <a:off x="2938463" y="723900"/>
            <a:ext cx="149225" cy="561975"/>
          </a:xfrm>
          <a:prstGeom prst="line">
            <a:avLst/>
          </a:prstGeom>
          <a:ln w="9525" cap="flat" cmpd="sng">
            <a:solidFill>
              <a:schemeClr val="hlink"/>
            </a:solidFill>
            <a:prstDash val="solid"/>
            <a:headEnd type="none" w="med" len="med"/>
            <a:tailEnd type="triangle" w="lg" len="lg"/>
          </a:ln>
        </p:spPr>
      </p:sp>
      <p:sp>
        <p:nvSpPr>
          <p:cNvPr id="58391" name="Text Box 24"/>
          <p:cNvSpPr txBox="1"/>
          <p:nvPr/>
        </p:nvSpPr>
        <p:spPr>
          <a:xfrm>
            <a:off x="1047750" y="3384550"/>
            <a:ext cx="387350" cy="457200"/>
          </a:xfrm>
          <a:prstGeom prst="rect">
            <a:avLst/>
          </a:prstGeom>
          <a:noFill/>
          <a:ln w="4763">
            <a:noFill/>
          </a:ln>
        </p:spPr>
        <p:txBody>
          <a:bodyPr wrap="none">
            <a:spAutoFit/>
          </a:bodyPr>
          <a:lstStyle/>
          <a:p>
            <a:r>
              <a:rPr lang="en-US" altLang="zh-CN" dirty="0">
                <a:solidFill>
                  <a:schemeClr val="tx1"/>
                </a:solidFill>
                <a:latin typeface="Times New Roman" panose="02020603050405020304" pitchFamily="18" charset="0"/>
              </a:rPr>
              <a:t>E</a:t>
            </a:r>
          </a:p>
        </p:txBody>
      </p:sp>
      <p:sp>
        <p:nvSpPr>
          <p:cNvPr id="58392" name="Text Box 25"/>
          <p:cNvSpPr txBox="1"/>
          <p:nvPr/>
        </p:nvSpPr>
        <p:spPr>
          <a:xfrm>
            <a:off x="2846388" y="4022725"/>
            <a:ext cx="387350" cy="457200"/>
          </a:xfrm>
          <a:prstGeom prst="rect">
            <a:avLst/>
          </a:prstGeom>
          <a:noFill/>
          <a:ln w="4763">
            <a:noFill/>
          </a:ln>
        </p:spPr>
        <p:txBody>
          <a:bodyPr wrap="none">
            <a:spAutoFit/>
          </a:bodyPr>
          <a:lstStyle/>
          <a:p>
            <a:r>
              <a:rPr lang="en-US" altLang="zh-CN" dirty="0">
                <a:solidFill>
                  <a:schemeClr val="tx1"/>
                </a:solidFill>
                <a:latin typeface="Times New Roman" panose="02020603050405020304" pitchFamily="18" charset="0"/>
              </a:rPr>
              <a:t>F</a:t>
            </a:r>
          </a:p>
        </p:txBody>
      </p:sp>
      <p:sp>
        <p:nvSpPr>
          <p:cNvPr id="389146" name="Rectangle 26"/>
          <p:cNvSpPr/>
          <p:nvPr/>
        </p:nvSpPr>
        <p:spPr>
          <a:xfrm>
            <a:off x="5446713" y="887413"/>
            <a:ext cx="1762125" cy="1233487"/>
          </a:xfrm>
          <a:prstGeom prst="rect">
            <a:avLst/>
          </a:prstGeom>
          <a:noFill/>
          <a:ln w="38100" cap="flat" cmpd="sng">
            <a:solidFill>
              <a:schemeClr val="tx1"/>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89147" name="Rectangle 27"/>
          <p:cNvSpPr/>
          <p:nvPr/>
        </p:nvSpPr>
        <p:spPr>
          <a:xfrm>
            <a:off x="7202488" y="1304925"/>
            <a:ext cx="701675" cy="796925"/>
          </a:xfrm>
          <a:prstGeom prst="rect">
            <a:avLst/>
          </a:prstGeom>
          <a:noFill/>
          <a:ln w="38100" cap="flat" cmpd="sng">
            <a:solidFill>
              <a:schemeClr val="tx1"/>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89148" name="Line 28"/>
          <p:cNvSpPr/>
          <p:nvPr/>
        </p:nvSpPr>
        <p:spPr>
          <a:xfrm flipH="1">
            <a:off x="5857875" y="1298575"/>
            <a:ext cx="1350963" cy="0"/>
          </a:xfrm>
          <a:prstGeom prst="line">
            <a:avLst/>
          </a:prstGeom>
          <a:ln w="12700" cap="flat" cmpd="sng">
            <a:solidFill>
              <a:schemeClr val="hlink"/>
            </a:solidFill>
            <a:prstDash val="dash"/>
            <a:headEnd type="none" w="med" len="med"/>
            <a:tailEnd type="none" w="med" len="med"/>
          </a:ln>
        </p:spPr>
      </p:sp>
      <p:sp>
        <p:nvSpPr>
          <p:cNvPr id="389149" name="Line 29"/>
          <p:cNvSpPr/>
          <p:nvPr/>
        </p:nvSpPr>
        <p:spPr>
          <a:xfrm flipV="1">
            <a:off x="5857875" y="874713"/>
            <a:ext cx="0" cy="423862"/>
          </a:xfrm>
          <a:prstGeom prst="line">
            <a:avLst/>
          </a:prstGeom>
          <a:ln w="12700" cap="flat" cmpd="sng">
            <a:solidFill>
              <a:schemeClr val="hlink"/>
            </a:solidFill>
            <a:prstDash val="dash"/>
            <a:headEnd type="none" w="med" len="med"/>
            <a:tailEnd type="none" w="med" len="med"/>
          </a:ln>
        </p:spPr>
      </p:sp>
      <p:sp>
        <p:nvSpPr>
          <p:cNvPr id="58397" name="Rectangle 30"/>
          <p:cNvSpPr/>
          <p:nvPr/>
        </p:nvSpPr>
        <p:spPr>
          <a:xfrm>
            <a:off x="-142875" y="0"/>
            <a:ext cx="9393238" cy="404813"/>
          </a:xfrm>
          <a:prstGeom prst="rect">
            <a:avLst/>
          </a:prstGeom>
          <a:noFill/>
          <a:ln w="9525">
            <a:noFill/>
          </a:ln>
        </p:spPr>
        <p:txBody>
          <a:bodyPr/>
          <a:lstStyle/>
          <a:p>
            <a:pPr algn="l">
              <a:lnSpc>
                <a:spcPct val="90000"/>
              </a:lnSpc>
              <a:buNone/>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7.4.3 </a:t>
            </a:r>
            <a:r>
              <a:rPr lang="zh-CN" altLang="en-US" i="0" dirty="0">
                <a:solidFill>
                  <a:srgbClr val="000066"/>
                </a:solidFill>
                <a:latin typeface="Times New Roman" panose="02020603050405020304" pitchFamily="18" charset="0"/>
                <a:ea typeface="仿宋_GB2312" pitchFamily="49" charset="-122"/>
              </a:rPr>
              <a:t>线面</a:t>
            </a:r>
            <a:r>
              <a:rPr lang="zh-CN" altLang="en-US" i="0" dirty="0">
                <a:solidFill>
                  <a:srgbClr val="000066"/>
                </a:solidFill>
                <a:latin typeface="仿宋_GB2312" pitchFamily="49" charset="-122"/>
                <a:ea typeface="仿宋_GB2312" pitchFamily="49" charset="-122"/>
              </a:rPr>
              <a:t>分析法</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89139">
                                            <p:txEl>
                                              <p:pRg st="1" end="1"/>
                                            </p:txEl>
                                          </p:spTgt>
                                        </p:tgtEl>
                                        <p:attrNameLst>
                                          <p:attrName>style.visibility</p:attrName>
                                        </p:attrNameLst>
                                      </p:cBhvr>
                                      <p:to>
                                        <p:strVal val="visible"/>
                                      </p:to>
                                    </p:set>
                                    <p:animEffect transition="in" filter="wipe(up)">
                                      <p:cBhvr>
                                        <p:cTn id="7" dur="1000"/>
                                        <p:tgtEl>
                                          <p:spTgt spid="38913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89139">
                                            <p:txEl>
                                              <p:pRg st="2" end="2"/>
                                            </p:txEl>
                                          </p:spTgt>
                                        </p:tgtEl>
                                        <p:attrNameLst>
                                          <p:attrName>style.visibility</p:attrName>
                                        </p:attrNameLst>
                                      </p:cBhvr>
                                      <p:to>
                                        <p:strVal val="visible"/>
                                      </p:to>
                                    </p:set>
                                    <p:animEffect transition="in" filter="wipe(up)">
                                      <p:cBhvr>
                                        <p:cTn id="12" dur="1000"/>
                                        <p:tgtEl>
                                          <p:spTgt spid="38913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89146"/>
                                        </p:tgtEl>
                                        <p:attrNameLst>
                                          <p:attrName>style.visibility</p:attrName>
                                        </p:attrNameLst>
                                      </p:cBhvr>
                                      <p:to>
                                        <p:strVal val="visible"/>
                                      </p:to>
                                    </p:set>
                                    <p:animEffect transition="in" filter="wipe(left)">
                                      <p:cBhvr>
                                        <p:cTn id="17" dur="500"/>
                                        <p:tgtEl>
                                          <p:spTgt spid="389146"/>
                                        </p:tgtEl>
                                      </p:cBhvr>
                                    </p:animEffect>
                                  </p:childTnLst>
                                </p:cTn>
                              </p:par>
                            </p:childTnLst>
                          </p:cTn>
                        </p:par>
                        <p:par>
                          <p:cTn id="18" fill="hold">
                            <p:stCondLst>
                              <p:cond delay="500"/>
                            </p:stCondLst>
                            <p:childTnLst>
                              <p:par>
                                <p:cTn id="19" presetID="22" presetClass="entr" presetSubtype="8" fill="hold" grpId="0" nodeType="afterEffect">
                                  <p:stCondLst>
                                    <p:cond delay="0"/>
                                  </p:stCondLst>
                                  <p:childTnLst>
                                    <p:set>
                                      <p:cBhvr>
                                        <p:cTn id="20" dur="1" fill="hold">
                                          <p:stCondLst>
                                            <p:cond delay="0"/>
                                          </p:stCondLst>
                                        </p:cTn>
                                        <p:tgtEl>
                                          <p:spTgt spid="389147"/>
                                        </p:tgtEl>
                                        <p:attrNameLst>
                                          <p:attrName>style.visibility</p:attrName>
                                        </p:attrNameLst>
                                      </p:cBhvr>
                                      <p:to>
                                        <p:strVal val="visible"/>
                                      </p:to>
                                    </p:set>
                                    <p:animEffect transition="in" filter="wipe(left)">
                                      <p:cBhvr>
                                        <p:cTn id="21" dur="500"/>
                                        <p:tgtEl>
                                          <p:spTgt spid="389147"/>
                                        </p:tgtEl>
                                      </p:cBhvr>
                                    </p:animEffect>
                                  </p:childTnLst>
                                </p:cTn>
                              </p:par>
                            </p:childTnLst>
                          </p:cTn>
                        </p:par>
                        <p:par>
                          <p:cTn id="22" fill="hold">
                            <p:stCondLst>
                              <p:cond delay="1000"/>
                            </p:stCondLst>
                            <p:childTnLst>
                              <p:par>
                                <p:cTn id="23" presetID="22" presetClass="entr" presetSubtype="1" fill="hold" nodeType="afterEffect">
                                  <p:stCondLst>
                                    <p:cond delay="0"/>
                                  </p:stCondLst>
                                  <p:childTnLst>
                                    <p:set>
                                      <p:cBhvr>
                                        <p:cTn id="24" dur="1" fill="hold">
                                          <p:stCondLst>
                                            <p:cond delay="0"/>
                                          </p:stCondLst>
                                        </p:cTn>
                                        <p:tgtEl>
                                          <p:spTgt spid="389149"/>
                                        </p:tgtEl>
                                        <p:attrNameLst>
                                          <p:attrName>style.visibility</p:attrName>
                                        </p:attrNameLst>
                                      </p:cBhvr>
                                      <p:to>
                                        <p:strVal val="visible"/>
                                      </p:to>
                                    </p:set>
                                    <p:animEffect transition="in" filter="wipe(up)">
                                      <p:cBhvr>
                                        <p:cTn id="25" dur="500"/>
                                        <p:tgtEl>
                                          <p:spTgt spid="389149"/>
                                        </p:tgtEl>
                                      </p:cBhvr>
                                    </p:animEffect>
                                  </p:childTnLst>
                                </p:cTn>
                              </p:par>
                            </p:childTnLst>
                          </p:cTn>
                        </p:par>
                        <p:par>
                          <p:cTn id="26" fill="hold">
                            <p:stCondLst>
                              <p:cond delay="1500"/>
                            </p:stCondLst>
                            <p:childTnLst>
                              <p:par>
                                <p:cTn id="27" presetID="22" presetClass="entr" presetSubtype="8" fill="hold" nodeType="afterEffect">
                                  <p:stCondLst>
                                    <p:cond delay="0"/>
                                  </p:stCondLst>
                                  <p:childTnLst>
                                    <p:set>
                                      <p:cBhvr>
                                        <p:cTn id="28" dur="1" fill="hold">
                                          <p:stCondLst>
                                            <p:cond delay="0"/>
                                          </p:stCondLst>
                                        </p:cTn>
                                        <p:tgtEl>
                                          <p:spTgt spid="389148"/>
                                        </p:tgtEl>
                                        <p:attrNameLst>
                                          <p:attrName>style.visibility</p:attrName>
                                        </p:attrNameLst>
                                      </p:cBhvr>
                                      <p:to>
                                        <p:strVal val="visible"/>
                                      </p:to>
                                    </p:set>
                                    <p:animEffect transition="in" filter="wipe(left)">
                                      <p:cBhvr>
                                        <p:cTn id="29" dur="500"/>
                                        <p:tgtEl>
                                          <p:spTgt spid="389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46" grpId="0" animBg="1"/>
      <p:bldP spid="389147"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747746BA-64A1-4A96-9BF2-23F69C7AD42C}"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15:55:43</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28"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5pPr>
          </a:lstStyle>
          <a:p>
            <a:pPr lvl="0" algn="r" eaLnBrk="1" hangingPunct="1"/>
            <a:fld id="{9A0DB2DC-4C9A-4742-B13C-FB6460FD3503}" type="slidenum">
              <a:rPr lang="en-US" altLang="zh-CN" sz="1400" b="0" i="0" dirty="0">
                <a:solidFill>
                  <a:schemeClr val="tx1"/>
                </a:solidFill>
                <a:latin typeface="Times New Roman" panose="02020603050405020304" pitchFamily="18" charset="0"/>
              </a:rPr>
              <a:t>52</a:t>
            </a:fld>
            <a:endParaRPr lang="en-US" altLang="zh-CN" sz="1400" b="0" i="0" dirty="0">
              <a:solidFill>
                <a:schemeClr val="tx1"/>
              </a:solidFill>
              <a:latin typeface="Times New Roman" panose="02020603050405020304" pitchFamily="18" charset="0"/>
            </a:endParaRPr>
          </a:p>
        </p:txBody>
      </p:sp>
      <p:pic>
        <p:nvPicPr>
          <p:cNvPr id="59397" name="Picture 5"/>
          <p:cNvPicPr>
            <a:picLocks noChangeAspect="1"/>
          </p:cNvPicPr>
          <p:nvPr/>
        </p:nvPicPr>
        <p:blipFill>
          <a:blip r:embed="rId2"/>
          <a:srcRect r="45583"/>
          <a:stretch>
            <a:fillRect/>
          </a:stretch>
        </p:blipFill>
        <p:spPr>
          <a:xfrm>
            <a:off x="823913" y="452438"/>
            <a:ext cx="3627437" cy="6151562"/>
          </a:xfrm>
          <a:prstGeom prst="rect">
            <a:avLst/>
          </a:prstGeom>
          <a:noFill/>
          <a:ln w="9525">
            <a:noFill/>
          </a:ln>
        </p:spPr>
      </p:pic>
      <p:sp>
        <p:nvSpPr>
          <p:cNvPr id="59398" name="Text Box 6"/>
          <p:cNvSpPr txBox="1"/>
          <p:nvPr/>
        </p:nvSpPr>
        <p:spPr>
          <a:xfrm>
            <a:off x="1855788" y="790575"/>
            <a:ext cx="404812" cy="457200"/>
          </a:xfrm>
          <a:prstGeom prst="rect">
            <a:avLst/>
          </a:prstGeom>
          <a:noFill/>
          <a:ln w="4763">
            <a:noFill/>
          </a:ln>
        </p:spPr>
        <p:txBody>
          <a:bodyPr wrap="none">
            <a:spAutoFit/>
          </a:bodyPr>
          <a:lstStyle/>
          <a:p>
            <a:r>
              <a:rPr lang="en-US" altLang="zh-CN" dirty="0">
                <a:solidFill>
                  <a:schemeClr val="tx1"/>
                </a:solidFill>
                <a:latin typeface="Times New Roman" panose="02020603050405020304" pitchFamily="18" charset="0"/>
              </a:rPr>
              <a:t>G</a:t>
            </a:r>
          </a:p>
        </p:txBody>
      </p:sp>
      <p:sp>
        <p:nvSpPr>
          <p:cNvPr id="59399" name="Text Box 7"/>
          <p:cNvSpPr txBox="1"/>
          <p:nvPr/>
        </p:nvSpPr>
        <p:spPr>
          <a:xfrm>
            <a:off x="338138" y="5846763"/>
            <a:ext cx="404812" cy="457200"/>
          </a:xfrm>
          <a:prstGeom prst="rect">
            <a:avLst/>
          </a:prstGeom>
          <a:noFill/>
          <a:ln w="4763">
            <a:noFill/>
          </a:ln>
        </p:spPr>
        <p:txBody>
          <a:bodyPr wrap="none">
            <a:spAutoFit/>
          </a:bodyPr>
          <a:lstStyle/>
          <a:p>
            <a:r>
              <a:rPr lang="en-US" altLang="zh-CN" dirty="0">
                <a:solidFill>
                  <a:schemeClr val="tx1"/>
                </a:solidFill>
                <a:latin typeface="Times New Roman" panose="02020603050405020304" pitchFamily="18" charset="0"/>
              </a:rPr>
              <a:t>G</a:t>
            </a:r>
          </a:p>
        </p:txBody>
      </p:sp>
      <p:sp>
        <p:nvSpPr>
          <p:cNvPr id="59400" name="Line 8"/>
          <p:cNvSpPr/>
          <p:nvPr/>
        </p:nvSpPr>
        <p:spPr>
          <a:xfrm flipV="1">
            <a:off x="647700" y="4572000"/>
            <a:ext cx="1168400" cy="1404938"/>
          </a:xfrm>
          <a:prstGeom prst="line">
            <a:avLst/>
          </a:prstGeom>
          <a:ln w="9525" cap="flat" cmpd="sng">
            <a:solidFill>
              <a:schemeClr val="hlink"/>
            </a:solidFill>
            <a:prstDash val="solid"/>
            <a:headEnd type="none" w="med" len="med"/>
            <a:tailEnd type="triangle" w="lg" len="lg"/>
          </a:ln>
        </p:spPr>
      </p:sp>
      <p:sp>
        <p:nvSpPr>
          <p:cNvPr id="390153" name="Text Box 9"/>
          <p:cNvSpPr txBox="1"/>
          <p:nvPr/>
        </p:nvSpPr>
        <p:spPr>
          <a:xfrm>
            <a:off x="4405313" y="3403600"/>
            <a:ext cx="4327525" cy="2709863"/>
          </a:xfrm>
          <a:prstGeom prst="rect">
            <a:avLst/>
          </a:prstGeom>
          <a:noFill/>
          <a:ln w="9525">
            <a:noFill/>
          </a:ln>
        </p:spPr>
        <p:txBody>
          <a:bodyPr>
            <a:spAutoFit/>
          </a:bodyPr>
          <a:lstStyle/>
          <a:p>
            <a:pPr algn="l"/>
            <a:r>
              <a:rPr lang="zh-CN" altLang="en-US" sz="2800" i="0" dirty="0">
                <a:solidFill>
                  <a:schemeClr val="tx1"/>
                </a:solidFill>
                <a:latin typeface="Comic Sans MS" panose="030F0702030302020204" pitchFamily="66" charset="0"/>
              </a:rPr>
              <a:t>分析</a:t>
            </a:r>
            <a:r>
              <a:rPr lang="en-US" altLang="zh-CN" sz="2800" i="0" dirty="0">
                <a:solidFill>
                  <a:schemeClr val="tx1"/>
                </a:solidFill>
                <a:latin typeface="Comic Sans MS" panose="030F0702030302020204" pitchFamily="66" charset="0"/>
              </a:rPr>
              <a:t>II</a:t>
            </a:r>
            <a:r>
              <a:rPr lang="zh-CN" altLang="en-US" sz="2800" i="0" dirty="0">
                <a:solidFill>
                  <a:schemeClr val="tx1"/>
                </a:solidFill>
                <a:latin typeface="Comic Sans MS" panose="030F0702030302020204" pitchFamily="66" charset="0"/>
              </a:rPr>
              <a:t>部分：</a:t>
            </a:r>
          </a:p>
          <a:p>
            <a:pPr algn="l">
              <a:buFont typeface="Wingdings" panose="05000000000000000000" pitchFamily="2" charset="2"/>
              <a:buChar char="Ø"/>
            </a:pPr>
            <a:r>
              <a:rPr lang="zh-CN" altLang="en-US" i="0" dirty="0">
                <a:solidFill>
                  <a:srgbClr val="A50021"/>
                </a:solidFill>
                <a:latin typeface="Comic Sans MS" panose="030F0702030302020204" pitchFamily="66" charset="0"/>
              </a:rPr>
              <a:t>主视图中</a:t>
            </a:r>
            <a:r>
              <a:rPr lang="en-US" altLang="zh-CN" i="0" dirty="0">
                <a:solidFill>
                  <a:srgbClr val="A50021"/>
                </a:solidFill>
                <a:latin typeface="Comic Sans MS" panose="030F0702030302020204" pitchFamily="66" charset="0"/>
              </a:rPr>
              <a:t>D</a:t>
            </a:r>
            <a:r>
              <a:rPr lang="zh-CN" altLang="en-US" i="0" dirty="0">
                <a:solidFill>
                  <a:srgbClr val="A50021"/>
                </a:solidFill>
                <a:latin typeface="Comic Sans MS" panose="030F0702030302020204" pitchFamily="66" charset="0"/>
              </a:rPr>
              <a:t>与</a:t>
            </a:r>
            <a:r>
              <a:rPr lang="en-US" altLang="zh-CN" i="0" dirty="0">
                <a:solidFill>
                  <a:srgbClr val="A50021"/>
                </a:solidFill>
                <a:latin typeface="Comic Sans MS" panose="030F0702030302020204" pitchFamily="66" charset="0"/>
              </a:rPr>
              <a:t>G</a:t>
            </a:r>
            <a:r>
              <a:rPr lang="zh-CN" altLang="en-US" i="0" dirty="0">
                <a:solidFill>
                  <a:srgbClr val="A50021"/>
                </a:solidFill>
                <a:latin typeface="Comic Sans MS" panose="030F0702030302020204" pitchFamily="66" charset="0"/>
              </a:rPr>
              <a:t>两个平面构成一个完整的平面，并在俯视图中的投影重合为一条直线，故为同一个平面。</a:t>
            </a:r>
          </a:p>
          <a:p>
            <a:pPr algn="l">
              <a:buFont typeface="Wingdings" panose="05000000000000000000" pitchFamily="2" charset="2"/>
              <a:buChar char="Ø"/>
            </a:pPr>
            <a:r>
              <a:rPr lang="zh-CN" altLang="en-US" i="0" dirty="0">
                <a:solidFill>
                  <a:srgbClr val="A50021"/>
                </a:solidFill>
                <a:latin typeface="Comic Sans MS" panose="030F0702030302020204" pitchFamily="66" charset="0"/>
              </a:rPr>
              <a:t>主视图</a:t>
            </a:r>
            <a:r>
              <a:rPr lang="en-US" altLang="zh-CN" i="0" dirty="0">
                <a:solidFill>
                  <a:srgbClr val="A50021"/>
                </a:solidFill>
                <a:latin typeface="Comic Sans MS" panose="030F0702030302020204" pitchFamily="66" charset="0"/>
              </a:rPr>
              <a:t>G</a:t>
            </a:r>
            <a:r>
              <a:rPr lang="zh-CN" altLang="en-US" i="0" dirty="0">
                <a:solidFill>
                  <a:srgbClr val="A50021"/>
                </a:solidFill>
                <a:latin typeface="Comic Sans MS" panose="030F0702030302020204" pitchFamily="66" charset="0"/>
              </a:rPr>
              <a:t>上的一封闭线框是通孔的投影。</a:t>
            </a:r>
          </a:p>
        </p:txBody>
      </p:sp>
      <p:sp>
        <p:nvSpPr>
          <p:cNvPr id="59402" name="Text Box 10"/>
          <p:cNvSpPr txBox="1"/>
          <p:nvPr/>
        </p:nvSpPr>
        <p:spPr>
          <a:xfrm>
            <a:off x="2433638" y="1908175"/>
            <a:ext cx="404812" cy="457200"/>
          </a:xfrm>
          <a:prstGeom prst="rect">
            <a:avLst/>
          </a:prstGeom>
          <a:noFill/>
          <a:ln w="4763">
            <a:noFill/>
          </a:ln>
        </p:spPr>
        <p:txBody>
          <a:bodyPr wrap="none">
            <a:spAutoFit/>
          </a:bodyPr>
          <a:lstStyle/>
          <a:p>
            <a:r>
              <a:rPr lang="en-US" altLang="zh-CN" dirty="0">
                <a:solidFill>
                  <a:schemeClr val="tx1"/>
                </a:solidFill>
                <a:latin typeface="Times New Roman" panose="02020603050405020304" pitchFamily="18" charset="0"/>
              </a:rPr>
              <a:t>D</a:t>
            </a:r>
          </a:p>
        </p:txBody>
      </p:sp>
      <p:sp>
        <p:nvSpPr>
          <p:cNvPr id="59403" name="Text Box 11"/>
          <p:cNvSpPr txBox="1"/>
          <p:nvPr/>
        </p:nvSpPr>
        <p:spPr>
          <a:xfrm>
            <a:off x="817563" y="3622675"/>
            <a:ext cx="404812" cy="457200"/>
          </a:xfrm>
          <a:prstGeom prst="rect">
            <a:avLst/>
          </a:prstGeom>
          <a:noFill/>
          <a:ln w="4763">
            <a:noFill/>
          </a:ln>
        </p:spPr>
        <p:txBody>
          <a:bodyPr wrap="none">
            <a:spAutoFit/>
          </a:bodyPr>
          <a:lstStyle/>
          <a:p>
            <a:r>
              <a:rPr lang="en-US" altLang="zh-CN" dirty="0">
                <a:solidFill>
                  <a:schemeClr val="tx1"/>
                </a:solidFill>
                <a:latin typeface="Times New Roman" panose="02020603050405020304" pitchFamily="18" charset="0"/>
              </a:rPr>
              <a:t>D</a:t>
            </a:r>
          </a:p>
        </p:txBody>
      </p:sp>
      <p:sp>
        <p:nvSpPr>
          <p:cNvPr id="59404" name="Line 12"/>
          <p:cNvSpPr/>
          <p:nvPr/>
        </p:nvSpPr>
        <p:spPr>
          <a:xfrm>
            <a:off x="1052513" y="3952875"/>
            <a:ext cx="433387" cy="604838"/>
          </a:xfrm>
          <a:prstGeom prst="line">
            <a:avLst/>
          </a:prstGeom>
          <a:ln w="9525" cap="flat" cmpd="sng">
            <a:solidFill>
              <a:schemeClr val="hlink"/>
            </a:solidFill>
            <a:prstDash val="solid"/>
            <a:headEnd type="none" w="med" len="med"/>
            <a:tailEnd type="triangle" w="lg" len="lg"/>
          </a:ln>
        </p:spPr>
      </p:sp>
      <p:grpSp>
        <p:nvGrpSpPr>
          <p:cNvPr id="59405" name="Group 18"/>
          <p:cNvGrpSpPr/>
          <p:nvPr/>
        </p:nvGrpSpPr>
        <p:grpSpPr>
          <a:xfrm>
            <a:off x="5089525" y="1947863"/>
            <a:ext cx="2309813" cy="1139825"/>
            <a:chOff x="3198" y="1195"/>
            <a:chExt cx="1548" cy="785"/>
          </a:xfrm>
        </p:grpSpPr>
        <p:sp>
          <p:nvSpPr>
            <p:cNvPr id="59417" name="Rectangle 14"/>
            <p:cNvSpPr/>
            <p:nvPr/>
          </p:nvSpPr>
          <p:spPr>
            <a:xfrm>
              <a:off x="3198" y="1203"/>
              <a:ext cx="1110" cy="777"/>
            </a:xfrm>
            <a:prstGeom prst="rect">
              <a:avLst/>
            </a:prstGeom>
            <a:noFill/>
            <a:ln w="38100" cap="flat" cmpd="sng">
              <a:solidFill>
                <a:schemeClr val="tx1"/>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59418" name="Rectangle 15"/>
            <p:cNvSpPr/>
            <p:nvPr/>
          </p:nvSpPr>
          <p:spPr>
            <a:xfrm>
              <a:off x="4304" y="1466"/>
              <a:ext cx="442" cy="502"/>
            </a:xfrm>
            <a:prstGeom prst="rect">
              <a:avLst/>
            </a:prstGeom>
            <a:noFill/>
            <a:ln w="38100" cap="flat" cmpd="sng">
              <a:solidFill>
                <a:schemeClr val="tx1"/>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59419" name="Line 16"/>
            <p:cNvSpPr/>
            <p:nvPr/>
          </p:nvSpPr>
          <p:spPr>
            <a:xfrm flipH="1">
              <a:off x="3457" y="1462"/>
              <a:ext cx="851" cy="0"/>
            </a:xfrm>
            <a:prstGeom prst="line">
              <a:avLst/>
            </a:prstGeom>
            <a:ln w="12700" cap="flat" cmpd="sng">
              <a:solidFill>
                <a:schemeClr val="hlink"/>
              </a:solidFill>
              <a:prstDash val="dash"/>
              <a:headEnd type="none" w="med" len="med"/>
              <a:tailEnd type="none" w="med" len="med"/>
            </a:ln>
          </p:spPr>
        </p:sp>
        <p:sp>
          <p:nvSpPr>
            <p:cNvPr id="59420" name="Line 17"/>
            <p:cNvSpPr/>
            <p:nvPr/>
          </p:nvSpPr>
          <p:spPr>
            <a:xfrm flipV="1">
              <a:off x="3457" y="1195"/>
              <a:ext cx="0" cy="267"/>
            </a:xfrm>
            <a:prstGeom prst="line">
              <a:avLst/>
            </a:prstGeom>
            <a:ln w="12700" cap="flat" cmpd="sng">
              <a:solidFill>
                <a:schemeClr val="hlink"/>
              </a:solidFill>
              <a:prstDash val="dash"/>
              <a:headEnd type="none" w="med" len="med"/>
              <a:tailEnd type="none" w="med" len="med"/>
            </a:ln>
          </p:spPr>
        </p:sp>
      </p:grpSp>
      <p:sp>
        <p:nvSpPr>
          <p:cNvPr id="390163" name="Line 19"/>
          <p:cNvSpPr/>
          <p:nvPr/>
        </p:nvSpPr>
        <p:spPr>
          <a:xfrm flipV="1">
            <a:off x="5087938" y="609600"/>
            <a:ext cx="0" cy="1350963"/>
          </a:xfrm>
          <a:prstGeom prst="line">
            <a:avLst/>
          </a:prstGeom>
          <a:ln w="38100" cap="flat" cmpd="sng">
            <a:solidFill>
              <a:schemeClr val="tx1"/>
            </a:solidFill>
            <a:prstDash val="solid"/>
            <a:headEnd type="none" w="med" len="med"/>
            <a:tailEnd type="none" w="med" len="med"/>
          </a:ln>
        </p:spPr>
      </p:sp>
      <p:sp>
        <p:nvSpPr>
          <p:cNvPr id="390164" name="Line 20"/>
          <p:cNvSpPr/>
          <p:nvPr/>
        </p:nvSpPr>
        <p:spPr>
          <a:xfrm>
            <a:off x="5087938" y="622300"/>
            <a:ext cx="384175" cy="0"/>
          </a:xfrm>
          <a:prstGeom prst="line">
            <a:avLst/>
          </a:prstGeom>
          <a:ln w="38100" cap="flat" cmpd="sng">
            <a:solidFill>
              <a:schemeClr val="tx1"/>
            </a:solidFill>
            <a:prstDash val="solid"/>
            <a:headEnd type="none" w="med" len="med"/>
            <a:tailEnd type="none" w="med" len="med"/>
          </a:ln>
        </p:spPr>
      </p:sp>
      <p:sp>
        <p:nvSpPr>
          <p:cNvPr id="390165" name="Line 21"/>
          <p:cNvSpPr/>
          <p:nvPr/>
        </p:nvSpPr>
        <p:spPr>
          <a:xfrm flipV="1">
            <a:off x="5470525" y="623888"/>
            <a:ext cx="0" cy="1350962"/>
          </a:xfrm>
          <a:prstGeom prst="line">
            <a:avLst/>
          </a:prstGeom>
          <a:ln w="38100" cap="flat" cmpd="sng">
            <a:solidFill>
              <a:schemeClr val="tx1"/>
            </a:solidFill>
            <a:prstDash val="solid"/>
            <a:headEnd type="none" w="med" len="med"/>
            <a:tailEnd type="none" w="med" len="med"/>
          </a:ln>
        </p:spPr>
      </p:sp>
      <p:grpSp>
        <p:nvGrpSpPr>
          <p:cNvPr id="3" name="Group 28"/>
          <p:cNvGrpSpPr/>
          <p:nvPr/>
        </p:nvGrpSpPr>
        <p:grpSpPr>
          <a:xfrm>
            <a:off x="4519613" y="1387475"/>
            <a:ext cx="1490662" cy="0"/>
            <a:chOff x="2847" y="874"/>
            <a:chExt cx="939" cy="0"/>
          </a:xfrm>
        </p:grpSpPr>
        <p:sp>
          <p:nvSpPr>
            <p:cNvPr id="59414" name="Line 22"/>
            <p:cNvSpPr/>
            <p:nvPr/>
          </p:nvSpPr>
          <p:spPr>
            <a:xfrm>
              <a:off x="2847" y="874"/>
              <a:ext cx="409" cy="0"/>
            </a:xfrm>
            <a:prstGeom prst="line">
              <a:avLst/>
            </a:prstGeom>
            <a:ln w="9525" cap="flat" cmpd="sng">
              <a:solidFill>
                <a:schemeClr val="hlink"/>
              </a:solidFill>
              <a:prstDash val="solid"/>
              <a:headEnd type="none" w="med" len="med"/>
              <a:tailEnd type="none" w="med" len="med"/>
            </a:ln>
          </p:spPr>
        </p:sp>
        <p:sp>
          <p:nvSpPr>
            <p:cNvPr id="59415" name="Line 23"/>
            <p:cNvSpPr/>
            <p:nvPr/>
          </p:nvSpPr>
          <p:spPr>
            <a:xfrm>
              <a:off x="3377" y="874"/>
              <a:ext cx="409" cy="0"/>
            </a:xfrm>
            <a:prstGeom prst="line">
              <a:avLst/>
            </a:prstGeom>
            <a:ln w="9525" cap="flat" cmpd="sng">
              <a:solidFill>
                <a:schemeClr val="hlink"/>
              </a:solidFill>
              <a:prstDash val="solid"/>
              <a:headEnd type="none" w="med" len="med"/>
              <a:tailEnd type="none" w="med" len="med"/>
            </a:ln>
          </p:spPr>
        </p:sp>
        <p:sp>
          <p:nvSpPr>
            <p:cNvPr id="59416" name="Line 24"/>
            <p:cNvSpPr/>
            <p:nvPr/>
          </p:nvSpPr>
          <p:spPr>
            <a:xfrm>
              <a:off x="3297" y="874"/>
              <a:ext cx="34" cy="0"/>
            </a:xfrm>
            <a:prstGeom prst="line">
              <a:avLst/>
            </a:prstGeom>
            <a:ln w="9525" cap="flat" cmpd="sng">
              <a:solidFill>
                <a:schemeClr val="hlink"/>
              </a:solidFill>
              <a:prstDash val="solid"/>
              <a:headEnd type="none" w="med" len="med"/>
              <a:tailEnd type="none" w="med" len="med"/>
            </a:ln>
          </p:spPr>
        </p:sp>
      </p:grpSp>
      <p:grpSp>
        <p:nvGrpSpPr>
          <p:cNvPr id="4" name="Group 27"/>
          <p:cNvGrpSpPr/>
          <p:nvPr/>
        </p:nvGrpSpPr>
        <p:grpSpPr>
          <a:xfrm>
            <a:off x="5089525" y="1030288"/>
            <a:ext cx="388938" cy="630237"/>
            <a:chOff x="3198" y="649"/>
            <a:chExt cx="245" cy="397"/>
          </a:xfrm>
        </p:grpSpPr>
        <p:sp>
          <p:nvSpPr>
            <p:cNvPr id="59412" name="Line 25"/>
            <p:cNvSpPr/>
            <p:nvPr/>
          </p:nvSpPr>
          <p:spPr>
            <a:xfrm>
              <a:off x="3201" y="649"/>
              <a:ext cx="242" cy="0"/>
            </a:xfrm>
            <a:prstGeom prst="line">
              <a:avLst/>
            </a:prstGeom>
            <a:ln w="12700" cap="flat" cmpd="sng">
              <a:solidFill>
                <a:schemeClr val="tx1"/>
              </a:solidFill>
              <a:prstDash val="dash"/>
              <a:headEnd type="none" w="med" len="med"/>
              <a:tailEnd type="none" w="med" len="med"/>
            </a:ln>
          </p:spPr>
        </p:sp>
        <p:sp>
          <p:nvSpPr>
            <p:cNvPr id="59413" name="Line 26"/>
            <p:cNvSpPr/>
            <p:nvPr/>
          </p:nvSpPr>
          <p:spPr>
            <a:xfrm>
              <a:off x="3198" y="1046"/>
              <a:ext cx="242" cy="0"/>
            </a:xfrm>
            <a:prstGeom prst="line">
              <a:avLst/>
            </a:prstGeom>
            <a:ln w="12700" cap="flat" cmpd="sng">
              <a:solidFill>
                <a:schemeClr val="tx1"/>
              </a:solidFill>
              <a:prstDash val="dash"/>
              <a:headEnd type="none" w="med" len="med"/>
              <a:tailEnd type="none" w="med" len="med"/>
            </a:ln>
          </p:spPr>
        </p:sp>
      </p:grpSp>
      <p:sp>
        <p:nvSpPr>
          <p:cNvPr id="59411" name="Rectangle 29"/>
          <p:cNvSpPr/>
          <p:nvPr/>
        </p:nvSpPr>
        <p:spPr>
          <a:xfrm>
            <a:off x="-142875" y="0"/>
            <a:ext cx="9393238" cy="404813"/>
          </a:xfrm>
          <a:prstGeom prst="rect">
            <a:avLst/>
          </a:prstGeom>
          <a:noFill/>
          <a:ln w="9525">
            <a:noFill/>
          </a:ln>
        </p:spPr>
        <p:txBody>
          <a:bodyPr/>
          <a:lstStyle/>
          <a:p>
            <a:pPr algn="l">
              <a:lnSpc>
                <a:spcPct val="90000"/>
              </a:lnSpc>
              <a:buNone/>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7.4.3 </a:t>
            </a:r>
            <a:r>
              <a:rPr lang="zh-CN" altLang="en-US" i="0" dirty="0">
                <a:solidFill>
                  <a:srgbClr val="000066"/>
                </a:solidFill>
                <a:latin typeface="Times New Roman" panose="02020603050405020304" pitchFamily="18" charset="0"/>
                <a:ea typeface="仿宋_GB2312" pitchFamily="49" charset="-122"/>
              </a:rPr>
              <a:t>线面</a:t>
            </a:r>
            <a:r>
              <a:rPr lang="zh-CN" altLang="en-US" i="0" dirty="0">
                <a:solidFill>
                  <a:srgbClr val="000066"/>
                </a:solidFill>
                <a:latin typeface="仿宋_GB2312" pitchFamily="49" charset="-122"/>
                <a:ea typeface="仿宋_GB2312" pitchFamily="49" charset="-122"/>
              </a:rPr>
              <a:t>分析法</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90153">
                                            <p:txEl>
                                              <p:pRg st="1" end="1"/>
                                            </p:txEl>
                                          </p:spTgt>
                                        </p:tgtEl>
                                        <p:attrNameLst>
                                          <p:attrName>style.visibility</p:attrName>
                                        </p:attrNameLst>
                                      </p:cBhvr>
                                      <p:to>
                                        <p:strVal val="visible"/>
                                      </p:to>
                                    </p:set>
                                    <p:animEffect transition="in" filter="wipe(up)">
                                      <p:cBhvr>
                                        <p:cTn id="7" dur="1000"/>
                                        <p:tgtEl>
                                          <p:spTgt spid="39015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90153">
                                            <p:txEl>
                                              <p:pRg st="2" end="2"/>
                                            </p:txEl>
                                          </p:spTgt>
                                        </p:tgtEl>
                                        <p:attrNameLst>
                                          <p:attrName>style.visibility</p:attrName>
                                        </p:attrNameLst>
                                      </p:cBhvr>
                                      <p:to>
                                        <p:strVal val="visible"/>
                                      </p:to>
                                    </p:set>
                                    <p:animEffect transition="in" filter="wipe(up)">
                                      <p:cBhvr>
                                        <p:cTn id="12" dur="1000"/>
                                        <p:tgtEl>
                                          <p:spTgt spid="39015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90163"/>
                                        </p:tgtEl>
                                        <p:attrNameLst>
                                          <p:attrName>style.visibility</p:attrName>
                                        </p:attrNameLst>
                                      </p:cBhvr>
                                      <p:to>
                                        <p:strVal val="visible"/>
                                      </p:to>
                                    </p:set>
                                    <p:animEffect transition="in" filter="wipe(down)">
                                      <p:cBhvr>
                                        <p:cTn id="17" dur="500"/>
                                        <p:tgtEl>
                                          <p:spTgt spid="390163"/>
                                        </p:tgtEl>
                                      </p:cBhvr>
                                    </p:animEffect>
                                  </p:childTnLst>
                                </p:cTn>
                              </p:par>
                            </p:childTnLst>
                          </p:cTn>
                        </p:par>
                        <p:par>
                          <p:cTn id="18" fill="hold">
                            <p:stCondLst>
                              <p:cond delay="500"/>
                            </p:stCondLst>
                            <p:childTnLst>
                              <p:par>
                                <p:cTn id="19" presetID="22" presetClass="entr" presetSubtype="8" fill="hold" nodeType="afterEffect">
                                  <p:stCondLst>
                                    <p:cond delay="0"/>
                                  </p:stCondLst>
                                  <p:childTnLst>
                                    <p:set>
                                      <p:cBhvr>
                                        <p:cTn id="20" dur="1" fill="hold">
                                          <p:stCondLst>
                                            <p:cond delay="0"/>
                                          </p:stCondLst>
                                        </p:cTn>
                                        <p:tgtEl>
                                          <p:spTgt spid="390164"/>
                                        </p:tgtEl>
                                        <p:attrNameLst>
                                          <p:attrName>style.visibility</p:attrName>
                                        </p:attrNameLst>
                                      </p:cBhvr>
                                      <p:to>
                                        <p:strVal val="visible"/>
                                      </p:to>
                                    </p:set>
                                    <p:animEffect transition="in" filter="wipe(left)">
                                      <p:cBhvr>
                                        <p:cTn id="21" dur="500"/>
                                        <p:tgtEl>
                                          <p:spTgt spid="390164"/>
                                        </p:tgtEl>
                                      </p:cBhvr>
                                    </p:animEffect>
                                  </p:childTnLst>
                                </p:cTn>
                              </p:par>
                            </p:childTnLst>
                          </p:cTn>
                        </p:par>
                        <p:par>
                          <p:cTn id="22" fill="hold">
                            <p:stCondLst>
                              <p:cond delay="1000"/>
                            </p:stCondLst>
                            <p:childTnLst>
                              <p:par>
                                <p:cTn id="23" presetID="22" presetClass="entr" presetSubtype="1" fill="hold" nodeType="afterEffect">
                                  <p:stCondLst>
                                    <p:cond delay="0"/>
                                  </p:stCondLst>
                                  <p:childTnLst>
                                    <p:set>
                                      <p:cBhvr>
                                        <p:cTn id="24" dur="1" fill="hold">
                                          <p:stCondLst>
                                            <p:cond delay="0"/>
                                          </p:stCondLst>
                                        </p:cTn>
                                        <p:tgtEl>
                                          <p:spTgt spid="390165"/>
                                        </p:tgtEl>
                                        <p:attrNameLst>
                                          <p:attrName>style.visibility</p:attrName>
                                        </p:attrNameLst>
                                      </p:cBhvr>
                                      <p:to>
                                        <p:strVal val="visible"/>
                                      </p:to>
                                    </p:set>
                                    <p:animEffect transition="in" filter="wipe(up)">
                                      <p:cBhvr>
                                        <p:cTn id="25" dur="500"/>
                                        <p:tgtEl>
                                          <p:spTgt spid="390165"/>
                                        </p:tgtEl>
                                      </p:cBhvr>
                                    </p:animEffect>
                                  </p:childTnLst>
                                </p:cTn>
                              </p:par>
                            </p:childTnLst>
                          </p:cTn>
                        </p:par>
                        <p:par>
                          <p:cTn id="26" fill="hold">
                            <p:stCondLst>
                              <p:cond delay="1500"/>
                            </p:stCondLst>
                            <p:childTnLst>
                              <p:par>
                                <p:cTn id="27" presetID="22" presetClass="entr" presetSubtype="8" fill="hold"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left)">
                                      <p:cBhvr>
                                        <p:cTn id="29" dur="500"/>
                                        <p:tgtEl>
                                          <p:spTgt spid="3"/>
                                        </p:tgtEl>
                                      </p:cBhvr>
                                    </p:animEffect>
                                  </p:childTnLst>
                                </p:cTn>
                              </p:par>
                            </p:childTnLst>
                          </p:cTn>
                        </p:par>
                        <p:par>
                          <p:cTn id="30" fill="hold">
                            <p:stCondLst>
                              <p:cond delay="2000"/>
                            </p:stCondLst>
                            <p:childTnLst>
                              <p:par>
                                <p:cTn id="31" presetID="22" presetClass="entr" presetSubtype="8"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5AC640EC-9027-4525-852A-4BCCD9A8C9ED}"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15:55:43</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31"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5pPr>
          </a:lstStyle>
          <a:p>
            <a:pPr lvl="0" algn="r" eaLnBrk="1" hangingPunct="1"/>
            <a:fld id="{9A0DB2DC-4C9A-4742-B13C-FB6460FD3503}" type="slidenum">
              <a:rPr lang="en-US" altLang="zh-CN" sz="1400" b="0" i="0" dirty="0">
                <a:solidFill>
                  <a:schemeClr val="tx1"/>
                </a:solidFill>
                <a:latin typeface="Times New Roman" panose="02020603050405020304" pitchFamily="18" charset="0"/>
              </a:rPr>
              <a:t>53</a:t>
            </a:fld>
            <a:endParaRPr lang="en-US" altLang="zh-CN" sz="1400" b="0" i="0" dirty="0">
              <a:solidFill>
                <a:schemeClr val="tx1"/>
              </a:solidFill>
              <a:latin typeface="Times New Roman" panose="02020603050405020304" pitchFamily="18" charset="0"/>
            </a:endParaRPr>
          </a:p>
        </p:txBody>
      </p:sp>
      <p:sp>
        <p:nvSpPr>
          <p:cNvPr id="60421" name="Rectangle 4"/>
          <p:cNvSpPr/>
          <p:nvPr/>
        </p:nvSpPr>
        <p:spPr>
          <a:xfrm>
            <a:off x="-142875" y="0"/>
            <a:ext cx="9393238" cy="404813"/>
          </a:xfrm>
          <a:prstGeom prst="rect">
            <a:avLst/>
          </a:prstGeom>
          <a:noFill/>
          <a:ln w="9525">
            <a:noFill/>
          </a:ln>
        </p:spPr>
        <p:txBody>
          <a:bodyPr/>
          <a:lstStyle/>
          <a:p>
            <a:pPr algn="l">
              <a:lnSpc>
                <a:spcPct val="90000"/>
              </a:lnSpc>
              <a:buNone/>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7.4.3 </a:t>
            </a:r>
            <a:r>
              <a:rPr lang="zh-CN" altLang="en-US" i="0" dirty="0">
                <a:solidFill>
                  <a:srgbClr val="000066"/>
                </a:solidFill>
                <a:latin typeface="Times New Roman" panose="02020603050405020304" pitchFamily="18" charset="0"/>
                <a:ea typeface="仿宋_GB2312" pitchFamily="49" charset="-122"/>
              </a:rPr>
              <a:t>线面</a:t>
            </a:r>
            <a:r>
              <a:rPr lang="zh-CN" altLang="en-US" i="0" dirty="0">
                <a:solidFill>
                  <a:srgbClr val="000066"/>
                </a:solidFill>
                <a:latin typeface="仿宋_GB2312" pitchFamily="49" charset="-122"/>
                <a:ea typeface="仿宋_GB2312" pitchFamily="49" charset="-122"/>
              </a:rPr>
              <a:t>分析法</a:t>
            </a:r>
          </a:p>
        </p:txBody>
      </p:sp>
      <p:pic>
        <p:nvPicPr>
          <p:cNvPr id="60422" name="Picture 5"/>
          <p:cNvPicPr>
            <a:picLocks noChangeAspect="1"/>
          </p:cNvPicPr>
          <p:nvPr/>
        </p:nvPicPr>
        <p:blipFill>
          <a:blip r:embed="rId2"/>
          <a:srcRect r="48315"/>
          <a:stretch>
            <a:fillRect/>
          </a:stretch>
        </p:blipFill>
        <p:spPr>
          <a:xfrm>
            <a:off x="1046163" y="450850"/>
            <a:ext cx="3505200" cy="6140450"/>
          </a:xfrm>
          <a:prstGeom prst="rect">
            <a:avLst/>
          </a:prstGeom>
          <a:noFill/>
          <a:ln w="9525">
            <a:noFill/>
          </a:ln>
        </p:spPr>
      </p:pic>
      <p:sp>
        <p:nvSpPr>
          <p:cNvPr id="391174" name="Text Box 6"/>
          <p:cNvSpPr txBox="1"/>
          <p:nvPr/>
        </p:nvSpPr>
        <p:spPr>
          <a:xfrm>
            <a:off x="4497388" y="3040063"/>
            <a:ext cx="4327525" cy="1614487"/>
          </a:xfrm>
          <a:prstGeom prst="rect">
            <a:avLst/>
          </a:prstGeom>
          <a:noFill/>
          <a:ln w="9525">
            <a:noFill/>
          </a:ln>
        </p:spPr>
        <p:txBody>
          <a:bodyPr>
            <a:spAutoFit/>
          </a:bodyPr>
          <a:lstStyle/>
          <a:p>
            <a:pPr algn="l"/>
            <a:r>
              <a:rPr lang="zh-CN" altLang="en-US" sz="2800" i="0" dirty="0">
                <a:solidFill>
                  <a:schemeClr val="tx1"/>
                </a:solidFill>
                <a:latin typeface="Comic Sans MS" panose="030F0702030302020204" pitchFamily="66" charset="0"/>
              </a:rPr>
              <a:t>分析</a:t>
            </a:r>
            <a:r>
              <a:rPr lang="en-US" altLang="zh-CN" sz="2800" i="0" dirty="0">
                <a:solidFill>
                  <a:schemeClr val="tx1"/>
                </a:solidFill>
                <a:latin typeface="Comic Sans MS" panose="030F0702030302020204" pitchFamily="66" charset="0"/>
              </a:rPr>
              <a:t>III</a:t>
            </a:r>
            <a:r>
              <a:rPr lang="zh-CN" altLang="en-US" sz="2800" i="0" dirty="0">
                <a:solidFill>
                  <a:schemeClr val="tx1"/>
                </a:solidFill>
                <a:latin typeface="Comic Sans MS" panose="030F0702030302020204" pitchFamily="66" charset="0"/>
              </a:rPr>
              <a:t>部分：</a:t>
            </a:r>
          </a:p>
          <a:p>
            <a:pPr algn="l">
              <a:buFont typeface="Wingdings" panose="05000000000000000000" pitchFamily="2" charset="2"/>
              <a:buChar char="Ø"/>
            </a:pPr>
            <a:r>
              <a:rPr lang="zh-CN" altLang="en-US" i="0" dirty="0">
                <a:solidFill>
                  <a:srgbClr val="A50021"/>
                </a:solidFill>
                <a:latin typeface="Comic Sans MS" panose="030F0702030302020204" pitchFamily="66" charset="0"/>
              </a:rPr>
              <a:t>俯视图中</a:t>
            </a:r>
            <a:r>
              <a:rPr lang="en-US" altLang="zh-CN" i="0" dirty="0">
                <a:solidFill>
                  <a:srgbClr val="A50021"/>
                </a:solidFill>
                <a:latin typeface="Comic Sans MS" panose="030F0702030302020204" pitchFamily="66" charset="0"/>
              </a:rPr>
              <a:t>H</a:t>
            </a:r>
            <a:r>
              <a:rPr lang="zh-CN" altLang="en-US" i="0" dirty="0">
                <a:solidFill>
                  <a:srgbClr val="A50021"/>
                </a:solidFill>
                <a:latin typeface="Comic Sans MS" panose="030F0702030302020204" pitchFamily="66" charset="0"/>
              </a:rPr>
              <a:t>平面在主视图中和</a:t>
            </a:r>
            <a:r>
              <a:rPr lang="en-US" altLang="zh-CN" i="0" dirty="0">
                <a:solidFill>
                  <a:srgbClr val="A50021"/>
                </a:solidFill>
                <a:latin typeface="Comic Sans MS" panose="030F0702030302020204" pitchFamily="66" charset="0"/>
              </a:rPr>
              <a:t>B</a:t>
            </a:r>
            <a:r>
              <a:rPr lang="zh-CN" altLang="en-US" i="0" dirty="0">
                <a:solidFill>
                  <a:srgbClr val="A50021"/>
                </a:solidFill>
                <a:latin typeface="Comic Sans MS" panose="030F0702030302020204" pitchFamily="66" charset="0"/>
              </a:rPr>
              <a:t>平面的投影重合，且在俯视图可以看出</a:t>
            </a:r>
            <a:r>
              <a:rPr lang="en-US" altLang="zh-CN" i="0" dirty="0">
                <a:solidFill>
                  <a:srgbClr val="A50021"/>
                </a:solidFill>
                <a:latin typeface="Comic Sans MS" panose="030F0702030302020204" pitchFamily="66" charset="0"/>
              </a:rPr>
              <a:t>H</a:t>
            </a:r>
            <a:r>
              <a:rPr lang="zh-CN" altLang="en-US" i="0" dirty="0">
                <a:solidFill>
                  <a:srgbClr val="A50021"/>
                </a:solidFill>
                <a:latin typeface="Comic Sans MS" panose="030F0702030302020204" pitchFamily="66" charset="0"/>
              </a:rPr>
              <a:t>相对</a:t>
            </a:r>
            <a:r>
              <a:rPr lang="en-US" altLang="zh-CN" i="0" dirty="0">
                <a:solidFill>
                  <a:srgbClr val="A50021"/>
                </a:solidFill>
                <a:latin typeface="Comic Sans MS" panose="030F0702030302020204" pitchFamily="66" charset="0"/>
              </a:rPr>
              <a:t>B</a:t>
            </a:r>
            <a:r>
              <a:rPr lang="zh-CN" altLang="en-US" i="0" dirty="0">
                <a:solidFill>
                  <a:srgbClr val="A50021"/>
                </a:solidFill>
                <a:latin typeface="Comic Sans MS" panose="030F0702030302020204" pitchFamily="66" charset="0"/>
              </a:rPr>
              <a:t>在其后。</a:t>
            </a:r>
          </a:p>
        </p:txBody>
      </p:sp>
      <p:sp>
        <p:nvSpPr>
          <p:cNvPr id="60424" name="Text Box 7"/>
          <p:cNvSpPr txBox="1"/>
          <p:nvPr/>
        </p:nvSpPr>
        <p:spPr>
          <a:xfrm>
            <a:off x="306388" y="3227388"/>
            <a:ext cx="420687" cy="457200"/>
          </a:xfrm>
          <a:prstGeom prst="rect">
            <a:avLst/>
          </a:prstGeom>
          <a:noFill/>
          <a:ln w="4763">
            <a:noFill/>
          </a:ln>
        </p:spPr>
        <p:txBody>
          <a:bodyPr wrap="none">
            <a:spAutoFit/>
          </a:bodyPr>
          <a:lstStyle/>
          <a:p>
            <a:r>
              <a:rPr lang="en-US" altLang="zh-CN" dirty="0">
                <a:solidFill>
                  <a:schemeClr val="tx1"/>
                </a:solidFill>
                <a:latin typeface="Times New Roman" panose="02020603050405020304" pitchFamily="18" charset="0"/>
              </a:rPr>
              <a:t>H</a:t>
            </a:r>
          </a:p>
        </p:txBody>
      </p:sp>
      <p:sp>
        <p:nvSpPr>
          <p:cNvPr id="60425" name="Text Box 8"/>
          <p:cNvSpPr txBox="1"/>
          <p:nvPr/>
        </p:nvSpPr>
        <p:spPr>
          <a:xfrm>
            <a:off x="2846388" y="2457450"/>
            <a:ext cx="387350" cy="457200"/>
          </a:xfrm>
          <a:prstGeom prst="rect">
            <a:avLst/>
          </a:prstGeom>
          <a:noFill/>
          <a:ln w="4763">
            <a:noFill/>
          </a:ln>
        </p:spPr>
        <p:txBody>
          <a:bodyPr wrap="none">
            <a:spAutoFit/>
          </a:bodyPr>
          <a:lstStyle/>
          <a:p>
            <a:r>
              <a:rPr lang="en-US" altLang="zh-CN" dirty="0">
                <a:solidFill>
                  <a:schemeClr val="tx1"/>
                </a:solidFill>
                <a:latin typeface="Times New Roman" panose="02020603050405020304" pitchFamily="18" charset="0"/>
              </a:rPr>
              <a:t>B</a:t>
            </a:r>
          </a:p>
        </p:txBody>
      </p:sp>
      <p:sp>
        <p:nvSpPr>
          <p:cNvPr id="60426" name="Text Box 9"/>
          <p:cNvSpPr txBox="1"/>
          <p:nvPr/>
        </p:nvSpPr>
        <p:spPr>
          <a:xfrm>
            <a:off x="1209675" y="6400800"/>
            <a:ext cx="387350" cy="457200"/>
          </a:xfrm>
          <a:prstGeom prst="rect">
            <a:avLst/>
          </a:prstGeom>
          <a:noFill/>
          <a:ln w="4763">
            <a:noFill/>
          </a:ln>
        </p:spPr>
        <p:txBody>
          <a:bodyPr wrap="none">
            <a:spAutoFit/>
          </a:bodyPr>
          <a:lstStyle/>
          <a:p>
            <a:r>
              <a:rPr lang="en-US" altLang="zh-CN" dirty="0">
                <a:solidFill>
                  <a:schemeClr val="tx1"/>
                </a:solidFill>
                <a:latin typeface="Times New Roman" panose="02020603050405020304" pitchFamily="18" charset="0"/>
              </a:rPr>
              <a:t>B</a:t>
            </a:r>
          </a:p>
        </p:txBody>
      </p:sp>
      <p:sp>
        <p:nvSpPr>
          <p:cNvPr id="60427" name="Line 10"/>
          <p:cNvSpPr/>
          <p:nvPr/>
        </p:nvSpPr>
        <p:spPr>
          <a:xfrm flipV="1">
            <a:off x="1470025" y="6507163"/>
            <a:ext cx="889000" cy="79375"/>
          </a:xfrm>
          <a:prstGeom prst="line">
            <a:avLst/>
          </a:prstGeom>
          <a:ln w="9525" cap="flat" cmpd="sng">
            <a:solidFill>
              <a:schemeClr val="hlink"/>
            </a:solidFill>
            <a:prstDash val="solid"/>
            <a:headEnd type="none" w="med" len="med"/>
            <a:tailEnd type="triangle" w="lg" len="lg"/>
          </a:ln>
        </p:spPr>
      </p:sp>
      <p:sp>
        <p:nvSpPr>
          <p:cNvPr id="60428" name="Line 12"/>
          <p:cNvSpPr/>
          <p:nvPr/>
        </p:nvSpPr>
        <p:spPr>
          <a:xfrm flipV="1">
            <a:off x="709613" y="2698750"/>
            <a:ext cx="1246187" cy="754063"/>
          </a:xfrm>
          <a:prstGeom prst="line">
            <a:avLst/>
          </a:prstGeom>
          <a:ln w="9525" cap="flat" cmpd="sng">
            <a:solidFill>
              <a:schemeClr val="hlink"/>
            </a:solidFill>
            <a:prstDash val="solid"/>
            <a:headEnd type="none" w="med" len="med"/>
            <a:tailEnd type="triangle" w="lg" len="lg"/>
          </a:ln>
        </p:spPr>
      </p:sp>
      <p:sp>
        <p:nvSpPr>
          <p:cNvPr id="60429" name="Line 13"/>
          <p:cNvSpPr/>
          <p:nvPr/>
        </p:nvSpPr>
        <p:spPr>
          <a:xfrm>
            <a:off x="703263" y="3484563"/>
            <a:ext cx="1444625" cy="134937"/>
          </a:xfrm>
          <a:prstGeom prst="line">
            <a:avLst/>
          </a:prstGeom>
          <a:ln w="9525" cap="flat" cmpd="sng">
            <a:solidFill>
              <a:schemeClr val="hlink"/>
            </a:solidFill>
            <a:prstDash val="solid"/>
            <a:headEnd type="none" w="med" len="med"/>
            <a:tailEnd type="triangle" w="lg" len="lg"/>
          </a:ln>
        </p:spPr>
      </p:sp>
      <p:grpSp>
        <p:nvGrpSpPr>
          <p:cNvPr id="60430" name="Group 29"/>
          <p:cNvGrpSpPr/>
          <p:nvPr/>
        </p:nvGrpSpPr>
        <p:grpSpPr>
          <a:xfrm>
            <a:off x="4824413" y="546100"/>
            <a:ext cx="2879725" cy="2517775"/>
            <a:chOff x="2847" y="384"/>
            <a:chExt cx="1814" cy="1561"/>
          </a:xfrm>
        </p:grpSpPr>
        <p:grpSp>
          <p:nvGrpSpPr>
            <p:cNvPr id="60433" name="Group 14"/>
            <p:cNvGrpSpPr/>
            <p:nvPr/>
          </p:nvGrpSpPr>
          <p:grpSpPr>
            <a:xfrm>
              <a:off x="3206" y="1227"/>
              <a:ext cx="1455" cy="718"/>
              <a:chOff x="3198" y="1195"/>
              <a:chExt cx="1548" cy="785"/>
            </a:xfrm>
          </p:grpSpPr>
          <p:sp>
            <p:nvSpPr>
              <p:cNvPr id="60444" name="Rectangle 15"/>
              <p:cNvSpPr/>
              <p:nvPr/>
            </p:nvSpPr>
            <p:spPr>
              <a:xfrm>
                <a:off x="3198" y="1203"/>
                <a:ext cx="1110" cy="777"/>
              </a:xfrm>
              <a:prstGeom prst="rect">
                <a:avLst/>
              </a:prstGeom>
              <a:noFill/>
              <a:ln w="38100" cap="flat" cmpd="sng">
                <a:solidFill>
                  <a:schemeClr val="tx1"/>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60445" name="Rectangle 16"/>
              <p:cNvSpPr/>
              <p:nvPr/>
            </p:nvSpPr>
            <p:spPr>
              <a:xfrm>
                <a:off x="4304" y="1466"/>
                <a:ext cx="442" cy="502"/>
              </a:xfrm>
              <a:prstGeom prst="rect">
                <a:avLst/>
              </a:prstGeom>
              <a:noFill/>
              <a:ln w="38100" cap="flat" cmpd="sng">
                <a:solidFill>
                  <a:schemeClr val="tx1"/>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60446" name="Line 17"/>
              <p:cNvSpPr/>
              <p:nvPr/>
            </p:nvSpPr>
            <p:spPr>
              <a:xfrm flipH="1">
                <a:off x="3457" y="1462"/>
                <a:ext cx="851" cy="0"/>
              </a:xfrm>
              <a:prstGeom prst="line">
                <a:avLst/>
              </a:prstGeom>
              <a:ln w="12700" cap="flat" cmpd="sng">
                <a:solidFill>
                  <a:schemeClr val="hlink"/>
                </a:solidFill>
                <a:prstDash val="dash"/>
                <a:headEnd type="none" w="med" len="med"/>
                <a:tailEnd type="none" w="med" len="med"/>
              </a:ln>
            </p:spPr>
          </p:sp>
          <p:sp>
            <p:nvSpPr>
              <p:cNvPr id="60447" name="Line 18"/>
              <p:cNvSpPr/>
              <p:nvPr/>
            </p:nvSpPr>
            <p:spPr>
              <a:xfrm flipV="1">
                <a:off x="3457" y="1195"/>
                <a:ext cx="0" cy="267"/>
              </a:xfrm>
              <a:prstGeom prst="line">
                <a:avLst/>
              </a:prstGeom>
              <a:ln w="12700" cap="flat" cmpd="sng">
                <a:solidFill>
                  <a:schemeClr val="hlink"/>
                </a:solidFill>
                <a:prstDash val="dash"/>
                <a:headEnd type="none" w="med" len="med"/>
                <a:tailEnd type="none" w="med" len="med"/>
              </a:ln>
            </p:spPr>
          </p:sp>
        </p:grpSp>
        <p:sp>
          <p:nvSpPr>
            <p:cNvPr id="60434" name="Line 19"/>
            <p:cNvSpPr/>
            <p:nvPr/>
          </p:nvSpPr>
          <p:spPr>
            <a:xfrm flipV="1">
              <a:off x="3205" y="384"/>
              <a:ext cx="0" cy="851"/>
            </a:xfrm>
            <a:prstGeom prst="line">
              <a:avLst/>
            </a:prstGeom>
            <a:ln w="38100" cap="flat" cmpd="sng">
              <a:solidFill>
                <a:schemeClr val="tx1"/>
              </a:solidFill>
              <a:prstDash val="solid"/>
              <a:headEnd type="none" w="med" len="med"/>
              <a:tailEnd type="none" w="med" len="med"/>
            </a:ln>
          </p:spPr>
        </p:sp>
        <p:sp>
          <p:nvSpPr>
            <p:cNvPr id="60435" name="Line 20"/>
            <p:cNvSpPr/>
            <p:nvPr/>
          </p:nvSpPr>
          <p:spPr>
            <a:xfrm>
              <a:off x="3205" y="392"/>
              <a:ext cx="242" cy="0"/>
            </a:xfrm>
            <a:prstGeom prst="line">
              <a:avLst/>
            </a:prstGeom>
            <a:ln w="38100" cap="flat" cmpd="sng">
              <a:solidFill>
                <a:schemeClr val="tx1"/>
              </a:solidFill>
              <a:prstDash val="solid"/>
              <a:headEnd type="none" w="med" len="med"/>
              <a:tailEnd type="none" w="med" len="med"/>
            </a:ln>
          </p:spPr>
        </p:sp>
        <p:sp>
          <p:nvSpPr>
            <p:cNvPr id="60436" name="Line 21"/>
            <p:cNvSpPr/>
            <p:nvPr/>
          </p:nvSpPr>
          <p:spPr>
            <a:xfrm flipV="1">
              <a:off x="3446" y="393"/>
              <a:ext cx="0" cy="851"/>
            </a:xfrm>
            <a:prstGeom prst="line">
              <a:avLst/>
            </a:prstGeom>
            <a:ln w="38100" cap="flat" cmpd="sng">
              <a:solidFill>
                <a:schemeClr val="tx1"/>
              </a:solidFill>
              <a:prstDash val="solid"/>
              <a:headEnd type="none" w="med" len="med"/>
              <a:tailEnd type="none" w="med" len="med"/>
            </a:ln>
          </p:spPr>
        </p:sp>
        <p:grpSp>
          <p:nvGrpSpPr>
            <p:cNvPr id="60437" name="Group 22"/>
            <p:cNvGrpSpPr/>
            <p:nvPr/>
          </p:nvGrpSpPr>
          <p:grpSpPr>
            <a:xfrm>
              <a:off x="2847" y="874"/>
              <a:ext cx="939" cy="0"/>
              <a:chOff x="2847" y="874"/>
              <a:chExt cx="939" cy="0"/>
            </a:xfrm>
          </p:grpSpPr>
          <p:sp>
            <p:nvSpPr>
              <p:cNvPr id="60441" name="Line 23"/>
              <p:cNvSpPr/>
              <p:nvPr/>
            </p:nvSpPr>
            <p:spPr>
              <a:xfrm>
                <a:off x="2847" y="874"/>
                <a:ext cx="409" cy="0"/>
              </a:xfrm>
              <a:prstGeom prst="line">
                <a:avLst/>
              </a:prstGeom>
              <a:ln w="9525" cap="flat" cmpd="sng">
                <a:solidFill>
                  <a:schemeClr val="hlink"/>
                </a:solidFill>
                <a:prstDash val="solid"/>
                <a:headEnd type="none" w="med" len="med"/>
                <a:tailEnd type="none" w="med" len="med"/>
              </a:ln>
            </p:spPr>
          </p:sp>
          <p:sp>
            <p:nvSpPr>
              <p:cNvPr id="60442" name="Line 24"/>
              <p:cNvSpPr/>
              <p:nvPr/>
            </p:nvSpPr>
            <p:spPr>
              <a:xfrm>
                <a:off x="3377" y="874"/>
                <a:ext cx="409" cy="0"/>
              </a:xfrm>
              <a:prstGeom prst="line">
                <a:avLst/>
              </a:prstGeom>
              <a:ln w="9525" cap="flat" cmpd="sng">
                <a:solidFill>
                  <a:schemeClr val="hlink"/>
                </a:solidFill>
                <a:prstDash val="solid"/>
                <a:headEnd type="none" w="med" len="med"/>
                <a:tailEnd type="none" w="med" len="med"/>
              </a:ln>
            </p:spPr>
          </p:sp>
          <p:sp>
            <p:nvSpPr>
              <p:cNvPr id="60443" name="Line 25"/>
              <p:cNvSpPr/>
              <p:nvPr/>
            </p:nvSpPr>
            <p:spPr>
              <a:xfrm>
                <a:off x="3297" y="874"/>
                <a:ext cx="34" cy="0"/>
              </a:xfrm>
              <a:prstGeom prst="line">
                <a:avLst/>
              </a:prstGeom>
              <a:ln w="9525" cap="flat" cmpd="sng">
                <a:solidFill>
                  <a:schemeClr val="hlink"/>
                </a:solidFill>
                <a:prstDash val="solid"/>
                <a:headEnd type="none" w="med" len="med"/>
                <a:tailEnd type="none" w="med" len="med"/>
              </a:ln>
            </p:spPr>
          </p:sp>
        </p:grpSp>
        <p:grpSp>
          <p:nvGrpSpPr>
            <p:cNvPr id="60438" name="Group 26"/>
            <p:cNvGrpSpPr/>
            <p:nvPr/>
          </p:nvGrpSpPr>
          <p:grpSpPr>
            <a:xfrm>
              <a:off x="3206" y="649"/>
              <a:ext cx="245" cy="397"/>
              <a:chOff x="3198" y="649"/>
              <a:chExt cx="245" cy="397"/>
            </a:xfrm>
          </p:grpSpPr>
          <p:sp>
            <p:nvSpPr>
              <p:cNvPr id="60439" name="Line 27"/>
              <p:cNvSpPr/>
              <p:nvPr/>
            </p:nvSpPr>
            <p:spPr>
              <a:xfrm>
                <a:off x="3201" y="649"/>
                <a:ext cx="242" cy="0"/>
              </a:xfrm>
              <a:prstGeom prst="line">
                <a:avLst/>
              </a:prstGeom>
              <a:ln w="12700" cap="flat" cmpd="sng">
                <a:solidFill>
                  <a:schemeClr val="tx1"/>
                </a:solidFill>
                <a:prstDash val="dash"/>
                <a:headEnd type="none" w="med" len="med"/>
                <a:tailEnd type="none" w="med" len="med"/>
              </a:ln>
            </p:spPr>
          </p:sp>
          <p:sp>
            <p:nvSpPr>
              <p:cNvPr id="60440" name="Line 28"/>
              <p:cNvSpPr/>
              <p:nvPr/>
            </p:nvSpPr>
            <p:spPr>
              <a:xfrm>
                <a:off x="3198" y="1046"/>
                <a:ext cx="242" cy="0"/>
              </a:xfrm>
              <a:prstGeom prst="line">
                <a:avLst/>
              </a:prstGeom>
              <a:ln w="12700" cap="flat" cmpd="sng">
                <a:solidFill>
                  <a:schemeClr val="tx1"/>
                </a:solidFill>
                <a:prstDash val="dash"/>
                <a:headEnd type="none" w="med" len="med"/>
                <a:tailEnd type="none" w="med" len="med"/>
              </a:ln>
            </p:spPr>
          </p:sp>
        </p:grpSp>
      </p:grpSp>
      <p:sp>
        <p:nvSpPr>
          <p:cNvPr id="391198" name="Rectangle 30"/>
          <p:cNvSpPr/>
          <p:nvPr/>
        </p:nvSpPr>
        <p:spPr>
          <a:xfrm>
            <a:off x="4876800" y="2290763"/>
            <a:ext cx="515938" cy="769937"/>
          </a:xfrm>
          <a:prstGeom prst="rect">
            <a:avLst/>
          </a:prstGeom>
          <a:noFill/>
          <a:ln w="38100" cap="flat" cmpd="sng">
            <a:solidFill>
              <a:schemeClr val="tx1"/>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pic>
        <p:nvPicPr>
          <p:cNvPr id="391199" name="Picture 31"/>
          <p:cNvPicPr>
            <a:picLocks noChangeAspect="1"/>
          </p:cNvPicPr>
          <p:nvPr/>
        </p:nvPicPr>
        <p:blipFill>
          <a:blip r:embed="rId3"/>
          <a:stretch>
            <a:fillRect/>
          </a:stretch>
        </p:blipFill>
        <p:spPr>
          <a:xfrm>
            <a:off x="5970588" y="4581525"/>
            <a:ext cx="2276475" cy="227647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91174">
                                            <p:txEl>
                                              <p:pRg st="1" end="1"/>
                                            </p:txEl>
                                          </p:spTgt>
                                        </p:tgtEl>
                                        <p:attrNameLst>
                                          <p:attrName>style.visibility</p:attrName>
                                        </p:attrNameLst>
                                      </p:cBhvr>
                                      <p:to>
                                        <p:strVal val="visible"/>
                                      </p:to>
                                    </p:set>
                                    <p:animEffect transition="in" filter="wipe(up)">
                                      <p:cBhvr>
                                        <p:cTn id="7" dur="1000"/>
                                        <p:tgtEl>
                                          <p:spTgt spid="39117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91198"/>
                                        </p:tgtEl>
                                        <p:attrNameLst>
                                          <p:attrName>style.visibility</p:attrName>
                                        </p:attrNameLst>
                                      </p:cBhvr>
                                      <p:to>
                                        <p:strVal val="visible"/>
                                      </p:to>
                                    </p:set>
                                    <p:animEffect transition="in" filter="wipe(down)">
                                      <p:cBhvr>
                                        <p:cTn id="12" dur="500"/>
                                        <p:tgtEl>
                                          <p:spTgt spid="391198"/>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91199"/>
                                        </p:tgtEl>
                                        <p:attrNameLst>
                                          <p:attrName>style.visibility</p:attrName>
                                        </p:attrNameLst>
                                      </p:cBhvr>
                                      <p:to>
                                        <p:strVal val="visible"/>
                                      </p:to>
                                    </p:set>
                                    <p:animEffect transition="in" filter="dissolve">
                                      <p:cBhvr>
                                        <p:cTn id="17" dur="500"/>
                                        <p:tgtEl>
                                          <p:spTgt spid="3911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1198"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08FAA5B6-3A4E-4E25-896D-64373417AB48}"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15:55:43</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1"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5pPr>
          </a:lstStyle>
          <a:p>
            <a:pPr lvl="0" algn="r" eaLnBrk="1" hangingPunct="1"/>
            <a:fld id="{9A0DB2DC-4C9A-4742-B13C-FB6460FD3503}" type="slidenum">
              <a:rPr lang="en-US" altLang="zh-CN" sz="1400" b="0" i="0" dirty="0">
                <a:solidFill>
                  <a:schemeClr val="tx1"/>
                </a:solidFill>
                <a:latin typeface="Times New Roman" panose="02020603050405020304" pitchFamily="18" charset="0"/>
              </a:rPr>
              <a:t>54</a:t>
            </a:fld>
            <a:endParaRPr lang="en-US" altLang="zh-CN" sz="1400" b="0" i="0" dirty="0">
              <a:solidFill>
                <a:schemeClr val="tx1"/>
              </a:solidFill>
              <a:latin typeface="Times New Roman" panose="02020603050405020304" pitchFamily="18" charset="0"/>
            </a:endParaRPr>
          </a:p>
        </p:txBody>
      </p:sp>
      <p:sp>
        <p:nvSpPr>
          <p:cNvPr id="61445" name="Rectangle 2"/>
          <p:cNvSpPr/>
          <p:nvPr/>
        </p:nvSpPr>
        <p:spPr>
          <a:xfrm>
            <a:off x="-142875" y="0"/>
            <a:ext cx="9393238" cy="404813"/>
          </a:xfrm>
          <a:prstGeom prst="rect">
            <a:avLst/>
          </a:prstGeom>
          <a:noFill/>
          <a:ln w="9525">
            <a:noFill/>
          </a:ln>
        </p:spPr>
        <p:txBody>
          <a:bodyPr/>
          <a:lstStyle/>
          <a:p>
            <a:pPr algn="l">
              <a:lnSpc>
                <a:spcPct val="90000"/>
              </a:lnSpc>
              <a:buNone/>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7.4.3 </a:t>
            </a:r>
            <a:r>
              <a:rPr lang="zh-CN" altLang="en-US" i="0" dirty="0">
                <a:solidFill>
                  <a:srgbClr val="000066"/>
                </a:solidFill>
                <a:latin typeface="Times New Roman" panose="02020603050405020304" pitchFamily="18" charset="0"/>
                <a:ea typeface="仿宋_GB2312" pitchFamily="49" charset="-122"/>
              </a:rPr>
              <a:t>线面</a:t>
            </a:r>
            <a:r>
              <a:rPr lang="zh-CN" altLang="en-US" i="0" dirty="0">
                <a:solidFill>
                  <a:srgbClr val="000066"/>
                </a:solidFill>
                <a:latin typeface="仿宋_GB2312" pitchFamily="49" charset="-122"/>
                <a:ea typeface="仿宋_GB2312" pitchFamily="49" charset="-122"/>
              </a:rPr>
              <a:t>分析法</a:t>
            </a:r>
          </a:p>
        </p:txBody>
      </p:sp>
      <p:sp>
        <p:nvSpPr>
          <p:cNvPr id="393219" name="Text Box 3"/>
          <p:cNvSpPr txBox="1"/>
          <p:nvPr/>
        </p:nvSpPr>
        <p:spPr>
          <a:xfrm>
            <a:off x="0" y="373063"/>
            <a:ext cx="9144000" cy="457200"/>
          </a:xfrm>
          <a:prstGeom prst="rect">
            <a:avLst/>
          </a:prstGeom>
          <a:noFill/>
          <a:ln w="4763">
            <a:noFill/>
          </a:ln>
        </p:spPr>
        <p:txBody>
          <a:bodyPr>
            <a:spAutoFit/>
          </a:bodyPr>
          <a:lstStyle/>
          <a:p>
            <a:pPr marL="457200" indent="-457200" algn="l"/>
            <a:r>
              <a:rPr lang="en-US" altLang="zh-CN" i="0" dirty="0">
                <a:solidFill>
                  <a:srgbClr val="A50021"/>
                </a:solidFill>
                <a:latin typeface="Times New Roman" panose="02020603050405020304" pitchFamily="18" charset="0"/>
              </a:rPr>
              <a:t>      </a:t>
            </a:r>
            <a:r>
              <a:rPr lang="zh-CN" altLang="en-US" i="0" dirty="0">
                <a:solidFill>
                  <a:srgbClr val="A50021"/>
                </a:solidFill>
                <a:latin typeface="Times New Roman" panose="02020603050405020304" pitchFamily="18" charset="0"/>
              </a:rPr>
              <a:t>根据投影面平行面、垂直面和倾斜面的特性来分析面的形状。</a:t>
            </a:r>
          </a:p>
        </p:txBody>
      </p:sp>
      <p:sp>
        <p:nvSpPr>
          <p:cNvPr id="393220" name="Rectangle 4"/>
          <p:cNvSpPr/>
          <p:nvPr/>
        </p:nvSpPr>
        <p:spPr>
          <a:xfrm>
            <a:off x="887413" y="3302000"/>
            <a:ext cx="3762375" cy="1354138"/>
          </a:xfrm>
          <a:prstGeom prst="rect">
            <a:avLst/>
          </a:prstGeom>
          <a:noFill/>
          <a:ln w="38100" cap="flat" cmpd="sng">
            <a:solidFill>
              <a:schemeClr val="tx1"/>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93221" name="AutoShape 5"/>
          <p:cNvSpPr/>
          <p:nvPr/>
        </p:nvSpPr>
        <p:spPr>
          <a:xfrm rot="5400000">
            <a:off x="3625850" y="3678238"/>
            <a:ext cx="2676525" cy="614362"/>
          </a:xfrm>
          <a:custGeom>
            <a:avLst/>
            <a:gdLst>
              <a:gd name="txL" fmla="*/ 4500 w 21600"/>
              <a:gd name="txT" fmla="*/ 4500 h 21600"/>
              <a:gd name="txR" fmla="*/ 17100 w 21600"/>
              <a:gd name="txB" fmla="*/ 17100 h 21600"/>
            </a:gdLst>
            <a:ahLst/>
            <a:cxnLst>
              <a:cxn ang="0">
                <a:pos x="2341959" y="307182"/>
              </a:cxn>
              <a:cxn ang="0">
                <a:pos x="1338263" y="614363"/>
              </a:cxn>
              <a:cxn ang="0">
                <a:pos x="334566" y="307182"/>
              </a:cxn>
              <a:cxn ang="0">
                <a:pos x="1338263" y="0"/>
              </a:cxn>
            </a:cxnLst>
            <a:rect l="txL" t="txT" r="txR" b="txB"/>
            <a:pathLst>
              <a:path w="21600" h="21600">
                <a:moveTo>
                  <a:pt x="0" y="0"/>
                </a:moveTo>
                <a:lnTo>
                  <a:pt x="5400" y="21600"/>
                </a:lnTo>
                <a:lnTo>
                  <a:pt x="16200" y="21600"/>
                </a:lnTo>
                <a:lnTo>
                  <a:pt x="21600" y="0"/>
                </a:lnTo>
                <a:close/>
              </a:path>
            </a:pathLst>
          </a:custGeom>
          <a:noFill/>
          <a:ln w="38100" cap="flat" cmpd="sng">
            <a:solidFill>
              <a:schemeClr val="tx1">
                <a:alpha val="100000"/>
              </a:schemeClr>
            </a:solidFill>
            <a:prstDash val="solid"/>
            <a:miter lim="800000"/>
            <a:headEnd type="none" w="med" len="med"/>
            <a:tailEnd type="none" w="med" len="med"/>
          </a:ln>
        </p:spPr>
        <p:txBody>
          <a:bodyPr/>
          <a:lstStyle/>
          <a:p>
            <a:endParaRPr lang="zh-CN" altLang="en-US"/>
          </a:p>
        </p:txBody>
      </p:sp>
      <p:sp>
        <p:nvSpPr>
          <p:cNvPr id="393222" name="AutoShape 6"/>
          <p:cNvSpPr/>
          <p:nvPr/>
        </p:nvSpPr>
        <p:spPr>
          <a:xfrm rot="-5400000">
            <a:off x="-765175" y="3676650"/>
            <a:ext cx="2676525" cy="614363"/>
          </a:xfrm>
          <a:custGeom>
            <a:avLst/>
            <a:gdLst>
              <a:gd name="txL" fmla="*/ 4500 w 21600"/>
              <a:gd name="txT" fmla="*/ 4500 h 21600"/>
              <a:gd name="txR" fmla="*/ 17100 w 21600"/>
              <a:gd name="txB" fmla="*/ 17100 h 21600"/>
            </a:gdLst>
            <a:ahLst/>
            <a:cxnLst>
              <a:cxn ang="0">
                <a:pos x="2341959" y="307181"/>
              </a:cxn>
              <a:cxn ang="0">
                <a:pos x="1338263" y="614362"/>
              </a:cxn>
              <a:cxn ang="0">
                <a:pos x="334566" y="307181"/>
              </a:cxn>
              <a:cxn ang="0">
                <a:pos x="1338263" y="0"/>
              </a:cxn>
            </a:cxnLst>
            <a:rect l="txL" t="txT" r="txR" b="txB"/>
            <a:pathLst>
              <a:path w="21600" h="21600">
                <a:moveTo>
                  <a:pt x="0" y="0"/>
                </a:moveTo>
                <a:lnTo>
                  <a:pt x="5400" y="21600"/>
                </a:lnTo>
                <a:lnTo>
                  <a:pt x="16200" y="21600"/>
                </a:lnTo>
                <a:lnTo>
                  <a:pt x="21600" y="0"/>
                </a:lnTo>
                <a:close/>
              </a:path>
            </a:pathLst>
          </a:custGeom>
          <a:solidFill>
            <a:srgbClr val="CCFFCC">
              <a:alpha val="100000"/>
            </a:srgbClr>
          </a:solidFill>
          <a:ln w="38100" cap="flat" cmpd="sng">
            <a:solidFill>
              <a:schemeClr val="tx1">
                <a:alpha val="100000"/>
              </a:schemeClr>
            </a:solidFill>
            <a:prstDash val="solid"/>
            <a:miter lim="800000"/>
            <a:headEnd type="none" w="med" len="med"/>
            <a:tailEnd type="none" w="med" len="med"/>
          </a:ln>
        </p:spPr>
        <p:txBody>
          <a:bodyPr/>
          <a:lstStyle/>
          <a:p>
            <a:endParaRPr lang="zh-CN" altLang="en-US"/>
          </a:p>
        </p:txBody>
      </p:sp>
      <p:sp>
        <p:nvSpPr>
          <p:cNvPr id="393223" name="Line 7"/>
          <p:cNvSpPr/>
          <p:nvPr/>
        </p:nvSpPr>
        <p:spPr>
          <a:xfrm>
            <a:off x="249238" y="2632075"/>
            <a:ext cx="5041900" cy="0"/>
          </a:xfrm>
          <a:prstGeom prst="line">
            <a:avLst/>
          </a:prstGeom>
          <a:ln w="38100" cap="flat" cmpd="sng">
            <a:solidFill>
              <a:schemeClr val="tx1"/>
            </a:solidFill>
            <a:prstDash val="solid"/>
            <a:headEnd type="none" w="med" len="med"/>
            <a:tailEnd type="none" w="med" len="med"/>
          </a:ln>
        </p:spPr>
      </p:sp>
      <p:sp>
        <p:nvSpPr>
          <p:cNvPr id="393224" name="Line 8"/>
          <p:cNvSpPr/>
          <p:nvPr/>
        </p:nvSpPr>
        <p:spPr>
          <a:xfrm>
            <a:off x="246063" y="5332413"/>
            <a:ext cx="5041900" cy="0"/>
          </a:xfrm>
          <a:prstGeom prst="line">
            <a:avLst/>
          </a:prstGeom>
          <a:ln w="38100" cap="flat" cmpd="sng">
            <a:solidFill>
              <a:schemeClr val="tx1"/>
            </a:solidFill>
            <a:prstDash val="solid"/>
            <a:headEnd type="none" w="med" len="med"/>
            <a:tailEnd type="none" w="med" len="med"/>
          </a:ln>
        </p:spPr>
      </p:sp>
      <p:sp>
        <p:nvSpPr>
          <p:cNvPr id="393225" name="Text Box 9"/>
          <p:cNvSpPr txBox="1">
            <a:spLocks noChangeArrowheads="1"/>
          </p:cNvSpPr>
          <p:nvPr/>
        </p:nvSpPr>
        <p:spPr bwMode="auto">
          <a:xfrm>
            <a:off x="179388" y="5338763"/>
            <a:ext cx="8964613" cy="1309688"/>
          </a:xfrm>
          <a:prstGeom prst="rect">
            <a:avLst/>
          </a:prstGeom>
          <a:noFill/>
          <a:ln w="9525" algn="ctr">
            <a:noFill/>
            <a:miter lim="800000"/>
          </a:ln>
          <a:effectLst/>
        </p:spPr>
        <p:txBody>
          <a:bodyPr>
            <a:spAutoFit/>
          </a:bodyPr>
          <a:lstStyle/>
          <a:p>
            <a:pPr marR="0" algn="l" defTabSz="914400">
              <a:buClrTx/>
              <a:buSzTx/>
              <a:buFont typeface="Wingdings" panose="05000000000000000000" pitchFamily="2" charset="2"/>
              <a:buNone/>
              <a:defRPr/>
            </a:pPr>
            <a:r>
              <a:rPr kumimoji="1" lang="zh-CN" altLang="en-US" sz="3200" i="0" u="sng" kern="1200" cap="none" spc="0" normalizeH="0" baseline="0" noProof="0" smtClean="0">
                <a:solidFill>
                  <a:schemeClr val="tx1"/>
                </a:solidFill>
                <a:effectLst>
                  <a:outerShdw blurRad="38100" dist="38100" dir="2700000" algn="tl">
                    <a:srgbClr val="C0C0C0"/>
                  </a:outerShdw>
                </a:effectLst>
                <a:latin typeface="Comic Sans MS" panose="030F0702030302020204" pitchFamily="66" charset="0"/>
                <a:ea typeface="宋体" panose="02010600030101010101" pitchFamily="2" charset="-122"/>
                <a:cs typeface="+mn-cs"/>
              </a:rPr>
              <a:t>分析：</a:t>
            </a:r>
            <a:r>
              <a:rPr kumimoji="1" lang="zh-CN" altLang="en-US" i="0" kern="1200" cap="none" spc="0" normalizeH="0" baseline="0" noProof="0" smtClean="0">
                <a:solidFill>
                  <a:srgbClr val="A50021"/>
                </a:solidFill>
                <a:latin typeface="Comic Sans MS" panose="030F0702030302020204" pitchFamily="66" charset="0"/>
                <a:ea typeface="宋体" panose="02010600030101010101" pitchFamily="2" charset="-122"/>
                <a:cs typeface="+mn-cs"/>
              </a:rPr>
              <a:t>如将主视图中的虚线隐去，对应的就是一个棱锥台的主视图，对应的棱锥台的前后左右四个面都是投影面垂直面，他的投影具有类似形的特性。</a:t>
            </a:r>
          </a:p>
        </p:txBody>
      </p:sp>
      <p:sp>
        <p:nvSpPr>
          <p:cNvPr id="393226" name="AutoShape 10"/>
          <p:cNvSpPr/>
          <p:nvPr/>
        </p:nvSpPr>
        <p:spPr>
          <a:xfrm rot="10800000">
            <a:off x="5818188" y="920750"/>
            <a:ext cx="2676525" cy="1306513"/>
          </a:xfrm>
          <a:custGeom>
            <a:avLst/>
            <a:gdLst>
              <a:gd name="txL" fmla="*/ 4343 w 21600"/>
              <a:gd name="txT" fmla="*/ 4343 h 21600"/>
              <a:gd name="txR" fmla="*/ 17257 w 21600"/>
              <a:gd name="txB" fmla="*/ 17257 h 21600"/>
            </a:gdLst>
            <a:ahLst/>
            <a:cxnLst>
              <a:cxn ang="0">
                <a:pos x="2361414" y="653257"/>
              </a:cxn>
              <a:cxn ang="0">
                <a:pos x="1338263" y="1306513"/>
              </a:cxn>
              <a:cxn ang="0">
                <a:pos x="315111" y="653257"/>
              </a:cxn>
              <a:cxn ang="0">
                <a:pos x="1338263" y="0"/>
              </a:cxn>
            </a:cxnLst>
            <a:rect l="txL" t="txT" r="txR" b="txB"/>
            <a:pathLst>
              <a:path w="21600" h="21600">
                <a:moveTo>
                  <a:pt x="0" y="0"/>
                </a:moveTo>
                <a:lnTo>
                  <a:pt x="5086" y="21600"/>
                </a:lnTo>
                <a:lnTo>
                  <a:pt x="16514" y="21600"/>
                </a:lnTo>
                <a:lnTo>
                  <a:pt x="21600" y="0"/>
                </a:lnTo>
                <a:close/>
              </a:path>
            </a:pathLst>
          </a:custGeom>
          <a:solidFill>
            <a:srgbClr val="CCFFCC">
              <a:alpha val="100000"/>
            </a:srgbClr>
          </a:solidFill>
          <a:ln w="38100" cap="flat" cmpd="sng">
            <a:solidFill>
              <a:schemeClr val="tx1">
                <a:alpha val="100000"/>
              </a:schemeClr>
            </a:solidFill>
            <a:prstDash val="solid"/>
            <a:miter lim="800000"/>
            <a:headEnd type="none" w="med" len="med"/>
            <a:tailEnd type="none" w="med" len="med"/>
          </a:ln>
        </p:spPr>
        <p:txBody>
          <a:bodyPr/>
          <a:lstStyle/>
          <a:p>
            <a:endParaRPr lang="zh-CN" altLang="en-US"/>
          </a:p>
        </p:txBody>
      </p:sp>
      <p:sp>
        <p:nvSpPr>
          <p:cNvPr id="61454" name="Line 11"/>
          <p:cNvSpPr/>
          <p:nvPr/>
        </p:nvSpPr>
        <p:spPr>
          <a:xfrm flipV="1">
            <a:off x="5807075" y="1911350"/>
            <a:ext cx="744538" cy="323850"/>
          </a:xfrm>
          <a:prstGeom prst="line">
            <a:avLst/>
          </a:prstGeom>
          <a:ln w="38100" cap="flat" cmpd="sng">
            <a:solidFill>
              <a:schemeClr val="tx1"/>
            </a:solidFill>
            <a:prstDash val="solid"/>
            <a:headEnd type="none" w="med" len="med"/>
            <a:tailEnd type="none" w="med" len="med"/>
          </a:ln>
        </p:spPr>
      </p:sp>
      <p:sp>
        <p:nvSpPr>
          <p:cNvPr id="61455" name="Line 12"/>
          <p:cNvSpPr/>
          <p:nvPr/>
        </p:nvSpPr>
        <p:spPr>
          <a:xfrm flipV="1">
            <a:off x="6569075" y="1270000"/>
            <a:ext cx="0" cy="641350"/>
          </a:xfrm>
          <a:prstGeom prst="line">
            <a:avLst/>
          </a:prstGeom>
          <a:ln w="38100" cap="flat" cmpd="sng">
            <a:solidFill>
              <a:schemeClr val="tx1"/>
            </a:solidFill>
            <a:prstDash val="solid"/>
            <a:headEnd type="none" w="med" len="med"/>
            <a:tailEnd type="none" w="med" len="med"/>
          </a:ln>
        </p:spPr>
      </p:sp>
      <p:sp>
        <p:nvSpPr>
          <p:cNvPr id="61456" name="Line 13"/>
          <p:cNvSpPr/>
          <p:nvPr/>
        </p:nvSpPr>
        <p:spPr>
          <a:xfrm>
            <a:off x="6569075" y="1295400"/>
            <a:ext cx="1189038" cy="0"/>
          </a:xfrm>
          <a:prstGeom prst="line">
            <a:avLst/>
          </a:prstGeom>
          <a:ln w="38100" cap="flat" cmpd="sng">
            <a:solidFill>
              <a:schemeClr val="tx1"/>
            </a:solidFill>
            <a:prstDash val="solid"/>
            <a:headEnd type="none" w="med" len="med"/>
            <a:tailEnd type="none" w="med" len="med"/>
          </a:ln>
        </p:spPr>
      </p:sp>
      <p:sp>
        <p:nvSpPr>
          <p:cNvPr id="61457" name="Line 14"/>
          <p:cNvSpPr/>
          <p:nvPr/>
        </p:nvSpPr>
        <p:spPr>
          <a:xfrm flipV="1">
            <a:off x="7753350" y="1266825"/>
            <a:ext cx="0" cy="641350"/>
          </a:xfrm>
          <a:prstGeom prst="line">
            <a:avLst/>
          </a:prstGeom>
          <a:ln w="38100" cap="flat" cmpd="sng">
            <a:solidFill>
              <a:schemeClr val="tx1"/>
            </a:solidFill>
            <a:prstDash val="solid"/>
            <a:headEnd type="none" w="med" len="med"/>
            <a:tailEnd type="none" w="med" len="med"/>
          </a:ln>
        </p:spPr>
      </p:sp>
      <p:sp>
        <p:nvSpPr>
          <p:cNvPr id="61458" name="Line 15"/>
          <p:cNvSpPr/>
          <p:nvPr/>
        </p:nvSpPr>
        <p:spPr>
          <a:xfrm flipH="1" flipV="1">
            <a:off x="7754938" y="1882775"/>
            <a:ext cx="758825" cy="325438"/>
          </a:xfrm>
          <a:prstGeom prst="line">
            <a:avLst/>
          </a:prstGeom>
          <a:ln w="38100" cap="flat" cmpd="sng">
            <a:solidFill>
              <a:schemeClr val="tx1"/>
            </a:solidFill>
            <a:prstDash val="solid"/>
            <a:headEnd type="none" w="med" len="med"/>
            <a:tailEnd type="none" w="med" len="med"/>
          </a:ln>
        </p:spPr>
      </p:sp>
      <p:sp>
        <p:nvSpPr>
          <p:cNvPr id="61459" name="Line 16"/>
          <p:cNvSpPr/>
          <p:nvPr/>
        </p:nvSpPr>
        <p:spPr>
          <a:xfrm>
            <a:off x="6673850" y="904875"/>
            <a:ext cx="0" cy="365125"/>
          </a:xfrm>
          <a:prstGeom prst="line">
            <a:avLst/>
          </a:prstGeom>
          <a:ln w="9525" cap="flat" cmpd="sng">
            <a:solidFill>
              <a:schemeClr val="tx1"/>
            </a:solidFill>
            <a:prstDash val="dash"/>
            <a:headEnd type="none" w="med" len="med"/>
            <a:tailEnd type="none" w="med" len="med"/>
          </a:ln>
        </p:spPr>
      </p:sp>
      <p:sp>
        <p:nvSpPr>
          <p:cNvPr id="61460" name="Line 17"/>
          <p:cNvSpPr/>
          <p:nvPr/>
        </p:nvSpPr>
        <p:spPr>
          <a:xfrm>
            <a:off x="7666038" y="906463"/>
            <a:ext cx="0" cy="365125"/>
          </a:xfrm>
          <a:prstGeom prst="line">
            <a:avLst/>
          </a:prstGeom>
          <a:ln w="9525" cap="flat" cmpd="sng">
            <a:solidFill>
              <a:schemeClr val="tx1"/>
            </a:solidFill>
            <a:prstDash val="dash"/>
            <a:headEnd type="none" w="med" len="med"/>
            <a:tailEnd type="none" w="med" len="med"/>
          </a:ln>
        </p:spPr>
      </p:sp>
      <p:sp>
        <p:nvSpPr>
          <p:cNvPr id="61461" name="AutoShape 18"/>
          <p:cNvSpPr/>
          <p:nvPr/>
        </p:nvSpPr>
        <p:spPr>
          <a:xfrm rot="10800000">
            <a:off x="290513" y="927100"/>
            <a:ext cx="4949825" cy="1281113"/>
          </a:xfrm>
          <a:custGeom>
            <a:avLst/>
            <a:gdLst>
              <a:gd name="txL" fmla="*/ 3102 w 21600"/>
              <a:gd name="txT" fmla="*/ 3102 h 21600"/>
              <a:gd name="txR" fmla="*/ 18498 w 21600"/>
              <a:gd name="txB" fmla="*/ 18498 h 21600"/>
            </a:gdLst>
            <a:ahLst/>
            <a:cxnLst>
              <a:cxn ang="0">
                <a:pos x="4651461" y="640557"/>
              </a:cxn>
              <a:cxn ang="0">
                <a:pos x="2474913" y="1281113"/>
              </a:cxn>
              <a:cxn ang="0">
                <a:pos x="298364" y="640557"/>
              </a:cxn>
              <a:cxn ang="0">
                <a:pos x="2474913" y="0"/>
              </a:cxn>
            </a:cxnLst>
            <a:rect l="txL" t="txT" r="txR" b="txB"/>
            <a:pathLst>
              <a:path w="21600" h="21600">
                <a:moveTo>
                  <a:pt x="0" y="0"/>
                </a:moveTo>
                <a:lnTo>
                  <a:pt x="2604" y="21600"/>
                </a:lnTo>
                <a:lnTo>
                  <a:pt x="18996" y="21600"/>
                </a:lnTo>
                <a:lnTo>
                  <a:pt x="21600" y="0"/>
                </a:lnTo>
                <a:close/>
              </a:path>
            </a:pathLst>
          </a:custGeom>
          <a:noFill/>
          <a:ln w="38100" cap="flat" cmpd="sng">
            <a:solidFill>
              <a:schemeClr val="tx1">
                <a:alpha val="100000"/>
              </a:schemeClr>
            </a:solidFill>
            <a:prstDash val="solid"/>
            <a:miter lim="800000"/>
            <a:headEnd type="none" w="med" len="med"/>
            <a:tailEnd type="none" w="med" len="med"/>
          </a:ln>
        </p:spPr>
        <p:txBody>
          <a:bodyPr/>
          <a:lstStyle/>
          <a:p>
            <a:endParaRPr lang="zh-CN" altLang="en-US"/>
          </a:p>
        </p:txBody>
      </p:sp>
      <p:sp>
        <p:nvSpPr>
          <p:cNvPr id="61462" name="Line 19"/>
          <p:cNvSpPr/>
          <p:nvPr/>
        </p:nvSpPr>
        <p:spPr>
          <a:xfrm flipH="1">
            <a:off x="731838" y="1296988"/>
            <a:ext cx="4100512" cy="0"/>
          </a:xfrm>
          <a:prstGeom prst="line">
            <a:avLst/>
          </a:prstGeom>
          <a:ln w="9525" cap="flat" cmpd="sng">
            <a:solidFill>
              <a:schemeClr val="tx1"/>
            </a:solidFill>
            <a:prstDash val="dash"/>
            <a:headEnd type="none" w="med" len="med"/>
            <a:tailEnd type="none" w="med" len="med"/>
          </a:ln>
        </p:spPr>
      </p:sp>
      <p:sp>
        <p:nvSpPr>
          <p:cNvPr id="61463" name="Line 20"/>
          <p:cNvSpPr/>
          <p:nvPr/>
        </p:nvSpPr>
        <p:spPr>
          <a:xfrm flipH="1">
            <a:off x="415925" y="1908175"/>
            <a:ext cx="4675188" cy="0"/>
          </a:xfrm>
          <a:prstGeom prst="line">
            <a:avLst/>
          </a:prstGeom>
          <a:ln w="9525" cap="flat" cmpd="sng">
            <a:solidFill>
              <a:schemeClr val="tx1"/>
            </a:solidFill>
            <a:prstDash val="dash"/>
            <a:headEnd type="none" w="med" len="med"/>
            <a:tailEnd type="none" w="med" len="med"/>
          </a:ln>
        </p:spPr>
      </p:sp>
      <p:sp>
        <p:nvSpPr>
          <p:cNvPr id="61464" name="Line 21"/>
          <p:cNvSpPr/>
          <p:nvPr/>
        </p:nvSpPr>
        <p:spPr>
          <a:xfrm>
            <a:off x="2268538" y="928688"/>
            <a:ext cx="0" cy="365125"/>
          </a:xfrm>
          <a:prstGeom prst="line">
            <a:avLst/>
          </a:prstGeom>
          <a:ln w="9525" cap="flat" cmpd="sng">
            <a:solidFill>
              <a:schemeClr val="tx1"/>
            </a:solidFill>
            <a:prstDash val="dash"/>
            <a:headEnd type="none" w="med" len="med"/>
            <a:tailEnd type="none" w="med" len="med"/>
          </a:ln>
        </p:spPr>
      </p:sp>
      <p:sp>
        <p:nvSpPr>
          <p:cNvPr id="61465" name="Line 22"/>
          <p:cNvSpPr/>
          <p:nvPr/>
        </p:nvSpPr>
        <p:spPr>
          <a:xfrm>
            <a:off x="3260725" y="930275"/>
            <a:ext cx="0" cy="365125"/>
          </a:xfrm>
          <a:prstGeom prst="line">
            <a:avLst/>
          </a:prstGeom>
          <a:ln w="9525" cap="flat" cmpd="sng">
            <a:solidFill>
              <a:schemeClr val="tx1"/>
            </a:solidFill>
            <a:prstDash val="dash"/>
            <a:headEnd type="none" w="med" len="med"/>
            <a:tailEnd type="none" w="med" len="med"/>
          </a:ln>
        </p:spPr>
      </p:sp>
      <p:sp>
        <p:nvSpPr>
          <p:cNvPr id="61466" name="Line 23"/>
          <p:cNvSpPr/>
          <p:nvPr/>
        </p:nvSpPr>
        <p:spPr>
          <a:xfrm>
            <a:off x="2770188" y="773113"/>
            <a:ext cx="0" cy="4691062"/>
          </a:xfrm>
          <a:prstGeom prst="line">
            <a:avLst/>
          </a:prstGeom>
          <a:ln w="9525" cap="flat" cmpd="sng">
            <a:solidFill>
              <a:schemeClr val="hlink"/>
            </a:solidFill>
            <a:prstDash val="lgDashDot"/>
            <a:headEnd type="none" w="med" len="med"/>
            <a:tailEnd type="none" w="med" len="med"/>
          </a:ln>
        </p:spPr>
      </p:sp>
      <p:sp>
        <p:nvSpPr>
          <p:cNvPr id="61467" name="Line 24"/>
          <p:cNvSpPr/>
          <p:nvPr/>
        </p:nvSpPr>
        <p:spPr>
          <a:xfrm>
            <a:off x="7180263" y="690563"/>
            <a:ext cx="0" cy="1933575"/>
          </a:xfrm>
          <a:prstGeom prst="line">
            <a:avLst/>
          </a:prstGeom>
          <a:ln w="9525" cap="flat" cmpd="sng">
            <a:solidFill>
              <a:schemeClr val="hlink"/>
            </a:solidFill>
            <a:prstDash val="lgDashDot"/>
            <a:headEnd type="none" w="med" len="med"/>
            <a:tailEnd type="none" w="med" len="med"/>
          </a:ln>
        </p:spPr>
      </p:sp>
      <p:sp>
        <p:nvSpPr>
          <p:cNvPr id="61468" name="Line 25"/>
          <p:cNvSpPr/>
          <p:nvPr/>
        </p:nvSpPr>
        <p:spPr>
          <a:xfrm flipH="1">
            <a:off x="0" y="4013200"/>
            <a:ext cx="5472113" cy="0"/>
          </a:xfrm>
          <a:prstGeom prst="line">
            <a:avLst/>
          </a:prstGeom>
          <a:ln w="9525" cap="flat" cmpd="sng">
            <a:solidFill>
              <a:schemeClr val="hlink"/>
            </a:solidFill>
            <a:prstDash val="lgDashDot"/>
            <a:headEnd type="none" w="med" len="med"/>
            <a:tailEnd type="none" w="med" len="med"/>
          </a:ln>
        </p:spPr>
      </p:sp>
      <p:sp>
        <p:nvSpPr>
          <p:cNvPr id="393242" name="Line 26"/>
          <p:cNvSpPr/>
          <p:nvPr/>
        </p:nvSpPr>
        <p:spPr>
          <a:xfrm>
            <a:off x="5146675" y="2641600"/>
            <a:ext cx="992188" cy="0"/>
          </a:xfrm>
          <a:prstGeom prst="line">
            <a:avLst/>
          </a:prstGeom>
          <a:ln w="9525" cap="flat" cmpd="sng">
            <a:solidFill>
              <a:schemeClr val="hlink"/>
            </a:solidFill>
            <a:prstDash val="solid"/>
            <a:headEnd type="none" w="med" len="med"/>
            <a:tailEnd type="none" w="med" len="med"/>
          </a:ln>
        </p:spPr>
      </p:sp>
      <p:sp>
        <p:nvSpPr>
          <p:cNvPr id="393243" name="Line 27"/>
          <p:cNvSpPr/>
          <p:nvPr/>
        </p:nvSpPr>
        <p:spPr>
          <a:xfrm>
            <a:off x="6570663" y="1622425"/>
            <a:ext cx="0" cy="2025650"/>
          </a:xfrm>
          <a:prstGeom prst="line">
            <a:avLst/>
          </a:prstGeom>
          <a:ln w="9525" cap="flat" cmpd="sng">
            <a:solidFill>
              <a:schemeClr val="hlink"/>
            </a:solidFill>
            <a:prstDash val="solid"/>
            <a:headEnd type="none" w="med" len="med"/>
            <a:tailEnd type="none" w="med" len="med"/>
          </a:ln>
        </p:spPr>
      </p:sp>
      <p:sp>
        <p:nvSpPr>
          <p:cNvPr id="393244" name="Line 28"/>
          <p:cNvSpPr/>
          <p:nvPr/>
        </p:nvSpPr>
        <p:spPr>
          <a:xfrm>
            <a:off x="5565775" y="2355850"/>
            <a:ext cx="3043238" cy="3082925"/>
          </a:xfrm>
          <a:prstGeom prst="line">
            <a:avLst/>
          </a:prstGeom>
          <a:ln w="9525" cap="flat" cmpd="sng">
            <a:solidFill>
              <a:schemeClr val="hlink"/>
            </a:solidFill>
            <a:prstDash val="solid"/>
            <a:headEnd type="none" w="med" len="med"/>
            <a:tailEnd type="none" w="med" len="med"/>
          </a:ln>
        </p:spPr>
      </p:sp>
      <p:sp>
        <p:nvSpPr>
          <p:cNvPr id="393245" name="Oval 29"/>
          <p:cNvSpPr/>
          <p:nvPr/>
        </p:nvSpPr>
        <p:spPr>
          <a:xfrm>
            <a:off x="2260600" y="3500438"/>
            <a:ext cx="1006475" cy="1008062"/>
          </a:xfrm>
          <a:prstGeom prst="ellipse">
            <a:avLst/>
          </a:prstGeom>
          <a:noFill/>
          <a:ln w="38100" cap="flat" cmpd="sng">
            <a:solidFill>
              <a:schemeClr val="tx1"/>
            </a:solidFill>
            <a:prstDash val="solid"/>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93246" name="Line 30"/>
          <p:cNvSpPr/>
          <p:nvPr/>
        </p:nvSpPr>
        <p:spPr>
          <a:xfrm>
            <a:off x="715963" y="1111250"/>
            <a:ext cx="0" cy="4035425"/>
          </a:xfrm>
          <a:prstGeom prst="line">
            <a:avLst/>
          </a:prstGeom>
          <a:ln w="9525" cap="flat" cmpd="sng">
            <a:solidFill>
              <a:schemeClr val="hlink"/>
            </a:solidFill>
            <a:prstDash val="solid"/>
            <a:headEnd type="none" w="med" len="med"/>
            <a:tailEnd type="none" w="med" len="med"/>
          </a:ln>
        </p:spPr>
      </p:sp>
      <p:sp>
        <p:nvSpPr>
          <p:cNvPr id="393247" name="Line 31"/>
          <p:cNvSpPr/>
          <p:nvPr/>
        </p:nvSpPr>
        <p:spPr>
          <a:xfrm>
            <a:off x="334963" y="3382963"/>
            <a:ext cx="6937375" cy="0"/>
          </a:xfrm>
          <a:prstGeom prst="line">
            <a:avLst/>
          </a:prstGeom>
          <a:ln w="9525" cap="flat" cmpd="sng">
            <a:solidFill>
              <a:schemeClr val="hlink"/>
            </a:solidFill>
            <a:prstDash val="solid"/>
            <a:headEnd type="none" w="med" len="med"/>
            <a:tailEnd type="none" w="med" len="med"/>
          </a:ln>
        </p:spPr>
      </p:sp>
      <p:sp>
        <p:nvSpPr>
          <p:cNvPr id="393248" name="Line 32"/>
          <p:cNvSpPr/>
          <p:nvPr/>
        </p:nvSpPr>
        <p:spPr>
          <a:xfrm>
            <a:off x="438150" y="1654175"/>
            <a:ext cx="0" cy="3278188"/>
          </a:xfrm>
          <a:prstGeom prst="line">
            <a:avLst/>
          </a:prstGeom>
          <a:ln w="9525" cap="flat" cmpd="sng">
            <a:solidFill>
              <a:schemeClr val="hlink"/>
            </a:solidFill>
            <a:prstDash val="solid"/>
            <a:headEnd type="none" w="med" len="med"/>
            <a:tailEnd type="none" w="med" len="med"/>
          </a:ln>
        </p:spPr>
      </p:sp>
      <p:sp>
        <p:nvSpPr>
          <p:cNvPr id="393249" name="Line 33"/>
          <p:cNvSpPr/>
          <p:nvPr/>
        </p:nvSpPr>
        <p:spPr>
          <a:xfrm>
            <a:off x="5087938" y="1676400"/>
            <a:ext cx="0" cy="3262313"/>
          </a:xfrm>
          <a:prstGeom prst="line">
            <a:avLst/>
          </a:prstGeom>
          <a:ln w="9525" cap="flat" cmpd="sng">
            <a:solidFill>
              <a:schemeClr val="hlink"/>
            </a:solidFill>
            <a:prstDash val="solid"/>
            <a:headEnd type="none" w="med" len="med"/>
            <a:tailEnd type="none" w="med" len="med"/>
          </a:ln>
        </p:spPr>
      </p:sp>
      <p:sp>
        <p:nvSpPr>
          <p:cNvPr id="393250" name="Line 34"/>
          <p:cNvSpPr/>
          <p:nvPr/>
        </p:nvSpPr>
        <p:spPr>
          <a:xfrm>
            <a:off x="4810125" y="1155700"/>
            <a:ext cx="0" cy="3879850"/>
          </a:xfrm>
          <a:prstGeom prst="line">
            <a:avLst/>
          </a:prstGeom>
          <a:ln w="9525" cap="flat" cmpd="sng">
            <a:solidFill>
              <a:schemeClr val="hlink"/>
            </a:solidFill>
            <a:prstDash val="solid"/>
            <a:headEnd type="none" w="med" len="med"/>
            <a:tailEnd type="none" w="med" len="med"/>
          </a:ln>
        </p:spPr>
      </p:sp>
      <p:sp>
        <p:nvSpPr>
          <p:cNvPr id="393251" name="Line 35"/>
          <p:cNvSpPr/>
          <p:nvPr/>
        </p:nvSpPr>
        <p:spPr>
          <a:xfrm>
            <a:off x="7767638" y="1633538"/>
            <a:ext cx="0" cy="3252787"/>
          </a:xfrm>
          <a:prstGeom prst="line">
            <a:avLst/>
          </a:prstGeom>
          <a:ln w="9525" cap="flat" cmpd="sng">
            <a:solidFill>
              <a:schemeClr val="hlink"/>
            </a:solidFill>
            <a:prstDash val="solid"/>
            <a:headEnd type="none" w="med" len="med"/>
            <a:tailEnd type="none" w="med" len="med"/>
          </a:ln>
        </p:spPr>
      </p:sp>
      <p:sp>
        <p:nvSpPr>
          <p:cNvPr id="393252" name="Line 36"/>
          <p:cNvSpPr/>
          <p:nvPr/>
        </p:nvSpPr>
        <p:spPr>
          <a:xfrm>
            <a:off x="319088" y="4581525"/>
            <a:ext cx="7589837" cy="0"/>
          </a:xfrm>
          <a:prstGeom prst="line">
            <a:avLst/>
          </a:prstGeom>
          <a:ln w="9525" cap="flat" cmpd="sng">
            <a:solidFill>
              <a:schemeClr val="hlink"/>
            </a:solidFill>
            <a:prstDash val="solid"/>
            <a:headEnd type="none" w="med" len="med"/>
            <a:tailEnd type="none" w="med" len="med"/>
          </a:ln>
        </p:spPr>
      </p:sp>
      <p:sp>
        <p:nvSpPr>
          <p:cNvPr id="393253" name="Line 37"/>
          <p:cNvSpPr/>
          <p:nvPr/>
        </p:nvSpPr>
        <p:spPr>
          <a:xfrm>
            <a:off x="5835650" y="1905000"/>
            <a:ext cx="0" cy="1203325"/>
          </a:xfrm>
          <a:prstGeom prst="line">
            <a:avLst/>
          </a:prstGeom>
          <a:ln w="9525" cap="flat" cmpd="sng">
            <a:solidFill>
              <a:schemeClr val="hlink"/>
            </a:solidFill>
            <a:prstDash val="solid"/>
            <a:headEnd type="none" w="med" len="med"/>
            <a:tailEnd type="none" w="med" len="med"/>
          </a:ln>
        </p:spPr>
      </p:sp>
      <p:sp>
        <p:nvSpPr>
          <p:cNvPr id="393254" name="Line 38"/>
          <p:cNvSpPr/>
          <p:nvPr/>
        </p:nvSpPr>
        <p:spPr>
          <a:xfrm>
            <a:off x="261938" y="2641600"/>
            <a:ext cx="169862" cy="719138"/>
          </a:xfrm>
          <a:prstGeom prst="line">
            <a:avLst/>
          </a:prstGeom>
          <a:ln w="38100" cap="flat" cmpd="sng">
            <a:solidFill>
              <a:schemeClr val="tx1"/>
            </a:solidFill>
            <a:prstDash val="solid"/>
            <a:headEnd type="none" w="med" len="med"/>
            <a:tailEnd type="none" w="med" len="med"/>
          </a:ln>
        </p:spPr>
      </p:sp>
      <p:sp>
        <p:nvSpPr>
          <p:cNvPr id="393255" name="Line 39"/>
          <p:cNvSpPr/>
          <p:nvPr/>
        </p:nvSpPr>
        <p:spPr>
          <a:xfrm>
            <a:off x="431800" y="3373438"/>
            <a:ext cx="273050" cy="0"/>
          </a:xfrm>
          <a:prstGeom prst="line">
            <a:avLst/>
          </a:prstGeom>
          <a:ln w="38100" cap="flat" cmpd="sng">
            <a:solidFill>
              <a:schemeClr val="tx1"/>
            </a:solidFill>
            <a:prstDash val="solid"/>
            <a:headEnd type="none" w="med" len="med"/>
            <a:tailEnd type="none" w="med" len="med"/>
          </a:ln>
        </p:spPr>
      </p:sp>
      <p:sp>
        <p:nvSpPr>
          <p:cNvPr id="393256" name="Line 40"/>
          <p:cNvSpPr/>
          <p:nvPr/>
        </p:nvSpPr>
        <p:spPr>
          <a:xfrm>
            <a:off x="704850" y="3373438"/>
            <a:ext cx="0" cy="1201737"/>
          </a:xfrm>
          <a:prstGeom prst="line">
            <a:avLst/>
          </a:prstGeom>
          <a:ln w="38100" cap="flat" cmpd="sng">
            <a:solidFill>
              <a:schemeClr val="tx1"/>
            </a:solidFill>
            <a:prstDash val="solid"/>
            <a:headEnd type="none" w="med" len="med"/>
            <a:tailEnd type="none" w="med" len="med"/>
          </a:ln>
        </p:spPr>
      </p:sp>
      <p:sp>
        <p:nvSpPr>
          <p:cNvPr id="393257" name="Line 41"/>
          <p:cNvSpPr/>
          <p:nvPr/>
        </p:nvSpPr>
        <p:spPr>
          <a:xfrm flipH="1">
            <a:off x="431800" y="4589463"/>
            <a:ext cx="273050" cy="0"/>
          </a:xfrm>
          <a:prstGeom prst="line">
            <a:avLst/>
          </a:prstGeom>
          <a:ln w="38100" cap="flat" cmpd="sng">
            <a:solidFill>
              <a:schemeClr val="tx1"/>
            </a:solidFill>
            <a:prstDash val="solid"/>
            <a:headEnd type="none" w="med" len="med"/>
            <a:tailEnd type="none" w="med" len="med"/>
          </a:ln>
        </p:spPr>
      </p:sp>
      <p:sp>
        <p:nvSpPr>
          <p:cNvPr id="393258" name="Line 42"/>
          <p:cNvSpPr/>
          <p:nvPr/>
        </p:nvSpPr>
        <p:spPr>
          <a:xfrm flipH="1">
            <a:off x="274638" y="4575175"/>
            <a:ext cx="142875" cy="758825"/>
          </a:xfrm>
          <a:prstGeom prst="line">
            <a:avLst/>
          </a:prstGeom>
          <a:ln w="38100" cap="flat" cmpd="sng">
            <a:solidFill>
              <a:schemeClr val="tx1"/>
            </a:solidFill>
            <a:prstDash val="solid"/>
            <a:headEnd type="none" w="med" len="med"/>
            <a:tailEnd type="none" w="med" len="med"/>
          </a:ln>
        </p:spPr>
      </p:sp>
      <p:sp>
        <p:nvSpPr>
          <p:cNvPr id="393259" name="Line 43"/>
          <p:cNvSpPr/>
          <p:nvPr/>
        </p:nvSpPr>
        <p:spPr>
          <a:xfrm>
            <a:off x="719138" y="3398838"/>
            <a:ext cx="4114800" cy="0"/>
          </a:xfrm>
          <a:prstGeom prst="line">
            <a:avLst/>
          </a:prstGeom>
          <a:ln w="19050" cap="flat" cmpd="sng">
            <a:solidFill>
              <a:schemeClr val="tx1"/>
            </a:solidFill>
            <a:prstDash val="lgDash"/>
            <a:headEnd type="none" w="med" len="med"/>
            <a:tailEnd type="none" w="med" len="med"/>
          </a:ln>
        </p:spPr>
      </p:sp>
      <p:sp>
        <p:nvSpPr>
          <p:cNvPr id="393260" name="Line 44"/>
          <p:cNvSpPr/>
          <p:nvPr/>
        </p:nvSpPr>
        <p:spPr>
          <a:xfrm>
            <a:off x="701675" y="4572000"/>
            <a:ext cx="4114800" cy="0"/>
          </a:xfrm>
          <a:prstGeom prst="line">
            <a:avLst/>
          </a:prstGeom>
          <a:ln w="19050" cap="flat" cmpd="sng">
            <a:solidFill>
              <a:schemeClr val="tx1"/>
            </a:solidFill>
            <a:prstDash val="lgDash"/>
            <a:headEnd type="none" w="med" len="med"/>
            <a:tailEnd type="none" w="med" len="med"/>
          </a:ln>
        </p:spPr>
      </p:sp>
      <p:sp>
        <p:nvSpPr>
          <p:cNvPr id="393261" name="Oval 45"/>
          <p:cNvSpPr/>
          <p:nvPr/>
        </p:nvSpPr>
        <p:spPr>
          <a:xfrm>
            <a:off x="361950" y="3305175"/>
            <a:ext cx="144463" cy="144463"/>
          </a:xfrm>
          <a:prstGeom prst="ellipse">
            <a:avLst/>
          </a:prstGeom>
          <a:solidFill>
            <a:srgbClr val="FF0000"/>
          </a:solidFill>
          <a:ln w="38100" cap="flat" cmpd="sng">
            <a:solidFill>
              <a:srgbClr val="FF0000"/>
            </a:solidFill>
            <a:prstDash val="solid"/>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93262" name="Oval 46"/>
          <p:cNvSpPr/>
          <p:nvPr/>
        </p:nvSpPr>
        <p:spPr>
          <a:xfrm>
            <a:off x="363538" y="4513263"/>
            <a:ext cx="144462" cy="144462"/>
          </a:xfrm>
          <a:prstGeom prst="ellipse">
            <a:avLst/>
          </a:prstGeom>
          <a:solidFill>
            <a:srgbClr val="FF0000"/>
          </a:solidFill>
          <a:ln w="38100" cap="flat" cmpd="sng">
            <a:solidFill>
              <a:srgbClr val="FF0000"/>
            </a:solidFill>
            <a:prstDash val="solid"/>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93263" name="Oval 47"/>
          <p:cNvSpPr/>
          <p:nvPr/>
        </p:nvSpPr>
        <p:spPr>
          <a:xfrm>
            <a:off x="638175" y="3308350"/>
            <a:ext cx="144463" cy="144463"/>
          </a:xfrm>
          <a:prstGeom prst="ellipse">
            <a:avLst/>
          </a:prstGeom>
          <a:solidFill>
            <a:srgbClr val="FF0000"/>
          </a:solidFill>
          <a:ln w="38100" cap="flat" cmpd="sng">
            <a:solidFill>
              <a:srgbClr val="FF0000"/>
            </a:solidFill>
            <a:prstDash val="solid"/>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93264" name="Oval 48"/>
          <p:cNvSpPr/>
          <p:nvPr/>
        </p:nvSpPr>
        <p:spPr>
          <a:xfrm>
            <a:off x="639763" y="4516438"/>
            <a:ext cx="144462" cy="144462"/>
          </a:xfrm>
          <a:prstGeom prst="ellipse">
            <a:avLst/>
          </a:prstGeom>
          <a:solidFill>
            <a:srgbClr val="FF0000"/>
          </a:solidFill>
          <a:ln w="38100" cap="flat" cmpd="sng">
            <a:solidFill>
              <a:srgbClr val="FF0000"/>
            </a:solidFill>
            <a:prstDash val="solid"/>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93265" name="Line 49"/>
          <p:cNvSpPr/>
          <p:nvPr/>
        </p:nvSpPr>
        <p:spPr>
          <a:xfrm rot="10800000">
            <a:off x="5103813" y="4610100"/>
            <a:ext cx="169862" cy="719138"/>
          </a:xfrm>
          <a:prstGeom prst="line">
            <a:avLst/>
          </a:prstGeom>
          <a:ln w="38100" cap="flat" cmpd="sng">
            <a:solidFill>
              <a:schemeClr val="tx1"/>
            </a:solidFill>
            <a:prstDash val="solid"/>
            <a:headEnd type="none" w="med" len="med"/>
            <a:tailEnd type="none" w="med" len="med"/>
          </a:ln>
        </p:spPr>
      </p:sp>
      <p:sp>
        <p:nvSpPr>
          <p:cNvPr id="393266" name="Line 50"/>
          <p:cNvSpPr/>
          <p:nvPr/>
        </p:nvSpPr>
        <p:spPr>
          <a:xfrm rot="10800000">
            <a:off x="4832350" y="4598988"/>
            <a:ext cx="273050" cy="0"/>
          </a:xfrm>
          <a:prstGeom prst="line">
            <a:avLst/>
          </a:prstGeom>
          <a:ln w="38100" cap="flat" cmpd="sng">
            <a:solidFill>
              <a:schemeClr val="tx1"/>
            </a:solidFill>
            <a:prstDash val="solid"/>
            <a:headEnd type="none" w="med" len="med"/>
            <a:tailEnd type="none" w="med" len="med"/>
          </a:ln>
        </p:spPr>
      </p:sp>
      <p:sp>
        <p:nvSpPr>
          <p:cNvPr id="393267" name="Line 51"/>
          <p:cNvSpPr/>
          <p:nvPr/>
        </p:nvSpPr>
        <p:spPr>
          <a:xfrm rot="10800000">
            <a:off x="4832350" y="3395663"/>
            <a:ext cx="0" cy="1201737"/>
          </a:xfrm>
          <a:prstGeom prst="line">
            <a:avLst/>
          </a:prstGeom>
          <a:ln w="38100" cap="flat" cmpd="sng">
            <a:solidFill>
              <a:schemeClr val="tx1"/>
            </a:solidFill>
            <a:prstDash val="solid"/>
            <a:headEnd type="none" w="med" len="med"/>
            <a:tailEnd type="none" w="med" len="med"/>
          </a:ln>
        </p:spPr>
      </p:sp>
      <p:sp>
        <p:nvSpPr>
          <p:cNvPr id="393268" name="Line 52"/>
          <p:cNvSpPr/>
          <p:nvPr/>
        </p:nvSpPr>
        <p:spPr>
          <a:xfrm rot="-10800000" flipH="1">
            <a:off x="4832350" y="3382963"/>
            <a:ext cx="273050" cy="0"/>
          </a:xfrm>
          <a:prstGeom prst="line">
            <a:avLst/>
          </a:prstGeom>
          <a:ln w="38100" cap="flat" cmpd="sng">
            <a:solidFill>
              <a:schemeClr val="tx1"/>
            </a:solidFill>
            <a:prstDash val="solid"/>
            <a:headEnd type="none" w="med" len="med"/>
            <a:tailEnd type="none" w="med" len="med"/>
          </a:ln>
        </p:spPr>
      </p:sp>
      <p:sp>
        <p:nvSpPr>
          <p:cNvPr id="393269" name="Line 53"/>
          <p:cNvSpPr/>
          <p:nvPr/>
        </p:nvSpPr>
        <p:spPr>
          <a:xfrm rot="-10800000" flipH="1">
            <a:off x="5119688" y="2638425"/>
            <a:ext cx="142875" cy="758825"/>
          </a:xfrm>
          <a:prstGeom prst="line">
            <a:avLst/>
          </a:prstGeom>
          <a:ln w="38100" cap="flat" cmpd="sng">
            <a:solidFill>
              <a:schemeClr val="tx1"/>
            </a:solidFill>
            <a:prstDash val="solid"/>
            <a:headEnd type="none" w="med" len="med"/>
            <a:tailEnd type="none" w="med" len="med"/>
          </a:ln>
        </p:spPr>
      </p:sp>
      <p:sp>
        <p:nvSpPr>
          <p:cNvPr id="393270" name="Oval 54"/>
          <p:cNvSpPr/>
          <p:nvPr/>
        </p:nvSpPr>
        <p:spPr>
          <a:xfrm rot="10800000">
            <a:off x="5029200" y="4521200"/>
            <a:ext cx="144463" cy="144463"/>
          </a:xfrm>
          <a:prstGeom prst="ellipse">
            <a:avLst/>
          </a:prstGeom>
          <a:solidFill>
            <a:srgbClr val="FF0000"/>
          </a:solidFill>
          <a:ln w="38100" cap="flat" cmpd="sng">
            <a:solidFill>
              <a:srgbClr val="FF0000"/>
            </a:solidFill>
            <a:prstDash val="solid"/>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93271" name="Oval 55"/>
          <p:cNvSpPr/>
          <p:nvPr/>
        </p:nvSpPr>
        <p:spPr>
          <a:xfrm rot="10800000">
            <a:off x="5027613" y="3313113"/>
            <a:ext cx="144462" cy="144462"/>
          </a:xfrm>
          <a:prstGeom prst="ellipse">
            <a:avLst/>
          </a:prstGeom>
          <a:solidFill>
            <a:srgbClr val="FF0000"/>
          </a:solidFill>
          <a:ln w="38100" cap="flat" cmpd="sng">
            <a:solidFill>
              <a:srgbClr val="FF0000"/>
            </a:solidFill>
            <a:prstDash val="solid"/>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93272" name="Oval 56"/>
          <p:cNvSpPr/>
          <p:nvPr/>
        </p:nvSpPr>
        <p:spPr>
          <a:xfrm rot="10800000">
            <a:off x="4752975" y="4518025"/>
            <a:ext cx="144463" cy="144463"/>
          </a:xfrm>
          <a:prstGeom prst="ellipse">
            <a:avLst/>
          </a:prstGeom>
          <a:solidFill>
            <a:srgbClr val="FF0000"/>
          </a:solidFill>
          <a:ln w="38100" cap="flat" cmpd="sng">
            <a:solidFill>
              <a:srgbClr val="FF0000"/>
            </a:solidFill>
            <a:prstDash val="solid"/>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93273" name="Oval 57"/>
          <p:cNvSpPr/>
          <p:nvPr/>
        </p:nvSpPr>
        <p:spPr>
          <a:xfrm rot="10800000">
            <a:off x="4751388" y="3309938"/>
            <a:ext cx="144462" cy="144462"/>
          </a:xfrm>
          <a:prstGeom prst="ellipse">
            <a:avLst/>
          </a:prstGeom>
          <a:solidFill>
            <a:srgbClr val="FF0000"/>
          </a:solidFill>
          <a:ln w="38100" cap="flat" cmpd="sng">
            <a:solidFill>
              <a:srgbClr val="FF0000"/>
            </a:solidFill>
            <a:prstDash val="solid"/>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93274" name="Line 58"/>
          <p:cNvSpPr/>
          <p:nvPr/>
        </p:nvSpPr>
        <p:spPr>
          <a:xfrm>
            <a:off x="265113" y="2651125"/>
            <a:ext cx="620712" cy="657225"/>
          </a:xfrm>
          <a:prstGeom prst="line">
            <a:avLst/>
          </a:prstGeom>
          <a:ln w="38100" cap="flat" cmpd="sng">
            <a:solidFill>
              <a:schemeClr val="hlink"/>
            </a:solidFill>
            <a:prstDash val="solid"/>
            <a:headEnd type="none" w="med" len="med"/>
            <a:tailEnd type="none" w="med" len="med"/>
          </a:ln>
        </p:spPr>
      </p:sp>
      <p:sp>
        <p:nvSpPr>
          <p:cNvPr id="393275" name="Line 59"/>
          <p:cNvSpPr/>
          <p:nvPr/>
        </p:nvSpPr>
        <p:spPr>
          <a:xfrm>
            <a:off x="882650" y="3295650"/>
            <a:ext cx="0" cy="1368425"/>
          </a:xfrm>
          <a:prstGeom prst="line">
            <a:avLst/>
          </a:prstGeom>
          <a:ln w="38100" cap="flat" cmpd="sng">
            <a:solidFill>
              <a:schemeClr val="hlink"/>
            </a:solidFill>
            <a:prstDash val="solid"/>
            <a:headEnd type="none" w="med" len="med"/>
            <a:tailEnd type="none" w="med" len="med"/>
          </a:ln>
        </p:spPr>
      </p:sp>
      <p:sp>
        <p:nvSpPr>
          <p:cNvPr id="393276" name="Line 60"/>
          <p:cNvSpPr/>
          <p:nvPr/>
        </p:nvSpPr>
        <p:spPr>
          <a:xfrm flipH="1">
            <a:off x="279400" y="4645025"/>
            <a:ext cx="609600" cy="669925"/>
          </a:xfrm>
          <a:prstGeom prst="line">
            <a:avLst/>
          </a:prstGeom>
          <a:ln w="38100" cap="flat" cmpd="sng">
            <a:solidFill>
              <a:schemeClr val="hlink"/>
            </a:solidFill>
            <a:prstDash val="solid"/>
            <a:headEnd type="none" w="med" len="med"/>
            <a:tailEnd type="none" w="med" len="med"/>
          </a:ln>
        </p:spPr>
      </p:sp>
      <p:sp>
        <p:nvSpPr>
          <p:cNvPr id="393277" name="Line 61"/>
          <p:cNvSpPr/>
          <p:nvPr/>
        </p:nvSpPr>
        <p:spPr>
          <a:xfrm rot="10800000">
            <a:off x="4641850" y="4630738"/>
            <a:ext cx="630238" cy="685800"/>
          </a:xfrm>
          <a:prstGeom prst="line">
            <a:avLst/>
          </a:prstGeom>
          <a:ln w="38100" cap="flat" cmpd="sng">
            <a:solidFill>
              <a:schemeClr val="hlink"/>
            </a:solidFill>
            <a:prstDash val="solid"/>
            <a:headEnd type="none" w="med" len="med"/>
            <a:tailEnd type="none" w="med" len="med"/>
          </a:ln>
        </p:spPr>
      </p:sp>
      <p:sp>
        <p:nvSpPr>
          <p:cNvPr id="393278" name="Line 62"/>
          <p:cNvSpPr/>
          <p:nvPr/>
        </p:nvSpPr>
        <p:spPr>
          <a:xfrm rot="10800000">
            <a:off x="4646613" y="3309938"/>
            <a:ext cx="0" cy="1330325"/>
          </a:xfrm>
          <a:prstGeom prst="line">
            <a:avLst/>
          </a:prstGeom>
          <a:ln w="38100" cap="flat" cmpd="sng">
            <a:solidFill>
              <a:schemeClr val="hlink"/>
            </a:solidFill>
            <a:prstDash val="solid"/>
            <a:headEnd type="none" w="med" len="med"/>
            <a:tailEnd type="none" w="med" len="med"/>
          </a:ln>
        </p:spPr>
      </p:sp>
      <p:sp>
        <p:nvSpPr>
          <p:cNvPr id="393279" name="Line 63"/>
          <p:cNvSpPr/>
          <p:nvPr/>
        </p:nvSpPr>
        <p:spPr>
          <a:xfrm rot="-10800000" flipH="1">
            <a:off x="4643438" y="2652713"/>
            <a:ext cx="615950" cy="669925"/>
          </a:xfrm>
          <a:prstGeom prst="line">
            <a:avLst/>
          </a:prstGeom>
          <a:ln w="38100" cap="flat" cmpd="sng">
            <a:solidFill>
              <a:schemeClr val="hlink"/>
            </a:solidFill>
            <a:prstDash val="solid"/>
            <a:headEnd type="none" w="med" len="med"/>
            <a:tailEnd type="none" w="med" len="med"/>
          </a:ln>
        </p:spPr>
      </p:sp>
      <p:grpSp>
        <p:nvGrpSpPr>
          <p:cNvPr id="61507" name="Group 64"/>
          <p:cNvGrpSpPr/>
          <p:nvPr/>
        </p:nvGrpSpPr>
        <p:grpSpPr>
          <a:xfrm>
            <a:off x="5807075" y="914400"/>
            <a:ext cx="2720975" cy="1327150"/>
            <a:chOff x="3658" y="656"/>
            <a:chExt cx="1714" cy="836"/>
          </a:xfrm>
        </p:grpSpPr>
        <p:sp>
          <p:nvSpPr>
            <p:cNvPr id="61509" name="Line 65"/>
            <p:cNvSpPr/>
            <p:nvPr/>
          </p:nvSpPr>
          <p:spPr>
            <a:xfrm rot="-5400000">
              <a:off x="3447" y="866"/>
              <a:ext cx="836" cy="415"/>
            </a:xfrm>
            <a:prstGeom prst="line">
              <a:avLst/>
            </a:prstGeom>
            <a:ln w="38100" cap="flat" cmpd="sng">
              <a:solidFill>
                <a:schemeClr val="tx1"/>
              </a:solidFill>
              <a:prstDash val="solid"/>
              <a:headEnd type="none" w="med" len="med"/>
              <a:tailEnd type="none" w="med" len="med"/>
            </a:ln>
          </p:spPr>
        </p:sp>
        <p:sp>
          <p:nvSpPr>
            <p:cNvPr id="61510" name="Line 66"/>
            <p:cNvSpPr/>
            <p:nvPr/>
          </p:nvSpPr>
          <p:spPr>
            <a:xfrm rot="-5400000">
              <a:off x="4519" y="214"/>
              <a:ext cx="0" cy="893"/>
            </a:xfrm>
            <a:prstGeom prst="line">
              <a:avLst/>
            </a:prstGeom>
            <a:ln w="38100" cap="flat" cmpd="sng">
              <a:solidFill>
                <a:schemeClr val="tx1"/>
              </a:solidFill>
              <a:prstDash val="solid"/>
              <a:headEnd type="none" w="med" len="med"/>
              <a:tailEnd type="none" w="med" len="med"/>
            </a:ln>
          </p:spPr>
        </p:sp>
        <p:sp>
          <p:nvSpPr>
            <p:cNvPr id="61511" name="Line 67"/>
            <p:cNvSpPr/>
            <p:nvPr/>
          </p:nvSpPr>
          <p:spPr>
            <a:xfrm rot="-5400000" flipH="1">
              <a:off x="4757" y="869"/>
              <a:ext cx="824" cy="406"/>
            </a:xfrm>
            <a:prstGeom prst="line">
              <a:avLst/>
            </a:prstGeom>
            <a:ln w="38100" cap="flat" cmpd="sng">
              <a:solidFill>
                <a:schemeClr val="tx1"/>
              </a:solidFill>
              <a:prstDash val="solid"/>
              <a:headEnd type="none" w="med" len="med"/>
              <a:tailEnd type="none" w="med" len="med"/>
            </a:ln>
          </p:spPr>
        </p:sp>
      </p:grpSp>
      <p:pic>
        <p:nvPicPr>
          <p:cNvPr id="393284" name="Picture 68"/>
          <p:cNvPicPr>
            <a:picLocks noChangeAspect="1"/>
          </p:cNvPicPr>
          <p:nvPr/>
        </p:nvPicPr>
        <p:blipFill>
          <a:blip r:embed="rId2"/>
          <a:stretch>
            <a:fillRect/>
          </a:stretch>
        </p:blipFill>
        <p:spPr>
          <a:xfrm>
            <a:off x="5356225" y="2852738"/>
            <a:ext cx="3756025" cy="2151062"/>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iterate type="wd">
                                    <p:tmPct val="10000"/>
                                  </p:iterate>
                                  <p:childTnLst>
                                    <p:set>
                                      <p:cBhvr>
                                        <p:cTn id="6" dur="1" fill="hold">
                                          <p:stCondLst>
                                            <p:cond delay="0"/>
                                          </p:stCondLst>
                                        </p:cTn>
                                        <p:tgtEl>
                                          <p:spTgt spid="393219">
                                            <p:txEl>
                                              <p:pRg st="0" end="0"/>
                                            </p:txEl>
                                          </p:spTgt>
                                        </p:tgtEl>
                                        <p:attrNameLst>
                                          <p:attrName>style.visibility</p:attrName>
                                        </p:attrNameLst>
                                      </p:cBhvr>
                                      <p:to>
                                        <p:strVal val="visible"/>
                                      </p:to>
                                    </p:set>
                                    <p:animEffect transition="in" filter="wipe(left)">
                                      <p:cBhvr>
                                        <p:cTn id="7" dur="500"/>
                                        <p:tgtEl>
                                          <p:spTgt spid="3932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93225">
                                            <p:txEl>
                                              <p:pRg st="0" end="0"/>
                                            </p:txEl>
                                          </p:spTgt>
                                        </p:tgtEl>
                                        <p:attrNameLst>
                                          <p:attrName>style.visibility</p:attrName>
                                        </p:attrNameLst>
                                      </p:cBhvr>
                                      <p:to>
                                        <p:strVal val="visible"/>
                                      </p:to>
                                    </p:set>
                                    <p:animEffect transition="in" filter="wipe(up)">
                                      <p:cBhvr>
                                        <p:cTn id="12" dur="1000"/>
                                        <p:tgtEl>
                                          <p:spTgt spid="39322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93226"/>
                                        </p:tgtEl>
                                        <p:attrNameLst>
                                          <p:attrName>style.visibility</p:attrName>
                                        </p:attrNameLst>
                                      </p:cBhvr>
                                      <p:to>
                                        <p:strVal val="visible"/>
                                      </p:to>
                                    </p:set>
                                    <p:animEffect transition="in" filter="dissolve">
                                      <p:cBhvr>
                                        <p:cTn id="17" dur="500"/>
                                        <p:tgtEl>
                                          <p:spTgt spid="39322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93223"/>
                                        </p:tgtEl>
                                        <p:attrNameLst>
                                          <p:attrName>style.visibility</p:attrName>
                                        </p:attrNameLst>
                                      </p:cBhvr>
                                      <p:to>
                                        <p:strVal val="visible"/>
                                      </p:to>
                                    </p:set>
                                    <p:animEffect transition="in" filter="wipe(left)">
                                      <p:cBhvr>
                                        <p:cTn id="22" dur="500"/>
                                        <p:tgtEl>
                                          <p:spTgt spid="393223"/>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393220"/>
                                        </p:tgtEl>
                                        <p:attrNameLst>
                                          <p:attrName>style.visibility</p:attrName>
                                        </p:attrNameLst>
                                      </p:cBhvr>
                                      <p:to>
                                        <p:strVal val="visible"/>
                                      </p:to>
                                    </p:set>
                                    <p:animEffect transition="in" filter="wipe(left)">
                                      <p:cBhvr>
                                        <p:cTn id="25" dur="500"/>
                                        <p:tgtEl>
                                          <p:spTgt spid="393220"/>
                                        </p:tgtEl>
                                      </p:cBhvr>
                                    </p:animEffect>
                                  </p:childTnLst>
                                </p:cTn>
                              </p:par>
                              <p:par>
                                <p:cTn id="26" presetID="22" presetClass="entr" presetSubtype="8" fill="hold" nodeType="withEffect">
                                  <p:stCondLst>
                                    <p:cond delay="0"/>
                                  </p:stCondLst>
                                  <p:childTnLst>
                                    <p:set>
                                      <p:cBhvr>
                                        <p:cTn id="27" dur="1" fill="hold">
                                          <p:stCondLst>
                                            <p:cond delay="0"/>
                                          </p:stCondLst>
                                        </p:cTn>
                                        <p:tgtEl>
                                          <p:spTgt spid="393224"/>
                                        </p:tgtEl>
                                        <p:attrNameLst>
                                          <p:attrName>style.visibility</p:attrName>
                                        </p:attrNameLst>
                                      </p:cBhvr>
                                      <p:to>
                                        <p:strVal val="visible"/>
                                      </p:to>
                                    </p:set>
                                    <p:animEffect transition="in" filter="wipe(left)">
                                      <p:cBhvr>
                                        <p:cTn id="28" dur="500"/>
                                        <p:tgtEl>
                                          <p:spTgt spid="393224"/>
                                        </p:tgtEl>
                                      </p:cBhvr>
                                    </p:animEffect>
                                  </p:childTnLst>
                                </p:cTn>
                              </p:par>
                              <p:par>
                                <p:cTn id="29" presetID="22" presetClass="entr" presetSubtype="8" fill="hold" nodeType="withEffect">
                                  <p:stCondLst>
                                    <p:cond delay="0"/>
                                  </p:stCondLst>
                                  <p:childTnLst>
                                    <p:set>
                                      <p:cBhvr>
                                        <p:cTn id="30" dur="1" fill="hold">
                                          <p:stCondLst>
                                            <p:cond delay="0"/>
                                          </p:stCondLst>
                                        </p:cTn>
                                        <p:tgtEl>
                                          <p:spTgt spid="393221"/>
                                        </p:tgtEl>
                                        <p:attrNameLst>
                                          <p:attrName>style.visibility</p:attrName>
                                        </p:attrNameLst>
                                      </p:cBhvr>
                                      <p:to>
                                        <p:strVal val="visible"/>
                                      </p:to>
                                    </p:set>
                                    <p:animEffect transition="in" filter="wipe(left)">
                                      <p:cBhvr>
                                        <p:cTn id="31" dur="500"/>
                                        <p:tgtEl>
                                          <p:spTgt spid="393221"/>
                                        </p:tgtEl>
                                      </p:cBhvr>
                                    </p:animEffect>
                                  </p:childTnLst>
                                </p:cTn>
                              </p:par>
                              <p:par>
                                <p:cTn id="32" presetID="22" presetClass="entr" presetSubtype="8" fill="hold" nodeType="withEffect">
                                  <p:stCondLst>
                                    <p:cond delay="0"/>
                                  </p:stCondLst>
                                  <p:childTnLst>
                                    <p:set>
                                      <p:cBhvr>
                                        <p:cTn id="33" dur="1" fill="hold">
                                          <p:stCondLst>
                                            <p:cond delay="0"/>
                                          </p:stCondLst>
                                        </p:cTn>
                                        <p:tgtEl>
                                          <p:spTgt spid="393222"/>
                                        </p:tgtEl>
                                        <p:attrNameLst>
                                          <p:attrName>style.visibility</p:attrName>
                                        </p:attrNameLst>
                                      </p:cBhvr>
                                      <p:to>
                                        <p:strVal val="visible"/>
                                      </p:to>
                                    </p:set>
                                    <p:animEffect transition="in" filter="wipe(left)">
                                      <p:cBhvr>
                                        <p:cTn id="34" dur="500"/>
                                        <p:tgtEl>
                                          <p:spTgt spid="393222"/>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xit" presetSubtype="10" fill="hold" nodeType="clickEffect">
                                  <p:stCondLst>
                                    <p:cond delay="0"/>
                                  </p:stCondLst>
                                  <p:childTnLst>
                                    <p:animEffect transition="out" filter="blinds(horizontal)">
                                      <p:cBhvr>
                                        <p:cTn id="38" dur="500"/>
                                        <p:tgtEl>
                                          <p:spTgt spid="393226"/>
                                        </p:tgtEl>
                                      </p:cBhvr>
                                    </p:animEffect>
                                    <p:set>
                                      <p:cBhvr>
                                        <p:cTn id="39" dur="1" fill="hold">
                                          <p:stCondLst>
                                            <p:cond delay="499"/>
                                          </p:stCondLst>
                                        </p:cTn>
                                        <p:tgtEl>
                                          <p:spTgt spid="393226"/>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393245"/>
                                        </p:tgtEl>
                                        <p:attrNameLst>
                                          <p:attrName>style.visibility</p:attrName>
                                        </p:attrNameLst>
                                      </p:cBhvr>
                                      <p:to>
                                        <p:strVal val="visible"/>
                                      </p:to>
                                    </p:set>
                                    <p:animEffect transition="in" filter="wipe(down)">
                                      <p:cBhvr>
                                        <p:cTn id="44" dur="500"/>
                                        <p:tgtEl>
                                          <p:spTgt spid="393245"/>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393242"/>
                                        </p:tgtEl>
                                        <p:attrNameLst>
                                          <p:attrName>style.visibility</p:attrName>
                                        </p:attrNameLst>
                                      </p:cBhvr>
                                      <p:to>
                                        <p:strVal val="visible"/>
                                      </p:to>
                                    </p:set>
                                    <p:animEffect transition="in" filter="wipe(left)">
                                      <p:cBhvr>
                                        <p:cTn id="49" dur="500"/>
                                        <p:tgtEl>
                                          <p:spTgt spid="393242"/>
                                        </p:tgtEl>
                                      </p:cBhvr>
                                    </p:animEffect>
                                  </p:childTnLst>
                                </p:cTn>
                              </p:par>
                              <p:par>
                                <p:cTn id="50" presetID="22" presetClass="entr" presetSubtype="1" fill="hold" nodeType="withEffect">
                                  <p:stCondLst>
                                    <p:cond delay="0"/>
                                  </p:stCondLst>
                                  <p:childTnLst>
                                    <p:set>
                                      <p:cBhvr>
                                        <p:cTn id="51" dur="1" fill="hold">
                                          <p:stCondLst>
                                            <p:cond delay="0"/>
                                          </p:stCondLst>
                                        </p:cTn>
                                        <p:tgtEl>
                                          <p:spTgt spid="393253"/>
                                        </p:tgtEl>
                                        <p:attrNameLst>
                                          <p:attrName>style.visibility</p:attrName>
                                        </p:attrNameLst>
                                      </p:cBhvr>
                                      <p:to>
                                        <p:strVal val="visible"/>
                                      </p:to>
                                    </p:set>
                                    <p:animEffect transition="in" filter="wipe(up)">
                                      <p:cBhvr>
                                        <p:cTn id="52" dur="500"/>
                                        <p:tgtEl>
                                          <p:spTgt spid="393253"/>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nodeType="clickEffect">
                                  <p:stCondLst>
                                    <p:cond delay="0"/>
                                  </p:stCondLst>
                                  <p:childTnLst>
                                    <p:set>
                                      <p:cBhvr>
                                        <p:cTn id="56" dur="1" fill="hold">
                                          <p:stCondLst>
                                            <p:cond delay="0"/>
                                          </p:stCondLst>
                                        </p:cTn>
                                        <p:tgtEl>
                                          <p:spTgt spid="393244"/>
                                        </p:tgtEl>
                                        <p:attrNameLst>
                                          <p:attrName>style.visibility</p:attrName>
                                        </p:attrNameLst>
                                      </p:cBhvr>
                                      <p:to>
                                        <p:strVal val="visible"/>
                                      </p:to>
                                    </p:set>
                                    <p:animEffect transition="in" filter="wipe(up)">
                                      <p:cBhvr>
                                        <p:cTn id="57" dur="500"/>
                                        <p:tgtEl>
                                          <p:spTgt spid="393244"/>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1" fill="hold" nodeType="clickEffect">
                                  <p:stCondLst>
                                    <p:cond delay="0"/>
                                  </p:stCondLst>
                                  <p:childTnLst>
                                    <p:set>
                                      <p:cBhvr>
                                        <p:cTn id="61" dur="1" fill="hold">
                                          <p:stCondLst>
                                            <p:cond delay="0"/>
                                          </p:stCondLst>
                                        </p:cTn>
                                        <p:tgtEl>
                                          <p:spTgt spid="393243"/>
                                        </p:tgtEl>
                                        <p:attrNameLst>
                                          <p:attrName>style.visibility</p:attrName>
                                        </p:attrNameLst>
                                      </p:cBhvr>
                                      <p:to>
                                        <p:strVal val="visible"/>
                                      </p:to>
                                    </p:set>
                                    <p:animEffect transition="in" filter="wipe(up)">
                                      <p:cBhvr>
                                        <p:cTn id="62" dur="500"/>
                                        <p:tgtEl>
                                          <p:spTgt spid="393243"/>
                                        </p:tgtEl>
                                      </p:cBhvr>
                                    </p:animEffect>
                                  </p:childTnLst>
                                </p:cTn>
                              </p:par>
                              <p:par>
                                <p:cTn id="63" presetID="22" presetClass="entr" presetSubtype="1" fill="hold" nodeType="withEffect">
                                  <p:stCondLst>
                                    <p:cond delay="0"/>
                                  </p:stCondLst>
                                  <p:childTnLst>
                                    <p:set>
                                      <p:cBhvr>
                                        <p:cTn id="64" dur="1" fill="hold">
                                          <p:stCondLst>
                                            <p:cond delay="0"/>
                                          </p:stCondLst>
                                        </p:cTn>
                                        <p:tgtEl>
                                          <p:spTgt spid="393251"/>
                                        </p:tgtEl>
                                        <p:attrNameLst>
                                          <p:attrName>style.visibility</p:attrName>
                                        </p:attrNameLst>
                                      </p:cBhvr>
                                      <p:to>
                                        <p:strVal val="visible"/>
                                      </p:to>
                                    </p:set>
                                    <p:animEffect transition="in" filter="wipe(up)">
                                      <p:cBhvr>
                                        <p:cTn id="65" dur="500"/>
                                        <p:tgtEl>
                                          <p:spTgt spid="393251"/>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2" fill="hold" nodeType="clickEffect">
                                  <p:stCondLst>
                                    <p:cond delay="0"/>
                                  </p:stCondLst>
                                  <p:childTnLst>
                                    <p:set>
                                      <p:cBhvr>
                                        <p:cTn id="69" dur="1" fill="hold">
                                          <p:stCondLst>
                                            <p:cond delay="0"/>
                                          </p:stCondLst>
                                        </p:cTn>
                                        <p:tgtEl>
                                          <p:spTgt spid="393247"/>
                                        </p:tgtEl>
                                        <p:attrNameLst>
                                          <p:attrName>style.visibility</p:attrName>
                                        </p:attrNameLst>
                                      </p:cBhvr>
                                      <p:to>
                                        <p:strVal val="visible"/>
                                      </p:to>
                                    </p:set>
                                    <p:animEffect transition="in" filter="wipe(right)">
                                      <p:cBhvr>
                                        <p:cTn id="70" dur="500"/>
                                        <p:tgtEl>
                                          <p:spTgt spid="393247"/>
                                        </p:tgtEl>
                                      </p:cBhvr>
                                    </p:animEffect>
                                  </p:childTnLst>
                                </p:cTn>
                              </p:par>
                              <p:par>
                                <p:cTn id="71" presetID="22" presetClass="entr" presetSubtype="2" fill="hold" nodeType="withEffect">
                                  <p:stCondLst>
                                    <p:cond delay="0"/>
                                  </p:stCondLst>
                                  <p:childTnLst>
                                    <p:set>
                                      <p:cBhvr>
                                        <p:cTn id="72" dur="1" fill="hold">
                                          <p:stCondLst>
                                            <p:cond delay="0"/>
                                          </p:stCondLst>
                                        </p:cTn>
                                        <p:tgtEl>
                                          <p:spTgt spid="393252"/>
                                        </p:tgtEl>
                                        <p:attrNameLst>
                                          <p:attrName>style.visibility</p:attrName>
                                        </p:attrNameLst>
                                      </p:cBhvr>
                                      <p:to>
                                        <p:strVal val="visible"/>
                                      </p:to>
                                    </p:set>
                                    <p:animEffect transition="in" filter="wipe(right)">
                                      <p:cBhvr>
                                        <p:cTn id="73" dur="500"/>
                                        <p:tgtEl>
                                          <p:spTgt spid="393252"/>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1" fill="hold" nodeType="clickEffect">
                                  <p:stCondLst>
                                    <p:cond delay="0"/>
                                  </p:stCondLst>
                                  <p:childTnLst>
                                    <p:set>
                                      <p:cBhvr>
                                        <p:cTn id="77" dur="1" fill="hold">
                                          <p:stCondLst>
                                            <p:cond delay="0"/>
                                          </p:stCondLst>
                                        </p:cTn>
                                        <p:tgtEl>
                                          <p:spTgt spid="393248"/>
                                        </p:tgtEl>
                                        <p:attrNameLst>
                                          <p:attrName>style.visibility</p:attrName>
                                        </p:attrNameLst>
                                      </p:cBhvr>
                                      <p:to>
                                        <p:strVal val="visible"/>
                                      </p:to>
                                    </p:set>
                                    <p:animEffect transition="in" filter="wipe(up)">
                                      <p:cBhvr>
                                        <p:cTn id="78" dur="500"/>
                                        <p:tgtEl>
                                          <p:spTgt spid="393248"/>
                                        </p:tgtEl>
                                      </p:cBhvr>
                                    </p:animEffect>
                                  </p:childTnLst>
                                </p:cTn>
                              </p:par>
                              <p:par>
                                <p:cTn id="79" presetID="22" presetClass="entr" presetSubtype="1" fill="hold" nodeType="withEffect">
                                  <p:stCondLst>
                                    <p:cond delay="0"/>
                                  </p:stCondLst>
                                  <p:childTnLst>
                                    <p:set>
                                      <p:cBhvr>
                                        <p:cTn id="80" dur="1" fill="hold">
                                          <p:stCondLst>
                                            <p:cond delay="0"/>
                                          </p:stCondLst>
                                        </p:cTn>
                                        <p:tgtEl>
                                          <p:spTgt spid="393246"/>
                                        </p:tgtEl>
                                        <p:attrNameLst>
                                          <p:attrName>style.visibility</p:attrName>
                                        </p:attrNameLst>
                                      </p:cBhvr>
                                      <p:to>
                                        <p:strVal val="visible"/>
                                      </p:to>
                                    </p:set>
                                    <p:animEffect transition="in" filter="wipe(up)">
                                      <p:cBhvr>
                                        <p:cTn id="81" dur="500"/>
                                        <p:tgtEl>
                                          <p:spTgt spid="393246"/>
                                        </p:tgtEl>
                                      </p:cBhvr>
                                    </p:animEffect>
                                  </p:childTnLst>
                                </p:cTn>
                              </p:par>
                              <p:par>
                                <p:cTn id="82" presetID="22" presetClass="entr" presetSubtype="1" fill="hold" nodeType="withEffect">
                                  <p:stCondLst>
                                    <p:cond delay="0"/>
                                  </p:stCondLst>
                                  <p:childTnLst>
                                    <p:set>
                                      <p:cBhvr>
                                        <p:cTn id="83" dur="1" fill="hold">
                                          <p:stCondLst>
                                            <p:cond delay="0"/>
                                          </p:stCondLst>
                                        </p:cTn>
                                        <p:tgtEl>
                                          <p:spTgt spid="393250"/>
                                        </p:tgtEl>
                                        <p:attrNameLst>
                                          <p:attrName>style.visibility</p:attrName>
                                        </p:attrNameLst>
                                      </p:cBhvr>
                                      <p:to>
                                        <p:strVal val="visible"/>
                                      </p:to>
                                    </p:set>
                                    <p:animEffect transition="in" filter="wipe(up)">
                                      <p:cBhvr>
                                        <p:cTn id="84" dur="500"/>
                                        <p:tgtEl>
                                          <p:spTgt spid="393250"/>
                                        </p:tgtEl>
                                      </p:cBhvr>
                                    </p:animEffect>
                                  </p:childTnLst>
                                </p:cTn>
                              </p:par>
                              <p:par>
                                <p:cTn id="85" presetID="22" presetClass="entr" presetSubtype="1" fill="hold" nodeType="withEffect">
                                  <p:stCondLst>
                                    <p:cond delay="0"/>
                                  </p:stCondLst>
                                  <p:childTnLst>
                                    <p:set>
                                      <p:cBhvr>
                                        <p:cTn id="86" dur="1" fill="hold">
                                          <p:stCondLst>
                                            <p:cond delay="0"/>
                                          </p:stCondLst>
                                        </p:cTn>
                                        <p:tgtEl>
                                          <p:spTgt spid="393249"/>
                                        </p:tgtEl>
                                        <p:attrNameLst>
                                          <p:attrName>style.visibility</p:attrName>
                                        </p:attrNameLst>
                                      </p:cBhvr>
                                      <p:to>
                                        <p:strVal val="visible"/>
                                      </p:to>
                                    </p:set>
                                    <p:animEffect transition="in" filter="wipe(up)">
                                      <p:cBhvr>
                                        <p:cTn id="87" dur="500"/>
                                        <p:tgtEl>
                                          <p:spTgt spid="393249"/>
                                        </p:tgtEl>
                                      </p:cBhvr>
                                    </p:animEffect>
                                  </p:childTnLst>
                                </p:cTn>
                              </p:par>
                            </p:childTnLst>
                          </p:cTn>
                        </p:par>
                      </p:childTnLst>
                    </p:cTn>
                  </p:par>
                  <p:par>
                    <p:cTn id="88" fill="hold">
                      <p:stCondLst>
                        <p:cond delay="indefinite"/>
                      </p:stCondLst>
                      <p:childTnLst>
                        <p:par>
                          <p:cTn id="89" fill="hold">
                            <p:stCondLst>
                              <p:cond delay="0"/>
                            </p:stCondLst>
                            <p:childTnLst>
                              <p:par>
                                <p:cTn id="90" presetID="9" presetClass="entr" presetSubtype="0" fill="hold" grpId="0" nodeType="clickEffect">
                                  <p:stCondLst>
                                    <p:cond delay="0"/>
                                  </p:stCondLst>
                                  <p:childTnLst>
                                    <p:set>
                                      <p:cBhvr>
                                        <p:cTn id="91" dur="1" fill="hold">
                                          <p:stCondLst>
                                            <p:cond delay="0"/>
                                          </p:stCondLst>
                                        </p:cTn>
                                        <p:tgtEl>
                                          <p:spTgt spid="393261"/>
                                        </p:tgtEl>
                                        <p:attrNameLst>
                                          <p:attrName>style.visibility</p:attrName>
                                        </p:attrNameLst>
                                      </p:cBhvr>
                                      <p:to>
                                        <p:strVal val="visible"/>
                                      </p:to>
                                    </p:set>
                                    <p:animEffect transition="in" filter="dissolve">
                                      <p:cBhvr>
                                        <p:cTn id="92" dur="500"/>
                                        <p:tgtEl>
                                          <p:spTgt spid="393261"/>
                                        </p:tgtEl>
                                      </p:cBhvr>
                                    </p:animEffect>
                                  </p:childTnLst>
                                </p:cTn>
                              </p:par>
                              <p:par>
                                <p:cTn id="93" presetID="9" presetClass="entr" presetSubtype="0" fill="hold" grpId="0" nodeType="withEffect">
                                  <p:stCondLst>
                                    <p:cond delay="0"/>
                                  </p:stCondLst>
                                  <p:childTnLst>
                                    <p:set>
                                      <p:cBhvr>
                                        <p:cTn id="94" dur="1" fill="hold">
                                          <p:stCondLst>
                                            <p:cond delay="0"/>
                                          </p:stCondLst>
                                        </p:cTn>
                                        <p:tgtEl>
                                          <p:spTgt spid="393263"/>
                                        </p:tgtEl>
                                        <p:attrNameLst>
                                          <p:attrName>style.visibility</p:attrName>
                                        </p:attrNameLst>
                                      </p:cBhvr>
                                      <p:to>
                                        <p:strVal val="visible"/>
                                      </p:to>
                                    </p:set>
                                    <p:animEffect transition="in" filter="dissolve">
                                      <p:cBhvr>
                                        <p:cTn id="95" dur="500"/>
                                        <p:tgtEl>
                                          <p:spTgt spid="393263"/>
                                        </p:tgtEl>
                                      </p:cBhvr>
                                    </p:animEffect>
                                  </p:childTnLst>
                                </p:cTn>
                              </p:par>
                              <p:par>
                                <p:cTn id="96" presetID="9" presetClass="entr" presetSubtype="0" fill="hold" grpId="0" nodeType="withEffect">
                                  <p:stCondLst>
                                    <p:cond delay="0"/>
                                  </p:stCondLst>
                                  <p:childTnLst>
                                    <p:set>
                                      <p:cBhvr>
                                        <p:cTn id="97" dur="1" fill="hold">
                                          <p:stCondLst>
                                            <p:cond delay="0"/>
                                          </p:stCondLst>
                                        </p:cTn>
                                        <p:tgtEl>
                                          <p:spTgt spid="393262"/>
                                        </p:tgtEl>
                                        <p:attrNameLst>
                                          <p:attrName>style.visibility</p:attrName>
                                        </p:attrNameLst>
                                      </p:cBhvr>
                                      <p:to>
                                        <p:strVal val="visible"/>
                                      </p:to>
                                    </p:set>
                                    <p:animEffect transition="in" filter="dissolve">
                                      <p:cBhvr>
                                        <p:cTn id="98" dur="500"/>
                                        <p:tgtEl>
                                          <p:spTgt spid="393262"/>
                                        </p:tgtEl>
                                      </p:cBhvr>
                                    </p:animEffect>
                                  </p:childTnLst>
                                </p:cTn>
                              </p:par>
                              <p:par>
                                <p:cTn id="99" presetID="9" presetClass="entr" presetSubtype="0" fill="hold" grpId="0" nodeType="withEffect">
                                  <p:stCondLst>
                                    <p:cond delay="0"/>
                                  </p:stCondLst>
                                  <p:childTnLst>
                                    <p:set>
                                      <p:cBhvr>
                                        <p:cTn id="100" dur="1" fill="hold">
                                          <p:stCondLst>
                                            <p:cond delay="0"/>
                                          </p:stCondLst>
                                        </p:cTn>
                                        <p:tgtEl>
                                          <p:spTgt spid="393264"/>
                                        </p:tgtEl>
                                        <p:attrNameLst>
                                          <p:attrName>style.visibility</p:attrName>
                                        </p:attrNameLst>
                                      </p:cBhvr>
                                      <p:to>
                                        <p:strVal val="visible"/>
                                      </p:to>
                                    </p:set>
                                    <p:animEffect transition="in" filter="dissolve">
                                      <p:cBhvr>
                                        <p:cTn id="101" dur="500"/>
                                        <p:tgtEl>
                                          <p:spTgt spid="393264"/>
                                        </p:tgtEl>
                                      </p:cBhvr>
                                    </p:animEffect>
                                  </p:childTnLst>
                                </p:cTn>
                              </p:par>
                              <p:par>
                                <p:cTn id="102" presetID="9" presetClass="entr" presetSubtype="0" fill="hold" grpId="0" nodeType="withEffect">
                                  <p:stCondLst>
                                    <p:cond delay="0"/>
                                  </p:stCondLst>
                                  <p:childTnLst>
                                    <p:set>
                                      <p:cBhvr>
                                        <p:cTn id="103" dur="1" fill="hold">
                                          <p:stCondLst>
                                            <p:cond delay="0"/>
                                          </p:stCondLst>
                                        </p:cTn>
                                        <p:tgtEl>
                                          <p:spTgt spid="393273"/>
                                        </p:tgtEl>
                                        <p:attrNameLst>
                                          <p:attrName>style.visibility</p:attrName>
                                        </p:attrNameLst>
                                      </p:cBhvr>
                                      <p:to>
                                        <p:strVal val="visible"/>
                                      </p:to>
                                    </p:set>
                                    <p:animEffect transition="in" filter="dissolve">
                                      <p:cBhvr>
                                        <p:cTn id="104" dur="500"/>
                                        <p:tgtEl>
                                          <p:spTgt spid="393273"/>
                                        </p:tgtEl>
                                      </p:cBhvr>
                                    </p:animEffect>
                                  </p:childTnLst>
                                </p:cTn>
                              </p:par>
                              <p:par>
                                <p:cTn id="105" presetID="9" presetClass="entr" presetSubtype="0" fill="hold" grpId="0" nodeType="withEffect">
                                  <p:stCondLst>
                                    <p:cond delay="0"/>
                                  </p:stCondLst>
                                  <p:childTnLst>
                                    <p:set>
                                      <p:cBhvr>
                                        <p:cTn id="106" dur="1" fill="hold">
                                          <p:stCondLst>
                                            <p:cond delay="0"/>
                                          </p:stCondLst>
                                        </p:cTn>
                                        <p:tgtEl>
                                          <p:spTgt spid="393271"/>
                                        </p:tgtEl>
                                        <p:attrNameLst>
                                          <p:attrName>style.visibility</p:attrName>
                                        </p:attrNameLst>
                                      </p:cBhvr>
                                      <p:to>
                                        <p:strVal val="visible"/>
                                      </p:to>
                                    </p:set>
                                    <p:animEffect transition="in" filter="dissolve">
                                      <p:cBhvr>
                                        <p:cTn id="107" dur="500"/>
                                        <p:tgtEl>
                                          <p:spTgt spid="393271"/>
                                        </p:tgtEl>
                                      </p:cBhvr>
                                    </p:animEffect>
                                  </p:childTnLst>
                                </p:cTn>
                              </p:par>
                              <p:par>
                                <p:cTn id="108" presetID="9" presetClass="entr" presetSubtype="0" fill="hold" grpId="0" nodeType="withEffect">
                                  <p:stCondLst>
                                    <p:cond delay="0"/>
                                  </p:stCondLst>
                                  <p:childTnLst>
                                    <p:set>
                                      <p:cBhvr>
                                        <p:cTn id="109" dur="1" fill="hold">
                                          <p:stCondLst>
                                            <p:cond delay="0"/>
                                          </p:stCondLst>
                                        </p:cTn>
                                        <p:tgtEl>
                                          <p:spTgt spid="393270"/>
                                        </p:tgtEl>
                                        <p:attrNameLst>
                                          <p:attrName>style.visibility</p:attrName>
                                        </p:attrNameLst>
                                      </p:cBhvr>
                                      <p:to>
                                        <p:strVal val="visible"/>
                                      </p:to>
                                    </p:set>
                                    <p:animEffect transition="in" filter="dissolve">
                                      <p:cBhvr>
                                        <p:cTn id="110" dur="500"/>
                                        <p:tgtEl>
                                          <p:spTgt spid="393270"/>
                                        </p:tgtEl>
                                      </p:cBhvr>
                                    </p:animEffect>
                                  </p:childTnLst>
                                </p:cTn>
                              </p:par>
                              <p:par>
                                <p:cTn id="111" presetID="9" presetClass="entr" presetSubtype="0" fill="hold" grpId="0" nodeType="withEffect">
                                  <p:stCondLst>
                                    <p:cond delay="0"/>
                                  </p:stCondLst>
                                  <p:childTnLst>
                                    <p:set>
                                      <p:cBhvr>
                                        <p:cTn id="112" dur="1" fill="hold">
                                          <p:stCondLst>
                                            <p:cond delay="0"/>
                                          </p:stCondLst>
                                        </p:cTn>
                                        <p:tgtEl>
                                          <p:spTgt spid="393272"/>
                                        </p:tgtEl>
                                        <p:attrNameLst>
                                          <p:attrName>style.visibility</p:attrName>
                                        </p:attrNameLst>
                                      </p:cBhvr>
                                      <p:to>
                                        <p:strVal val="visible"/>
                                      </p:to>
                                    </p:set>
                                    <p:animEffect transition="in" filter="dissolve">
                                      <p:cBhvr>
                                        <p:cTn id="113" dur="500"/>
                                        <p:tgtEl>
                                          <p:spTgt spid="393272"/>
                                        </p:tgtEl>
                                      </p:cBhvr>
                                    </p:animEffect>
                                  </p:childTnLst>
                                </p:cTn>
                              </p:par>
                            </p:childTnLst>
                          </p:cTn>
                        </p:par>
                      </p:childTnLst>
                    </p:cTn>
                  </p:par>
                  <p:par>
                    <p:cTn id="114" fill="hold">
                      <p:stCondLst>
                        <p:cond delay="indefinite"/>
                      </p:stCondLst>
                      <p:childTnLst>
                        <p:par>
                          <p:cTn id="115" fill="hold">
                            <p:stCondLst>
                              <p:cond delay="0"/>
                            </p:stCondLst>
                            <p:childTnLst>
                              <p:par>
                                <p:cTn id="116" presetID="22" presetClass="entr" presetSubtype="1" fill="hold" nodeType="clickEffect">
                                  <p:stCondLst>
                                    <p:cond delay="0"/>
                                  </p:stCondLst>
                                  <p:childTnLst>
                                    <p:set>
                                      <p:cBhvr>
                                        <p:cTn id="117" dur="1" fill="hold">
                                          <p:stCondLst>
                                            <p:cond delay="0"/>
                                          </p:stCondLst>
                                        </p:cTn>
                                        <p:tgtEl>
                                          <p:spTgt spid="393254"/>
                                        </p:tgtEl>
                                        <p:attrNameLst>
                                          <p:attrName>style.visibility</p:attrName>
                                        </p:attrNameLst>
                                      </p:cBhvr>
                                      <p:to>
                                        <p:strVal val="visible"/>
                                      </p:to>
                                    </p:set>
                                    <p:animEffect transition="in" filter="wipe(up)">
                                      <p:cBhvr>
                                        <p:cTn id="118" dur="500"/>
                                        <p:tgtEl>
                                          <p:spTgt spid="393254"/>
                                        </p:tgtEl>
                                      </p:cBhvr>
                                    </p:animEffect>
                                  </p:childTnLst>
                                </p:cTn>
                              </p:par>
                            </p:childTnLst>
                          </p:cTn>
                        </p:par>
                        <p:par>
                          <p:cTn id="119" fill="hold">
                            <p:stCondLst>
                              <p:cond delay="500"/>
                            </p:stCondLst>
                            <p:childTnLst>
                              <p:par>
                                <p:cTn id="120" presetID="22" presetClass="entr" presetSubtype="8" fill="hold" nodeType="afterEffect">
                                  <p:stCondLst>
                                    <p:cond delay="0"/>
                                  </p:stCondLst>
                                  <p:childTnLst>
                                    <p:set>
                                      <p:cBhvr>
                                        <p:cTn id="121" dur="1" fill="hold">
                                          <p:stCondLst>
                                            <p:cond delay="0"/>
                                          </p:stCondLst>
                                        </p:cTn>
                                        <p:tgtEl>
                                          <p:spTgt spid="393255"/>
                                        </p:tgtEl>
                                        <p:attrNameLst>
                                          <p:attrName>style.visibility</p:attrName>
                                        </p:attrNameLst>
                                      </p:cBhvr>
                                      <p:to>
                                        <p:strVal val="visible"/>
                                      </p:to>
                                    </p:set>
                                    <p:animEffect transition="in" filter="wipe(left)">
                                      <p:cBhvr>
                                        <p:cTn id="122" dur="500"/>
                                        <p:tgtEl>
                                          <p:spTgt spid="393255"/>
                                        </p:tgtEl>
                                      </p:cBhvr>
                                    </p:animEffect>
                                  </p:childTnLst>
                                </p:cTn>
                              </p:par>
                            </p:childTnLst>
                          </p:cTn>
                        </p:par>
                        <p:par>
                          <p:cTn id="123" fill="hold">
                            <p:stCondLst>
                              <p:cond delay="1000"/>
                            </p:stCondLst>
                            <p:childTnLst>
                              <p:par>
                                <p:cTn id="124" presetID="22" presetClass="entr" presetSubtype="1" fill="hold" nodeType="afterEffect">
                                  <p:stCondLst>
                                    <p:cond delay="0"/>
                                  </p:stCondLst>
                                  <p:childTnLst>
                                    <p:set>
                                      <p:cBhvr>
                                        <p:cTn id="125" dur="1" fill="hold">
                                          <p:stCondLst>
                                            <p:cond delay="0"/>
                                          </p:stCondLst>
                                        </p:cTn>
                                        <p:tgtEl>
                                          <p:spTgt spid="393256"/>
                                        </p:tgtEl>
                                        <p:attrNameLst>
                                          <p:attrName>style.visibility</p:attrName>
                                        </p:attrNameLst>
                                      </p:cBhvr>
                                      <p:to>
                                        <p:strVal val="visible"/>
                                      </p:to>
                                    </p:set>
                                    <p:animEffect transition="in" filter="wipe(up)">
                                      <p:cBhvr>
                                        <p:cTn id="126" dur="500"/>
                                        <p:tgtEl>
                                          <p:spTgt spid="393256"/>
                                        </p:tgtEl>
                                      </p:cBhvr>
                                    </p:animEffect>
                                  </p:childTnLst>
                                </p:cTn>
                              </p:par>
                            </p:childTnLst>
                          </p:cTn>
                        </p:par>
                        <p:par>
                          <p:cTn id="127" fill="hold">
                            <p:stCondLst>
                              <p:cond delay="1500"/>
                            </p:stCondLst>
                            <p:childTnLst>
                              <p:par>
                                <p:cTn id="128" presetID="22" presetClass="entr" presetSubtype="2" fill="hold" nodeType="afterEffect">
                                  <p:stCondLst>
                                    <p:cond delay="0"/>
                                  </p:stCondLst>
                                  <p:childTnLst>
                                    <p:set>
                                      <p:cBhvr>
                                        <p:cTn id="129" dur="1" fill="hold">
                                          <p:stCondLst>
                                            <p:cond delay="0"/>
                                          </p:stCondLst>
                                        </p:cTn>
                                        <p:tgtEl>
                                          <p:spTgt spid="393257"/>
                                        </p:tgtEl>
                                        <p:attrNameLst>
                                          <p:attrName>style.visibility</p:attrName>
                                        </p:attrNameLst>
                                      </p:cBhvr>
                                      <p:to>
                                        <p:strVal val="visible"/>
                                      </p:to>
                                    </p:set>
                                    <p:animEffect transition="in" filter="wipe(right)">
                                      <p:cBhvr>
                                        <p:cTn id="130" dur="500"/>
                                        <p:tgtEl>
                                          <p:spTgt spid="393257"/>
                                        </p:tgtEl>
                                      </p:cBhvr>
                                    </p:animEffect>
                                  </p:childTnLst>
                                </p:cTn>
                              </p:par>
                            </p:childTnLst>
                          </p:cTn>
                        </p:par>
                        <p:par>
                          <p:cTn id="131" fill="hold">
                            <p:stCondLst>
                              <p:cond delay="2000"/>
                            </p:stCondLst>
                            <p:childTnLst>
                              <p:par>
                                <p:cTn id="132" presetID="22" presetClass="entr" presetSubtype="1" fill="hold" nodeType="afterEffect">
                                  <p:stCondLst>
                                    <p:cond delay="0"/>
                                  </p:stCondLst>
                                  <p:childTnLst>
                                    <p:set>
                                      <p:cBhvr>
                                        <p:cTn id="133" dur="1" fill="hold">
                                          <p:stCondLst>
                                            <p:cond delay="0"/>
                                          </p:stCondLst>
                                        </p:cTn>
                                        <p:tgtEl>
                                          <p:spTgt spid="393258"/>
                                        </p:tgtEl>
                                        <p:attrNameLst>
                                          <p:attrName>style.visibility</p:attrName>
                                        </p:attrNameLst>
                                      </p:cBhvr>
                                      <p:to>
                                        <p:strVal val="visible"/>
                                      </p:to>
                                    </p:set>
                                    <p:animEffect transition="in" filter="wipe(up)">
                                      <p:cBhvr>
                                        <p:cTn id="134" dur="500"/>
                                        <p:tgtEl>
                                          <p:spTgt spid="393258"/>
                                        </p:tgtEl>
                                      </p:cBhvr>
                                    </p:animEffect>
                                  </p:childTnLst>
                                </p:cTn>
                              </p:par>
                            </p:childTnLst>
                          </p:cTn>
                        </p:par>
                      </p:childTnLst>
                    </p:cTn>
                  </p:par>
                  <p:par>
                    <p:cTn id="135" fill="hold">
                      <p:stCondLst>
                        <p:cond delay="indefinite"/>
                      </p:stCondLst>
                      <p:childTnLst>
                        <p:par>
                          <p:cTn id="136" fill="hold">
                            <p:stCondLst>
                              <p:cond delay="0"/>
                            </p:stCondLst>
                            <p:childTnLst>
                              <p:par>
                                <p:cTn id="137" presetID="22" presetClass="entr" presetSubtype="1" fill="hold" nodeType="clickEffect">
                                  <p:stCondLst>
                                    <p:cond delay="0"/>
                                  </p:stCondLst>
                                  <p:childTnLst>
                                    <p:set>
                                      <p:cBhvr>
                                        <p:cTn id="138" dur="1" fill="hold">
                                          <p:stCondLst>
                                            <p:cond delay="0"/>
                                          </p:stCondLst>
                                        </p:cTn>
                                        <p:tgtEl>
                                          <p:spTgt spid="393269"/>
                                        </p:tgtEl>
                                        <p:attrNameLst>
                                          <p:attrName>style.visibility</p:attrName>
                                        </p:attrNameLst>
                                      </p:cBhvr>
                                      <p:to>
                                        <p:strVal val="visible"/>
                                      </p:to>
                                    </p:set>
                                    <p:animEffect transition="in" filter="wipe(up)">
                                      <p:cBhvr>
                                        <p:cTn id="139" dur="500"/>
                                        <p:tgtEl>
                                          <p:spTgt spid="393269"/>
                                        </p:tgtEl>
                                      </p:cBhvr>
                                    </p:animEffect>
                                  </p:childTnLst>
                                </p:cTn>
                              </p:par>
                            </p:childTnLst>
                          </p:cTn>
                        </p:par>
                        <p:par>
                          <p:cTn id="140" fill="hold">
                            <p:stCondLst>
                              <p:cond delay="500"/>
                            </p:stCondLst>
                            <p:childTnLst>
                              <p:par>
                                <p:cTn id="141" presetID="22" presetClass="entr" presetSubtype="2" fill="hold" nodeType="afterEffect">
                                  <p:stCondLst>
                                    <p:cond delay="0"/>
                                  </p:stCondLst>
                                  <p:childTnLst>
                                    <p:set>
                                      <p:cBhvr>
                                        <p:cTn id="142" dur="1" fill="hold">
                                          <p:stCondLst>
                                            <p:cond delay="0"/>
                                          </p:stCondLst>
                                        </p:cTn>
                                        <p:tgtEl>
                                          <p:spTgt spid="393268"/>
                                        </p:tgtEl>
                                        <p:attrNameLst>
                                          <p:attrName>style.visibility</p:attrName>
                                        </p:attrNameLst>
                                      </p:cBhvr>
                                      <p:to>
                                        <p:strVal val="visible"/>
                                      </p:to>
                                    </p:set>
                                    <p:animEffect transition="in" filter="wipe(right)">
                                      <p:cBhvr>
                                        <p:cTn id="143" dur="500"/>
                                        <p:tgtEl>
                                          <p:spTgt spid="393268"/>
                                        </p:tgtEl>
                                      </p:cBhvr>
                                    </p:animEffect>
                                  </p:childTnLst>
                                </p:cTn>
                              </p:par>
                            </p:childTnLst>
                          </p:cTn>
                        </p:par>
                        <p:par>
                          <p:cTn id="144" fill="hold">
                            <p:stCondLst>
                              <p:cond delay="1000"/>
                            </p:stCondLst>
                            <p:childTnLst>
                              <p:par>
                                <p:cTn id="145" presetID="22" presetClass="entr" presetSubtype="1" fill="hold" nodeType="afterEffect">
                                  <p:stCondLst>
                                    <p:cond delay="0"/>
                                  </p:stCondLst>
                                  <p:childTnLst>
                                    <p:set>
                                      <p:cBhvr>
                                        <p:cTn id="146" dur="1" fill="hold">
                                          <p:stCondLst>
                                            <p:cond delay="0"/>
                                          </p:stCondLst>
                                        </p:cTn>
                                        <p:tgtEl>
                                          <p:spTgt spid="393267"/>
                                        </p:tgtEl>
                                        <p:attrNameLst>
                                          <p:attrName>style.visibility</p:attrName>
                                        </p:attrNameLst>
                                      </p:cBhvr>
                                      <p:to>
                                        <p:strVal val="visible"/>
                                      </p:to>
                                    </p:set>
                                    <p:animEffect transition="in" filter="wipe(up)">
                                      <p:cBhvr>
                                        <p:cTn id="147" dur="500"/>
                                        <p:tgtEl>
                                          <p:spTgt spid="393267"/>
                                        </p:tgtEl>
                                      </p:cBhvr>
                                    </p:animEffect>
                                  </p:childTnLst>
                                </p:cTn>
                              </p:par>
                            </p:childTnLst>
                          </p:cTn>
                        </p:par>
                        <p:par>
                          <p:cTn id="148" fill="hold">
                            <p:stCondLst>
                              <p:cond delay="1500"/>
                            </p:stCondLst>
                            <p:childTnLst>
                              <p:par>
                                <p:cTn id="149" presetID="22" presetClass="entr" presetSubtype="8" fill="hold" nodeType="afterEffect">
                                  <p:stCondLst>
                                    <p:cond delay="0"/>
                                  </p:stCondLst>
                                  <p:childTnLst>
                                    <p:set>
                                      <p:cBhvr>
                                        <p:cTn id="150" dur="1" fill="hold">
                                          <p:stCondLst>
                                            <p:cond delay="0"/>
                                          </p:stCondLst>
                                        </p:cTn>
                                        <p:tgtEl>
                                          <p:spTgt spid="393266"/>
                                        </p:tgtEl>
                                        <p:attrNameLst>
                                          <p:attrName>style.visibility</p:attrName>
                                        </p:attrNameLst>
                                      </p:cBhvr>
                                      <p:to>
                                        <p:strVal val="visible"/>
                                      </p:to>
                                    </p:set>
                                    <p:animEffect transition="in" filter="wipe(left)">
                                      <p:cBhvr>
                                        <p:cTn id="151" dur="500"/>
                                        <p:tgtEl>
                                          <p:spTgt spid="393266"/>
                                        </p:tgtEl>
                                      </p:cBhvr>
                                    </p:animEffect>
                                  </p:childTnLst>
                                </p:cTn>
                              </p:par>
                            </p:childTnLst>
                          </p:cTn>
                        </p:par>
                        <p:par>
                          <p:cTn id="152" fill="hold">
                            <p:stCondLst>
                              <p:cond delay="2000"/>
                            </p:stCondLst>
                            <p:childTnLst>
                              <p:par>
                                <p:cTn id="153" presetID="22" presetClass="entr" presetSubtype="1" fill="hold" nodeType="afterEffect">
                                  <p:stCondLst>
                                    <p:cond delay="0"/>
                                  </p:stCondLst>
                                  <p:childTnLst>
                                    <p:set>
                                      <p:cBhvr>
                                        <p:cTn id="154" dur="1" fill="hold">
                                          <p:stCondLst>
                                            <p:cond delay="0"/>
                                          </p:stCondLst>
                                        </p:cTn>
                                        <p:tgtEl>
                                          <p:spTgt spid="393265"/>
                                        </p:tgtEl>
                                        <p:attrNameLst>
                                          <p:attrName>style.visibility</p:attrName>
                                        </p:attrNameLst>
                                      </p:cBhvr>
                                      <p:to>
                                        <p:strVal val="visible"/>
                                      </p:to>
                                    </p:set>
                                    <p:animEffect transition="in" filter="wipe(up)">
                                      <p:cBhvr>
                                        <p:cTn id="155" dur="500"/>
                                        <p:tgtEl>
                                          <p:spTgt spid="393265"/>
                                        </p:tgtEl>
                                      </p:cBhvr>
                                    </p:animEffect>
                                  </p:childTnLst>
                                </p:cTn>
                              </p:par>
                            </p:childTnLst>
                          </p:cTn>
                        </p:par>
                      </p:childTnLst>
                    </p:cTn>
                  </p:par>
                  <p:par>
                    <p:cTn id="156" fill="hold">
                      <p:stCondLst>
                        <p:cond delay="indefinite"/>
                      </p:stCondLst>
                      <p:childTnLst>
                        <p:par>
                          <p:cTn id="157" fill="hold">
                            <p:stCondLst>
                              <p:cond delay="0"/>
                            </p:stCondLst>
                            <p:childTnLst>
                              <p:par>
                                <p:cTn id="158" presetID="3" presetClass="exit" presetSubtype="10" fill="hold" nodeType="clickEffect">
                                  <p:stCondLst>
                                    <p:cond delay="0"/>
                                  </p:stCondLst>
                                  <p:childTnLst>
                                    <p:animEffect transition="out" filter="blinds(horizontal)">
                                      <p:cBhvr>
                                        <p:cTn id="159" dur="500"/>
                                        <p:tgtEl>
                                          <p:spTgt spid="393222"/>
                                        </p:tgtEl>
                                      </p:cBhvr>
                                    </p:animEffect>
                                    <p:set>
                                      <p:cBhvr>
                                        <p:cTn id="160" dur="1" fill="hold">
                                          <p:stCondLst>
                                            <p:cond delay="499"/>
                                          </p:stCondLst>
                                        </p:cTn>
                                        <p:tgtEl>
                                          <p:spTgt spid="393222"/>
                                        </p:tgtEl>
                                        <p:attrNameLst>
                                          <p:attrName>style.visibility</p:attrName>
                                        </p:attrNameLst>
                                      </p:cBhvr>
                                      <p:to>
                                        <p:strVal val="hidden"/>
                                      </p:to>
                                    </p:set>
                                  </p:childTnLst>
                                </p:cTn>
                              </p:par>
                              <p:par>
                                <p:cTn id="161" presetID="3" presetClass="exit" presetSubtype="10" fill="hold" nodeType="withEffect">
                                  <p:stCondLst>
                                    <p:cond delay="0"/>
                                  </p:stCondLst>
                                  <p:childTnLst>
                                    <p:animEffect transition="out" filter="blinds(horizontal)">
                                      <p:cBhvr>
                                        <p:cTn id="162" dur="500"/>
                                        <p:tgtEl>
                                          <p:spTgt spid="393221"/>
                                        </p:tgtEl>
                                      </p:cBhvr>
                                    </p:animEffect>
                                    <p:set>
                                      <p:cBhvr>
                                        <p:cTn id="163" dur="1" fill="hold">
                                          <p:stCondLst>
                                            <p:cond delay="499"/>
                                          </p:stCondLst>
                                        </p:cTn>
                                        <p:tgtEl>
                                          <p:spTgt spid="393221"/>
                                        </p:tgtEl>
                                        <p:attrNameLst>
                                          <p:attrName>style.visibility</p:attrName>
                                        </p:attrNameLst>
                                      </p:cBhvr>
                                      <p:to>
                                        <p:strVal val="hidden"/>
                                      </p:to>
                                    </p:set>
                                  </p:childTnLst>
                                </p:cTn>
                              </p:par>
                            </p:childTnLst>
                          </p:cTn>
                        </p:par>
                        <p:par>
                          <p:cTn id="164" fill="hold">
                            <p:stCondLst>
                              <p:cond delay="500"/>
                            </p:stCondLst>
                            <p:childTnLst>
                              <p:par>
                                <p:cTn id="165" presetID="22" presetClass="entr" presetSubtype="1" fill="hold" nodeType="afterEffect">
                                  <p:stCondLst>
                                    <p:cond delay="0"/>
                                  </p:stCondLst>
                                  <p:childTnLst>
                                    <p:set>
                                      <p:cBhvr>
                                        <p:cTn id="166" dur="1" fill="hold">
                                          <p:stCondLst>
                                            <p:cond delay="0"/>
                                          </p:stCondLst>
                                        </p:cTn>
                                        <p:tgtEl>
                                          <p:spTgt spid="393274"/>
                                        </p:tgtEl>
                                        <p:attrNameLst>
                                          <p:attrName>style.visibility</p:attrName>
                                        </p:attrNameLst>
                                      </p:cBhvr>
                                      <p:to>
                                        <p:strVal val="visible"/>
                                      </p:to>
                                    </p:set>
                                    <p:animEffect transition="in" filter="wipe(up)">
                                      <p:cBhvr>
                                        <p:cTn id="167" dur="500"/>
                                        <p:tgtEl>
                                          <p:spTgt spid="393274"/>
                                        </p:tgtEl>
                                      </p:cBhvr>
                                    </p:animEffect>
                                  </p:childTnLst>
                                </p:cTn>
                              </p:par>
                            </p:childTnLst>
                          </p:cTn>
                        </p:par>
                        <p:par>
                          <p:cTn id="168" fill="hold">
                            <p:stCondLst>
                              <p:cond delay="1000"/>
                            </p:stCondLst>
                            <p:childTnLst>
                              <p:par>
                                <p:cTn id="169" presetID="22" presetClass="entr" presetSubtype="1" fill="hold" nodeType="afterEffect">
                                  <p:stCondLst>
                                    <p:cond delay="0"/>
                                  </p:stCondLst>
                                  <p:childTnLst>
                                    <p:set>
                                      <p:cBhvr>
                                        <p:cTn id="170" dur="1" fill="hold">
                                          <p:stCondLst>
                                            <p:cond delay="0"/>
                                          </p:stCondLst>
                                        </p:cTn>
                                        <p:tgtEl>
                                          <p:spTgt spid="393275"/>
                                        </p:tgtEl>
                                        <p:attrNameLst>
                                          <p:attrName>style.visibility</p:attrName>
                                        </p:attrNameLst>
                                      </p:cBhvr>
                                      <p:to>
                                        <p:strVal val="visible"/>
                                      </p:to>
                                    </p:set>
                                    <p:animEffect transition="in" filter="wipe(up)">
                                      <p:cBhvr>
                                        <p:cTn id="171" dur="500"/>
                                        <p:tgtEl>
                                          <p:spTgt spid="393275"/>
                                        </p:tgtEl>
                                      </p:cBhvr>
                                    </p:animEffect>
                                  </p:childTnLst>
                                </p:cTn>
                              </p:par>
                            </p:childTnLst>
                          </p:cTn>
                        </p:par>
                        <p:par>
                          <p:cTn id="172" fill="hold">
                            <p:stCondLst>
                              <p:cond delay="1500"/>
                            </p:stCondLst>
                            <p:childTnLst>
                              <p:par>
                                <p:cTn id="173" presetID="22" presetClass="entr" presetSubtype="1" fill="hold" nodeType="afterEffect">
                                  <p:stCondLst>
                                    <p:cond delay="0"/>
                                  </p:stCondLst>
                                  <p:childTnLst>
                                    <p:set>
                                      <p:cBhvr>
                                        <p:cTn id="174" dur="1" fill="hold">
                                          <p:stCondLst>
                                            <p:cond delay="0"/>
                                          </p:stCondLst>
                                        </p:cTn>
                                        <p:tgtEl>
                                          <p:spTgt spid="393276"/>
                                        </p:tgtEl>
                                        <p:attrNameLst>
                                          <p:attrName>style.visibility</p:attrName>
                                        </p:attrNameLst>
                                      </p:cBhvr>
                                      <p:to>
                                        <p:strVal val="visible"/>
                                      </p:to>
                                    </p:set>
                                    <p:animEffect transition="in" filter="wipe(up)">
                                      <p:cBhvr>
                                        <p:cTn id="175" dur="500"/>
                                        <p:tgtEl>
                                          <p:spTgt spid="393276"/>
                                        </p:tgtEl>
                                      </p:cBhvr>
                                    </p:animEffect>
                                  </p:childTnLst>
                                </p:cTn>
                              </p:par>
                            </p:childTnLst>
                          </p:cTn>
                        </p:par>
                        <p:par>
                          <p:cTn id="176" fill="hold">
                            <p:stCondLst>
                              <p:cond delay="2000"/>
                            </p:stCondLst>
                            <p:childTnLst>
                              <p:par>
                                <p:cTn id="177" presetID="22" presetClass="entr" presetSubtype="1" fill="hold" nodeType="afterEffect">
                                  <p:stCondLst>
                                    <p:cond delay="0"/>
                                  </p:stCondLst>
                                  <p:childTnLst>
                                    <p:set>
                                      <p:cBhvr>
                                        <p:cTn id="178" dur="1" fill="hold">
                                          <p:stCondLst>
                                            <p:cond delay="0"/>
                                          </p:stCondLst>
                                        </p:cTn>
                                        <p:tgtEl>
                                          <p:spTgt spid="393279"/>
                                        </p:tgtEl>
                                        <p:attrNameLst>
                                          <p:attrName>style.visibility</p:attrName>
                                        </p:attrNameLst>
                                      </p:cBhvr>
                                      <p:to>
                                        <p:strVal val="visible"/>
                                      </p:to>
                                    </p:set>
                                    <p:animEffect transition="in" filter="wipe(up)">
                                      <p:cBhvr>
                                        <p:cTn id="179" dur="500"/>
                                        <p:tgtEl>
                                          <p:spTgt spid="393279"/>
                                        </p:tgtEl>
                                      </p:cBhvr>
                                    </p:animEffect>
                                  </p:childTnLst>
                                </p:cTn>
                              </p:par>
                            </p:childTnLst>
                          </p:cTn>
                        </p:par>
                        <p:par>
                          <p:cTn id="180" fill="hold">
                            <p:stCondLst>
                              <p:cond delay="2500"/>
                            </p:stCondLst>
                            <p:childTnLst>
                              <p:par>
                                <p:cTn id="181" presetID="22" presetClass="entr" presetSubtype="1" fill="hold" nodeType="afterEffect">
                                  <p:stCondLst>
                                    <p:cond delay="0"/>
                                  </p:stCondLst>
                                  <p:childTnLst>
                                    <p:set>
                                      <p:cBhvr>
                                        <p:cTn id="182" dur="1" fill="hold">
                                          <p:stCondLst>
                                            <p:cond delay="0"/>
                                          </p:stCondLst>
                                        </p:cTn>
                                        <p:tgtEl>
                                          <p:spTgt spid="393278"/>
                                        </p:tgtEl>
                                        <p:attrNameLst>
                                          <p:attrName>style.visibility</p:attrName>
                                        </p:attrNameLst>
                                      </p:cBhvr>
                                      <p:to>
                                        <p:strVal val="visible"/>
                                      </p:to>
                                    </p:set>
                                    <p:animEffect transition="in" filter="wipe(up)">
                                      <p:cBhvr>
                                        <p:cTn id="183" dur="500"/>
                                        <p:tgtEl>
                                          <p:spTgt spid="393278"/>
                                        </p:tgtEl>
                                      </p:cBhvr>
                                    </p:animEffect>
                                  </p:childTnLst>
                                </p:cTn>
                              </p:par>
                            </p:childTnLst>
                          </p:cTn>
                        </p:par>
                        <p:par>
                          <p:cTn id="184" fill="hold">
                            <p:stCondLst>
                              <p:cond delay="3000"/>
                            </p:stCondLst>
                            <p:childTnLst>
                              <p:par>
                                <p:cTn id="185" presetID="22" presetClass="entr" presetSubtype="1" fill="hold" nodeType="afterEffect">
                                  <p:stCondLst>
                                    <p:cond delay="0"/>
                                  </p:stCondLst>
                                  <p:childTnLst>
                                    <p:set>
                                      <p:cBhvr>
                                        <p:cTn id="186" dur="1" fill="hold">
                                          <p:stCondLst>
                                            <p:cond delay="0"/>
                                          </p:stCondLst>
                                        </p:cTn>
                                        <p:tgtEl>
                                          <p:spTgt spid="393277"/>
                                        </p:tgtEl>
                                        <p:attrNameLst>
                                          <p:attrName>style.visibility</p:attrName>
                                        </p:attrNameLst>
                                      </p:cBhvr>
                                      <p:to>
                                        <p:strVal val="visible"/>
                                      </p:to>
                                    </p:set>
                                    <p:animEffect transition="in" filter="wipe(up)">
                                      <p:cBhvr>
                                        <p:cTn id="187" dur="500"/>
                                        <p:tgtEl>
                                          <p:spTgt spid="393277"/>
                                        </p:tgtEl>
                                      </p:cBhvr>
                                    </p:animEffect>
                                  </p:childTnLst>
                                </p:cTn>
                              </p:par>
                            </p:childTnLst>
                          </p:cTn>
                        </p:par>
                      </p:childTnLst>
                    </p:cTn>
                  </p:par>
                  <p:par>
                    <p:cTn id="188" fill="hold">
                      <p:stCondLst>
                        <p:cond delay="indefinite"/>
                      </p:stCondLst>
                      <p:childTnLst>
                        <p:par>
                          <p:cTn id="189" fill="hold">
                            <p:stCondLst>
                              <p:cond delay="0"/>
                            </p:stCondLst>
                            <p:childTnLst>
                              <p:par>
                                <p:cTn id="190" presetID="22" presetClass="entr" presetSubtype="8" fill="hold" nodeType="clickEffect">
                                  <p:stCondLst>
                                    <p:cond delay="0"/>
                                  </p:stCondLst>
                                  <p:childTnLst>
                                    <p:set>
                                      <p:cBhvr>
                                        <p:cTn id="191" dur="1" fill="hold">
                                          <p:stCondLst>
                                            <p:cond delay="0"/>
                                          </p:stCondLst>
                                        </p:cTn>
                                        <p:tgtEl>
                                          <p:spTgt spid="393259"/>
                                        </p:tgtEl>
                                        <p:attrNameLst>
                                          <p:attrName>style.visibility</p:attrName>
                                        </p:attrNameLst>
                                      </p:cBhvr>
                                      <p:to>
                                        <p:strVal val="visible"/>
                                      </p:to>
                                    </p:set>
                                    <p:animEffect transition="in" filter="wipe(left)">
                                      <p:cBhvr>
                                        <p:cTn id="192" dur="500"/>
                                        <p:tgtEl>
                                          <p:spTgt spid="393259"/>
                                        </p:tgtEl>
                                      </p:cBhvr>
                                    </p:animEffect>
                                  </p:childTnLst>
                                </p:cTn>
                              </p:par>
                              <p:par>
                                <p:cTn id="193" presetID="22" presetClass="entr" presetSubtype="8" fill="hold" nodeType="withEffect">
                                  <p:stCondLst>
                                    <p:cond delay="0"/>
                                  </p:stCondLst>
                                  <p:childTnLst>
                                    <p:set>
                                      <p:cBhvr>
                                        <p:cTn id="194" dur="1" fill="hold">
                                          <p:stCondLst>
                                            <p:cond delay="0"/>
                                          </p:stCondLst>
                                        </p:cTn>
                                        <p:tgtEl>
                                          <p:spTgt spid="393260"/>
                                        </p:tgtEl>
                                        <p:attrNameLst>
                                          <p:attrName>style.visibility</p:attrName>
                                        </p:attrNameLst>
                                      </p:cBhvr>
                                      <p:to>
                                        <p:strVal val="visible"/>
                                      </p:to>
                                    </p:set>
                                    <p:animEffect transition="in" filter="wipe(left)">
                                      <p:cBhvr>
                                        <p:cTn id="195" dur="500"/>
                                        <p:tgtEl>
                                          <p:spTgt spid="393260"/>
                                        </p:tgtEl>
                                      </p:cBhvr>
                                    </p:animEffect>
                                  </p:childTnLst>
                                </p:cTn>
                              </p:par>
                            </p:childTnLst>
                          </p:cTn>
                        </p:par>
                      </p:childTnLst>
                    </p:cTn>
                  </p:par>
                  <p:par>
                    <p:cTn id="196" fill="hold">
                      <p:stCondLst>
                        <p:cond delay="indefinite"/>
                      </p:stCondLst>
                      <p:childTnLst>
                        <p:par>
                          <p:cTn id="197" fill="hold">
                            <p:stCondLst>
                              <p:cond delay="0"/>
                            </p:stCondLst>
                            <p:childTnLst>
                              <p:par>
                                <p:cTn id="198" presetID="9" presetClass="entr" presetSubtype="0" fill="hold" nodeType="clickEffect">
                                  <p:stCondLst>
                                    <p:cond delay="0"/>
                                  </p:stCondLst>
                                  <p:childTnLst>
                                    <p:set>
                                      <p:cBhvr>
                                        <p:cTn id="199" dur="1" fill="hold">
                                          <p:stCondLst>
                                            <p:cond delay="0"/>
                                          </p:stCondLst>
                                        </p:cTn>
                                        <p:tgtEl>
                                          <p:spTgt spid="393284"/>
                                        </p:tgtEl>
                                        <p:attrNameLst>
                                          <p:attrName>style.visibility</p:attrName>
                                        </p:attrNameLst>
                                      </p:cBhvr>
                                      <p:to>
                                        <p:strVal val="visible"/>
                                      </p:to>
                                    </p:set>
                                    <p:animEffect transition="in" filter="dissolve">
                                      <p:cBhvr>
                                        <p:cTn id="200" dur="500"/>
                                        <p:tgtEl>
                                          <p:spTgt spid="3932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3220" grpId="0" animBg="1"/>
      <p:bldP spid="393245" grpId="0" animBg="1"/>
      <p:bldP spid="393261" grpId="0" animBg="1"/>
      <p:bldP spid="393262" grpId="0" animBg="1"/>
      <p:bldP spid="393263" grpId="0" animBg="1"/>
      <p:bldP spid="393264" grpId="0" animBg="1"/>
      <p:bldP spid="393270" grpId="0" animBg="1"/>
      <p:bldP spid="393271" grpId="0" animBg="1"/>
      <p:bldP spid="393272" grpId="0" animBg="1"/>
      <p:bldP spid="393273"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4EC76C29-4844-482C-A847-9AE2506C0779}"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15:55:43</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5pPr>
          </a:lstStyle>
          <a:p>
            <a:pPr lvl="0" algn="r" eaLnBrk="1" hangingPunct="1"/>
            <a:fld id="{9A0DB2DC-4C9A-4742-B13C-FB6460FD3503}" type="slidenum">
              <a:rPr lang="en-US" altLang="zh-CN" sz="1400" b="0" i="0" dirty="0">
                <a:solidFill>
                  <a:schemeClr val="tx1"/>
                </a:solidFill>
                <a:latin typeface="Times New Roman" panose="02020603050405020304" pitchFamily="18" charset="0"/>
              </a:rPr>
              <a:t>55</a:t>
            </a:fld>
            <a:endParaRPr lang="en-US" altLang="zh-CN" sz="1400" b="0" i="0" dirty="0">
              <a:solidFill>
                <a:schemeClr val="tx1"/>
              </a:solidFill>
              <a:latin typeface="Times New Roman" panose="02020603050405020304" pitchFamily="18" charset="0"/>
            </a:endParaRPr>
          </a:p>
        </p:txBody>
      </p:sp>
      <p:sp>
        <p:nvSpPr>
          <p:cNvPr id="62469" name="Rectangle 2"/>
          <p:cNvSpPr/>
          <p:nvPr/>
        </p:nvSpPr>
        <p:spPr>
          <a:xfrm>
            <a:off x="-142875" y="0"/>
            <a:ext cx="9393238" cy="404813"/>
          </a:xfrm>
          <a:prstGeom prst="rect">
            <a:avLst/>
          </a:prstGeom>
          <a:noFill/>
          <a:ln w="9525">
            <a:noFill/>
          </a:ln>
        </p:spPr>
        <p:txBody>
          <a:bodyPr/>
          <a:lstStyle/>
          <a:p>
            <a:pPr algn="l">
              <a:lnSpc>
                <a:spcPct val="90000"/>
              </a:lnSpc>
              <a:buNone/>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7.4.3 </a:t>
            </a:r>
            <a:r>
              <a:rPr lang="zh-CN" altLang="en-US" i="0" dirty="0">
                <a:solidFill>
                  <a:srgbClr val="000066"/>
                </a:solidFill>
                <a:latin typeface="Times New Roman" panose="02020603050405020304" pitchFamily="18" charset="0"/>
                <a:ea typeface="仿宋_GB2312" pitchFamily="49" charset="-122"/>
              </a:rPr>
              <a:t>线面</a:t>
            </a:r>
            <a:r>
              <a:rPr lang="zh-CN" altLang="en-US" i="0" dirty="0">
                <a:solidFill>
                  <a:srgbClr val="000066"/>
                </a:solidFill>
                <a:latin typeface="仿宋_GB2312" pitchFamily="49" charset="-122"/>
                <a:ea typeface="仿宋_GB2312" pitchFamily="49" charset="-122"/>
              </a:rPr>
              <a:t>分析法</a:t>
            </a:r>
          </a:p>
        </p:txBody>
      </p:sp>
      <p:sp>
        <p:nvSpPr>
          <p:cNvPr id="392212" name="Text Box 20"/>
          <p:cNvSpPr txBox="1">
            <a:spLocks noChangeArrowheads="1"/>
          </p:cNvSpPr>
          <p:nvPr/>
        </p:nvSpPr>
        <p:spPr bwMode="auto">
          <a:xfrm>
            <a:off x="179388" y="4021138"/>
            <a:ext cx="8964613" cy="1309688"/>
          </a:xfrm>
          <a:prstGeom prst="rect">
            <a:avLst/>
          </a:prstGeom>
          <a:noFill/>
          <a:ln w="9525" algn="ctr">
            <a:noFill/>
            <a:miter lim="800000"/>
          </a:ln>
          <a:effectLst/>
        </p:spPr>
        <p:txBody>
          <a:bodyPr>
            <a:spAutoFit/>
          </a:bodyPr>
          <a:lstStyle/>
          <a:p>
            <a:pPr marR="0" algn="l" defTabSz="914400">
              <a:buClrTx/>
              <a:buSzTx/>
              <a:buFont typeface="Wingdings" panose="05000000000000000000" pitchFamily="2" charset="2"/>
              <a:buNone/>
              <a:defRPr/>
            </a:pPr>
            <a:r>
              <a:rPr kumimoji="1" lang="zh-CN" altLang="en-US" sz="3200" i="0" u="sng" kern="1200" cap="none" spc="0" normalizeH="0" baseline="0" noProof="0" smtClean="0">
                <a:solidFill>
                  <a:schemeClr val="tx1"/>
                </a:solidFill>
                <a:effectLst>
                  <a:outerShdw blurRad="38100" dist="38100" dir="2700000" algn="tl">
                    <a:srgbClr val="C0C0C0"/>
                  </a:outerShdw>
                </a:effectLst>
                <a:latin typeface="Comic Sans MS" panose="030F0702030302020204" pitchFamily="66" charset="0"/>
                <a:ea typeface="宋体" panose="02010600030101010101" pitchFamily="2" charset="-122"/>
                <a:cs typeface="+mn-cs"/>
              </a:rPr>
              <a:t>分析：</a:t>
            </a:r>
            <a:r>
              <a:rPr kumimoji="1" lang="zh-CN" altLang="en-US" i="0" kern="1200" cap="none" spc="0" normalizeH="0" baseline="0" noProof="0" smtClean="0">
                <a:solidFill>
                  <a:srgbClr val="A50021"/>
                </a:solidFill>
                <a:latin typeface="Comic Sans MS" panose="030F0702030302020204" pitchFamily="66" charset="0"/>
                <a:ea typeface="宋体" panose="02010600030101010101" pitchFamily="2" charset="-122"/>
                <a:cs typeface="+mn-cs"/>
              </a:rPr>
              <a:t>利用形体分析法可以将此组合体分解为左右两个圆柱体。其中左侧圆柱体分别被正垂面、正平面、圆柱面截切后得到现有的组合体。</a:t>
            </a:r>
          </a:p>
        </p:txBody>
      </p:sp>
      <p:pic>
        <p:nvPicPr>
          <p:cNvPr id="62471" name="Picture 89"/>
          <p:cNvPicPr>
            <a:picLocks noChangeAspect="1"/>
          </p:cNvPicPr>
          <p:nvPr/>
        </p:nvPicPr>
        <p:blipFill>
          <a:blip r:embed="rId2"/>
          <a:srcRect b="51082"/>
          <a:stretch>
            <a:fillRect/>
          </a:stretch>
        </p:blipFill>
        <p:spPr>
          <a:xfrm>
            <a:off x="431800" y="796925"/>
            <a:ext cx="7708900" cy="324485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92212">
                                            <p:txEl>
                                              <p:pRg st="0" end="0"/>
                                            </p:txEl>
                                          </p:spTgt>
                                        </p:tgtEl>
                                        <p:attrNameLst>
                                          <p:attrName>style.visibility</p:attrName>
                                        </p:attrNameLst>
                                      </p:cBhvr>
                                      <p:to>
                                        <p:strVal val="visible"/>
                                      </p:to>
                                    </p:set>
                                    <p:animEffect transition="in" filter="wipe(up)">
                                      <p:cBhvr>
                                        <p:cTn id="7" dur="1000"/>
                                        <p:tgtEl>
                                          <p:spTgt spid="3922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18C75D99-33C9-4825-A4CC-5F8EA6F3D528}"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15:55:43</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20"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5pPr>
          </a:lstStyle>
          <a:p>
            <a:pPr lvl="0" algn="r" eaLnBrk="1" hangingPunct="1"/>
            <a:fld id="{9A0DB2DC-4C9A-4742-B13C-FB6460FD3503}" type="slidenum">
              <a:rPr lang="en-US" altLang="zh-CN" sz="1400" b="0" i="0" dirty="0">
                <a:solidFill>
                  <a:schemeClr val="tx1"/>
                </a:solidFill>
                <a:latin typeface="Times New Roman" panose="02020603050405020304" pitchFamily="18" charset="0"/>
              </a:rPr>
              <a:t>56</a:t>
            </a:fld>
            <a:endParaRPr lang="en-US" altLang="zh-CN" sz="1400" b="0" i="0" dirty="0">
              <a:solidFill>
                <a:schemeClr val="tx1"/>
              </a:solidFill>
              <a:latin typeface="Times New Roman" panose="02020603050405020304" pitchFamily="18" charset="0"/>
            </a:endParaRPr>
          </a:p>
        </p:txBody>
      </p:sp>
      <p:pic>
        <p:nvPicPr>
          <p:cNvPr id="63493" name="Picture 10"/>
          <p:cNvPicPr>
            <a:picLocks noChangeAspect="1"/>
          </p:cNvPicPr>
          <p:nvPr/>
        </p:nvPicPr>
        <p:blipFill>
          <a:blip r:embed="rId2"/>
          <a:stretch>
            <a:fillRect/>
          </a:stretch>
        </p:blipFill>
        <p:spPr>
          <a:xfrm>
            <a:off x="1012825" y="463550"/>
            <a:ext cx="7127875" cy="6124575"/>
          </a:xfrm>
          <a:prstGeom prst="rect">
            <a:avLst/>
          </a:prstGeom>
          <a:noFill/>
          <a:ln w="9525">
            <a:noFill/>
          </a:ln>
        </p:spPr>
      </p:pic>
      <p:sp>
        <p:nvSpPr>
          <p:cNvPr id="63494" name="AutoShape 22"/>
          <p:cNvSpPr/>
          <p:nvPr/>
        </p:nvSpPr>
        <p:spPr>
          <a:xfrm flipV="1">
            <a:off x="1006475" y="503238"/>
            <a:ext cx="2236788" cy="1006475"/>
          </a:xfrm>
          <a:prstGeom prst="rtTriangle">
            <a:avLst/>
          </a:prstGeom>
          <a:solidFill>
            <a:schemeClr val="bg1"/>
          </a:solidFill>
          <a:ln w="9525" cap="flat" cmpd="sng">
            <a:solidFill>
              <a:schemeClr val="bg1"/>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63495" name="AutoShape 21"/>
          <p:cNvSpPr/>
          <p:nvPr/>
        </p:nvSpPr>
        <p:spPr>
          <a:xfrm>
            <a:off x="1011238" y="2298700"/>
            <a:ext cx="2327275" cy="1006475"/>
          </a:xfrm>
          <a:prstGeom prst="rtTriangle">
            <a:avLst/>
          </a:prstGeom>
          <a:solidFill>
            <a:schemeClr val="bg1"/>
          </a:solidFill>
          <a:ln w="9525" cap="flat" cmpd="sng">
            <a:solidFill>
              <a:schemeClr val="bg1"/>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63496" name="Rectangle 2"/>
          <p:cNvSpPr/>
          <p:nvPr/>
        </p:nvSpPr>
        <p:spPr>
          <a:xfrm>
            <a:off x="-142875" y="0"/>
            <a:ext cx="9393238" cy="404813"/>
          </a:xfrm>
          <a:prstGeom prst="rect">
            <a:avLst/>
          </a:prstGeom>
          <a:noFill/>
          <a:ln w="9525">
            <a:noFill/>
          </a:ln>
        </p:spPr>
        <p:txBody>
          <a:bodyPr/>
          <a:lstStyle/>
          <a:p>
            <a:pPr algn="l">
              <a:lnSpc>
                <a:spcPct val="90000"/>
              </a:lnSpc>
              <a:buNone/>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7.4.3 </a:t>
            </a:r>
            <a:r>
              <a:rPr lang="zh-CN" altLang="en-US" i="0" dirty="0">
                <a:solidFill>
                  <a:srgbClr val="000066"/>
                </a:solidFill>
                <a:latin typeface="Times New Roman" panose="02020603050405020304" pitchFamily="18" charset="0"/>
                <a:ea typeface="仿宋_GB2312" pitchFamily="49" charset="-122"/>
              </a:rPr>
              <a:t>线面</a:t>
            </a:r>
            <a:r>
              <a:rPr lang="zh-CN" altLang="en-US" i="0" dirty="0">
                <a:solidFill>
                  <a:srgbClr val="000066"/>
                </a:solidFill>
                <a:latin typeface="仿宋_GB2312" pitchFamily="49" charset="-122"/>
                <a:ea typeface="仿宋_GB2312" pitchFamily="49" charset="-122"/>
              </a:rPr>
              <a:t>分析法</a:t>
            </a:r>
          </a:p>
        </p:txBody>
      </p:sp>
      <p:sp>
        <p:nvSpPr>
          <p:cNvPr id="394247" name="Line 7"/>
          <p:cNvSpPr/>
          <p:nvPr/>
        </p:nvSpPr>
        <p:spPr>
          <a:xfrm flipH="1">
            <a:off x="19050" y="1893888"/>
            <a:ext cx="1149350" cy="0"/>
          </a:xfrm>
          <a:prstGeom prst="line">
            <a:avLst/>
          </a:prstGeom>
          <a:ln w="9525" cap="flat" cmpd="sng">
            <a:solidFill>
              <a:schemeClr val="hlink"/>
            </a:solidFill>
            <a:prstDash val="solid"/>
            <a:headEnd type="none" w="med" len="med"/>
            <a:tailEnd type="none" w="med" len="med"/>
          </a:ln>
        </p:spPr>
      </p:sp>
      <p:sp>
        <p:nvSpPr>
          <p:cNvPr id="394248" name="Line 8"/>
          <p:cNvSpPr/>
          <p:nvPr/>
        </p:nvSpPr>
        <p:spPr>
          <a:xfrm flipV="1">
            <a:off x="139700" y="417513"/>
            <a:ext cx="3462338" cy="1463675"/>
          </a:xfrm>
          <a:prstGeom prst="line">
            <a:avLst/>
          </a:prstGeom>
          <a:ln w="9525" cap="flat" cmpd="sng">
            <a:solidFill>
              <a:schemeClr val="hlink"/>
            </a:solidFill>
            <a:prstDash val="solid"/>
            <a:headEnd type="none" w="med" len="med"/>
            <a:tailEnd type="none" w="med" len="med"/>
          </a:ln>
        </p:spPr>
      </p:sp>
      <p:sp>
        <p:nvSpPr>
          <p:cNvPr id="394249" name="Line 9"/>
          <p:cNvSpPr/>
          <p:nvPr/>
        </p:nvSpPr>
        <p:spPr>
          <a:xfrm>
            <a:off x="139700" y="1881188"/>
            <a:ext cx="3422650" cy="1476375"/>
          </a:xfrm>
          <a:prstGeom prst="line">
            <a:avLst/>
          </a:prstGeom>
          <a:ln w="9525" cap="flat" cmpd="sng">
            <a:solidFill>
              <a:schemeClr val="hlink"/>
            </a:solidFill>
            <a:prstDash val="solid"/>
            <a:headEnd type="none" w="med" len="med"/>
            <a:tailEnd type="none" w="med" len="med"/>
          </a:ln>
        </p:spPr>
      </p:sp>
      <p:sp>
        <p:nvSpPr>
          <p:cNvPr id="394251" name="Line 11"/>
          <p:cNvSpPr/>
          <p:nvPr/>
        </p:nvSpPr>
        <p:spPr>
          <a:xfrm>
            <a:off x="636588" y="1500188"/>
            <a:ext cx="7942262" cy="0"/>
          </a:xfrm>
          <a:prstGeom prst="line">
            <a:avLst/>
          </a:prstGeom>
          <a:ln w="9525" cap="flat" cmpd="sng">
            <a:solidFill>
              <a:schemeClr val="hlink"/>
            </a:solidFill>
            <a:prstDash val="solid"/>
            <a:headEnd type="none" w="med" len="med"/>
            <a:tailEnd type="none" w="med" len="med"/>
          </a:ln>
        </p:spPr>
      </p:sp>
      <p:sp>
        <p:nvSpPr>
          <p:cNvPr id="394252" name="Line 12"/>
          <p:cNvSpPr/>
          <p:nvPr/>
        </p:nvSpPr>
        <p:spPr>
          <a:xfrm>
            <a:off x="463550" y="2293938"/>
            <a:ext cx="7942263" cy="0"/>
          </a:xfrm>
          <a:prstGeom prst="line">
            <a:avLst/>
          </a:prstGeom>
          <a:ln w="9525" cap="flat" cmpd="sng">
            <a:solidFill>
              <a:schemeClr val="hlink"/>
            </a:solidFill>
            <a:prstDash val="solid"/>
            <a:headEnd type="none" w="med" len="med"/>
            <a:tailEnd type="none" w="med" len="med"/>
          </a:ln>
        </p:spPr>
      </p:sp>
      <p:sp>
        <p:nvSpPr>
          <p:cNvPr id="394253" name="Line 13"/>
          <p:cNvSpPr/>
          <p:nvPr/>
        </p:nvSpPr>
        <p:spPr>
          <a:xfrm>
            <a:off x="5521325" y="1489075"/>
            <a:ext cx="2443163" cy="0"/>
          </a:xfrm>
          <a:prstGeom prst="line">
            <a:avLst/>
          </a:prstGeom>
          <a:ln w="57150" cap="flat" cmpd="sng">
            <a:solidFill>
              <a:srgbClr val="FF0000"/>
            </a:solidFill>
            <a:prstDash val="solid"/>
            <a:headEnd type="none" w="med" len="med"/>
            <a:tailEnd type="none" w="med" len="med"/>
          </a:ln>
        </p:spPr>
      </p:sp>
      <p:sp>
        <p:nvSpPr>
          <p:cNvPr id="394254" name="Line 14"/>
          <p:cNvSpPr/>
          <p:nvPr/>
        </p:nvSpPr>
        <p:spPr>
          <a:xfrm>
            <a:off x="5522913" y="2265363"/>
            <a:ext cx="2443162" cy="0"/>
          </a:xfrm>
          <a:prstGeom prst="line">
            <a:avLst/>
          </a:prstGeom>
          <a:ln w="57150" cap="flat" cmpd="sng">
            <a:solidFill>
              <a:srgbClr val="FF0000"/>
            </a:solidFill>
            <a:prstDash val="solid"/>
            <a:headEnd type="none" w="med" len="med"/>
            <a:tailEnd type="none" w="med" len="med"/>
          </a:ln>
        </p:spPr>
      </p:sp>
      <p:sp>
        <p:nvSpPr>
          <p:cNvPr id="394255" name="Line 15"/>
          <p:cNvSpPr/>
          <p:nvPr/>
        </p:nvSpPr>
        <p:spPr>
          <a:xfrm>
            <a:off x="3141663" y="477838"/>
            <a:ext cx="0" cy="5254625"/>
          </a:xfrm>
          <a:prstGeom prst="line">
            <a:avLst/>
          </a:prstGeom>
          <a:ln w="9525" cap="flat" cmpd="sng">
            <a:solidFill>
              <a:schemeClr val="hlink"/>
            </a:solidFill>
            <a:prstDash val="solid"/>
            <a:headEnd type="none" w="med" len="med"/>
            <a:tailEnd type="none" w="med" len="med"/>
          </a:ln>
        </p:spPr>
      </p:sp>
      <p:sp>
        <p:nvSpPr>
          <p:cNvPr id="394256" name="Text Box 16"/>
          <p:cNvSpPr txBox="1">
            <a:spLocks noChangeArrowheads="1"/>
          </p:cNvSpPr>
          <p:nvPr/>
        </p:nvSpPr>
        <p:spPr bwMode="auto">
          <a:xfrm>
            <a:off x="5003800" y="3636963"/>
            <a:ext cx="4140200" cy="2287588"/>
          </a:xfrm>
          <a:prstGeom prst="rect">
            <a:avLst/>
          </a:prstGeom>
          <a:noFill/>
          <a:ln w="9525" algn="ctr">
            <a:noFill/>
            <a:miter lim="800000"/>
          </a:ln>
          <a:effectLst/>
        </p:spPr>
        <p:txBody>
          <a:bodyPr>
            <a:spAutoFit/>
          </a:bodyPr>
          <a:lstStyle/>
          <a:p>
            <a:pPr marR="0" algn="l" defTabSz="914400">
              <a:buClrTx/>
              <a:buSzTx/>
              <a:buFontTx/>
              <a:buNone/>
              <a:defRPr/>
            </a:pPr>
            <a:r>
              <a:rPr kumimoji="1" lang="zh-CN" altLang="en-US" sz="3200" u="sng" kern="1200" cap="none" spc="0" normalizeH="0" baseline="0" noProof="0" smtClean="0">
                <a:solidFill>
                  <a:schemeClr val="tx1"/>
                </a:solidFill>
                <a:latin typeface="Comic Sans MS" panose="030F0702030302020204" pitchFamily="66" charset="0"/>
                <a:ea typeface="宋体" panose="02010600030101010101" pitchFamily="2" charset="-122"/>
                <a:cs typeface="+mn-cs"/>
              </a:rPr>
              <a:t>分析</a:t>
            </a:r>
            <a:r>
              <a:rPr kumimoji="1" lang="en-US" altLang="zh-CN" sz="3200" u="sng" kern="1200" cap="none" spc="0" normalizeH="0" baseline="0" noProof="0" smtClean="0">
                <a:solidFill>
                  <a:schemeClr val="tx1"/>
                </a:solidFill>
                <a:latin typeface="Comic Sans MS" panose="030F0702030302020204" pitchFamily="66" charset="0"/>
                <a:ea typeface="宋体" panose="02010600030101010101" pitchFamily="2" charset="-122"/>
                <a:cs typeface="+mn-cs"/>
              </a:rPr>
              <a:t>1</a:t>
            </a:r>
            <a:r>
              <a:rPr kumimoji="1" lang="zh-CN" altLang="en-US" sz="3200" u="sng" kern="1200" cap="none" spc="0" normalizeH="0" baseline="0" noProof="0" smtClean="0">
                <a:solidFill>
                  <a:schemeClr val="tx1"/>
                </a:solidFill>
                <a:latin typeface="Comic Sans MS" panose="030F0702030302020204" pitchFamily="66" charset="0"/>
                <a:ea typeface="宋体" panose="02010600030101010101" pitchFamily="2" charset="-122"/>
                <a:cs typeface="+mn-cs"/>
              </a:rPr>
              <a:t>：</a:t>
            </a:r>
          </a:p>
          <a:p>
            <a:pPr marR="0" algn="l" defTabSz="914400">
              <a:buClrTx/>
              <a:buSzTx/>
              <a:buFontTx/>
              <a:buNone/>
              <a:defRPr/>
            </a:pPr>
            <a:r>
              <a:rPr kumimoji="1" lang="zh-CN" altLang="en-US" sz="2800" i="0" kern="1200" cap="none" spc="0" normalizeH="0" baseline="0" noProof="0" smtClean="0">
                <a:solidFill>
                  <a:srgbClr val="A50021"/>
                </a:solidFill>
                <a:effectLst>
                  <a:outerShdw blurRad="38100" dist="38100" dir="2700000" algn="tl">
                    <a:srgbClr val="C0C0C0"/>
                  </a:outerShdw>
                </a:effectLst>
                <a:latin typeface="Comic Sans MS" panose="030F0702030302020204" pitchFamily="66" charset="0"/>
                <a:ea typeface="宋体" panose="02010600030101010101" pitchFamily="2" charset="-122"/>
                <a:cs typeface="+mn-cs"/>
              </a:rPr>
              <a:t>左侧圆柱被两个正垂面截切后，在俯视图中得到上下抛物线截交线，并在水平投影面上发生重影。</a:t>
            </a:r>
          </a:p>
        </p:txBody>
      </p:sp>
      <p:sp>
        <p:nvSpPr>
          <p:cNvPr id="394258" name="Arc 18"/>
          <p:cNvSpPr/>
          <p:nvPr/>
        </p:nvSpPr>
        <p:spPr>
          <a:xfrm>
            <a:off x="1092200" y="3983038"/>
            <a:ext cx="2025650" cy="2300287"/>
          </a:xfrm>
          <a:custGeom>
            <a:avLst/>
            <a:gdLst>
              <a:gd name="txL" fmla="*/ 0 w 21600"/>
              <a:gd name="txT" fmla="*/ 0 h 43200"/>
              <a:gd name="txR" fmla="*/ 21600 w 21600"/>
              <a:gd name="txB" fmla="*/ 43200 h 43200"/>
            </a:gdLst>
            <a:ahLst/>
            <a:cxnLst>
              <a:cxn ang="0">
                <a:pos x="11160" y="0"/>
              </a:cxn>
              <a:cxn ang="0">
                <a:pos x="8440" y="2300287"/>
              </a:cxn>
              <a:cxn ang="0">
                <a:pos x="0" y="1150144"/>
              </a:cxn>
            </a:cxnLst>
            <a:rect l="txL" t="txT" r="txR" b="txB"/>
            <a:pathLst>
              <a:path w="21600" h="43200" fill="none">
                <a:moveTo>
                  <a:pt x="118" y="0"/>
                </a:moveTo>
                <a:cubicBezTo>
                  <a:pt x="12001" y="65"/>
                  <a:pt x="21600" y="9717"/>
                  <a:pt x="21600" y="21600"/>
                </a:cubicBezTo>
                <a:cubicBezTo>
                  <a:pt x="21600" y="33494"/>
                  <a:pt x="11984" y="43150"/>
                  <a:pt x="89" y="43199"/>
                </a:cubicBezTo>
              </a:path>
              <a:path w="21600" h="43200" stroke="0">
                <a:moveTo>
                  <a:pt x="118" y="0"/>
                </a:moveTo>
                <a:cubicBezTo>
                  <a:pt x="12001" y="65"/>
                  <a:pt x="21600" y="9717"/>
                  <a:pt x="21600" y="21600"/>
                </a:cubicBezTo>
                <a:cubicBezTo>
                  <a:pt x="21600" y="33494"/>
                  <a:pt x="11984" y="43150"/>
                  <a:pt x="89" y="43199"/>
                </a:cubicBezTo>
                <a:lnTo>
                  <a:pt x="0" y="21600"/>
                </a:lnTo>
                <a:close/>
              </a:path>
            </a:pathLst>
          </a:custGeom>
          <a:noFill/>
          <a:ln w="57150" cap="flat" cmpd="sng">
            <a:solidFill>
              <a:srgbClr val="FF0000">
                <a:alpha val="100000"/>
              </a:srgbClr>
            </a:solidFill>
            <a:prstDash val="solid"/>
            <a:round/>
            <a:headEnd type="none" w="med" len="med"/>
            <a:tailEnd type="none" w="med" len="med"/>
          </a:ln>
        </p:spPr>
        <p:txBody>
          <a:bodyPr/>
          <a:lstStyle/>
          <a:p>
            <a:endParaRPr lang="zh-CN" altLang="en-US"/>
          </a:p>
        </p:txBody>
      </p:sp>
      <p:sp>
        <p:nvSpPr>
          <p:cNvPr id="63507" name="Line 19"/>
          <p:cNvSpPr/>
          <p:nvPr/>
        </p:nvSpPr>
        <p:spPr>
          <a:xfrm flipV="1">
            <a:off x="1120775" y="603250"/>
            <a:ext cx="1998663" cy="887413"/>
          </a:xfrm>
          <a:prstGeom prst="line">
            <a:avLst/>
          </a:prstGeom>
          <a:ln w="57150" cap="flat" cmpd="sng">
            <a:solidFill>
              <a:srgbClr val="FF0000"/>
            </a:solidFill>
            <a:prstDash val="solid"/>
            <a:headEnd type="none" w="med" len="med"/>
            <a:tailEnd type="none" w="med" len="med"/>
          </a:ln>
        </p:spPr>
      </p:sp>
      <p:sp>
        <p:nvSpPr>
          <p:cNvPr id="63508" name="Line 20"/>
          <p:cNvSpPr/>
          <p:nvPr/>
        </p:nvSpPr>
        <p:spPr>
          <a:xfrm>
            <a:off x="1146175" y="2327275"/>
            <a:ext cx="1973263" cy="847725"/>
          </a:xfrm>
          <a:prstGeom prst="line">
            <a:avLst/>
          </a:prstGeom>
          <a:ln w="57150" cap="flat" cmpd="sng">
            <a:solidFill>
              <a:srgbClr val="FF0000"/>
            </a:solidFill>
            <a:prstDash val="solid"/>
            <a:headEnd type="none" w="med" len="med"/>
            <a:tailEnd type="none" w="med" len="med"/>
          </a:ln>
        </p:spPr>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94249"/>
                                        </p:tgtEl>
                                        <p:attrNameLst>
                                          <p:attrName>style.visibility</p:attrName>
                                        </p:attrNameLst>
                                      </p:cBhvr>
                                      <p:to>
                                        <p:strVal val="visible"/>
                                      </p:to>
                                    </p:set>
                                    <p:animEffect transition="in" filter="wipe(left)">
                                      <p:cBhvr>
                                        <p:cTn id="7" dur="500"/>
                                        <p:tgtEl>
                                          <p:spTgt spid="394249"/>
                                        </p:tgtEl>
                                      </p:cBhvr>
                                    </p:animEffect>
                                  </p:childTnLst>
                                </p:cTn>
                              </p:par>
                              <p:par>
                                <p:cTn id="8" presetID="22" presetClass="entr" presetSubtype="8" fill="hold" nodeType="withEffect">
                                  <p:stCondLst>
                                    <p:cond delay="0"/>
                                  </p:stCondLst>
                                  <p:childTnLst>
                                    <p:set>
                                      <p:cBhvr>
                                        <p:cTn id="9" dur="1" fill="hold">
                                          <p:stCondLst>
                                            <p:cond delay="0"/>
                                          </p:stCondLst>
                                        </p:cTn>
                                        <p:tgtEl>
                                          <p:spTgt spid="394248"/>
                                        </p:tgtEl>
                                        <p:attrNameLst>
                                          <p:attrName>style.visibility</p:attrName>
                                        </p:attrNameLst>
                                      </p:cBhvr>
                                      <p:to>
                                        <p:strVal val="visible"/>
                                      </p:to>
                                    </p:set>
                                    <p:animEffect transition="in" filter="wipe(left)">
                                      <p:cBhvr>
                                        <p:cTn id="10" dur="500"/>
                                        <p:tgtEl>
                                          <p:spTgt spid="394248"/>
                                        </p:tgtEl>
                                      </p:cBhvr>
                                    </p:animEffect>
                                  </p:childTnLst>
                                </p:cTn>
                              </p:par>
                              <p:par>
                                <p:cTn id="11" presetID="22" presetClass="entr" presetSubtype="8" fill="hold" nodeType="withEffect">
                                  <p:stCondLst>
                                    <p:cond delay="0"/>
                                  </p:stCondLst>
                                  <p:childTnLst>
                                    <p:set>
                                      <p:cBhvr>
                                        <p:cTn id="12" dur="1" fill="hold">
                                          <p:stCondLst>
                                            <p:cond delay="0"/>
                                          </p:stCondLst>
                                        </p:cTn>
                                        <p:tgtEl>
                                          <p:spTgt spid="394247"/>
                                        </p:tgtEl>
                                        <p:attrNameLst>
                                          <p:attrName>style.visibility</p:attrName>
                                        </p:attrNameLst>
                                      </p:cBhvr>
                                      <p:to>
                                        <p:strVal val="visible"/>
                                      </p:to>
                                    </p:set>
                                    <p:animEffect transition="in" filter="wipe(left)">
                                      <p:cBhvr>
                                        <p:cTn id="13" dur="500"/>
                                        <p:tgtEl>
                                          <p:spTgt spid="394247"/>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394251"/>
                                        </p:tgtEl>
                                        <p:attrNameLst>
                                          <p:attrName>style.visibility</p:attrName>
                                        </p:attrNameLst>
                                      </p:cBhvr>
                                      <p:to>
                                        <p:strVal val="visible"/>
                                      </p:to>
                                    </p:set>
                                    <p:animEffect transition="in" filter="wipe(left)">
                                      <p:cBhvr>
                                        <p:cTn id="18" dur="500"/>
                                        <p:tgtEl>
                                          <p:spTgt spid="394251"/>
                                        </p:tgtEl>
                                      </p:cBhvr>
                                    </p:animEffect>
                                  </p:childTnLst>
                                </p:cTn>
                              </p:par>
                              <p:par>
                                <p:cTn id="19" presetID="22" presetClass="entr" presetSubtype="8" fill="hold" nodeType="withEffect">
                                  <p:stCondLst>
                                    <p:cond delay="0"/>
                                  </p:stCondLst>
                                  <p:childTnLst>
                                    <p:set>
                                      <p:cBhvr>
                                        <p:cTn id="20" dur="1" fill="hold">
                                          <p:stCondLst>
                                            <p:cond delay="0"/>
                                          </p:stCondLst>
                                        </p:cTn>
                                        <p:tgtEl>
                                          <p:spTgt spid="394252"/>
                                        </p:tgtEl>
                                        <p:attrNameLst>
                                          <p:attrName>style.visibility</p:attrName>
                                        </p:attrNameLst>
                                      </p:cBhvr>
                                      <p:to>
                                        <p:strVal val="visible"/>
                                      </p:to>
                                    </p:set>
                                    <p:animEffect transition="in" filter="wipe(left)">
                                      <p:cBhvr>
                                        <p:cTn id="21" dur="500"/>
                                        <p:tgtEl>
                                          <p:spTgt spid="39425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394253"/>
                                        </p:tgtEl>
                                        <p:attrNameLst>
                                          <p:attrName>style.visibility</p:attrName>
                                        </p:attrNameLst>
                                      </p:cBhvr>
                                      <p:to>
                                        <p:strVal val="visible"/>
                                      </p:to>
                                    </p:set>
                                    <p:animEffect transition="in" filter="wipe(left)">
                                      <p:cBhvr>
                                        <p:cTn id="26" dur="500"/>
                                        <p:tgtEl>
                                          <p:spTgt spid="394253"/>
                                        </p:tgtEl>
                                      </p:cBhvr>
                                    </p:animEffect>
                                  </p:childTnLst>
                                </p:cTn>
                              </p:par>
                              <p:par>
                                <p:cTn id="27" presetID="22" presetClass="entr" presetSubtype="8" fill="hold" nodeType="withEffect">
                                  <p:stCondLst>
                                    <p:cond delay="0"/>
                                  </p:stCondLst>
                                  <p:childTnLst>
                                    <p:set>
                                      <p:cBhvr>
                                        <p:cTn id="28" dur="1" fill="hold">
                                          <p:stCondLst>
                                            <p:cond delay="0"/>
                                          </p:stCondLst>
                                        </p:cTn>
                                        <p:tgtEl>
                                          <p:spTgt spid="394254"/>
                                        </p:tgtEl>
                                        <p:attrNameLst>
                                          <p:attrName>style.visibility</p:attrName>
                                        </p:attrNameLst>
                                      </p:cBhvr>
                                      <p:to>
                                        <p:strVal val="visible"/>
                                      </p:to>
                                    </p:set>
                                    <p:animEffect transition="in" filter="wipe(left)">
                                      <p:cBhvr>
                                        <p:cTn id="29" dur="500"/>
                                        <p:tgtEl>
                                          <p:spTgt spid="394254"/>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nodeType="clickEffect">
                                  <p:stCondLst>
                                    <p:cond delay="0"/>
                                  </p:stCondLst>
                                  <p:childTnLst>
                                    <p:set>
                                      <p:cBhvr>
                                        <p:cTn id="33" dur="1" fill="hold">
                                          <p:stCondLst>
                                            <p:cond delay="0"/>
                                          </p:stCondLst>
                                        </p:cTn>
                                        <p:tgtEl>
                                          <p:spTgt spid="394255"/>
                                        </p:tgtEl>
                                        <p:attrNameLst>
                                          <p:attrName>style.visibility</p:attrName>
                                        </p:attrNameLst>
                                      </p:cBhvr>
                                      <p:to>
                                        <p:strVal val="visible"/>
                                      </p:to>
                                    </p:set>
                                    <p:animEffect transition="in" filter="wipe(up)">
                                      <p:cBhvr>
                                        <p:cTn id="34" dur="500"/>
                                        <p:tgtEl>
                                          <p:spTgt spid="394255"/>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394258"/>
                                        </p:tgtEl>
                                        <p:attrNameLst>
                                          <p:attrName>style.visibility</p:attrName>
                                        </p:attrNameLst>
                                      </p:cBhvr>
                                      <p:to>
                                        <p:strVal val="visible"/>
                                      </p:to>
                                    </p:set>
                                    <p:animEffect transition="in" filter="wipe(down)">
                                      <p:cBhvr>
                                        <p:cTn id="39" dur="500"/>
                                        <p:tgtEl>
                                          <p:spTgt spid="394258"/>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iterate type="wd">
                                    <p:tmPct val="10000"/>
                                  </p:iterate>
                                  <p:childTnLst>
                                    <p:set>
                                      <p:cBhvr>
                                        <p:cTn id="43" dur="1" fill="hold">
                                          <p:stCondLst>
                                            <p:cond delay="0"/>
                                          </p:stCondLst>
                                        </p:cTn>
                                        <p:tgtEl>
                                          <p:spTgt spid="394256"/>
                                        </p:tgtEl>
                                        <p:attrNameLst>
                                          <p:attrName>style.visibility</p:attrName>
                                        </p:attrNameLst>
                                      </p:cBhvr>
                                      <p:to>
                                        <p:strVal val="visible"/>
                                      </p:to>
                                    </p:set>
                                    <p:animEffect transition="in" filter="wipe(left)">
                                      <p:cBhvr>
                                        <p:cTn id="44" dur="500"/>
                                        <p:tgtEl>
                                          <p:spTgt spid="3942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4256"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59E23D40-FAEE-4214-93DC-B76F352B751F}"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15:55:43</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37"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5pPr>
          </a:lstStyle>
          <a:p>
            <a:pPr lvl="0" algn="r" eaLnBrk="1" hangingPunct="1"/>
            <a:fld id="{9A0DB2DC-4C9A-4742-B13C-FB6460FD3503}" type="slidenum">
              <a:rPr lang="en-US" altLang="zh-CN" sz="1400" b="0" i="0" dirty="0">
                <a:solidFill>
                  <a:schemeClr val="tx1"/>
                </a:solidFill>
                <a:latin typeface="Times New Roman" panose="02020603050405020304" pitchFamily="18" charset="0"/>
              </a:rPr>
              <a:t>57</a:t>
            </a:fld>
            <a:endParaRPr lang="en-US" altLang="zh-CN" sz="1400" b="0" i="0" dirty="0">
              <a:solidFill>
                <a:schemeClr val="tx1"/>
              </a:solidFill>
              <a:latin typeface="Times New Roman" panose="02020603050405020304" pitchFamily="18" charset="0"/>
            </a:endParaRPr>
          </a:p>
        </p:txBody>
      </p:sp>
      <p:pic>
        <p:nvPicPr>
          <p:cNvPr id="64517" name="Picture 2"/>
          <p:cNvPicPr>
            <a:picLocks noChangeAspect="1"/>
          </p:cNvPicPr>
          <p:nvPr/>
        </p:nvPicPr>
        <p:blipFill>
          <a:blip r:embed="rId2"/>
          <a:stretch>
            <a:fillRect/>
          </a:stretch>
        </p:blipFill>
        <p:spPr>
          <a:xfrm>
            <a:off x="615950" y="463550"/>
            <a:ext cx="7127875" cy="6124575"/>
          </a:xfrm>
          <a:prstGeom prst="rect">
            <a:avLst/>
          </a:prstGeom>
          <a:noFill/>
          <a:ln w="9525">
            <a:noFill/>
          </a:ln>
        </p:spPr>
      </p:pic>
      <p:sp>
        <p:nvSpPr>
          <p:cNvPr id="64518" name="AutoShape 3"/>
          <p:cNvSpPr/>
          <p:nvPr/>
        </p:nvSpPr>
        <p:spPr>
          <a:xfrm flipV="1">
            <a:off x="609600" y="503238"/>
            <a:ext cx="2236788" cy="1006475"/>
          </a:xfrm>
          <a:prstGeom prst="rtTriangle">
            <a:avLst/>
          </a:prstGeom>
          <a:solidFill>
            <a:schemeClr val="bg1"/>
          </a:solidFill>
          <a:ln w="9525" cap="flat" cmpd="sng">
            <a:solidFill>
              <a:schemeClr val="bg1"/>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64519" name="AutoShape 4"/>
          <p:cNvSpPr/>
          <p:nvPr/>
        </p:nvSpPr>
        <p:spPr>
          <a:xfrm>
            <a:off x="614363" y="2298700"/>
            <a:ext cx="2327275" cy="1006475"/>
          </a:xfrm>
          <a:prstGeom prst="rtTriangle">
            <a:avLst/>
          </a:prstGeom>
          <a:solidFill>
            <a:schemeClr val="bg1"/>
          </a:solidFill>
          <a:ln w="9525" cap="flat" cmpd="sng">
            <a:solidFill>
              <a:schemeClr val="bg1"/>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64520" name="Rectangle 5"/>
          <p:cNvSpPr/>
          <p:nvPr/>
        </p:nvSpPr>
        <p:spPr>
          <a:xfrm>
            <a:off x="-142875" y="0"/>
            <a:ext cx="9393238" cy="404813"/>
          </a:xfrm>
          <a:prstGeom prst="rect">
            <a:avLst/>
          </a:prstGeom>
          <a:noFill/>
          <a:ln w="9525">
            <a:noFill/>
          </a:ln>
        </p:spPr>
        <p:txBody>
          <a:bodyPr/>
          <a:lstStyle/>
          <a:p>
            <a:pPr algn="l">
              <a:lnSpc>
                <a:spcPct val="90000"/>
              </a:lnSpc>
              <a:buNone/>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7.4.3 </a:t>
            </a:r>
            <a:r>
              <a:rPr lang="zh-CN" altLang="en-US" i="0" dirty="0">
                <a:solidFill>
                  <a:srgbClr val="000066"/>
                </a:solidFill>
                <a:latin typeface="Times New Roman" panose="02020603050405020304" pitchFamily="18" charset="0"/>
                <a:ea typeface="仿宋_GB2312" pitchFamily="49" charset="-122"/>
              </a:rPr>
              <a:t>线面</a:t>
            </a:r>
            <a:r>
              <a:rPr lang="zh-CN" altLang="en-US" i="0" dirty="0">
                <a:solidFill>
                  <a:srgbClr val="000066"/>
                </a:solidFill>
                <a:latin typeface="仿宋_GB2312" pitchFamily="49" charset="-122"/>
                <a:ea typeface="仿宋_GB2312" pitchFamily="49" charset="-122"/>
              </a:rPr>
              <a:t>分析法</a:t>
            </a:r>
          </a:p>
        </p:txBody>
      </p:sp>
      <p:sp>
        <p:nvSpPr>
          <p:cNvPr id="395275" name="Line 11"/>
          <p:cNvSpPr/>
          <p:nvPr/>
        </p:nvSpPr>
        <p:spPr>
          <a:xfrm>
            <a:off x="5124450" y="1489075"/>
            <a:ext cx="2443163" cy="0"/>
          </a:xfrm>
          <a:prstGeom prst="line">
            <a:avLst/>
          </a:prstGeom>
          <a:ln w="57150" cap="flat" cmpd="sng">
            <a:solidFill>
              <a:srgbClr val="FF0000"/>
            </a:solidFill>
            <a:prstDash val="solid"/>
            <a:headEnd type="none" w="med" len="med"/>
            <a:tailEnd type="none" w="med" len="med"/>
          </a:ln>
        </p:spPr>
      </p:sp>
      <p:sp>
        <p:nvSpPr>
          <p:cNvPr id="395276" name="Line 12"/>
          <p:cNvSpPr/>
          <p:nvPr/>
        </p:nvSpPr>
        <p:spPr>
          <a:xfrm>
            <a:off x="5126038" y="2265363"/>
            <a:ext cx="2443162" cy="0"/>
          </a:xfrm>
          <a:prstGeom prst="line">
            <a:avLst/>
          </a:prstGeom>
          <a:ln w="57150" cap="flat" cmpd="sng">
            <a:solidFill>
              <a:srgbClr val="FF0000"/>
            </a:solidFill>
            <a:prstDash val="solid"/>
            <a:headEnd type="none" w="med" len="med"/>
            <a:tailEnd type="none" w="med" len="med"/>
          </a:ln>
        </p:spPr>
      </p:sp>
      <p:sp>
        <p:nvSpPr>
          <p:cNvPr id="395278" name="Text Box 14"/>
          <p:cNvSpPr txBox="1">
            <a:spLocks noChangeArrowheads="1"/>
          </p:cNvSpPr>
          <p:nvPr/>
        </p:nvSpPr>
        <p:spPr bwMode="auto">
          <a:xfrm>
            <a:off x="4611688" y="3636963"/>
            <a:ext cx="4532313" cy="2287588"/>
          </a:xfrm>
          <a:prstGeom prst="rect">
            <a:avLst/>
          </a:prstGeom>
          <a:noFill/>
          <a:ln w="9525" algn="ctr">
            <a:noFill/>
            <a:miter lim="800000"/>
          </a:ln>
          <a:effectLst/>
        </p:spPr>
        <p:txBody>
          <a:bodyPr>
            <a:spAutoFit/>
          </a:bodyPr>
          <a:lstStyle/>
          <a:p>
            <a:pPr marR="0" algn="l" defTabSz="914400">
              <a:buClrTx/>
              <a:buSzTx/>
              <a:buFontTx/>
              <a:buNone/>
              <a:defRPr/>
            </a:pPr>
            <a:r>
              <a:rPr kumimoji="1" lang="zh-CN" altLang="en-US" sz="3200" u="sng" kern="1200" cap="none" spc="0" normalizeH="0" baseline="0" noProof="0" smtClean="0">
                <a:solidFill>
                  <a:schemeClr val="tx1"/>
                </a:solidFill>
                <a:latin typeface="Comic Sans MS" panose="030F0702030302020204" pitchFamily="66" charset="0"/>
                <a:ea typeface="宋体" panose="02010600030101010101" pitchFamily="2" charset="-122"/>
                <a:cs typeface="+mn-cs"/>
              </a:rPr>
              <a:t>分析</a:t>
            </a:r>
            <a:r>
              <a:rPr kumimoji="1" lang="en-US" altLang="zh-CN" sz="3200" u="sng" kern="1200" cap="none" spc="0" normalizeH="0" baseline="0" noProof="0" smtClean="0">
                <a:solidFill>
                  <a:schemeClr val="tx1"/>
                </a:solidFill>
                <a:latin typeface="Comic Sans MS" panose="030F0702030302020204" pitchFamily="66" charset="0"/>
                <a:ea typeface="宋体" panose="02010600030101010101" pitchFamily="2" charset="-122"/>
                <a:cs typeface="+mn-cs"/>
              </a:rPr>
              <a:t>2</a:t>
            </a:r>
            <a:r>
              <a:rPr kumimoji="1" lang="zh-CN" altLang="en-US" sz="3200" u="sng" kern="1200" cap="none" spc="0" normalizeH="0" baseline="0" noProof="0" smtClean="0">
                <a:solidFill>
                  <a:schemeClr val="tx1"/>
                </a:solidFill>
                <a:latin typeface="Comic Sans MS" panose="030F0702030302020204" pitchFamily="66" charset="0"/>
                <a:ea typeface="宋体" panose="02010600030101010101" pitchFamily="2" charset="-122"/>
                <a:cs typeface="+mn-cs"/>
              </a:rPr>
              <a:t>：</a:t>
            </a:r>
          </a:p>
          <a:p>
            <a:pPr marR="0" algn="l" defTabSz="914400">
              <a:buClrTx/>
              <a:buSzTx/>
              <a:buFontTx/>
              <a:buNone/>
              <a:defRPr/>
            </a:pPr>
            <a:r>
              <a:rPr kumimoji="1" lang="zh-CN" altLang="en-US" sz="2800" i="0" kern="1200" cap="none" spc="0" normalizeH="0" baseline="0" noProof="0" smtClean="0">
                <a:solidFill>
                  <a:srgbClr val="A50021"/>
                </a:solidFill>
                <a:effectLst>
                  <a:outerShdw blurRad="38100" dist="38100" dir="2700000" algn="tl">
                    <a:srgbClr val="C0C0C0"/>
                  </a:outerShdw>
                </a:effectLst>
                <a:latin typeface="Comic Sans MS" panose="030F0702030302020204" pitchFamily="66" charset="0"/>
                <a:ea typeface="宋体" panose="02010600030101010101" pitchFamily="2" charset="-122"/>
                <a:cs typeface="+mn-cs"/>
              </a:rPr>
              <a:t>用一个柱面截切左侧圆柱外部，并保证和上下两个正垂面相切。利用点线面投影原理可以求出截交线。</a:t>
            </a:r>
          </a:p>
        </p:txBody>
      </p:sp>
      <p:sp>
        <p:nvSpPr>
          <p:cNvPr id="64524" name="Line 16"/>
          <p:cNvSpPr/>
          <p:nvPr/>
        </p:nvSpPr>
        <p:spPr>
          <a:xfrm flipV="1">
            <a:off x="723900" y="603250"/>
            <a:ext cx="1998663" cy="887413"/>
          </a:xfrm>
          <a:prstGeom prst="line">
            <a:avLst/>
          </a:prstGeom>
          <a:ln w="57150" cap="flat" cmpd="sng">
            <a:solidFill>
              <a:srgbClr val="FF0000"/>
            </a:solidFill>
            <a:prstDash val="solid"/>
            <a:headEnd type="none" w="med" len="med"/>
            <a:tailEnd type="none" w="med" len="med"/>
          </a:ln>
        </p:spPr>
      </p:sp>
      <p:sp>
        <p:nvSpPr>
          <p:cNvPr id="64525" name="Line 17"/>
          <p:cNvSpPr/>
          <p:nvPr/>
        </p:nvSpPr>
        <p:spPr>
          <a:xfrm>
            <a:off x="749300" y="2327275"/>
            <a:ext cx="1973263" cy="847725"/>
          </a:xfrm>
          <a:prstGeom prst="line">
            <a:avLst/>
          </a:prstGeom>
          <a:ln w="57150" cap="flat" cmpd="sng">
            <a:solidFill>
              <a:srgbClr val="FF0000"/>
            </a:solidFill>
            <a:prstDash val="solid"/>
            <a:headEnd type="none" w="med" len="med"/>
            <a:tailEnd type="none" w="med" len="med"/>
          </a:ln>
        </p:spPr>
      </p:sp>
      <p:sp>
        <p:nvSpPr>
          <p:cNvPr id="395283" name="Line 19"/>
          <p:cNvSpPr/>
          <p:nvPr/>
        </p:nvSpPr>
        <p:spPr>
          <a:xfrm>
            <a:off x="2154238" y="1214438"/>
            <a:ext cx="0" cy="1201737"/>
          </a:xfrm>
          <a:prstGeom prst="line">
            <a:avLst/>
          </a:prstGeom>
          <a:ln w="9525" cap="flat" cmpd="sng">
            <a:solidFill>
              <a:schemeClr val="hlink"/>
            </a:solidFill>
            <a:prstDash val="solid"/>
            <a:headEnd type="none" w="med" len="med"/>
            <a:tailEnd type="none" w="med" len="med"/>
          </a:ln>
        </p:spPr>
      </p:sp>
      <p:sp>
        <p:nvSpPr>
          <p:cNvPr id="395284" name="Line 20"/>
          <p:cNvSpPr/>
          <p:nvPr/>
        </p:nvSpPr>
        <p:spPr>
          <a:xfrm flipH="1" flipV="1">
            <a:off x="1570038" y="481013"/>
            <a:ext cx="576262" cy="1400175"/>
          </a:xfrm>
          <a:prstGeom prst="line">
            <a:avLst/>
          </a:prstGeom>
          <a:ln w="9525" cap="flat" cmpd="sng">
            <a:solidFill>
              <a:schemeClr val="hlink"/>
            </a:solidFill>
            <a:prstDash val="solid"/>
            <a:headEnd type="none" w="med" len="med"/>
            <a:tailEnd type="none" w="med" len="med"/>
          </a:ln>
        </p:spPr>
      </p:sp>
      <p:sp>
        <p:nvSpPr>
          <p:cNvPr id="395285" name="Rectangle 21"/>
          <p:cNvSpPr/>
          <p:nvPr/>
        </p:nvSpPr>
        <p:spPr>
          <a:xfrm rot="-1429513">
            <a:off x="1679575" y="1068388"/>
            <a:ext cx="158750" cy="153987"/>
          </a:xfrm>
          <a:prstGeom prst="rect">
            <a:avLst/>
          </a:prstGeom>
          <a:solidFill>
            <a:schemeClr val="hlink"/>
          </a:solidFill>
          <a:ln w="4826">
            <a:noFill/>
          </a:ln>
        </p:spPr>
        <p:txBody>
          <a:bodyPr wrap="none" anchor="ctr" anchorCtr="0"/>
          <a:lstStyle/>
          <a:p>
            <a:endParaRPr lang="en-US" altLang="x-none" dirty="0">
              <a:latin typeface="Comic Sans MS" panose="030F0702030302020204" pitchFamily="66" charset="0"/>
            </a:endParaRPr>
          </a:p>
        </p:txBody>
      </p:sp>
      <p:sp>
        <p:nvSpPr>
          <p:cNvPr id="395286" name="Line 22"/>
          <p:cNvSpPr/>
          <p:nvPr/>
        </p:nvSpPr>
        <p:spPr>
          <a:xfrm flipH="1">
            <a:off x="1697038" y="1600200"/>
            <a:ext cx="576262" cy="1400175"/>
          </a:xfrm>
          <a:prstGeom prst="line">
            <a:avLst/>
          </a:prstGeom>
          <a:ln w="9525" cap="flat" cmpd="sng">
            <a:solidFill>
              <a:schemeClr val="hlink"/>
            </a:solidFill>
            <a:prstDash val="solid"/>
            <a:headEnd type="none" w="med" len="med"/>
            <a:tailEnd type="none" w="med" len="med"/>
          </a:ln>
        </p:spPr>
      </p:sp>
      <p:sp>
        <p:nvSpPr>
          <p:cNvPr id="395287" name="Rectangle 23"/>
          <p:cNvSpPr/>
          <p:nvPr/>
        </p:nvSpPr>
        <p:spPr>
          <a:xfrm rot="-3991287">
            <a:off x="1676400" y="2563813"/>
            <a:ext cx="158750" cy="153987"/>
          </a:xfrm>
          <a:prstGeom prst="rect">
            <a:avLst/>
          </a:prstGeom>
          <a:solidFill>
            <a:schemeClr val="hlink"/>
          </a:solidFill>
          <a:ln w="4826">
            <a:noFill/>
          </a:ln>
        </p:spPr>
        <p:txBody>
          <a:bodyPr wrap="none" anchor="ctr" anchorCtr="0"/>
          <a:lstStyle/>
          <a:p>
            <a:endParaRPr lang="en-US" altLang="x-none" dirty="0">
              <a:latin typeface="Comic Sans MS" panose="030F0702030302020204" pitchFamily="66" charset="0"/>
            </a:endParaRPr>
          </a:p>
        </p:txBody>
      </p:sp>
      <p:sp>
        <p:nvSpPr>
          <p:cNvPr id="64531" name="Arc 15"/>
          <p:cNvSpPr/>
          <p:nvPr/>
        </p:nvSpPr>
        <p:spPr>
          <a:xfrm>
            <a:off x="695325" y="3983038"/>
            <a:ext cx="2025650" cy="2300287"/>
          </a:xfrm>
          <a:custGeom>
            <a:avLst/>
            <a:gdLst>
              <a:gd name="txL" fmla="*/ 0 w 21600"/>
              <a:gd name="txT" fmla="*/ 0 h 43200"/>
              <a:gd name="txR" fmla="*/ 21600 w 21600"/>
              <a:gd name="txB" fmla="*/ 43200 h 43200"/>
            </a:gdLst>
            <a:ahLst/>
            <a:cxnLst>
              <a:cxn ang="0">
                <a:pos x="11160" y="0"/>
              </a:cxn>
              <a:cxn ang="0">
                <a:pos x="8440" y="2300287"/>
              </a:cxn>
              <a:cxn ang="0">
                <a:pos x="0" y="1150144"/>
              </a:cxn>
            </a:cxnLst>
            <a:rect l="txL" t="txT" r="txR" b="txB"/>
            <a:pathLst>
              <a:path w="21600" h="43200" fill="none">
                <a:moveTo>
                  <a:pt x="118" y="0"/>
                </a:moveTo>
                <a:cubicBezTo>
                  <a:pt x="12001" y="65"/>
                  <a:pt x="21600" y="9717"/>
                  <a:pt x="21600" y="21600"/>
                </a:cubicBezTo>
                <a:cubicBezTo>
                  <a:pt x="21600" y="33494"/>
                  <a:pt x="11984" y="43150"/>
                  <a:pt x="89" y="43199"/>
                </a:cubicBezTo>
              </a:path>
              <a:path w="21600" h="43200" stroke="0">
                <a:moveTo>
                  <a:pt x="118" y="0"/>
                </a:moveTo>
                <a:cubicBezTo>
                  <a:pt x="12001" y="65"/>
                  <a:pt x="21600" y="9717"/>
                  <a:pt x="21600" y="21600"/>
                </a:cubicBezTo>
                <a:cubicBezTo>
                  <a:pt x="21600" y="33494"/>
                  <a:pt x="11984" y="43150"/>
                  <a:pt x="89" y="43199"/>
                </a:cubicBezTo>
                <a:lnTo>
                  <a:pt x="0" y="21600"/>
                </a:lnTo>
                <a:close/>
              </a:path>
            </a:pathLst>
          </a:custGeom>
          <a:noFill/>
          <a:ln w="57150" cap="flat" cmpd="sng">
            <a:solidFill>
              <a:srgbClr val="FF0000">
                <a:alpha val="100000"/>
              </a:srgbClr>
            </a:solidFill>
            <a:prstDash val="solid"/>
            <a:round/>
            <a:headEnd type="none" w="med" len="med"/>
            <a:tailEnd type="none" w="med" len="med"/>
          </a:ln>
        </p:spPr>
        <p:txBody>
          <a:bodyPr/>
          <a:lstStyle/>
          <a:p>
            <a:endParaRPr lang="zh-CN" altLang="en-US"/>
          </a:p>
        </p:txBody>
      </p:sp>
      <p:sp>
        <p:nvSpPr>
          <p:cNvPr id="395291" name="Rectangle 27"/>
          <p:cNvSpPr/>
          <p:nvPr/>
        </p:nvSpPr>
        <p:spPr>
          <a:xfrm>
            <a:off x="265113" y="3659188"/>
            <a:ext cx="889000" cy="2911475"/>
          </a:xfrm>
          <a:prstGeom prst="rect">
            <a:avLst/>
          </a:prstGeom>
          <a:solidFill>
            <a:schemeClr val="bg1"/>
          </a:solidFill>
          <a:ln w="9525" cap="flat" cmpd="sng">
            <a:solidFill>
              <a:schemeClr val="bg1"/>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95294" name="Rectangle 30"/>
          <p:cNvSpPr/>
          <p:nvPr/>
        </p:nvSpPr>
        <p:spPr>
          <a:xfrm>
            <a:off x="1008063" y="3890963"/>
            <a:ext cx="744537" cy="2455862"/>
          </a:xfrm>
          <a:prstGeom prst="rect">
            <a:avLst/>
          </a:prstGeom>
          <a:solidFill>
            <a:schemeClr val="bg1"/>
          </a:solidFill>
          <a:ln w="9525" cap="flat" cmpd="sng">
            <a:solidFill>
              <a:schemeClr val="bg1"/>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95292" name="Oval 28"/>
          <p:cNvSpPr/>
          <p:nvPr/>
        </p:nvSpPr>
        <p:spPr>
          <a:xfrm>
            <a:off x="1698625" y="4076700"/>
            <a:ext cx="144463" cy="144463"/>
          </a:xfrm>
          <a:prstGeom prst="ellipse">
            <a:avLst/>
          </a:prstGeom>
          <a:solidFill>
            <a:srgbClr val="FF0000"/>
          </a:solidFill>
          <a:ln w="38100" cap="flat" cmpd="sng">
            <a:solidFill>
              <a:srgbClr val="FF0000"/>
            </a:solidFill>
            <a:prstDash val="solid"/>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95293" name="Oval 29"/>
          <p:cNvSpPr/>
          <p:nvPr/>
        </p:nvSpPr>
        <p:spPr>
          <a:xfrm>
            <a:off x="1727200" y="6029325"/>
            <a:ext cx="144463" cy="144463"/>
          </a:xfrm>
          <a:prstGeom prst="ellipse">
            <a:avLst/>
          </a:prstGeom>
          <a:solidFill>
            <a:srgbClr val="FF0000"/>
          </a:solidFill>
          <a:ln w="38100" cap="flat" cmpd="sng">
            <a:solidFill>
              <a:srgbClr val="FF0000"/>
            </a:solidFill>
            <a:prstDash val="solid"/>
            <a:headEnd type="none" w="med" len="med"/>
            <a:tailEnd type="none" w="med" len="med"/>
          </a:ln>
        </p:spPr>
        <p:txBody>
          <a:bodyPr wrap="none" anchor="ctr" anchorCtr="0"/>
          <a:lstStyle/>
          <a:p>
            <a:endParaRPr lang="en-US" altLang="x-none" dirty="0">
              <a:latin typeface="Comic Sans MS" panose="030F0702030302020204" pitchFamily="66" charset="0"/>
            </a:endParaRPr>
          </a:p>
        </p:txBody>
      </p:sp>
      <p:grpSp>
        <p:nvGrpSpPr>
          <p:cNvPr id="2" name="Group 38"/>
          <p:cNvGrpSpPr/>
          <p:nvPr/>
        </p:nvGrpSpPr>
        <p:grpSpPr>
          <a:xfrm>
            <a:off x="704850" y="1101725"/>
            <a:ext cx="1395413" cy="1581150"/>
            <a:chOff x="129" y="1739"/>
            <a:chExt cx="879" cy="996"/>
          </a:xfrm>
        </p:grpSpPr>
        <p:sp>
          <p:nvSpPr>
            <p:cNvPr id="64548" name="AutoShape 37"/>
            <p:cNvSpPr/>
            <p:nvPr/>
          </p:nvSpPr>
          <p:spPr>
            <a:xfrm rot="5400000">
              <a:off x="-81" y="1949"/>
              <a:ext cx="996" cy="576"/>
            </a:xfrm>
            <a:custGeom>
              <a:avLst/>
              <a:gdLst>
                <a:gd name="txL" fmla="*/ 4511 w 21600"/>
                <a:gd name="txT" fmla="*/ 4500 h 21600"/>
                <a:gd name="txR" fmla="*/ 17111 w 21600"/>
                <a:gd name="txB" fmla="*/ 17100 h 21600"/>
              </a:gdLst>
              <a:ahLst/>
              <a:cxnLst>
                <a:cxn ang="0">
                  <a:pos x="872" y="288"/>
                </a:cxn>
                <a:cxn ang="0">
                  <a:pos x="498" y="576"/>
                </a:cxn>
                <a:cxn ang="0">
                  <a:pos x="125" y="288"/>
                </a:cxn>
                <a:cxn ang="0">
                  <a:pos x="498" y="0"/>
                </a:cxn>
              </a:cxnLst>
              <a:rect l="txL" t="txT" r="txR" b="txB"/>
              <a:pathLst>
                <a:path w="21600" h="21600">
                  <a:moveTo>
                    <a:pt x="0" y="0"/>
                  </a:moveTo>
                  <a:lnTo>
                    <a:pt x="5400" y="21600"/>
                  </a:lnTo>
                  <a:lnTo>
                    <a:pt x="16200" y="21600"/>
                  </a:lnTo>
                  <a:lnTo>
                    <a:pt x="21600" y="0"/>
                  </a:lnTo>
                  <a:close/>
                </a:path>
              </a:pathLst>
            </a:custGeom>
            <a:solidFill>
              <a:schemeClr val="accent1">
                <a:alpha val="100000"/>
              </a:schemeClr>
            </a:solidFill>
            <a:ln w="9525">
              <a:noFill/>
            </a:ln>
          </p:spPr>
          <p:txBody>
            <a:bodyPr/>
            <a:lstStyle/>
            <a:p>
              <a:endParaRPr lang="zh-CN" altLang="en-US"/>
            </a:p>
          </p:txBody>
        </p:sp>
        <p:sp>
          <p:nvSpPr>
            <p:cNvPr id="64549" name="Arc 35"/>
            <p:cNvSpPr/>
            <p:nvPr/>
          </p:nvSpPr>
          <p:spPr>
            <a:xfrm rot="196372">
              <a:off x="432" y="1750"/>
              <a:ext cx="576" cy="975"/>
            </a:xfrm>
            <a:custGeom>
              <a:avLst/>
              <a:gdLst>
                <a:gd name="txL" fmla="*/ 0 w 21600"/>
                <a:gd name="txT" fmla="*/ 0 h 36573"/>
                <a:gd name="txR" fmla="*/ 21600 w 21600"/>
                <a:gd name="txB" fmla="*/ 36573 h 36573"/>
              </a:gdLst>
              <a:ahLst/>
              <a:cxnLst>
                <a:cxn ang="0">
                  <a:pos x="294" y="975"/>
                </a:cxn>
                <a:cxn ang="0">
                  <a:pos x="247" y="0"/>
                </a:cxn>
                <a:cxn ang="0">
                  <a:pos x="576" y="473"/>
                </a:cxn>
              </a:cxnLst>
              <a:rect l="txL" t="txT" r="txR" b="txB"/>
              <a:pathLst>
                <a:path w="21600" h="36573" fill="none">
                  <a:moveTo>
                    <a:pt x="11031" y="36572"/>
                  </a:moveTo>
                  <a:cubicBezTo>
                    <a:pt x="4218" y="32750"/>
                    <a:pt x="0" y="25547"/>
                    <a:pt x="0" y="17735"/>
                  </a:cubicBezTo>
                  <a:cubicBezTo>
                    <a:pt x="-1" y="10661"/>
                    <a:pt x="3463" y="4036"/>
                    <a:pt x="9270" y="-1"/>
                  </a:cubicBezTo>
                </a:path>
                <a:path w="21600" h="36573" stroke="0">
                  <a:moveTo>
                    <a:pt x="11031" y="36572"/>
                  </a:moveTo>
                  <a:cubicBezTo>
                    <a:pt x="4218" y="32750"/>
                    <a:pt x="0" y="25547"/>
                    <a:pt x="0" y="17735"/>
                  </a:cubicBezTo>
                  <a:cubicBezTo>
                    <a:pt x="-1" y="10661"/>
                    <a:pt x="3463" y="4036"/>
                    <a:pt x="9270" y="-1"/>
                  </a:cubicBezTo>
                  <a:lnTo>
                    <a:pt x="21600" y="17735"/>
                  </a:lnTo>
                  <a:close/>
                </a:path>
              </a:pathLst>
            </a:custGeom>
            <a:solidFill>
              <a:schemeClr val="bg1">
                <a:alpha val="100000"/>
              </a:schemeClr>
            </a:solidFill>
            <a:ln w="9525">
              <a:noFill/>
            </a:ln>
          </p:spPr>
          <p:txBody>
            <a:bodyPr/>
            <a:lstStyle/>
            <a:p>
              <a:endParaRPr lang="zh-CN" altLang="en-US"/>
            </a:p>
          </p:txBody>
        </p:sp>
      </p:grpSp>
      <p:sp>
        <p:nvSpPr>
          <p:cNvPr id="395282" name="Oval 18"/>
          <p:cNvSpPr/>
          <p:nvPr/>
        </p:nvSpPr>
        <p:spPr>
          <a:xfrm>
            <a:off x="1195388" y="938213"/>
            <a:ext cx="1908175" cy="1908175"/>
          </a:xfrm>
          <a:prstGeom prst="ellipse">
            <a:avLst/>
          </a:prstGeom>
          <a:noFill/>
          <a:ln w="12700" cap="flat" cmpd="sng">
            <a:solidFill>
              <a:schemeClr val="hlink"/>
            </a:solidFill>
            <a:prstDash val="lgDashDotDot"/>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95290" name="Line 26"/>
          <p:cNvSpPr/>
          <p:nvPr/>
        </p:nvSpPr>
        <p:spPr>
          <a:xfrm>
            <a:off x="1179513" y="3827463"/>
            <a:ext cx="0" cy="2586037"/>
          </a:xfrm>
          <a:prstGeom prst="line">
            <a:avLst/>
          </a:prstGeom>
          <a:ln w="57150" cap="flat" cmpd="sng">
            <a:solidFill>
              <a:srgbClr val="FF0000"/>
            </a:solidFill>
            <a:prstDash val="solid"/>
            <a:headEnd type="none" w="med" len="med"/>
            <a:tailEnd type="none" w="med" len="med"/>
          </a:ln>
        </p:spPr>
      </p:sp>
      <p:grpSp>
        <p:nvGrpSpPr>
          <p:cNvPr id="3" name="Group 40"/>
          <p:cNvGrpSpPr/>
          <p:nvPr/>
        </p:nvGrpSpPr>
        <p:grpSpPr>
          <a:xfrm>
            <a:off x="514350" y="965200"/>
            <a:ext cx="1624013" cy="1830388"/>
            <a:chOff x="129" y="1739"/>
            <a:chExt cx="879" cy="996"/>
          </a:xfrm>
        </p:grpSpPr>
        <p:sp>
          <p:nvSpPr>
            <p:cNvPr id="64546" name="AutoShape 41"/>
            <p:cNvSpPr/>
            <p:nvPr/>
          </p:nvSpPr>
          <p:spPr>
            <a:xfrm rot="5400000">
              <a:off x="-81" y="1949"/>
              <a:ext cx="996" cy="576"/>
            </a:xfrm>
            <a:custGeom>
              <a:avLst/>
              <a:gdLst>
                <a:gd name="txL" fmla="*/ 4511 w 21600"/>
                <a:gd name="txT" fmla="*/ 4500 h 21600"/>
                <a:gd name="txR" fmla="*/ 17111 w 21600"/>
                <a:gd name="txB" fmla="*/ 17100 h 21600"/>
              </a:gdLst>
              <a:ahLst/>
              <a:cxnLst>
                <a:cxn ang="0">
                  <a:pos x="872" y="288"/>
                </a:cxn>
                <a:cxn ang="0">
                  <a:pos x="498" y="576"/>
                </a:cxn>
                <a:cxn ang="0">
                  <a:pos x="125" y="288"/>
                </a:cxn>
                <a:cxn ang="0">
                  <a:pos x="498" y="0"/>
                </a:cxn>
              </a:cxnLst>
              <a:rect l="txL" t="txT" r="txR" b="txB"/>
              <a:pathLst>
                <a:path w="21600" h="21600">
                  <a:moveTo>
                    <a:pt x="0" y="0"/>
                  </a:moveTo>
                  <a:lnTo>
                    <a:pt x="5400" y="21600"/>
                  </a:lnTo>
                  <a:lnTo>
                    <a:pt x="16200" y="21600"/>
                  </a:lnTo>
                  <a:lnTo>
                    <a:pt x="21600" y="0"/>
                  </a:lnTo>
                  <a:close/>
                </a:path>
              </a:pathLst>
            </a:custGeom>
            <a:solidFill>
              <a:schemeClr val="bg1">
                <a:alpha val="100000"/>
              </a:schemeClr>
            </a:solidFill>
            <a:ln w="9525">
              <a:noFill/>
            </a:ln>
          </p:spPr>
          <p:txBody>
            <a:bodyPr/>
            <a:lstStyle/>
            <a:p>
              <a:endParaRPr lang="zh-CN" altLang="en-US"/>
            </a:p>
          </p:txBody>
        </p:sp>
        <p:sp>
          <p:nvSpPr>
            <p:cNvPr id="64547" name="Arc 42"/>
            <p:cNvSpPr/>
            <p:nvPr/>
          </p:nvSpPr>
          <p:spPr>
            <a:xfrm rot="196372">
              <a:off x="432" y="1750"/>
              <a:ext cx="576" cy="975"/>
            </a:xfrm>
            <a:custGeom>
              <a:avLst/>
              <a:gdLst>
                <a:gd name="txL" fmla="*/ 0 w 21600"/>
                <a:gd name="txT" fmla="*/ 0 h 36573"/>
                <a:gd name="txR" fmla="*/ 21600 w 21600"/>
                <a:gd name="txB" fmla="*/ 36573 h 36573"/>
              </a:gdLst>
              <a:ahLst/>
              <a:cxnLst>
                <a:cxn ang="0">
                  <a:pos x="294" y="975"/>
                </a:cxn>
                <a:cxn ang="0">
                  <a:pos x="247" y="0"/>
                </a:cxn>
                <a:cxn ang="0">
                  <a:pos x="576" y="473"/>
                </a:cxn>
              </a:cxnLst>
              <a:rect l="txL" t="txT" r="txR" b="txB"/>
              <a:pathLst>
                <a:path w="21600" h="36573" fill="none">
                  <a:moveTo>
                    <a:pt x="11031" y="36572"/>
                  </a:moveTo>
                  <a:cubicBezTo>
                    <a:pt x="4218" y="32750"/>
                    <a:pt x="0" y="25547"/>
                    <a:pt x="0" y="17735"/>
                  </a:cubicBezTo>
                  <a:cubicBezTo>
                    <a:pt x="-1" y="10661"/>
                    <a:pt x="3463" y="4036"/>
                    <a:pt x="9270" y="-1"/>
                  </a:cubicBezTo>
                </a:path>
                <a:path w="21600" h="36573" stroke="0">
                  <a:moveTo>
                    <a:pt x="11031" y="36572"/>
                  </a:moveTo>
                  <a:cubicBezTo>
                    <a:pt x="4218" y="32750"/>
                    <a:pt x="0" y="25547"/>
                    <a:pt x="0" y="17735"/>
                  </a:cubicBezTo>
                  <a:cubicBezTo>
                    <a:pt x="-1" y="10661"/>
                    <a:pt x="3463" y="4036"/>
                    <a:pt x="9270" y="-1"/>
                  </a:cubicBezTo>
                  <a:lnTo>
                    <a:pt x="21600" y="17735"/>
                  </a:lnTo>
                  <a:close/>
                </a:path>
              </a:pathLst>
            </a:custGeom>
            <a:solidFill>
              <a:schemeClr val="bg1">
                <a:alpha val="100000"/>
              </a:schemeClr>
            </a:solidFill>
            <a:ln w="9525">
              <a:noFill/>
            </a:ln>
          </p:spPr>
          <p:txBody>
            <a:bodyPr/>
            <a:lstStyle/>
            <a:p>
              <a:endParaRPr lang="zh-CN" altLang="en-US"/>
            </a:p>
          </p:txBody>
        </p:sp>
      </p:grpSp>
      <p:sp>
        <p:nvSpPr>
          <p:cNvPr id="64540" name="Line 39"/>
          <p:cNvSpPr/>
          <p:nvPr/>
        </p:nvSpPr>
        <p:spPr>
          <a:xfrm>
            <a:off x="657225" y="1881188"/>
            <a:ext cx="1516063" cy="0"/>
          </a:xfrm>
          <a:prstGeom prst="line">
            <a:avLst/>
          </a:prstGeom>
          <a:ln w="9525" cap="flat" cmpd="sng">
            <a:solidFill>
              <a:schemeClr val="tx1"/>
            </a:solidFill>
            <a:prstDash val="solid"/>
            <a:headEnd type="none" w="med" len="med"/>
            <a:tailEnd type="none" w="med" len="med"/>
          </a:ln>
        </p:spPr>
      </p:sp>
      <p:sp>
        <p:nvSpPr>
          <p:cNvPr id="395288" name="Line 24"/>
          <p:cNvSpPr/>
          <p:nvPr/>
        </p:nvSpPr>
        <p:spPr>
          <a:xfrm>
            <a:off x="1784350" y="561975"/>
            <a:ext cx="0" cy="6296025"/>
          </a:xfrm>
          <a:prstGeom prst="line">
            <a:avLst/>
          </a:prstGeom>
          <a:ln w="9525" cap="flat" cmpd="sng">
            <a:solidFill>
              <a:schemeClr val="hlink"/>
            </a:solidFill>
            <a:prstDash val="solid"/>
            <a:headEnd type="none" w="med" len="med"/>
            <a:tailEnd type="none" w="med" len="med"/>
          </a:ln>
        </p:spPr>
      </p:sp>
      <p:sp>
        <p:nvSpPr>
          <p:cNvPr id="395289" name="Line 25"/>
          <p:cNvSpPr/>
          <p:nvPr/>
        </p:nvSpPr>
        <p:spPr>
          <a:xfrm>
            <a:off x="1192213" y="561975"/>
            <a:ext cx="0" cy="6296025"/>
          </a:xfrm>
          <a:prstGeom prst="line">
            <a:avLst/>
          </a:prstGeom>
          <a:ln w="9525" cap="flat" cmpd="sng">
            <a:solidFill>
              <a:schemeClr val="hlink"/>
            </a:solidFill>
            <a:prstDash val="solid"/>
            <a:headEnd type="none" w="med" len="med"/>
            <a:tailEnd type="none" w="med" len="med"/>
          </a:ln>
        </p:spPr>
      </p:sp>
      <p:sp>
        <p:nvSpPr>
          <p:cNvPr id="395310" name="Arc 46"/>
          <p:cNvSpPr/>
          <p:nvPr/>
        </p:nvSpPr>
        <p:spPr>
          <a:xfrm>
            <a:off x="1196975" y="1006475"/>
            <a:ext cx="939800" cy="1787525"/>
          </a:xfrm>
          <a:custGeom>
            <a:avLst/>
            <a:gdLst>
              <a:gd name="txL" fmla="*/ 0 w 21600"/>
              <a:gd name="txT" fmla="*/ 0 h 40206"/>
              <a:gd name="txR" fmla="*/ 21600 w 21600"/>
              <a:gd name="txB" fmla="*/ 40206 h 40206"/>
            </a:gdLst>
            <a:ahLst/>
            <a:cxnLst>
              <a:cxn ang="0">
                <a:pos x="598470" y="1787525"/>
              </a:cxn>
              <a:cxn ang="0">
                <a:pos x="593640" y="0"/>
              </a:cxn>
              <a:cxn ang="0">
                <a:pos x="939800" y="892784"/>
              </a:cxn>
            </a:cxnLst>
            <a:rect l="txL" t="txT" r="txR" b="txB"/>
            <a:pathLst>
              <a:path w="21600" h="40206" fill="none">
                <a:moveTo>
                  <a:pt x="13754" y="40206"/>
                </a:moveTo>
                <a:cubicBezTo>
                  <a:pt x="5461" y="36972"/>
                  <a:pt x="0" y="28982"/>
                  <a:pt x="0" y="20081"/>
                </a:cubicBezTo>
                <a:cubicBezTo>
                  <a:pt x="-1" y="11222"/>
                  <a:pt x="5408" y="3262"/>
                  <a:pt x="13643" y="-1"/>
                </a:cubicBezTo>
              </a:path>
              <a:path w="21600" h="40206" stroke="0">
                <a:moveTo>
                  <a:pt x="13754" y="40206"/>
                </a:moveTo>
                <a:cubicBezTo>
                  <a:pt x="5461" y="36972"/>
                  <a:pt x="0" y="28982"/>
                  <a:pt x="0" y="20081"/>
                </a:cubicBezTo>
                <a:cubicBezTo>
                  <a:pt x="-1" y="11222"/>
                  <a:pt x="5408" y="3262"/>
                  <a:pt x="13643" y="-1"/>
                </a:cubicBezTo>
                <a:lnTo>
                  <a:pt x="21600" y="20081"/>
                </a:lnTo>
                <a:close/>
              </a:path>
            </a:pathLst>
          </a:custGeom>
          <a:noFill/>
          <a:ln w="57150" cap="flat" cmpd="sng">
            <a:solidFill>
              <a:srgbClr val="FF0000">
                <a:alpha val="100000"/>
              </a:srgbClr>
            </a:solidFill>
            <a:prstDash val="solid"/>
            <a:round/>
            <a:headEnd type="none" w="med" len="med"/>
            <a:tailEnd type="none" w="med" len="med"/>
          </a:ln>
        </p:spPr>
        <p:txBody>
          <a:bodyPr/>
          <a:lstStyle/>
          <a:p>
            <a:endParaRPr lang="zh-CN" altLang="en-US"/>
          </a:p>
        </p:txBody>
      </p:sp>
      <p:sp>
        <p:nvSpPr>
          <p:cNvPr id="395311" name="Arc 47"/>
          <p:cNvSpPr/>
          <p:nvPr/>
        </p:nvSpPr>
        <p:spPr>
          <a:xfrm rot="10800000">
            <a:off x="1179513" y="3840163"/>
            <a:ext cx="914400" cy="309562"/>
          </a:xfrm>
          <a:custGeom>
            <a:avLst/>
            <a:gdLst>
              <a:gd name="txL" fmla="*/ 0 w 21600"/>
              <a:gd name="txT" fmla="*/ 0 h 20421"/>
              <a:gd name="txR" fmla="*/ 21600 w 21600"/>
              <a:gd name="txB" fmla="*/ 20421 h 20421"/>
            </a:gdLst>
            <a:ahLst/>
            <a:cxnLst>
              <a:cxn ang="0">
                <a:pos x="298027" y="0"/>
              </a:cxn>
              <a:cxn ang="0">
                <a:pos x="914400" y="309562"/>
              </a:cxn>
              <a:cxn ang="0">
                <a:pos x="0" y="309562"/>
              </a:cxn>
            </a:cxnLst>
            <a:rect l="txL" t="txT" r="txR" b="txB"/>
            <a:pathLst>
              <a:path w="21600" h="20421" fill="none">
                <a:moveTo>
                  <a:pt x="7039" y="0"/>
                </a:moveTo>
                <a:cubicBezTo>
                  <a:pt x="15752" y="3004"/>
                  <a:pt x="21600" y="11204"/>
                  <a:pt x="21600" y="20421"/>
                </a:cubicBezTo>
              </a:path>
              <a:path w="21600" h="20421" stroke="0">
                <a:moveTo>
                  <a:pt x="7039" y="0"/>
                </a:moveTo>
                <a:cubicBezTo>
                  <a:pt x="15752" y="3004"/>
                  <a:pt x="21600" y="11204"/>
                  <a:pt x="21600" y="20421"/>
                </a:cubicBezTo>
                <a:lnTo>
                  <a:pt x="0" y="20421"/>
                </a:lnTo>
                <a:close/>
              </a:path>
            </a:pathLst>
          </a:custGeom>
          <a:noFill/>
          <a:ln w="57150" cap="flat" cmpd="sng">
            <a:solidFill>
              <a:srgbClr val="FF0000">
                <a:alpha val="100000"/>
              </a:srgbClr>
            </a:solidFill>
            <a:prstDash val="solid"/>
            <a:round/>
            <a:headEnd type="none" w="med" len="med"/>
            <a:tailEnd type="none" w="med" len="med"/>
          </a:ln>
        </p:spPr>
        <p:txBody>
          <a:bodyPr/>
          <a:lstStyle/>
          <a:p>
            <a:endParaRPr lang="zh-CN" altLang="en-US"/>
          </a:p>
        </p:txBody>
      </p:sp>
      <p:sp>
        <p:nvSpPr>
          <p:cNvPr id="395312" name="Arc 48"/>
          <p:cNvSpPr/>
          <p:nvPr/>
        </p:nvSpPr>
        <p:spPr>
          <a:xfrm rot="-10800000" flipV="1">
            <a:off x="1176338" y="6110288"/>
            <a:ext cx="914400" cy="309562"/>
          </a:xfrm>
          <a:custGeom>
            <a:avLst/>
            <a:gdLst>
              <a:gd name="txL" fmla="*/ 0 w 21600"/>
              <a:gd name="txT" fmla="*/ 0 h 20421"/>
              <a:gd name="txR" fmla="*/ 21600 w 21600"/>
              <a:gd name="txB" fmla="*/ 20421 h 20421"/>
            </a:gdLst>
            <a:ahLst/>
            <a:cxnLst>
              <a:cxn ang="0">
                <a:pos x="298027" y="0"/>
              </a:cxn>
              <a:cxn ang="0">
                <a:pos x="914400" y="309562"/>
              </a:cxn>
              <a:cxn ang="0">
                <a:pos x="0" y="309562"/>
              </a:cxn>
            </a:cxnLst>
            <a:rect l="txL" t="txT" r="txR" b="txB"/>
            <a:pathLst>
              <a:path w="21600" h="20421" fill="none">
                <a:moveTo>
                  <a:pt x="7039" y="0"/>
                </a:moveTo>
                <a:cubicBezTo>
                  <a:pt x="15752" y="3004"/>
                  <a:pt x="21600" y="11204"/>
                  <a:pt x="21600" y="20421"/>
                </a:cubicBezTo>
              </a:path>
              <a:path w="21600" h="20421" stroke="0">
                <a:moveTo>
                  <a:pt x="7039" y="0"/>
                </a:moveTo>
                <a:cubicBezTo>
                  <a:pt x="15752" y="3004"/>
                  <a:pt x="21600" y="11204"/>
                  <a:pt x="21600" y="20421"/>
                </a:cubicBezTo>
                <a:lnTo>
                  <a:pt x="0" y="20421"/>
                </a:lnTo>
                <a:close/>
              </a:path>
            </a:pathLst>
          </a:custGeom>
          <a:noFill/>
          <a:ln w="57150" cap="flat" cmpd="sng">
            <a:solidFill>
              <a:srgbClr val="FF0000">
                <a:alpha val="100000"/>
              </a:srgbClr>
            </a:solidFill>
            <a:prstDash val="solid"/>
            <a:round/>
            <a:headEnd type="none" w="med" len="med"/>
            <a:tailEnd type="none" w="med" len="med"/>
          </a:ln>
        </p:spPr>
        <p:txBody>
          <a:body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95282"/>
                                        </p:tgtEl>
                                        <p:attrNameLst>
                                          <p:attrName>style.visibility</p:attrName>
                                        </p:attrNameLst>
                                      </p:cBhvr>
                                      <p:to>
                                        <p:strVal val="visible"/>
                                      </p:to>
                                    </p:set>
                                    <p:animEffect transition="in" filter="wipe(down)">
                                      <p:cBhvr>
                                        <p:cTn id="7" dur="500"/>
                                        <p:tgtEl>
                                          <p:spTgt spid="39528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95283"/>
                                        </p:tgtEl>
                                        <p:attrNameLst>
                                          <p:attrName>style.visibility</p:attrName>
                                        </p:attrNameLst>
                                      </p:cBhvr>
                                      <p:to>
                                        <p:strVal val="visible"/>
                                      </p:to>
                                    </p:set>
                                    <p:animEffect transition="in" filter="wipe(up)">
                                      <p:cBhvr>
                                        <p:cTn id="12" dur="500"/>
                                        <p:tgtEl>
                                          <p:spTgt spid="395283"/>
                                        </p:tgtEl>
                                      </p:cBhvr>
                                    </p:animEffect>
                                  </p:childTnLst>
                                </p:cTn>
                              </p:par>
                              <p:par>
                                <p:cTn id="13" presetID="22" presetClass="entr" presetSubtype="2" fill="hold" nodeType="withEffect">
                                  <p:stCondLst>
                                    <p:cond delay="0"/>
                                  </p:stCondLst>
                                  <p:childTnLst>
                                    <p:set>
                                      <p:cBhvr>
                                        <p:cTn id="14" dur="1" fill="hold">
                                          <p:stCondLst>
                                            <p:cond delay="0"/>
                                          </p:stCondLst>
                                        </p:cTn>
                                        <p:tgtEl>
                                          <p:spTgt spid="395284"/>
                                        </p:tgtEl>
                                        <p:attrNameLst>
                                          <p:attrName>style.visibility</p:attrName>
                                        </p:attrNameLst>
                                      </p:cBhvr>
                                      <p:to>
                                        <p:strVal val="visible"/>
                                      </p:to>
                                    </p:set>
                                    <p:animEffect transition="in" filter="wipe(right)">
                                      <p:cBhvr>
                                        <p:cTn id="15" dur="500"/>
                                        <p:tgtEl>
                                          <p:spTgt spid="395284"/>
                                        </p:tgtEl>
                                      </p:cBhvr>
                                    </p:animEffect>
                                  </p:childTnLst>
                                </p:cTn>
                              </p:par>
                              <p:par>
                                <p:cTn id="16" presetID="22" presetClass="entr" presetSubtype="2" fill="hold" nodeType="withEffect">
                                  <p:stCondLst>
                                    <p:cond delay="0"/>
                                  </p:stCondLst>
                                  <p:childTnLst>
                                    <p:set>
                                      <p:cBhvr>
                                        <p:cTn id="17" dur="1" fill="hold">
                                          <p:stCondLst>
                                            <p:cond delay="0"/>
                                          </p:stCondLst>
                                        </p:cTn>
                                        <p:tgtEl>
                                          <p:spTgt spid="395286"/>
                                        </p:tgtEl>
                                        <p:attrNameLst>
                                          <p:attrName>style.visibility</p:attrName>
                                        </p:attrNameLst>
                                      </p:cBhvr>
                                      <p:to>
                                        <p:strVal val="visible"/>
                                      </p:to>
                                    </p:set>
                                    <p:animEffect transition="in" filter="wipe(right)">
                                      <p:cBhvr>
                                        <p:cTn id="18" dur="500"/>
                                        <p:tgtEl>
                                          <p:spTgt spid="395286"/>
                                        </p:tgtEl>
                                      </p:cBhvr>
                                    </p:animEffect>
                                  </p:childTnLst>
                                </p:cTn>
                              </p:par>
                            </p:childTnLst>
                          </p:cTn>
                        </p:par>
                        <p:par>
                          <p:cTn id="19" fill="hold">
                            <p:stCondLst>
                              <p:cond delay="500"/>
                            </p:stCondLst>
                            <p:childTnLst>
                              <p:par>
                                <p:cTn id="20" presetID="22" presetClass="entr" presetSubtype="4" fill="hold" grpId="0" nodeType="afterEffect">
                                  <p:stCondLst>
                                    <p:cond delay="0"/>
                                  </p:stCondLst>
                                  <p:childTnLst>
                                    <p:set>
                                      <p:cBhvr>
                                        <p:cTn id="21" dur="1" fill="hold">
                                          <p:stCondLst>
                                            <p:cond delay="0"/>
                                          </p:stCondLst>
                                        </p:cTn>
                                        <p:tgtEl>
                                          <p:spTgt spid="395285"/>
                                        </p:tgtEl>
                                        <p:attrNameLst>
                                          <p:attrName>style.visibility</p:attrName>
                                        </p:attrNameLst>
                                      </p:cBhvr>
                                      <p:to>
                                        <p:strVal val="visible"/>
                                      </p:to>
                                    </p:set>
                                    <p:animEffect transition="in" filter="wipe(down)">
                                      <p:cBhvr>
                                        <p:cTn id="22" dur="500"/>
                                        <p:tgtEl>
                                          <p:spTgt spid="395285"/>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395287"/>
                                        </p:tgtEl>
                                        <p:attrNameLst>
                                          <p:attrName>style.visibility</p:attrName>
                                        </p:attrNameLst>
                                      </p:cBhvr>
                                      <p:to>
                                        <p:strVal val="visible"/>
                                      </p:to>
                                    </p:set>
                                    <p:animEffect transition="in" filter="wipe(down)">
                                      <p:cBhvr>
                                        <p:cTn id="25" dur="500"/>
                                        <p:tgtEl>
                                          <p:spTgt spid="395287"/>
                                        </p:tgtEl>
                                      </p:cBhvr>
                                    </p:animEffect>
                                  </p:childTnLst>
                                </p:cTn>
                              </p:par>
                            </p:childTnLst>
                          </p:cTn>
                        </p:par>
                        <p:par>
                          <p:cTn id="26" fill="hold">
                            <p:stCondLst>
                              <p:cond delay="1000"/>
                            </p:stCondLst>
                            <p:childTnLst>
                              <p:par>
                                <p:cTn id="27" presetID="22" presetClass="entr" presetSubtype="1" fill="hold" nodeType="afterEffect">
                                  <p:stCondLst>
                                    <p:cond delay="0"/>
                                  </p:stCondLst>
                                  <p:childTnLst>
                                    <p:set>
                                      <p:cBhvr>
                                        <p:cTn id="28" dur="1" fill="hold">
                                          <p:stCondLst>
                                            <p:cond delay="0"/>
                                          </p:stCondLst>
                                        </p:cTn>
                                        <p:tgtEl>
                                          <p:spTgt spid="395288"/>
                                        </p:tgtEl>
                                        <p:attrNameLst>
                                          <p:attrName>style.visibility</p:attrName>
                                        </p:attrNameLst>
                                      </p:cBhvr>
                                      <p:to>
                                        <p:strVal val="visible"/>
                                      </p:to>
                                    </p:set>
                                    <p:animEffect transition="in" filter="wipe(up)">
                                      <p:cBhvr>
                                        <p:cTn id="29" dur="500"/>
                                        <p:tgtEl>
                                          <p:spTgt spid="395288"/>
                                        </p:tgtEl>
                                      </p:cBhvr>
                                    </p:animEffect>
                                  </p:childTnLst>
                                </p:cTn>
                              </p:par>
                            </p:childTnLst>
                          </p:cTn>
                        </p:par>
                      </p:childTnLst>
                    </p:cTn>
                  </p:par>
                  <p:par>
                    <p:cTn id="30" fill="hold">
                      <p:stCondLst>
                        <p:cond delay="indefinite"/>
                      </p:stCondLst>
                      <p:childTnLst>
                        <p:par>
                          <p:cTn id="31" fill="hold">
                            <p:stCondLst>
                              <p:cond delay="0"/>
                            </p:stCondLst>
                            <p:childTnLst>
                              <p:par>
                                <p:cTn id="32" presetID="6" presetClass="entr" presetSubtype="16" fill="hold" grpId="0" nodeType="clickEffect">
                                  <p:stCondLst>
                                    <p:cond delay="0"/>
                                  </p:stCondLst>
                                  <p:childTnLst>
                                    <p:set>
                                      <p:cBhvr>
                                        <p:cTn id="33" dur="1" fill="hold">
                                          <p:stCondLst>
                                            <p:cond delay="0"/>
                                          </p:stCondLst>
                                        </p:cTn>
                                        <p:tgtEl>
                                          <p:spTgt spid="395292"/>
                                        </p:tgtEl>
                                        <p:attrNameLst>
                                          <p:attrName>style.visibility</p:attrName>
                                        </p:attrNameLst>
                                      </p:cBhvr>
                                      <p:to>
                                        <p:strVal val="visible"/>
                                      </p:to>
                                    </p:set>
                                    <p:animEffect transition="in" filter="circle(in)">
                                      <p:cBhvr>
                                        <p:cTn id="34" dur="2000"/>
                                        <p:tgtEl>
                                          <p:spTgt spid="395292"/>
                                        </p:tgtEl>
                                      </p:cBhvr>
                                    </p:animEffect>
                                  </p:childTnLst>
                                </p:cTn>
                              </p:par>
                              <p:par>
                                <p:cTn id="35" presetID="6" presetClass="entr" presetSubtype="16" fill="hold" grpId="0" nodeType="withEffect">
                                  <p:stCondLst>
                                    <p:cond delay="0"/>
                                  </p:stCondLst>
                                  <p:childTnLst>
                                    <p:set>
                                      <p:cBhvr>
                                        <p:cTn id="36" dur="1" fill="hold">
                                          <p:stCondLst>
                                            <p:cond delay="0"/>
                                          </p:stCondLst>
                                        </p:cTn>
                                        <p:tgtEl>
                                          <p:spTgt spid="395293"/>
                                        </p:tgtEl>
                                        <p:attrNameLst>
                                          <p:attrName>style.visibility</p:attrName>
                                        </p:attrNameLst>
                                      </p:cBhvr>
                                      <p:to>
                                        <p:strVal val="visible"/>
                                      </p:to>
                                    </p:set>
                                    <p:animEffect transition="in" filter="circle(in)">
                                      <p:cBhvr>
                                        <p:cTn id="37" dur="2000"/>
                                        <p:tgtEl>
                                          <p:spTgt spid="395293"/>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nodeType="click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dissolve">
                                      <p:cBhvr>
                                        <p:cTn id="42" dur="500"/>
                                        <p:tgtEl>
                                          <p:spTgt spid="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wipe(down)">
                                      <p:cBhvr>
                                        <p:cTn id="47" dur="500"/>
                                        <p:tgtEl>
                                          <p:spTgt spid="3"/>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395310"/>
                                        </p:tgtEl>
                                        <p:attrNameLst>
                                          <p:attrName>style.visibility</p:attrName>
                                        </p:attrNameLst>
                                      </p:cBhvr>
                                      <p:to>
                                        <p:strVal val="visible"/>
                                      </p:to>
                                    </p:set>
                                    <p:animEffect transition="in" filter="wipe(down)">
                                      <p:cBhvr>
                                        <p:cTn id="52" dur="500"/>
                                        <p:tgtEl>
                                          <p:spTgt spid="395310"/>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nodeType="clickEffect">
                                  <p:stCondLst>
                                    <p:cond delay="0"/>
                                  </p:stCondLst>
                                  <p:childTnLst>
                                    <p:set>
                                      <p:cBhvr>
                                        <p:cTn id="56" dur="1" fill="hold">
                                          <p:stCondLst>
                                            <p:cond delay="0"/>
                                          </p:stCondLst>
                                        </p:cTn>
                                        <p:tgtEl>
                                          <p:spTgt spid="395289"/>
                                        </p:tgtEl>
                                        <p:attrNameLst>
                                          <p:attrName>style.visibility</p:attrName>
                                        </p:attrNameLst>
                                      </p:cBhvr>
                                      <p:to>
                                        <p:strVal val="visible"/>
                                      </p:to>
                                    </p:set>
                                    <p:animEffect transition="in" filter="wipe(up)">
                                      <p:cBhvr>
                                        <p:cTn id="57" dur="500"/>
                                        <p:tgtEl>
                                          <p:spTgt spid="395289"/>
                                        </p:tgtEl>
                                      </p:cBhvr>
                                    </p:animEffect>
                                  </p:childTnLst>
                                </p:cTn>
                              </p:par>
                            </p:childTnLst>
                          </p:cTn>
                        </p:par>
                      </p:childTnLst>
                    </p:cTn>
                  </p:par>
                  <p:par>
                    <p:cTn id="58" fill="hold">
                      <p:stCondLst>
                        <p:cond delay="indefinite"/>
                      </p:stCondLst>
                      <p:childTnLst>
                        <p:par>
                          <p:cTn id="59" fill="hold">
                            <p:stCondLst>
                              <p:cond delay="0"/>
                            </p:stCondLst>
                            <p:childTnLst>
                              <p:par>
                                <p:cTn id="60" presetID="9" presetClass="entr" presetSubtype="0" fill="hold" grpId="0" nodeType="clickEffect">
                                  <p:stCondLst>
                                    <p:cond delay="0"/>
                                  </p:stCondLst>
                                  <p:childTnLst>
                                    <p:set>
                                      <p:cBhvr>
                                        <p:cTn id="61" dur="1" fill="hold">
                                          <p:stCondLst>
                                            <p:cond delay="0"/>
                                          </p:stCondLst>
                                        </p:cTn>
                                        <p:tgtEl>
                                          <p:spTgt spid="395291"/>
                                        </p:tgtEl>
                                        <p:attrNameLst>
                                          <p:attrName>style.visibility</p:attrName>
                                        </p:attrNameLst>
                                      </p:cBhvr>
                                      <p:to>
                                        <p:strVal val="visible"/>
                                      </p:to>
                                    </p:set>
                                    <p:animEffect transition="in" filter="dissolve">
                                      <p:cBhvr>
                                        <p:cTn id="62" dur="500"/>
                                        <p:tgtEl>
                                          <p:spTgt spid="395291"/>
                                        </p:tgtEl>
                                      </p:cBhvr>
                                    </p:animEffect>
                                  </p:childTnLst>
                                </p:cTn>
                              </p:par>
                              <p:par>
                                <p:cTn id="63" presetID="9" presetClass="entr" presetSubtype="0" fill="hold" grpId="0" nodeType="withEffect">
                                  <p:stCondLst>
                                    <p:cond delay="0"/>
                                  </p:stCondLst>
                                  <p:childTnLst>
                                    <p:set>
                                      <p:cBhvr>
                                        <p:cTn id="64" dur="1" fill="hold">
                                          <p:stCondLst>
                                            <p:cond delay="0"/>
                                          </p:stCondLst>
                                        </p:cTn>
                                        <p:tgtEl>
                                          <p:spTgt spid="395294"/>
                                        </p:tgtEl>
                                        <p:attrNameLst>
                                          <p:attrName>style.visibility</p:attrName>
                                        </p:attrNameLst>
                                      </p:cBhvr>
                                      <p:to>
                                        <p:strVal val="visible"/>
                                      </p:to>
                                    </p:set>
                                    <p:animEffect transition="in" filter="dissolve">
                                      <p:cBhvr>
                                        <p:cTn id="65" dur="500"/>
                                        <p:tgtEl>
                                          <p:spTgt spid="395294"/>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1" fill="hold" nodeType="clickEffect">
                                  <p:stCondLst>
                                    <p:cond delay="0"/>
                                  </p:stCondLst>
                                  <p:childTnLst>
                                    <p:set>
                                      <p:cBhvr>
                                        <p:cTn id="69" dur="1" fill="hold">
                                          <p:stCondLst>
                                            <p:cond delay="0"/>
                                          </p:stCondLst>
                                        </p:cTn>
                                        <p:tgtEl>
                                          <p:spTgt spid="395290"/>
                                        </p:tgtEl>
                                        <p:attrNameLst>
                                          <p:attrName>style.visibility</p:attrName>
                                        </p:attrNameLst>
                                      </p:cBhvr>
                                      <p:to>
                                        <p:strVal val="visible"/>
                                      </p:to>
                                    </p:set>
                                    <p:animEffect transition="in" filter="wipe(up)">
                                      <p:cBhvr>
                                        <p:cTn id="70" dur="500"/>
                                        <p:tgtEl>
                                          <p:spTgt spid="395290"/>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nodeType="clickEffect">
                                  <p:stCondLst>
                                    <p:cond delay="0"/>
                                  </p:stCondLst>
                                  <p:childTnLst>
                                    <p:set>
                                      <p:cBhvr>
                                        <p:cTn id="74" dur="1" fill="hold">
                                          <p:stCondLst>
                                            <p:cond delay="0"/>
                                          </p:stCondLst>
                                        </p:cTn>
                                        <p:tgtEl>
                                          <p:spTgt spid="395311"/>
                                        </p:tgtEl>
                                        <p:attrNameLst>
                                          <p:attrName>style.visibility</p:attrName>
                                        </p:attrNameLst>
                                      </p:cBhvr>
                                      <p:to>
                                        <p:strVal val="visible"/>
                                      </p:to>
                                    </p:set>
                                    <p:animEffect transition="in" filter="wipe(left)">
                                      <p:cBhvr>
                                        <p:cTn id="75" dur="500"/>
                                        <p:tgtEl>
                                          <p:spTgt spid="395311"/>
                                        </p:tgtEl>
                                      </p:cBhvr>
                                    </p:animEffect>
                                  </p:childTnLst>
                                </p:cTn>
                              </p:par>
                              <p:par>
                                <p:cTn id="76" presetID="22" presetClass="entr" presetSubtype="8" fill="hold" nodeType="withEffect">
                                  <p:stCondLst>
                                    <p:cond delay="0"/>
                                  </p:stCondLst>
                                  <p:childTnLst>
                                    <p:set>
                                      <p:cBhvr>
                                        <p:cTn id="77" dur="1" fill="hold">
                                          <p:stCondLst>
                                            <p:cond delay="0"/>
                                          </p:stCondLst>
                                        </p:cTn>
                                        <p:tgtEl>
                                          <p:spTgt spid="395312"/>
                                        </p:tgtEl>
                                        <p:attrNameLst>
                                          <p:attrName>style.visibility</p:attrName>
                                        </p:attrNameLst>
                                      </p:cBhvr>
                                      <p:to>
                                        <p:strVal val="visible"/>
                                      </p:to>
                                    </p:set>
                                    <p:animEffect transition="in" filter="wipe(left)">
                                      <p:cBhvr>
                                        <p:cTn id="78" dur="500"/>
                                        <p:tgtEl>
                                          <p:spTgt spid="395312"/>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xit" presetSubtype="8" fill="hold" nodeType="clickEffect">
                                  <p:stCondLst>
                                    <p:cond delay="0"/>
                                  </p:stCondLst>
                                  <p:childTnLst>
                                    <p:animEffect transition="out" filter="wipe(left)">
                                      <p:cBhvr>
                                        <p:cTn id="82" dur="500"/>
                                        <p:tgtEl>
                                          <p:spTgt spid="395275"/>
                                        </p:tgtEl>
                                      </p:cBhvr>
                                    </p:animEffect>
                                    <p:set>
                                      <p:cBhvr>
                                        <p:cTn id="83" dur="1" fill="hold">
                                          <p:stCondLst>
                                            <p:cond delay="499"/>
                                          </p:stCondLst>
                                        </p:cTn>
                                        <p:tgtEl>
                                          <p:spTgt spid="395275"/>
                                        </p:tgtEl>
                                        <p:attrNameLst>
                                          <p:attrName>style.visibility</p:attrName>
                                        </p:attrNameLst>
                                      </p:cBhvr>
                                      <p:to>
                                        <p:strVal val="hidden"/>
                                      </p:to>
                                    </p:set>
                                  </p:childTnLst>
                                </p:cTn>
                              </p:par>
                              <p:par>
                                <p:cTn id="84" presetID="22" presetClass="exit" presetSubtype="8" fill="hold" nodeType="withEffect">
                                  <p:stCondLst>
                                    <p:cond delay="0"/>
                                  </p:stCondLst>
                                  <p:childTnLst>
                                    <p:animEffect transition="out" filter="wipe(left)">
                                      <p:cBhvr>
                                        <p:cTn id="85" dur="500"/>
                                        <p:tgtEl>
                                          <p:spTgt spid="395276"/>
                                        </p:tgtEl>
                                      </p:cBhvr>
                                    </p:animEffect>
                                    <p:set>
                                      <p:cBhvr>
                                        <p:cTn id="86" dur="1" fill="hold">
                                          <p:stCondLst>
                                            <p:cond delay="499"/>
                                          </p:stCondLst>
                                        </p:cTn>
                                        <p:tgtEl>
                                          <p:spTgt spid="395276"/>
                                        </p:tgtEl>
                                        <p:attrNameLst>
                                          <p:attrName>style.visibility</p:attrName>
                                        </p:attrNameLst>
                                      </p:cBhvr>
                                      <p:to>
                                        <p:strVal val="hidden"/>
                                      </p:to>
                                    </p:set>
                                  </p:childTnLst>
                                </p:cTn>
                              </p:par>
                            </p:childTnLst>
                          </p:cTn>
                        </p:par>
                      </p:childTnLst>
                    </p:cTn>
                  </p:par>
                  <p:par>
                    <p:cTn id="87" fill="hold">
                      <p:stCondLst>
                        <p:cond delay="indefinite"/>
                      </p:stCondLst>
                      <p:childTnLst>
                        <p:par>
                          <p:cTn id="88" fill="hold">
                            <p:stCondLst>
                              <p:cond delay="0"/>
                            </p:stCondLst>
                            <p:childTnLst>
                              <p:par>
                                <p:cTn id="89" presetID="22" presetClass="entr" presetSubtype="8" fill="hold" grpId="0" nodeType="clickEffect">
                                  <p:stCondLst>
                                    <p:cond delay="0"/>
                                  </p:stCondLst>
                                  <p:iterate type="wd">
                                    <p:tmPct val="10000"/>
                                  </p:iterate>
                                  <p:childTnLst>
                                    <p:set>
                                      <p:cBhvr>
                                        <p:cTn id="90" dur="1" fill="hold">
                                          <p:stCondLst>
                                            <p:cond delay="0"/>
                                          </p:stCondLst>
                                        </p:cTn>
                                        <p:tgtEl>
                                          <p:spTgt spid="395278"/>
                                        </p:tgtEl>
                                        <p:attrNameLst>
                                          <p:attrName>style.visibility</p:attrName>
                                        </p:attrNameLst>
                                      </p:cBhvr>
                                      <p:to>
                                        <p:strVal val="visible"/>
                                      </p:to>
                                    </p:set>
                                    <p:animEffect transition="in" filter="wipe(left)">
                                      <p:cBhvr>
                                        <p:cTn id="91" dur="500"/>
                                        <p:tgtEl>
                                          <p:spTgt spid="3952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5278" grpId="0"/>
      <p:bldP spid="395285" grpId="0" animBg="1"/>
      <p:bldP spid="395287" grpId="0" animBg="1"/>
      <p:bldP spid="395291" grpId="0" animBg="1"/>
      <p:bldP spid="395294" grpId="0" animBg="1"/>
      <p:bldP spid="395292" grpId="0" animBg="1"/>
      <p:bldP spid="395293" grpId="0" animBg="1"/>
      <p:bldP spid="395282"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10600845-1AD0-49C6-85E7-0A8B9343C16F}"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15:55:43</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63"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5pPr>
          </a:lstStyle>
          <a:p>
            <a:pPr lvl="0" algn="r" eaLnBrk="1" hangingPunct="1"/>
            <a:fld id="{9A0DB2DC-4C9A-4742-B13C-FB6460FD3503}" type="slidenum">
              <a:rPr lang="en-US" altLang="zh-CN" sz="1400" b="0" i="0" dirty="0">
                <a:solidFill>
                  <a:schemeClr val="tx1"/>
                </a:solidFill>
                <a:latin typeface="Times New Roman" panose="02020603050405020304" pitchFamily="18" charset="0"/>
              </a:rPr>
              <a:t>58</a:t>
            </a:fld>
            <a:endParaRPr lang="en-US" altLang="zh-CN" sz="1400" b="0" i="0" dirty="0">
              <a:solidFill>
                <a:schemeClr val="tx1"/>
              </a:solidFill>
              <a:latin typeface="Times New Roman" panose="02020603050405020304" pitchFamily="18" charset="0"/>
            </a:endParaRPr>
          </a:p>
        </p:txBody>
      </p:sp>
      <p:pic>
        <p:nvPicPr>
          <p:cNvPr id="65541" name="Picture 2"/>
          <p:cNvPicPr>
            <a:picLocks noChangeAspect="1"/>
          </p:cNvPicPr>
          <p:nvPr/>
        </p:nvPicPr>
        <p:blipFill>
          <a:blip r:embed="rId2"/>
          <a:stretch>
            <a:fillRect/>
          </a:stretch>
        </p:blipFill>
        <p:spPr>
          <a:xfrm>
            <a:off x="615950" y="463550"/>
            <a:ext cx="7127875" cy="6124575"/>
          </a:xfrm>
          <a:prstGeom prst="rect">
            <a:avLst/>
          </a:prstGeom>
          <a:noFill/>
          <a:ln w="9525">
            <a:noFill/>
          </a:ln>
        </p:spPr>
      </p:pic>
      <p:sp>
        <p:nvSpPr>
          <p:cNvPr id="65542" name="AutoShape 3"/>
          <p:cNvSpPr/>
          <p:nvPr/>
        </p:nvSpPr>
        <p:spPr>
          <a:xfrm flipV="1">
            <a:off x="609600" y="503238"/>
            <a:ext cx="2236788" cy="1006475"/>
          </a:xfrm>
          <a:prstGeom prst="rtTriangle">
            <a:avLst/>
          </a:prstGeom>
          <a:solidFill>
            <a:schemeClr val="bg1"/>
          </a:solidFill>
          <a:ln w="9525" cap="flat" cmpd="sng">
            <a:solidFill>
              <a:schemeClr val="bg1"/>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65543" name="AutoShape 4"/>
          <p:cNvSpPr/>
          <p:nvPr/>
        </p:nvSpPr>
        <p:spPr>
          <a:xfrm>
            <a:off x="614363" y="2298700"/>
            <a:ext cx="2327275" cy="1006475"/>
          </a:xfrm>
          <a:prstGeom prst="rtTriangle">
            <a:avLst/>
          </a:prstGeom>
          <a:solidFill>
            <a:schemeClr val="bg1"/>
          </a:solidFill>
          <a:ln w="9525" cap="flat" cmpd="sng">
            <a:solidFill>
              <a:schemeClr val="bg1"/>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65544" name="Rectangle 5"/>
          <p:cNvSpPr/>
          <p:nvPr/>
        </p:nvSpPr>
        <p:spPr>
          <a:xfrm>
            <a:off x="-142875" y="0"/>
            <a:ext cx="9393238" cy="404813"/>
          </a:xfrm>
          <a:prstGeom prst="rect">
            <a:avLst/>
          </a:prstGeom>
          <a:noFill/>
          <a:ln w="9525">
            <a:noFill/>
          </a:ln>
        </p:spPr>
        <p:txBody>
          <a:bodyPr/>
          <a:lstStyle/>
          <a:p>
            <a:pPr algn="l">
              <a:lnSpc>
                <a:spcPct val="90000"/>
              </a:lnSpc>
              <a:buNone/>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7.4.3 </a:t>
            </a:r>
            <a:r>
              <a:rPr lang="zh-CN" altLang="en-US" i="0" dirty="0">
                <a:solidFill>
                  <a:srgbClr val="000066"/>
                </a:solidFill>
                <a:latin typeface="Times New Roman" panose="02020603050405020304" pitchFamily="18" charset="0"/>
                <a:ea typeface="仿宋_GB2312" pitchFamily="49" charset="-122"/>
              </a:rPr>
              <a:t>线面</a:t>
            </a:r>
            <a:r>
              <a:rPr lang="zh-CN" altLang="en-US" i="0" dirty="0">
                <a:solidFill>
                  <a:srgbClr val="000066"/>
                </a:solidFill>
                <a:latin typeface="仿宋_GB2312" pitchFamily="49" charset="-122"/>
                <a:ea typeface="仿宋_GB2312" pitchFamily="49" charset="-122"/>
              </a:rPr>
              <a:t>分析法</a:t>
            </a:r>
          </a:p>
        </p:txBody>
      </p:sp>
      <p:sp>
        <p:nvSpPr>
          <p:cNvPr id="396296" name="Text Box 8"/>
          <p:cNvSpPr txBox="1">
            <a:spLocks noChangeArrowheads="1"/>
          </p:cNvSpPr>
          <p:nvPr/>
        </p:nvSpPr>
        <p:spPr bwMode="auto">
          <a:xfrm>
            <a:off x="4960938" y="3649663"/>
            <a:ext cx="3840163" cy="2287588"/>
          </a:xfrm>
          <a:prstGeom prst="rect">
            <a:avLst/>
          </a:prstGeom>
          <a:noFill/>
          <a:ln w="9525" algn="ctr">
            <a:noFill/>
            <a:miter lim="800000"/>
          </a:ln>
          <a:effectLst/>
        </p:spPr>
        <p:txBody>
          <a:bodyPr>
            <a:spAutoFit/>
          </a:bodyPr>
          <a:lstStyle/>
          <a:p>
            <a:pPr marR="0" algn="l" defTabSz="914400">
              <a:buClrTx/>
              <a:buSzTx/>
              <a:buFontTx/>
              <a:buNone/>
              <a:defRPr/>
            </a:pPr>
            <a:r>
              <a:rPr kumimoji="1" lang="zh-CN" altLang="en-US" sz="3200" u="sng" kern="1200" cap="none" spc="0" normalizeH="0" baseline="0" noProof="0" smtClean="0">
                <a:solidFill>
                  <a:schemeClr val="tx1"/>
                </a:solidFill>
                <a:latin typeface="Comic Sans MS" panose="030F0702030302020204" pitchFamily="66" charset="0"/>
                <a:ea typeface="宋体" panose="02010600030101010101" pitchFamily="2" charset="-122"/>
                <a:cs typeface="+mn-cs"/>
              </a:rPr>
              <a:t>分析</a:t>
            </a:r>
            <a:r>
              <a:rPr kumimoji="1" lang="en-US" altLang="zh-CN" sz="3200" u="sng" kern="1200" cap="none" spc="0" normalizeH="0" baseline="0" noProof="0" smtClean="0">
                <a:solidFill>
                  <a:schemeClr val="tx1"/>
                </a:solidFill>
                <a:latin typeface="Comic Sans MS" panose="030F0702030302020204" pitchFamily="66" charset="0"/>
                <a:ea typeface="宋体" panose="02010600030101010101" pitchFamily="2" charset="-122"/>
                <a:cs typeface="+mn-cs"/>
              </a:rPr>
              <a:t>3</a:t>
            </a:r>
            <a:r>
              <a:rPr kumimoji="1" lang="zh-CN" altLang="en-US" sz="3200" u="sng" kern="1200" cap="none" spc="0" normalizeH="0" baseline="0" noProof="0" smtClean="0">
                <a:solidFill>
                  <a:schemeClr val="tx1"/>
                </a:solidFill>
                <a:latin typeface="Comic Sans MS" panose="030F0702030302020204" pitchFamily="66" charset="0"/>
                <a:ea typeface="宋体" panose="02010600030101010101" pitchFamily="2" charset="-122"/>
                <a:cs typeface="+mn-cs"/>
              </a:rPr>
              <a:t>：</a:t>
            </a:r>
          </a:p>
          <a:p>
            <a:pPr marR="0" algn="l" defTabSz="914400">
              <a:buClrTx/>
              <a:buSzTx/>
              <a:buFontTx/>
              <a:buNone/>
              <a:defRPr/>
            </a:pPr>
            <a:r>
              <a:rPr kumimoji="1" lang="zh-CN" altLang="en-US" sz="2800" i="0" kern="1200" cap="none" spc="0" normalizeH="0" baseline="0" noProof="0" smtClean="0">
                <a:solidFill>
                  <a:srgbClr val="A50021"/>
                </a:solidFill>
                <a:effectLst>
                  <a:outerShdw blurRad="38100" dist="38100" dir="2700000" algn="tl">
                    <a:srgbClr val="C0C0C0"/>
                  </a:outerShdw>
                </a:effectLst>
                <a:latin typeface="Comic Sans MS" panose="030F0702030302020204" pitchFamily="66" charset="0"/>
                <a:ea typeface="宋体" panose="02010600030101010101" pitchFamily="2" charset="-122"/>
                <a:cs typeface="+mn-cs"/>
              </a:rPr>
              <a:t>用四个正平面截切，并在其上挖孔，从而依据投影原理可以求出截交线。</a:t>
            </a:r>
          </a:p>
        </p:txBody>
      </p:sp>
      <p:sp>
        <p:nvSpPr>
          <p:cNvPr id="65546" name="Line 9"/>
          <p:cNvSpPr/>
          <p:nvPr/>
        </p:nvSpPr>
        <p:spPr>
          <a:xfrm flipV="1">
            <a:off x="723900" y="603250"/>
            <a:ext cx="1998663" cy="887413"/>
          </a:xfrm>
          <a:prstGeom prst="line">
            <a:avLst/>
          </a:prstGeom>
          <a:ln w="57150" cap="flat" cmpd="sng">
            <a:solidFill>
              <a:srgbClr val="FF0000"/>
            </a:solidFill>
            <a:prstDash val="solid"/>
            <a:headEnd type="none" w="med" len="med"/>
            <a:tailEnd type="none" w="med" len="med"/>
          </a:ln>
        </p:spPr>
      </p:sp>
      <p:sp>
        <p:nvSpPr>
          <p:cNvPr id="65547" name="Line 10"/>
          <p:cNvSpPr/>
          <p:nvPr/>
        </p:nvSpPr>
        <p:spPr>
          <a:xfrm>
            <a:off x="749300" y="2327275"/>
            <a:ext cx="1973263" cy="847725"/>
          </a:xfrm>
          <a:prstGeom prst="line">
            <a:avLst/>
          </a:prstGeom>
          <a:ln w="57150" cap="flat" cmpd="sng">
            <a:solidFill>
              <a:srgbClr val="FF0000"/>
            </a:solidFill>
            <a:prstDash val="solid"/>
            <a:headEnd type="none" w="med" len="med"/>
            <a:tailEnd type="none" w="med" len="med"/>
          </a:ln>
        </p:spPr>
      </p:sp>
      <p:sp>
        <p:nvSpPr>
          <p:cNvPr id="65548" name="Arc 16"/>
          <p:cNvSpPr/>
          <p:nvPr/>
        </p:nvSpPr>
        <p:spPr>
          <a:xfrm>
            <a:off x="695325" y="3986213"/>
            <a:ext cx="2025650" cy="2297112"/>
          </a:xfrm>
          <a:custGeom>
            <a:avLst/>
            <a:gdLst>
              <a:gd name="txL" fmla="*/ 0 w 21600"/>
              <a:gd name="txT" fmla="*/ 0 h 43200"/>
              <a:gd name="txR" fmla="*/ 21600 w 21600"/>
              <a:gd name="txB" fmla="*/ 43200 h 43200"/>
            </a:gdLst>
            <a:ahLst/>
            <a:cxnLst>
              <a:cxn ang="0">
                <a:pos x="11160" y="0"/>
              </a:cxn>
              <a:cxn ang="0">
                <a:pos x="8440" y="2297112"/>
              </a:cxn>
              <a:cxn ang="0">
                <a:pos x="0" y="1148556"/>
              </a:cxn>
            </a:cxnLst>
            <a:rect l="txL" t="txT" r="txR" b="txB"/>
            <a:pathLst>
              <a:path w="21600" h="43200" fill="none">
                <a:moveTo>
                  <a:pt x="118" y="0"/>
                </a:moveTo>
                <a:cubicBezTo>
                  <a:pt x="12001" y="65"/>
                  <a:pt x="21600" y="9717"/>
                  <a:pt x="21600" y="21600"/>
                </a:cubicBezTo>
                <a:cubicBezTo>
                  <a:pt x="21600" y="33494"/>
                  <a:pt x="11984" y="43150"/>
                  <a:pt x="89" y="43199"/>
                </a:cubicBezTo>
              </a:path>
              <a:path w="21600" h="43200" stroke="0">
                <a:moveTo>
                  <a:pt x="118" y="0"/>
                </a:moveTo>
                <a:cubicBezTo>
                  <a:pt x="12001" y="65"/>
                  <a:pt x="21600" y="9717"/>
                  <a:pt x="21600" y="21600"/>
                </a:cubicBezTo>
                <a:cubicBezTo>
                  <a:pt x="21600" y="33494"/>
                  <a:pt x="11984" y="43150"/>
                  <a:pt x="89" y="43199"/>
                </a:cubicBezTo>
                <a:lnTo>
                  <a:pt x="0" y="21600"/>
                </a:lnTo>
                <a:close/>
              </a:path>
            </a:pathLst>
          </a:custGeom>
          <a:noFill/>
          <a:ln w="57150" cap="flat" cmpd="sng">
            <a:solidFill>
              <a:srgbClr val="FF0000">
                <a:alpha val="100000"/>
              </a:srgbClr>
            </a:solidFill>
            <a:prstDash val="solid"/>
            <a:round/>
            <a:headEnd type="none" w="med" len="med"/>
            <a:tailEnd type="none" w="med" len="med"/>
          </a:ln>
        </p:spPr>
        <p:txBody>
          <a:bodyPr/>
          <a:lstStyle/>
          <a:p>
            <a:endParaRPr lang="zh-CN" altLang="en-US"/>
          </a:p>
        </p:txBody>
      </p:sp>
      <p:sp>
        <p:nvSpPr>
          <p:cNvPr id="65549" name="Rectangle 17"/>
          <p:cNvSpPr/>
          <p:nvPr/>
        </p:nvSpPr>
        <p:spPr>
          <a:xfrm>
            <a:off x="265113" y="3659188"/>
            <a:ext cx="889000" cy="2911475"/>
          </a:xfrm>
          <a:prstGeom prst="rect">
            <a:avLst/>
          </a:prstGeom>
          <a:solidFill>
            <a:schemeClr val="bg1"/>
          </a:solidFill>
          <a:ln w="9525" cap="flat" cmpd="sng">
            <a:solidFill>
              <a:schemeClr val="bg1"/>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65550" name="Rectangle 18"/>
          <p:cNvSpPr/>
          <p:nvPr/>
        </p:nvSpPr>
        <p:spPr>
          <a:xfrm>
            <a:off x="1008063" y="3890963"/>
            <a:ext cx="744537" cy="2455862"/>
          </a:xfrm>
          <a:prstGeom prst="rect">
            <a:avLst/>
          </a:prstGeom>
          <a:solidFill>
            <a:schemeClr val="bg1"/>
          </a:solidFill>
          <a:ln w="9525" cap="flat" cmpd="sng">
            <a:solidFill>
              <a:schemeClr val="bg1"/>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grpSp>
        <p:nvGrpSpPr>
          <p:cNvPr id="65551" name="Group 21"/>
          <p:cNvGrpSpPr/>
          <p:nvPr/>
        </p:nvGrpSpPr>
        <p:grpSpPr>
          <a:xfrm>
            <a:off x="704850" y="1101725"/>
            <a:ext cx="1395413" cy="1581150"/>
            <a:chOff x="129" y="1739"/>
            <a:chExt cx="879" cy="996"/>
          </a:xfrm>
        </p:grpSpPr>
        <p:sp>
          <p:nvSpPr>
            <p:cNvPr id="65598" name="AutoShape 22"/>
            <p:cNvSpPr/>
            <p:nvPr/>
          </p:nvSpPr>
          <p:spPr>
            <a:xfrm rot="5400000">
              <a:off x="-81" y="1949"/>
              <a:ext cx="996" cy="576"/>
            </a:xfrm>
            <a:custGeom>
              <a:avLst/>
              <a:gdLst>
                <a:gd name="txL" fmla="*/ 4511 w 21600"/>
                <a:gd name="txT" fmla="*/ 4500 h 21600"/>
                <a:gd name="txR" fmla="*/ 17111 w 21600"/>
                <a:gd name="txB" fmla="*/ 17100 h 21600"/>
              </a:gdLst>
              <a:ahLst/>
              <a:cxnLst>
                <a:cxn ang="0">
                  <a:pos x="872" y="288"/>
                </a:cxn>
                <a:cxn ang="0">
                  <a:pos x="498" y="576"/>
                </a:cxn>
                <a:cxn ang="0">
                  <a:pos x="125" y="288"/>
                </a:cxn>
                <a:cxn ang="0">
                  <a:pos x="498" y="0"/>
                </a:cxn>
              </a:cxnLst>
              <a:rect l="txL" t="txT" r="txR" b="txB"/>
              <a:pathLst>
                <a:path w="21600" h="21600">
                  <a:moveTo>
                    <a:pt x="0" y="0"/>
                  </a:moveTo>
                  <a:lnTo>
                    <a:pt x="5400" y="21600"/>
                  </a:lnTo>
                  <a:lnTo>
                    <a:pt x="16200" y="21600"/>
                  </a:lnTo>
                  <a:lnTo>
                    <a:pt x="21600" y="0"/>
                  </a:lnTo>
                  <a:close/>
                </a:path>
              </a:pathLst>
            </a:custGeom>
            <a:solidFill>
              <a:schemeClr val="accent1">
                <a:alpha val="100000"/>
              </a:schemeClr>
            </a:solidFill>
            <a:ln w="9525">
              <a:noFill/>
            </a:ln>
          </p:spPr>
          <p:txBody>
            <a:bodyPr/>
            <a:lstStyle/>
            <a:p>
              <a:endParaRPr lang="zh-CN" altLang="en-US"/>
            </a:p>
          </p:txBody>
        </p:sp>
        <p:sp>
          <p:nvSpPr>
            <p:cNvPr id="65599" name="Arc 23"/>
            <p:cNvSpPr/>
            <p:nvPr/>
          </p:nvSpPr>
          <p:spPr>
            <a:xfrm rot="196372">
              <a:off x="432" y="1750"/>
              <a:ext cx="576" cy="975"/>
            </a:xfrm>
            <a:custGeom>
              <a:avLst/>
              <a:gdLst>
                <a:gd name="txL" fmla="*/ 0 w 21600"/>
                <a:gd name="txT" fmla="*/ 0 h 36573"/>
                <a:gd name="txR" fmla="*/ 21600 w 21600"/>
                <a:gd name="txB" fmla="*/ 36573 h 36573"/>
              </a:gdLst>
              <a:ahLst/>
              <a:cxnLst>
                <a:cxn ang="0">
                  <a:pos x="294" y="975"/>
                </a:cxn>
                <a:cxn ang="0">
                  <a:pos x="247" y="0"/>
                </a:cxn>
                <a:cxn ang="0">
                  <a:pos x="576" y="473"/>
                </a:cxn>
              </a:cxnLst>
              <a:rect l="txL" t="txT" r="txR" b="txB"/>
              <a:pathLst>
                <a:path w="21600" h="36573" fill="none">
                  <a:moveTo>
                    <a:pt x="11031" y="36572"/>
                  </a:moveTo>
                  <a:cubicBezTo>
                    <a:pt x="4218" y="32750"/>
                    <a:pt x="0" y="25547"/>
                    <a:pt x="0" y="17735"/>
                  </a:cubicBezTo>
                  <a:cubicBezTo>
                    <a:pt x="-1" y="10661"/>
                    <a:pt x="3463" y="4036"/>
                    <a:pt x="9270" y="-1"/>
                  </a:cubicBezTo>
                </a:path>
                <a:path w="21600" h="36573" stroke="0">
                  <a:moveTo>
                    <a:pt x="11031" y="36572"/>
                  </a:moveTo>
                  <a:cubicBezTo>
                    <a:pt x="4218" y="32750"/>
                    <a:pt x="0" y="25547"/>
                    <a:pt x="0" y="17735"/>
                  </a:cubicBezTo>
                  <a:cubicBezTo>
                    <a:pt x="-1" y="10661"/>
                    <a:pt x="3463" y="4036"/>
                    <a:pt x="9270" y="-1"/>
                  </a:cubicBezTo>
                  <a:lnTo>
                    <a:pt x="21600" y="17735"/>
                  </a:lnTo>
                  <a:close/>
                </a:path>
              </a:pathLst>
            </a:custGeom>
            <a:solidFill>
              <a:schemeClr val="bg1">
                <a:alpha val="100000"/>
              </a:schemeClr>
            </a:solidFill>
            <a:ln w="9525">
              <a:noFill/>
            </a:ln>
          </p:spPr>
          <p:txBody>
            <a:bodyPr/>
            <a:lstStyle/>
            <a:p>
              <a:endParaRPr lang="zh-CN" altLang="en-US"/>
            </a:p>
          </p:txBody>
        </p:sp>
      </p:grpSp>
      <p:sp>
        <p:nvSpPr>
          <p:cNvPr id="65552" name="Line 25"/>
          <p:cNvSpPr/>
          <p:nvPr/>
        </p:nvSpPr>
        <p:spPr>
          <a:xfrm>
            <a:off x="1179513" y="3827463"/>
            <a:ext cx="0" cy="2586037"/>
          </a:xfrm>
          <a:prstGeom prst="line">
            <a:avLst/>
          </a:prstGeom>
          <a:ln w="57150" cap="flat" cmpd="sng">
            <a:solidFill>
              <a:srgbClr val="FF0000"/>
            </a:solidFill>
            <a:prstDash val="solid"/>
            <a:headEnd type="none" w="med" len="med"/>
            <a:tailEnd type="none" w="med" len="med"/>
          </a:ln>
        </p:spPr>
      </p:sp>
      <p:grpSp>
        <p:nvGrpSpPr>
          <p:cNvPr id="65553" name="Group 26"/>
          <p:cNvGrpSpPr/>
          <p:nvPr/>
        </p:nvGrpSpPr>
        <p:grpSpPr>
          <a:xfrm>
            <a:off x="514350" y="965200"/>
            <a:ext cx="1624013" cy="1830388"/>
            <a:chOff x="129" y="1739"/>
            <a:chExt cx="879" cy="996"/>
          </a:xfrm>
        </p:grpSpPr>
        <p:sp>
          <p:nvSpPr>
            <p:cNvPr id="65596" name="AutoShape 27"/>
            <p:cNvSpPr/>
            <p:nvPr/>
          </p:nvSpPr>
          <p:spPr>
            <a:xfrm rot="5400000">
              <a:off x="-81" y="1949"/>
              <a:ext cx="996" cy="576"/>
            </a:xfrm>
            <a:custGeom>
              <a:avLst/>
              <a:gdLst>
                <a:gd name="txL" fmla="*/ 4511 w 21600"/>
                <a:gd name="txT" fmla="*/ 4500 h 21600"/>
                <a:gd name="txR" fmla="*/ 17111 w 21600"/>
                <a:gd name="txB" fmla="*/ 17100 h 21600"/>
              </a:gdLst>
              <a:ahLst/>
              <a:cxnLst>
                <a:cxn ang="0">
                  <a:pos x="872" y="288"/>
                </a:cxn>
                <a:cxn ang="0">
                  <a:pos x="498" y="576"/>
                </a:cxn>
                <a:cxn ang="0">
                  <a:pos x="125" y="288"/>
                </a:cxn>
                <a:cxn ang="0">
                  <a:pos x="498" y="0"/>
                </a:cxn>
              </a:cxnLst>
              <a:rect l="txL" t="txT" r="txR" b="txB"/>
              <a:pathLst>
                <a:path w="21600" h="21600">
                  <a:moveTo>
                    <a:pt x="0" y="0"/>
                  </a:moveTo>
                  <a:lnTo>
                    <a:pt x="5400" y="21600"/>
                  </a:lnTo>
                  <a:lnTo>
                    <a:pt x="16200" y="21600"/>
                  </a:lnTo>
                  <a:lnTo>
                    <a:pt x="21600" y="0"/>
                  </a:lnTo>
                  <a:close/>
                </a:path>
              </a:pathLst>
            </a:custGeom>
            <a:solidFill>
              <a:schemeClr val="bg1">
                <a:alpha val="100000"/>
              </a:schemeClr>
            </a:solidFill>
            <a:ln w="9525">
              <a:noFill/>
            </a:ln>
          </p:spPr>
          <p:txBody>
            <a:bodyPr/>
            <a:lstStyle/>
            <a:p>
              <a:endParaRPr lang="zh-CN" altLang="en-US"/>
            </a:p>
          </p:txBody>
        </p:sp>
        <p:sp>
          <p:nvSpPr>
            <p:cNvPr id="65597" name="Arc 28"/>
            <p:cNvSpPr/>
            <p:nvPr/>
          </p:nvSpPr>
          <p:spPr>
            <a:xfrm rot="196372">
              <a:off x="432" y="1750"/>
              <a:ext cx="576" cy="975"/>
            </a:xfrm>
            <a:custGeom>
              <a:avLst/>
              <a:gdLst>
                <a:gd name="txL" fmla="*/ 0 w 21600"/>
                <a:gd name="txT" fmla="*/ 0 h 36573"/>
                <a:gd name="txR" fmla="*/ 21600 w 21600"/>
                <a:gd name="txB" fmla="*/ 36573 h 36573"/>
              </a:gdLst>
              <a:ahLst/>
              <a:cxnLst>
                <a:cxn ang="0">
                  <a:pos x="294" y="975"/>
                </a:cxn>
                <a:cxn ang="0">
                  <a:pos x="247" y="0"/>
                </a:cxn>
                <a:cxn ang="0">
                  <a:pos x="576" y="473"/>
                </a:cxn>
              </a:cxnLst>
              <a:rect l="txL" t="txT" r="txR" b="txB"/>
              <a:pathLst>
                <a:path w="21600" h="36573" fill="none">
                  <a:moveTo>
                    <a:pt x="11031" y="36572"/>
                  </a:moveTo>
                  <a:cubicBezTo>
                    <a:pt x="4218" y="32750"/>
                    <a:pt x="0" y="25547"/>
                    <a:pt x="0" y="17735"/>
                  </a:cubicBezTo>
                  <a:cubicBezTo>
                    <a:pt x="-1" y="10661"/>
                    <a:pt x="3463" y="4036"/>
                    <a:pt x="9270" y="-1"/>
                  </a:cubicBezTo>
                </a:path>
                <a:path w="21600" h="36573" stroke="0">
                  <a:moveTo>
                    <a:pt x="11031" y="36572"/>
                  </a:moveTo>
                  <a:cubicBezTo>
                    <a:pt x="4218" y="32750"/>
                    <a:pt x="0" y="25547"/>
                    <a:pt x="0" y="17735"/>
                  </a:cubicBezTo>
                  <a:cubicBezTo>
                    <a:pt x="-1" y="10661"/>
                    <a:pt x="3463" y="4036"/>
                    <a:pt x="9270" y="-1"/>
                  </a:cubicBezTo>
                  <a:lnTo>
                    <a:pt x="21600" y="17735"/>
                  </a:lnTo>
                  <a:close/>
                </a:path>
              </a:pathLst>
            </a:custGeom>
            <a:solidFill>
              <a:schemeClr val="bg1">
                <a:alpha val="100000"/>
              </a:schemeClr>
            </a:solidFill>
            <a:ln w="9525">
              <a:noFill/>
            </a:ln>
          </p:spPr>
          <p:txBody>
            <a:bodyPr/>
            <a:lstStyle/>
            <a:p>
              <a:endParaRPr lang="zh-CN" altLang="en-US"/>
            </a:p>
          </p:txBody>
        </p:sp>
      </p:grpSp>
      <p:sp>
        <p:nvSpPr>
          <p:cNvPr id="65554" name="Line 29"/>
          <p:cNvSpPr/>
          <p:nvPr/>
        </p:nvSpPr>
        <p:spPr>
          <a:xfrm>
            <a:off x="657225" y="1893888"/>
            <a:ext cx="1516063" cy="0"/>
          </a:xfrm>
          <a:prstGeom prst="line">
            <a:avLst/>
          </a:prstGeom>
          <a:ln w="9525" cap="flat" cmpd="sng">
            <a:solidFill>
              <a:schemeClr val="tx1"/>
            </a:solidFill>
            <a:prstDash val="solid"/>
            <a:headEnd type="none" w="med" len="med"/>
            <a:tailEnd type="none" w="med" len="med"/>
          </a:ln>
        </p:spPr>
      </p:sp>
      <p:sp>
        <p:nvSpPr>
          <p:cNvPr id="65555" name="Arc 32"/>
          <p:cNvSpPr/>
          <p:nvPr/>
        </p:nvSpPr>
        <p:spPr>
          <a:xfrm>
            <a:off x="1196975" y="1006475"/>
            <a:ext cx="939800" cy="1787525"/>
          </a:xfrm>
          <a:custGeom>
            <a:avLst/>
            <a:gdLst>
              <a:gd name="txL" fmla="*/ 0 w 21600"/>
              <a:gd name="txT" fmla="*/ 0 h 40206"/>
              <a:gd name="txR" fmla="*/ 21600 w 21600"/>
              <a:gd name="txB" fmla="*/ 40206 h 40206"/>
            </a:gdLst>
            <a:ahLst/>
            <a:cxnLst>
              <a:cxn ang="0">
                <a:pos x="598470" y="1787525"/>
              </a:cxn>
              <a:cxn ang="0">
                <a:pos x="593640" y="0"/>
              </a:cxn>
              <a:cxn ang="0">
                <a:pos x="939800" y="892784"/>
              </a:cxn>
            </a:cxnLst>
            <a:rect l="txL" t="txT" r="txR" b="txB"/>
            <a:pathLst>
              <a:path w="21600" h="40206" fill="none">
                <a:moveTo>
                  <a:pt x="13754" y="40206"/>
                </a:moveTo>
                <a:cubicBezTo>
                  <a:pt x="5461" y="36972"/>
                  <a:pt x="0" y="28982"/>
                  <a:pt x="0" y="20081"/>
                </a:cubicBezTo>
                <a:cubicBezTo>
                  <a:pt x="-1" y="11222"/>
                  <a:pt x="5408" y="3262"/>
                  <a:pt x="13643" y="-1"/>
                </a:cubicBezTo>
              </a:path>
              <a:path w="21600" h="40206" stroke="0">
                <a:moveTo>
                  <a:pt x="13754" y="40206"/>
                </a:moveTo>
                <a:cubicBezTo>
                  <a:pt x="5461" y="36972"/>
                  <a:pt x="0" y="28982"/>
                  <a:pt x="0" y="20081"/>
                </a:cubicBezTo>
                <a:cubicBezTo>
                  <a:pt x="-1" y="11222"/>
                  <a:pt x="5408" y="3262"/>
                  <a:pt x="13643" y="-1"/>
                </a:cubicBezTo>
                <a:lnTo>
                  <a:pt x="21600" y="20081"/>
                </a:lnTo>
                <a:close/>
              </a:path>
            </a:pathLst>
          </a:custGeom>
          <a:noFill/>
          <a:ln w="57150" cap="flat" cmpd="sng">
            <a:solidFill>
              <a:srgbClr val="FF0000">
                <a:alpha val="100000"/>
              </a:srgbClr>
            </a:solidFill>
            <a:prstDash val="solid"/>
            <a:round/>
            <a:headEnd type="none" w="med" len="med"/>
            <a:tailEnd type="none" w="med" len="med"/>
          </a:ln>
        </p:spPr>
        <p:txBody>
          <a:bodyPr/>
          <a:lstStyle/>
          <a:p>
            <a:endParaRPr lang="zh-CN" altLang="en-US"/>
          </a:p>
        </p:txBody>
      </p:sp>
      <p:sp>
        <p:nvSpPr>
          <p:cNvPr id="65556" name="Arc 33"/>
          <p:cNvSpPr/>
          <p:nvPr/>
        </p:nvSpPr>
        <p:spPr>
          <a:xfrm rot="10800000">
            <a:off x="1179513" y="3841750"/>
            <a:ext cx="914400" cy="319088"/>
          </a:xfrm>
          <a:custGeom>
            <a:avLst/>
            <a:gdLst>
              <a:gd name="txL" fmla="*/ 0 w 21600"/>
              <a:gd name="txT" fmla="*/ 0 h 20239"/>
              <a:gd name="txR" fmla="*/ 21600 w 21600"/>
              <a:gd name="txB" fmla="*/ 20239 h 20239"/>
            </a:gdLst>
            <a:ahLst/>
            <a:cxnLst>
              <a:cxn ang="0">
                <a:pos x="319405" y="0"/>
              </a:cxn>
              <a:cxn ang="0">
                <a:pos x="914400" y="319088"/>
              </a:cxn>
              <a:cxn ang="0">
                <a:pos x="0" y="319088"/>
              </a:cxn>
            </a:cxnLst>
            <a:rect l="txL" t="txT" r="txR" b="txB"/>
            <a:pathLst>
              <a:path w="21600" h="20239" fill="none">
                <a:moveTo>
                  <a:pt x="7545" y="-1"/>
                </a:moveTo>
                <a:cubicBezTo>
                  <a:pt x="15996" y="3150"/>
                  <a:pt x="21600" y="11219"/>
                  <a:pt x="21600" y="20239"/>
                </a:cubicBezTo>
              </a:path>
              <a:path w="21600" h="20239" stroke="0">
                <a:moveTo>
                  <a:pt x="7545" y="-1"/>
                </a:moveTo>
                <a:cubicBezTo>
                  <a:pt x="15996" y="3150"/>
                  <a:pt x="21600" y="11219"/>
                  <a:pt x="21600" y="20239"/>
                </a:cubicBezTo>
                <a:lnTo>
                  <a:pt x="0" y="20239"/>
                </a:lnTo>
                <a:close/>
              </a:path>
            </a:pathLst>
          </a:custGeom>
          <a:noFill/>
          <a:ln w="57150" cap="flat" cmpd="sng">
            <a:solidFill>
              <a:srgbClr val="FF0000">
                <a:alpha val="100000"/>
              </a:srgbClr>
            </a:solidFill>
            <a:prstDash val="solid"/>
            <a:round/>
            <a:headEnd type="none" w="med" len="med"/>
            <a:tailEnd type="none" w="med" len="med"/>
          </a:ln>
        </p:spPr>
        <p:txBody>
          <a:bodyPr/>
          <a:lstStyle/>
          <a:p>
            <a:endParaRPr lang="zh-CN" altLang="en-US"/>
          </a:p>
        </p:txBody>
      </p:sp>
      <p:sp>
        <p:nvSpPr>
          <p:cNvPr id="65557" name="Arc 34"/>
          <p:cNvSpPr/>
          <p:nvPr/>
        </p:nvSpPr>
        <p:spPr>
          <a:xfrm rot="-10800000" flipV="1">
            <a:off x="1176338" y="6110288"/>
            <a:ext cx="914400" cy="309562"/>
          </a:xfrm>
          <a:custGeom>
            <a:avLst/>
            <a:gdLst>
              <a:gd name="txL" fmla="*/ 0 w 21600"/>
              <a:gd name="txT" fmla="*/ 0 h 20252"/>
              <a:gd name="txR" fmla="*/ 21600 w 21600"/>
              <a:gd name="txB" fmla="*/ 20252 h 20252"/>
            </a:gdLst>
            <a:ahLst/>
            <a:cxnLst>
              <a:cxn ang="0">
                <a:pos x="318008" y="0"/>
              </a:cxn>
              <a:cxn ang="0">
                <a:pos x="914400" y="309562"/>
              </a:cxn>
              <a:cxn ang="0">
                <a:pos x="0" y="309562"/>
              </a:cxn>
            </a:cxnLst>
            <a:rect l="txL" t="txT" r="txR" b="txB"/>
            <a:pathLst>
              <a:path w="21600" h="20252" fill="none">
                <a:moveTo>
                  <a:pt x="7511" y="0"/>
                </a:moveTo>
                <a:cubicBezTo>
                  <a:pt x="15980" y="3141"/>
                  <a:pt x="21600" y="11219"/>
                  <a:pt x="21600" y="20252"/>
                </a:cubicBezTo>
              </a:path>
              <a:path w="21600" h="20252" stroke="0">
                <a:moveTo>
                  <a:pt x="7511" y="0"/>
                </a:moveTo>
                <a:cubicBezTo>
                  <a:pt x="15980" y="3141"/>
                  <a:pt x="21600" y="11219"/>
                  <a:pt x="21600" y="20252"/>
                </a:cubicBezTo>
                <a:lnTo>
                  <a:pt x="0" y="20252"/>
                </a:lnTo>
                <a:close/>
              </a:path>
            </a:pathLst>
          </a:custGeom>
          <a:noFill/>
          <a:ln w="57150" cap="flat" cmpd="sng">
            <a:solidFill>
              <a:srgbClr val="FF0000">
                <a:alpha val="100000"/>
              </a:srgbClr>
            </a:solidFill>
            <a:prstDash val="solid"/>
            <a:round/>
            <a:headEnd type="none" w="med" len="med"/>
            <a:tailEnd type="none" w="med" len="med"/>
          </a:ln>
        </p:spPr>
        <p:txBody>
          <a:bodyPr/>
          <a:lstStyle/>
          <a:p>
            <a:endParaRPr lang="zh-CN" altLang="en-US"/>
          </a:p>
        </p:txBody>
      </p:sp>
      <p:sp>
        <p:nvSpPr>
          <p:cNvPr id="65558" name="Rectangle 42"/>
          <p:cNvSpPr/>
          <p:nvPr/>
        </p:nvSpPr>
        <p:spPr>
          <a:xfrm>
            <a:off x="4676775" y="979488"/>
            <a:ext cx="614363" cy="1985962"/>
          </a:xfrm>
          <a:prstGeom prst="rect">
            <a:avLst/>
          </a:prstGeom>
          <a:solidFill>
            <a:schemeClr val="bg1"/>
          </a:solidFill>
          <a:ln w="9525" cap="flat" cmpd="sng">
            <a:solidFill>
              <a:schemeClr val="bg1"/>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65559" name="Rectangle 43"/>
          <p:cNvSpPr/>
          <p:nvPr/>
        </p:nvSpPr>
        <p:spPr>
          <a:xfrm>
            <a:off x="7377113" y="1027113"/>
            <a:ext cx="614362" cy="1985962"/>
          </a:xfrm>
          <a:prstGeom prst="rect">
            <a:avLst/>
          </a:prstGeom>
          <a:solidFill>
            <a:schemeClr val="bg1"/>
          </a:solidFill>
          <a:ln w="9525" cap="flat" cmpd="sng">
            <a:solidFill>
              <a:schemeClr val="bg1"/>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grpSp>
        <p:nvGrpSpPr>
          <p:cNvPr id="4" name="Group 40"/>
          <p:cNvGrpSpPr/>
          <p:nvPr/>
        </p:nvGrpSpPr>
        <p:grpSpPr>
          <a:xfrm>
            <a:off x="5303838" y="512763"/>
            <a:ext cx="2054225" cy="2922587"/>
            <a:chOff x="3555" y="323"/>
            <a:chExt cx="907" cy="1841"/>
          </a:xfrm>
        </p:grpSpPr>
        <p:sp>
          <p:nvSpPr>
            <p:cNvPr id="65594" name="Line 35"/>
            <p:cNvSpPr/>
            <p:nvPr/>
          </p:nvSpPr>
          <p:spPr>
            <a:xfrm>
              <a:off x="3555" y="337"/>
              <a:ext cx="0" cy="1827"/>
            </a:xfrm>
            <a:prstGeom prst="line">
              <a:avLst/>
            </a:prstGeom>
            <a:ln w="9525" cap="flat" cmpd="sng">
              <a:solidFill>
                <a:schemeClr val="hlink"/>
              </a:solidFill>
              <a:prstDash val="solid"/>
              <a:headEnd type="none" w="med" len="med"/>
              <a:tailEnd type="none" w="med" len="med"/>
            </a:ln>
          </p:spPr>
        </p:sp>
        <p:sp>
          <p:nvSpPr>
            <p:cNvPr id="65595" name="Line 38"/>
            <p:cNvSpPr/>
            <p:nvPr/>
          </p:nvSpPr>
          <p:spPr>
            <a:xfrm>
              <a:off x="4462" y="323"/>
              <a:ext cx="0" cy="1827"/>
            </a:xfrm>
            <a:prstGeom prst="line">
              <a:avLst/>
            </a:prstGeom>
            <a:ln w="9525" cap="flat" cmpd="sng">
              <a:solidFill>
                <a:schemeClr val="hlink"/>
              </a:solidFill>
              <a:prstDash val="solid"/>
              <a:headEnd type="none" w="med" len="med"/>
              <a:tailEnd type="none" w="med" len="med"/>
            </a:ln>
          </p:spPr>
        </p:sp>
      </p:grpSp>
      <p:sp>
        <p:nvSpPr>
          <p:cNvPr id="65561" name="Line 44"/>
          <p:cNvSpPr/>
          <p:nvPr/>
        </p:nvSpPr>
        <p:spPr>
          <a:xfrm>
            <a:off x="5303838" y="1071563"/>
            <a:ext cx="0" cy="1606550"/>
          </a:xfrm>
          <a:prstGeom prst="line">
            <a:avLst/>
          </a:prstGeom>
          <a:ln w="57150" cap="flat" cmpd="sng">
            <a:solidFill>
              <a:srgbClr val="FF0000"/>
            </a:solidFill>
            <a:prstDash val="solid"/>
            <a:headEnd type="none" w="med" len="med"/>
            <a:tailEnd type="none" w="med" len="med"/>
          </a:ln>
        </p:spPr>
      </p:sp>
      <p:sp>
        <p:nvSpPr>
          <p:cNvPr id="65562" name="Line 45"/>
          <p:cNvSpPr/>
          <p:nvPr/>
        </p:nvSpPr>
        <p:spPr>
          <a:xfrm>
            <a:off x="7337425" y="1069975"/>
            <a:ext cx="0" cy="1606550"/>
          </a:xfrm>
          <a:prstGeom prst="line">
            <a:avLst/>
          </a:prstGeom>
          <a:ln w="57150" cap="flat" cmpd="sng">
            <a:solidFill>
              <a:srgbClr val="FF0000"/>
            </a:solidFill>
            <a:prstDash val="solid"/>
            <a:headEnd type="none" w="med" len="med"/>
            <a:tailEnd type="none" w="med" len="med"/>
          </a:ln>
        </p:spPr>
      </p:sp>
      <p:sp>
        <p:nvSpPr>
          <p:cNvPr id="396337" name="Rectangle 49"/>
          <p:cNvSpPr/>
          <p:nvPr/>
        </p:nvSpPr>
        <p:spPr>
          <a:xfrm rot="5400000">
            <a:off x="1798638" y="2463800"/>
            <a:ext cx="614362" cy="2613025"/>
          </a:xfrm>
          <a:prstGeom prst="rect">
            <a:avLst/>
          </a:prstGeom>
          <a:solidFill>
            <a:schemeClr val="bg1"/>
          </a:solidFill>
          <a:ln w="9525" cap="flat" cmpd="sng">
            <a:solidFill>
              <a:schemeClr val="bg1"/>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96338" name="Rectangle 50"/>
          <p:cNvSpPr/>
          <p:nvPr/>
        </p:nvSpPr>
        <p:spPr>
          <a:xfrm rot="5400000">
            <a:off x="1979613" y="5180013"/>
            <a:ext cx="614362" cy="2613025"/>
          </a:xfrm>
          <a:prstGeom prst="rect">
            <a:avLst/>
          </a:prstGeom>
          <a:solidFill>
            <a:schemeClr val="bg1"/>
          </a:solidFill>
          <a:ln w="9525" cap="flat" cmpd="sng">
            <a:solidFill>
              <a:schemeClr val="bg1"/>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96339" name="Line 51"/>
          <p:cNvSpPr/>
          <p:nvPr/>
        </p:nvSpPr>
        <p:spPr>
          <a:xfrm flipH="1">
            <a:off x="1176338" y="4102100"/>
            <a:ext cx="2311400" cy="0"/>
          </a:xfrm>
          <a:prstGeom prst="line">
            <a:avLst/>
          </a:prstGeom>
          <a:ln w="57150" cap="flat" cmpd="sng">
            <a:solidFill>
              <a:srgbClr val="FF0000"/>
            </a:solidFill>
            <a:prstDash val="solid"/>
            <a:headEnd type="none" w="med" len="med"/>
            <a:tailEnd type="none" w="med" len="med"/>
          </a:ln>
        </p:spPr>
      </p:sp>
      <p:sp>
        <p:nvSpPr>
          <p:cNvPr id="396340" name="Line 52"/>
          <p:cNvSpPr/>
          <p:nvPr/>
        </p:nvSpPr>
        <p:spPr>
          <a:xfrm flipH="1">
            <a:off x="1146175" y="6149975"/>
            <a:ext cx="2311400" cy="0"/>
          </a:xfrm>
          <a:prstGeom prst="line">
            <a:avLst/>
          </a:prstGeom>
          <a:ln w="57150" cap="flat" cmpd="sng">
            <a:solidFill>
              <a:srgbClr val="FF0000"/>
            </a:solidFill>
            <a:prstDash val="solid"/>
            <a:headEnd type="none" w="med" len="med"/>
            <a:tailEnd type="none" w="med" len="med"/>
          </a:ln>
        </p:spPr>
      </p:sp>
      <p:sp>
        <p:nvSpPr>
          <p:cNvPr id="396341" name="Rectangle 53"/>
          <p:cNvSpPr/>
          <p:nvPr/>
        </p:nvSpPr>
        <p:spPr>
          <a:xfrm>
            <a:off x="677863" y="4778375"/>
            <a:ext cx="1646237" cy="679450"/>
          </a:xfrm>
          <a:prstGeom prst="rect">
            <a:avLst/>
          </a:prstGeom>
          <a:noFill/>
          <a:ln w="9525" cap="flat" cmpd="sng">
            <a:solidFill>
              <a:schemeClr val="hlink"/>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96342" name="Line 54"/>
          <p:cNvSpPr/>
          <p:nvPr/>
        </p:nvSpPr>
        <p:spPr>
          <a:xfrm>
            <a:off x="1162050" y="4767263"/>
            <a:ext cx="1149350" cy="0"/>
          </a:xfrm>
          <a:prstGeom prst="line">
            <a:avLst/>
          </a:prstGeom>
          <a:ln w="57150" cap="flat" cmpd="sng">
            <a:solidFill>
              <a:srgbClr val="FF0000"/>
            </a:solidFill>
            <a:prstDash val="solid"/>
            <a:headEnd type="none" w="med" len="med"/>
            <a:tailEnd type="none" w="med" len="med"/>
          </a:ln>
        </p:spPr>
      </p:sp>
      <p:sp>
        <p:nvSpPr>
          <p:cNvPr id="396343" name="Line 55"/>
          <p:cNvSpPr/>
          <p:nvPr/>
        </p:nvSpPr>
        <p:spPr>
          <a:xfrm>
            <a:off x="1158875" y="5430838"/>
            <a:ext cx="1149350" cy="0"/>
          </a:xfrm>
          <a:prstGeom prst="line">
            <a:avLst/>
          </a:prstGeom>
          <a:ln w="57150" cap="flat" cmpd="sng">
            <a:solidFill>
              <a:srgbClr val="FF0000"/>
            </a:solidFill>
            <a:prstDash val="solid"/>
            <a:headEnd type="none" w="med" len="med"/>
            <a:tailEnd type="none" w="med" len="med"/>
          </a:ln>
        </p:spPr>
      </p:sp>
      <p:sp>
        <p:nvSpPr>
          <p:cNvPr id="396344" name="Line 56"/>
          <p:cNvSpPr/>
          <p:nvPr/>
        </p:nvSpPr>
        <p:spPr>
          <a:xfrm>
            <a:off x="2298700" y="4767263"/>
            <a:ext cx="0" cy="679450"/>
          </a:xfrm>
          <a:prstGeom prst="line">
            <a:avLst/>
          </a:prstGeom>
          <a:ln w="57150" cap="flat" cmpd="sng">
            <a:solidFill>
              <a:srgbClr val="FF0000"/>
            </a:solidFill>
            <a:prstDash val="solid"/>
            <a:headEnd type="none" w="med" len="med"/>
            <a:tailEnd type="none" w="med" len="med"/>
          </a:ln>
        </p:spPr>
      </p:sp>
      <p:sp>
        <p:nvSpPr>
          <p:cNvPr id="396347" name="Line 59"/>
          <p:cNvSpPr/>
          <p:nvPr/>
        </p:nvSpPr>
        <p:spPr>
          <a:xfrm flipH="1">
            <a:off x="719138" y="1084263"/>
            <a:ext cx="6961187" cy="0"/>
          </a:xfrm>
          <a:prstGeom prst="line">
            <a:avLst/>
          </a:prstGeom>
          <a:ln w="9525" cap="flat" cmpd="sng">
            <a:solidFill>
              <a:schemeClr val="hlink"/>
            </a:solidFill>
            <a:prstDash val="solid"/>
            <a:headEnd type="none" w="med" len="med"/>
            <a:tailEnd type="none" w="med" len="med"/>
          </a:ln>
        </p:spPr>
      </p:sp>
      <p:sp>
        <p:nvSpPr>
          <p:cNvPr id="396348" name="Line 60"/>
          <p:cNvSpPr/>
          <p:nvPr/>
        </p:nvSpPr>
        <p:spPr>
          <a:xfrm flipH="1">
            <a:off x="820738" y="2674938"/>
            <a:ext cx="6961187" cy="0"/>
          </a:xfrm>
          <a:prstGeom prst="line">
            <a:avLst/>
          </a:prstGeom>
          <a:ln w="9525" cap="flat" cmpd="sng">
            <a:solidFill>
              <a:schemeClr val="hlink"/>
            </a:solidFill>
            <a:prstDash val="solid"/>
            <a:headEnd type="none" w="med" len="med"/>
            <a:tailEnd type="none" w="med" len="med"/>
          </a:ln>
        </p:spPr>
      </p:sp>
      <p:sp>
        <p:nvSpPr>
          <p:cNvPr id="396349" name="Line 61"/>
          <p:cNvSpPr/>
          <p:nvPr/>
        </p:nvSpPr>
        <p:spPr>
          <a:xfrm flipH="1">
            <a:off x="1617663" y="1081088"/>
            <a:ext cx="1657350" cy="0"/>
          </a:xfrm>
          <a:prstGeom prst="line">
            <a:avLst/>
          </a:prstGeom>
          <a:ln w="57150" cap="flat" cmpd="sng">
            <a:solidFill>
              <a:srgbClr val="FF0000"/>
            </a:solidFill>
            <a:prstDash val="solid"/>
            <a:headEnd type="none" w="med" len="med"/>
            <a:tailEnd type="none" w="med" len="med"/>
          </a:ln>
        </p:spPr>
      </p:sp>
      <p:sp>
        <p:nvSpPr>
          <p:cNvPr id="396350" name="Line 62"/>
          <p:cNvSpPr/>
          <p:nvPr/>
        </p:nvSpPr>
        <p:spPr>
          <a:xfrm flipH="1">
            <a:off x="1589088" y="2670175"/>
            <a:ext cx="1657350" cy="0"/>
          </a:xfrm>
          <a:prstGeom prst="line">
            <a:avLst/>
          </a:prstGeom>
          <a:ln w="57150" cap="flat" cmpd="sng">
            <a:solidFill>
              <a:srgbClr val="FF0000"/>
            </a:solidFill>
            <a:prstDash val="solid"/>
            <a:headEnd type="none" w="med" len="med"/>
            <a:tailEnd type="none" w="med" len="med"/>
          </a:ln>
        </p:spPr>
      </p:sp>
      <p:sp>
        <p:nvSpPr>
          <p:cNvPr id="396351" name="Line 63"/>
          <p:cNvSpPr/>
          <p:nvPr/>
        </p:nvSpPr>
        <p:spPr>
          <a:xfrm flipV="1">
            <a:off x="2297113" y="509588"/>
            <a:ext cx="0" cy="6086475"/>
          </a:xfrm>
          <a:prstGeom prst="line">
            <a:avLst/>
          </a:prstGeom>
          <a:ln w="9525" cap="flat" cmpd="sng">
            <a:solidFill>
              <a:schemeClr val="hlink"/>
            </a:solidFill>
            <a:prstDash val="solid"/>
            <a:headEnd type="none" w="med" len="med"/>
            <a:tailEnd type="none" w="med" len="med"/>
          </a:ln>
        </p:spPr>
      </p:sp>
      <p:sp>
        <p:nvSpPr>
          <p:cNvPr id="396352" name="Line 64"/>
          <p:cNvSpPr/>
          <p:nvPr/>
        </p:nvSpPr>
        <p:spPr>
          <a:xfrm>
            <a:off x="2273300" y="784225"/>
            <a:ext cx="0" cy="2220913"/>
          </a:xfrm>
          <a:prstGeom prst="line">
            <a:avLst/>
          </a:prstGeom>
          <a:ln w="19050" cap="flat" cmpd="sng">
            <a:solidFill>
              <a:srgbClr val="FF0000"/>
            </a:solidFill>
            <a:prstDash val="lgDash"/>
            <a:headEnd type="none" w="med" len="med"/>
            <a:tailEnd type="none" w="med" len="med"/>
          </a:ln>
        </p:spPr>
      </p:sp>
      <p:sp>
        <p:nvSpPr>
          <p:cNvPr id="396354" name="Line 66"/>
          <p:cNvSpPr/>
          <p:nvPr/>
        </p:nvSpPr>
        <p:spPr>
          <a:xfrm flipH="1">
            <a:off x="898525" y="793750"/>
            <a:ext cx="6961188" cy="0"/>
          </a:xfrm>
          <a:prstGeom prst="line">
            <a:avLst/>
          </a:prstGeom>
          <a:ln w="9525" cap="flat" cmpd="sng">
            <a:solidFill>
              <a:schemeClr val="hlink"/>
            </a:solidFill>
            <a:prstDash val="solid"/>
            <a:headEnd type="none" w="med" len="med"/>
            <a:tailEnd type="none" w="med" len="med"/>
          </a:ln>
        </p:spPr>
      </p:sp>
      <p:sp>
        <p:nvSpPr>
          <p:cNvPr id="396355" name="Line 67"/>
          <p:cNvSpPr/>
          <p:nvPr/>
        </p:nvSpPr>
        <p:spPr>
          <a:xfrm flipH="1">
            <a:off x="835025" y="2968625"/>
            <a:ext cx="6961188" cy="0"/>
          </a:xfrm>
          <a:prstGeom prst="line">
            <a:avLst/>
          </a:prstGeom>
          <a:ln w="9525" cap="flat" cmpd="sng">
            <a:solidFill>
              <a:schemeClr val="hlink"/>
            </a:solidFill>
            <a:prstDash val="solid"/>
            <a:headEnd type="none" w="med" len="med"/>
            <a:tailEnd type="none" w="med" len="med"/>
          </a:ln>
        </p:spPr>
      </p:sp>
      <p:sp>
        <p:nvSpPr>
          <p:cNvPr id="396356" name="Rectangle 68"/>
          <p:cNvSpPr/>
          <p:nvPr/>
        </p:nvSpPr>
        <p:spPr>
          <a:xfrm rot="-5400000">
            <a:off x="5251450" y="1536700"/>
            <a:ext cx="2181225" cy="679450"/>
          </a:xfrm>
          <a:prstGeom prst="rect">
            <a:avLst/>
          </a:prstGeom>
          <a:noFill/>
          <a:ln w="57150" cap="flat" cmpd="sng">
            <a:solidFill>
              <a:srgbClr val="FF0000"/>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96357" name="Oval 69"/>
          <p:cNvSpPr/>
          <p:nvPr/>
        </p:nvSpPr>
        <p:spPr>
          <a:xfrm>
            <a:off x="1438275" y="1524000"/>
            <a:ext cx="719138" cy="719138"/>
          </a:xfrm>
          <a:prstGeom prst="ellipse">
            <a:avLst/>
          </a:prstGeom>
          <a:noFill/>
          <a:ln w="57150" cap="flat" cmpd="sng">
            <a:solidFill>
              <a:srgbClr val="FF0000"/>
            </a:solidFill>
            <a:prstDash val="solid"/>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96362" name="Line 74"/>
          <p:cNvSpPr/>
          <p:nvPr/>
        </p:nvSpPr>
        <p:spPr>
          <a:xfrm>
            <a:off x="1420813" y="4071938"/>
            <a:ext cx="0" cy="2078037"/>
          </a:xfrm>
          <a:prstGeom prst="line">
            <a:avLst/>
          </a:prstGeom>
          <a:ln w="19050" cap="flat" cmpd="sng">
            <a:solidFill>
              <a:srgbClr val="FF0000"/>
            </a:solidFill>
            <a:prstDash val="lgDash"/>
            <a:headEnd type="none" w="med" len="med"/>
            <a:tailEnd type="none" w="med" len="med"/>
          </a:ln>
        </p:spPr>
      </p:sp>
      <p:sp>
        <p:nvSpPr>
          <p:cNvPr id="396363" name="Line 75"/>
          <p:cNvSpPr/>
          <p:nvPr/>
        </p:nvSpPr>
        <p:spPr>
          <a:xfrm>
            <a:off x="2162175" y="4068763"/>
            <a:ext cx="0" cy="2078037"/>
          </a:xfrm>
          <a:prstGeom prst="line">
            <a:avLst/>
          </a:prstGeom>
          <a:ln w="19050" cap="flat" cmpd="sng">
            <a:solidFill>
              <a:srgbClr val="FF0000"/>
            </a:solidFill>
            <a:prstDash val="lgDash"/>
            <a:headEnd type="none" w="med" len="med"/>
            <a:tailEnd type="none" w="med" len="med"/>
          </a:ln>
        </p:spPr>
      </p:sp>
      <p:sp>
        <p:nvSpPr>
          <p:cNvPr id="396345" name="Rectangle 57"/>
          <p:cNvSpPr/>
          <p:nvPr/>
        </p:nvSpPr>
        <p:spPr>
          <a:xfrm>
            <a:off x="1144588" y="4787900"/>
            <a:ext cx="1123950" cy="609600"/>
          </a:xfrm>
          <a:prstGeom prst="rect">
            <a:avLst/>
          </a:prstGeom>
          <a:solidFill>
            <a:schemeClr val="bg1"/>
          </a:solidFill>
          <a:ln w="9525">
            <a:noFill/>
          </a:ln>
        </p:spPr>
        <p:txBody>
          <a:bodyPr wrap="none" anchor="ctr" anchorCtr="0"/>
          <a:lstStyle/>
          <a:p>
            <a:endParaRPr lang="en-US" altLang="x-none" dirty="0">
              <a:latin typeface="Comic Sans MS" panose="030F0702030302020204" pitchFamily="66" charset="0"/>
            </a:endParaRPr>
          </a:p>
        </p:txBody>
      </p:sp>
      <p:sp>
        <p:nvSpPr>
          <p:cNvPr id="396360" name="Line 72"/>
          <p:cNvSpPr/>
          <p:nvPr/>
        </p:nvSpPr>
        <p:spPr>
          <a:xfrm>
            <a:off x="1449388" y="1881188"/>
            <a:ext cx="0" cy="4624387"/>
          </a:xfrm>
          <a:prstGeom prst="line">
            <a:avLst/>
          </a:prstGeom>
          <a:ln w="9525" cap="flat" cmpd="sng">
            <a:solidFill>
              <a:schemeClr val="hlink"/>
            </a:solidFill>
            <a:prstDash val="solid"/>
            <a:headEnd type="none" w="med" len="med"/>
            <a:tailEnd type="none" w="med" len="med"/>
          </a:ln>
        </p:spPr>
      </p:sp>
      <p:sp>
        <p:nvSpPr>
          <p:cNvPr id="396361" name="Line 73"/>
          <p:cNvSpPr/>
          <p:nvPr/>
        </p:nvSpPr>
        <p:spPr>
          <a:xfrm>
            <a:off x="2176463" y="1851025"/>
            <a:ext cx="0" cy="4740275"/>
          </a:xfrm>
          <a:prstGeom prst="line">
            <a:avLst/>
          </a:prstGeom>
          <a:ln w="9525" cap="flat" cmpd="sng">
            <a:solidFill>
              <a:schemeClr val="hlink"/>
            </a:solidFill>
            <a:prstDash val="solid"/>
            <a:headEnd type="none" w="med" len="med"/>
            <a:tailEnd type="none" w="med" len="med"/>
          </a:ln>
        </p:spPr>
      </p:sp>
      <p:sp>
        <p:nvSpPr>
          <p:cNvPr id="396366" name="Line 78"/>
          <p:cNvSpPr/>
          <p:nvPr/>
        </p:nvSpPr>
        <p:spPr>
          <a:xfrm>
            <a:off x="639763" y="1530350"/>
            <a:ext cx="7145337" cy="0"/>
          </a:xfrm>
          <a:prstGeom prst="line">
            <a:avLst/>
          </a:prstGeom>
          <a:ln w="9525" cap="flat" cmpd="sng">
            <a:solidFill>
              <a:schemeClr val="hlink"/>
            </a:solidFill>
            <a:prstDash val="solid"/>
            <a:headEnd type="none" w="med" len="med"/>
            <a:tailEnd type="none" w="med" len="med"/>
          </a:ln>
        </p:spPr>
      </p:sp>
      <p:sp>
        <p:nvSpPr>
          <p:cNvPr id="396367" name="Line 79"/>
          <p:cNvSpPr/>
          <p:nvPr/>
        </p:nvSpPr>
        <p:spPr>
          <a:xfrm>
            <a:off x="819150" y="2243138"/>
            <a:ext cx="7145338" cy="0"/>
          </a:xfrm>
          <a:prstGeom prst="line">
            <a:avLst/>
          </a:prstGeom>
          <a:ln w="9525" cap="flat" cmpd="sng">
            <a:solidFill>
              <a:schemeClr val="hlink"/>
            </a:solidFill>
            <a:prstDash val="solid"/>
            <a:headEnd type="none" w="med" len="med"/>
            <a:tailEnd type="none" w="med" len="med"/>
          </a:ln>
        </p:spPr>
      </p:sp>
      <p:sp>
        <p:nvSpPr>
          <p:cNvPr id="396368" name="Line 80"/>
          <p:cNvSpPr/>
          <p:nvPr/>
        </p:nvSpPr>
        <p:spPr>
          <a:xfrm>
            <a:off x="5316538" y="1541463"/>
            <a:ext cx="679450" cy="0"/>
          </a:xfrm>
          <a:prstGeom prst="line">
            <a:avLst/>
          </a:prstGeom>
          <a:ln w="19050" cap="flat" cmpd="sng">
            <a:solidFill>
              <a:srgbClr val="FF0000"/>
            </a:solidFill>
            <a:prstDash val="lgDash"/>
            <a:headEnd type="none" w="med" len="med"/>
            <a:tailEnd type="none" w="med" len="med"/>
          </a:ln>
        </p:spPr>
      </p:sp>
      <p:sp>
        <p:nvSpPr>
          <p:cNvPr id="396369" name="Line 81"/>
          <p:cNvSpPr/>
          <p:nvPr/>
        </p:nvSpPr>
        <p:spPr>
          <a:xfrm>
            <a:off x="5318125" y="2228850"/>
            <a:ext cx="679450" cy="0"/>
          </a:xfrm>
          <a:prstGeom prst="line">
            <a:avLst/>
          </a:prstGeom>
          <a:ln w="19050" cap="flat" cmpd="sng">
            <a:solidFill>
              <a:srgbClr val="FF0000"/>
            </a:solidFill>
            <a:prstDash val="lgDash"/>
            <a:headEnd type="none" w="med" len="med"/>
            <a:tailEnd type="none" w="med" len="med"/>
          </a:ln>
        </p:spPr>
      </p:sp>
      <p:sp>
        <p:nvSpPr>
          <p:cNvPr id="396370" name="Line 82"/>
          <p:cNvSpPr/>
          <p:nvPr/>
        </p:nvSpPr>
        <p:spPr>
          <a:xfrm>
            <a:off x="6710363" y="1550988"/>
            <a:ext cx="679450" cy="0"/>
          </a:xfrm>
          <a:prstGeom prst="line">
            <a:avLst/>
          </a:prstGeom>
          <a:ln w="19050" cap="flat" cmpd="sng">
            <a:solidFill>
              <a:srgbClr val="FF0000"/>
            </a:solidFill>
            <a:prstDash val="lgDash"/>
            <a:headEnd type="none" w="med" len="med"/>
            <a:tailEnd type="none" w="med" len="med"/>
          </a:ln>
        </p:spPr>
      </p:sp>
      <p:sp>
        <p:nvSpPr>
          <p:cNvPr id="396371" name="Line 83"/>
          <p:cNvSpPr/>
          <p:nvPr/>
        </p:nvSpPr>
        <p:spPr>
          <a:xfrm>
            <a:off x="6711950" y="2225675"/>
            <a:ext cx="679450" cy="0"/>
          </a:xfrm>
          <a:prstGeom prst="line">
            <a:avLst/>
          </a:prstGeom>
          <a:ln w="19050" cap="flat" cmpd="sng">
            <a:solidFill>
              <a:srgbClr val="FF0000"/>
            </a:solidFill>
            <a:prstDash val="lgDash"/>
            <a:headEnd type="none" w="med" len="med"/>
            <a:tailEnd type="none" w="med" len="med"/>
          </a:ln>
        </p:spPr>
      </p:sp>
      <p:sp>
        <p:nvSpPr>
          <p:cNvPr id="65592" name="Line 58"/>
          <p:cNvSpPr/>
          <p:nvPr/>
        </p:nvSpPr>
        <p:spPr>
          <a:xfrm flipH="1">
            <a:off x="469900" y="5133975"/>
            <a:ext cx="1973263" cy="0"/>
          </a:xfrm>
          <a:prstGeom prst="line">
            <a:avLst/>
          </a:prstGeom>
          <a:ln w="9525" cap="flat" cmpd="sng">
            <a:solidFill>
              <a:schemeClr val="tx1"/>
            </a:solidFill>
            <a:prstDash val="solid"/>
            <a:headEnd type="none" w="med" len="med"/>
            <a:tailEnd type="none" w="med" len="med"/>
          </a:ln>
        </p:spPr>
      </p:sp>
      <p:sp>
        <p:nvSpPr>
          <p:cNvPr id="396358" name="Line 70"/>
          <p:cNvSpPr/>
          <p:nvPr/>
        </p:nvSpPr>
        <p:spPr>
          <a:xfrm>
            <a:off x="1804988" y="1227138"/>
            <a:ext cx="0" cy="5135562"/>
          </a:xfrm>
          <a:prstGeom prst="line">
            <a:avLst/>
          </a:prstGeom>
          <a:ln w="9525" cap="flat" cmpd="sng">
            <a:solidFill>
              <a:schemeClr val="hlink"/>
            </a:solidFill>
            <a:prstDash val="lgDashDot"/>
            <a:headEnd type="none" w="med" len="med"/>
            <a:tailEnd type="none" w="med" len="med"/>
          </a:ln>
        </p:spPr>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396347"/>
                                        </p:tgtEl>
                                        <p:attrNameLst>
                                          <p:attrName>style.visibility</p:attrName>
                                        </p:attrNameLst>
                                      </p:cBhvr>
                                      <p:to>
                                        <p:strVal val="visible"/>
                                      </p:to>
                                    </p:set>
                                    <p:animEffect transition="in" filter="wipe(right)">
                                      <p:cBhvr>
                                        <p:cTn id="12" dur="500"/>
                                        <p:tgtEl>
                                          <p:spTgt spid="396347"/>
                                        </p:tgtEl>
                                      </p:cBhvr>
                                    </p:animEffect>
                                  </p:childTnLst>
                                </p:cTn>
                              </p:par>
                              <p:par>
                                <p:cTn id="13" presetID="22" presetClass="entr" presetSubtype="2" fill="hold" nodeType="withEffect">
                                  <p:stCondLst>
                                    <p:cond delay="0"/>
                                  </p:stCondLst>
                                  <p:childTnLst>
                                    <p:set>
                                      <p:cBhvr>
                                        <p:cTn id="14" dur="1" fill="hold">
                                          <p:stCondLst>
                                            <p:cond delay="0"/>
                                          </p:stCondLst>
                                        </p:cTn>
                                        <p:tgtEl>
                                          <p:spTgt spid="396348"/>
                                        </p:tgtEl>
                                        <p:attrNameLst>
                                          <p:attrName>style.visibility</p:attrName>
                                        </p:attrNameLst>
                                      </p:cBhvr>
                                      <p:to>
                                        <p:strVal val="visible"/>
                                      </p:to>
                                    </p:set>
                                    <p:animEffect transition="in" filter="wipe(right)">
                                      <p:cBhvr>
                                        <p:cTn id="15" dur="500"/>
                                        <p:tgtEl>
                                          <p:spTgt spid="396348"/>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396349"/>
                                        </p:tgtEl>
                                        <p:attrNameLst>
                                          <p:attrName>style.visibility</p:attrName>
                                        </p:attrNameLst>
                                      </p:cBhvr>
                                      <p:to>
                                        <p:strVal val="visible"/>
                                      </p:to>
                                    </p:set>
                                    <p:animEffect transition="in" filter="wipe(left)">
                                      <p:cBhvr>
                                        <p:cTn id="20" dur="500"/>
                                        <p:tgtEl>
                                          <p:spTgt spid="396349"/>
                                        </p:tgtEl>
                                      </p:cBhvr>
                                    </p:animEffect>
                                  </p:childTnLst>
                                </p:cTn>
                              </p:par>
                              <p:par>
                                <p:cTn id="21" presetID="22" presetClass="entr" presetSubtype="8" fill="hold" nodeType="withEffect">
                                  <p:stCondLst>
                                    <p:cond delay="0"/>
                                  </p:stCondLst>
                                  <p:childTnLst>
                                    <p:set>
                                      <p:cBhvr>
                                        <p:cTn id="22" dur="1" fill="hold">
                                          <p:stCondLst>
                                            <p:cond delay="0"/>
                                          </p:stCondLst>
                                        </p:cTn>
                                        <p:tgtEl>
                                          <p:spTgt spid="396350"/>
                                        </p:tgtEl>
                                        <p:attrNameLst>
                                          <p:attrName>style.visibility</p:attrName>
                                        </p:attrNameLst>
                                      </p:cBhvr>
                                      <p:to>
                                        <p:strVal val="visible"/>
                                      </p:to>
                                    </p:set>
                                    <p:animEffect transition="in" filter="wipe(left)">
                                      <p:cBhvr>
                                        <p:cTn id="23" dur="500"/>
                                        <p:tgtEl>
                                          <p:spTgt spid="396350"/>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396337"/>
                                        </p:tgtEl>
                                        <p:attrNameLst>
                                          <p:attrName>style.visibility</p:attrName>
                                        </p:attrNameLst>
                                      </p:cBhvr>
                                      <p:to>
                                        <p:strVal val="visible"/>
                                      </p:to>
                                    </p:set>
                                    <p:animEffect transition="in" filter="wipe(down)">
                                      <p:cBhvr>
                                        <p:cTn id="28" dur="500"/>
                                        <p:tgtEl>
                                          <p:spTgt spid="396337"/>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396338"/>
                                        </p:tgtEl>
                                        <p:attrNameLst>
                                          <p:attrName>style.visibility</p:attrName>
                                        </p:attrNameLst>
                                      </p:cBhvr>
                                      <p:to>
                                        <p:strVal val="visible"/>
                                      </p:to>
                                    </p:set>
                                    <p:animEffect transition="in" filter="wipe(down)">
                                      <p:cBhvr>
                                        <p:cTn id="31" dur="500"/>
                                        <p:tgtEl>
                                          <p:spTgt spid="396338"/>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396339"/>
                                        </p:tgtEl>
                                        <p:attrNameLst>
                                          <p:attrName>style.visibility</p:attrName>
                                        </p:attrNameLst>
                                      </p:cBhvr>
                                      <p:to>
                                        <p:strVal val="visible"/>
                                      </p:to>
                                    </p:set>
                                    <p:animEffect transition="in" filter="wipe(left)">
                                      <p:cBhvr>
                                        <p:cTn id="36" dur="500"/>
                                        <p:tgtEl>
                                          <p:spTgt spid="396339"/>
                                        </p:tgtEl>
                                      </p:cBhvr>
                                    </p:animEffect>
                                  </p:childTnLst>
                                </p:cTn>
                              </p:par>
                              <p:par>
                                <p:cTn id="37" presetID="22" presetClass="entr" presetSubtype="8" fill="hold" nodeType="withEffect">
                                  <p:stCondLst>
                                    <p:cond delay="0"/>
                                  </p:stCondLst>
                                  <p:childTnLst>
                                    <p:set>
                                      <p:cBhvr>
                                        <p:cTn id="38" dur="1" fill="hold">
                                          <p:stCondLst>
                                            <p:cond delay="0"/>
                                          </p:stCondLst>
                                        </p:cTn>
                                        <p:tgtEl>
                                          <p:spTgt spid="396340"/>
                                        </p:tgtEl>
                                        <p:attrNameLst>
                                          <p:attrName>style.visibility</p:attrName>
                                        </p:attrNameLst>
                                      </p:cBhvr>
                                      <p:to>
                                        <p:strVal val="visible"/>
                                      </p:to>
                                    </p:set>
                                    <p:animEffect transition="in" filter="wipe(left)">
                                      <p:cBhvr>
                                        <p:cTn id="39" dur="500"/>
                                        <p:tgtEl>
                                          <p:spTgt spid="396340"/>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396341"/>
                                        </p:tgtEl>
                                        <p:attrNameLst>
                                          <p:attrName>style.visibility</p:attrName>
                                        </p:attrNameLst>
                                      </p:cBhvr>
                                      <p:to>
                                        <p:strVal val="visible"/>
                                      </p:to>
                                    </p:set>
                                    <p:animEffect transition="in" filter="wipe(down)">
                                      <p:cBhvr>
                                        <p:cTn id="44" dur="500"/>
                                        <p:tgtEl>
                                          <p:spTgt spid="396341"/>
                                        </p:tgtEl>
                                      </p:cBhvr>
                                    </p:animEffect>
                                  </p:childTnLst>
                                </p:cTn>
                              </p:par>
                            </p:childTnLst>
                          </p:cTn>
                        </p:par>
                      </p:childTnLst>
                    </p:cTn>
                  </p:par>
                  <p:par>
                    <p:cTn id="45" fill="hold">
                      <p:stCondLst>
                        <p:cond delay="indefinite"/>
                      </p:stCondLst>
                      <p:childTnLst>
                        <p:par>
                          <p:cTn id="46" fill="hold">
                            <p:stCondLst>
                              <p:cond delay="0"/>
                            </p:stCondLst>
                            <p:childTnLst>
                              <p:par>
                                <p:cTn id="47" presetID="9" presetClass="entr" presetSubtype="0" fill="hold" grpId="0" nodeType="clickEffect">
                                  <p:stCondLst>
                                    <p:cond delay="0"/>
                                  </p:stCondLst>
                                  <p:childTnLst>
                                    <p:set>
                                      <p:cBhvr>
                                        <p:cTn id="48" dur="1" fill="hold">
                                          <p:stCondLst>
                                            <p:cond delay="0"/>
                                          </p:stCondLst>
                                        </p:cTn>
                                        <p:tgtEl>
                                          <p:spTgt spid="396345"/>
                                        </p:tgtEl>
                                        <p:attrNameLst>
                                          <p:attrName>style.visibility</p:attrName>
                                        </p:attrNameLst>
                                      </p:cBhvr>
                                      <p:to>
                                        <p:strVal val="visible"/>
                                      </p:to>
                                    </p:set>
                                    <p:animEffect transition="in" filter="dissolve">
                                      <p:cBhvr>
                                        <p:cTn id="49" dur="500"/>
                                        <p:tgtEl>
                                          <p:spTgt spid="396345"/>
                                        </p:tgtEl>
                                      </p:cBhvr>
                                    </p:animEffect>
                                  </p:childTnLst>
                                </p:cTn>
                              </p:par>
                            </p:childTnLst>
                          </p:cTn>
                        </p:par>
                        <p:par>
                          <p:cTn id="50" fill="hold">
                            <p:stCondLst>
                              <p:cond delay="500"/>
                            </p:stCondLst>
                            <p:childTnLst>
                              <p:par>
                                <p:cTn id="51" presetID="22" presetClass="entr" presetSubtype="8" fill="hold" nodeType="afterEffect">
                                  <p:stCondLst>
                                    <p:cond delay="0"/>
                                  </p:stCondLst>
                                  <p:childTnLst>
                                    <p:set>
                                      <p:cBhvr>
                                        <p:cTn id="52" dur="1" fill="hold">
                                          <p:stCondLst>
                                            <p:cond delay="0"/>
                                          </p:stCondLst>
                                        </p:cTn>
                                        <p:tgtEl>
                                          <p:spTgt spid="396342"/>
                                        </p:tgtEl>
                                        <p:attrNameLst>
                                          <p:attrName>style.visibility</p:attrName>
                                        </p:attrNameLst>
                                      </p:cBhvr>
                                      <p:to>
                                        <p:strVal val="visible"/>
                                      </p:to>
                                    </p:set>
                                    <p:animEffect transition="in" filter="wipe(left)">
                                      <p:cBhvr>
                                        <p:cTn id="53" dur="500"/>
                                        <p:tgtEl>
                                          <p:spTgt spid="396342"/>
                                        </p:tgtEl>
                                      </p:cBhvr>
                                    </p:animEffect>
                                  </p:childTnLst>
                                </p:cTn>
                              </p:par>
                            </p:childTnLst>
                          </p:cTn>
                        </p:par>
                        <p:par>
                          <p:cTn id="54" fill="hold">
                            <p:stCondLst>
                              <p:cond delay="1000"/>
                            </p:stCondLst>
                            <p:childTnLst>
                              <p:par>
                                <p:cTn id="55" presetID="22" presetClass="entr" presetSubtype="1" fill="hold" nodeType="afterEffect">
                                  <p:stCondLst>
                                    <p:cond delay="0"/>
                                  </p:stCondLst>
                                  <p:childTnLst>
                                    <p:set>
                                      <p:cBhvr>
                                        <p:cTn id="56" dur="1" fill="hold">
                                          <p:stCondLst>
                                            <p:cond delay="0"/>
                                          </p:stCondLst>
                                        </p:cTn>
                                        <p:tgtEl>
                                          <p:spTgt spid="396344"/>
                                        </p:tgtEl>
                                        <p:attrNameLst>
                                          <p:attrName>style.visibility</p:attrName>
                                        </p:attrNameLst>
                                      </p:cBhvr>
                                      <p:to>
                                        <p:strVal val="visible"/>
                                      </p:to>
                                    </p:set>
                                    <p:animEffect transition="in" filter="wipe(up)">
                                      <p:cBhvr>
                                        <p:cTn id="57" dur="500"/>
                                        <p:tgtEl>
                                          <p:spTgt spid="396344"/>
                                        </p:tgtEl>
                                      </p:cBhvr>
                                    </p:animEffect>
                                  </p:childTnLst>
                                </p:cTn>
                              </p:par>
                            </p:childTnLst>
                          </p:cTn>
                        </p:par>
                        <p:par>
                          <p:cTn id="58" fill="hold">
                            <p:stCondLst>
                              <p:cond delay="1500"/>
                            </p:stCondLst>
                            <p:childTnLst>
                              <p:par>
                                <p:cTn id="59" presetID="22" presetClass="entr" presetSubtype="2" fill="hold" nodeType="afterEffect">
                                  <p:stCondLst>
                                    <p:cond delay="0"/>
                                  </p:stCondLst>
                                  <p:childTnLst>
                                    <p:set>
                                      <p:cBhvr>
                                        <p:cTn id="60" dur="1" fill="hold">
                                          <p:stCondLst>
                                            <p:cond delay="0"/>
                                          </p:stCondLst>
                                        </p:cTn>
                                        <p:tgtEl>
                                          <p:spTgt spid="396343"/>
                                        </p:tgtEl>
                                        <p:attrNameLst>
                                          <p:attrName>style.visibility</p:attrName>
                                        </p:attrNameLst>
                                      </p:cBhvr>
                                      <p:to>
                                        <p:strVal val="visible"/>
                                      </p:to>
                                    </p:set>
                                    <p:animEffect transition="in" filter="wipe(right)">
                                      <p:cBhvr>
                                        <p:cTn id="61" dur="500"/>
                                        <p:tgtEl>
                                          <p:spTgt spid="396343"/>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4" fill="hold" nodeType="clickEffect">
                                  <p:stCondLst>
                                    <p:cond delay="0"/>
                                  </p:stCondLst>
                                  <p:childTnLst>
                                    <p:set>
                                      <p:cBhvr>
                                        <p:cTn id="65" dur="1" fill="hold">
                                          <p:stCondLst>
                                            <p:cond delay="0"/>
                                          </p:stCondLst>
                                        </p:cTn>
                                        <p:tgtEl>
                                          <p:spTgt spid="396351"/>
                                        </p:tgtEl>
                                        <p:attrNameLst>
                                          <p:attrName>style.visibility</p:attrName>
                                        </p:attrNameLst>
                                      </p:cBhvr>
                                      <p:to>
                                        <p:strVal val="visible"/>
                                      </p:to>
                                    </p:set>
                                    <p:animEffect transition="in" filter="wipe(down)">
                                      <p:cBhvr>
                                        <p:cTn id="66" dur="500"/>
                                        <p:tgtEl>
                                          <p:spTgt spid="396351"/>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1" fill="hold" nodeType="clickEffect">
                                  <p:stCondLst>
                                    <p:cond delay="0"/>
                                  </p:stCondLst>
                                  <p:childTnLst>
                                    <p:set>
                                      <p:cBhvr>
                                        <p:cTn id="70" dur="1" fill="hold">
                                          <p:stCondLst>
                                            <p:cond delay="0"/>
                                          </p:stCondLst>
                                        </p:cTn>
                                        <p:tgtEl>
                                          <p:spTgt spid="396352"/>
                                        </p:tgtEl>
                                        <p:attrNameLst>
                                          <p:attrName>style.visibility</p:attrName>
                                        </p:attrNameLst>
                                      </p:cBhvr>
                                      <p:to>
                                        <p:strVal val="visible"/>
                                      </p:to>
                                    </p:set>
                                    <p:animEffect transition="in" filter="wipe(up)">
                                      <p:cBhvr>
                                        <p:cTn id="71" dur="500"/>
                                        <p:tgtEl>
                                          <p:spTgt spid="396352"/>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nodeType="clickEffect">
                                  <p:stCondLst>
                                    <p:cond delay="0"/>
                                  </p:stCondLst>
                                  <p:childTnLst>
                                    <p:set>
                                      <p:cBhvr>
                                        <p:cTn id="75" dur="1" fill="hold">
                                          <p:stCondLst>
                                            <p:cond delay="0"/>
                                          </p:stCondLst>
                                        </p:cTn>
                                        <p:tgtEl>
                                          <p:spTgt spid="396354"/>
                                        </p:tgtEl>
                                        <p:attrNameLst>
                                          <p:attrName>style.visibility</p:attrName>
                                        </p:attrNameLst>
                                      </p:cBhvr>
                                      <p:to>
                                        <p:strVal val="visible"/>
                                      </p:to>
                                    </p:set>
                                    <p:animEffect transition="in" filter="wipe(left)">
                                      <p:cBhvr>
                                        <p:cTn id="76" dur="500"/>
                                        <p:tgtEl>
                                          <p:spTgt spid="396354"/>
                                        </p:tgtEl>
                                      </p:cBhvr>
                                    </p:animEffect>
                                  </p:childTnLst>
                                </p:cTn>
                              </p:par>
                              <p:par>
                                <p:cTn id="77" presetID="22" presetClass="entr" presetSubtype="8" fill="hold" nodeType="withEffect">
                                  <p:stCondLst>
                                    <p:cond delay="0"/>
                                  </p:stCondLst>
                                  <p:childTnLst>
                                    <p:set>
                                      <p:cBhvr>
                                        <p:cTn id="78" dur="1" fill="hold">
                                          <p:stCondLst>
                                            <p:cond delay="0"/>
                                          </p:stCondLst>
                                        </p:cTn>
                                        <p:tgtEl>
                                          <p:spTgt spid="396355"/>
                                        </p:tgtEl>
                                        <p:attrNameLst>
                                          <p:attrName>style.visibility</p:attrName>
                                        </p:attrNameLst>
                                      </p:cBhvr>
                                      <p:to>
                                        <p:strVal val="visible"/>
                                      </p:to>
                                    </p:set>
                                    <p:animEffect transition="in" filter="wipe(left)">
                                      <p:cBhvr>
                                        <p:cTn id="79" dur="500"/>
                                        <p:tgtEl>
                                          <p:spTgt spid="396355"/>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1" fill="hold" grpId="0" nodeType="clickEffect">
                                  <p:stCondLst>
                                    <p:cond delay="0"/>
                                  </p:stCondLst>
                                  <p:childTnLst>
                                    <p:set>
                                      <p:cBhvr>
                                        <p:cTn id="83" dur="1" fill="hold">
                                          <p:stCondLst>
                                            <p:cond delay="0"/>
                                          </p:stCondLst>
                                        </p:cTn>
                                        <p:tgtEl>
                                          <p:spTgt spid="396356"/>
                                        </p:tgtEl>
                                        <p:attrNameLst>
                                          <p:attrName>style.visibility</p:attrName>
                                        </p:attrNameLst>
                                      </p:cBhvr>
                                      <p:to>
                                        <p:strVal val="visible"/>
                                      </p:to>
                                    </p:set>
                                    <p:animEffect transition="in" filter="wipe(up)">
                                      <p:cBhvr>
                                        <p:cTn id="84" dur="500"/>
                                        <p:tgtEl>
                                          <p:spTgt spid="396356"/>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1" fill="hold" nodeType="clickEffect">
                                  <p:stCondLst>
                                    <p:cond delay="0"/>
                                  </p:stCondLst>
                                  <p:childTnLst>
                                    <p:set>
                                      <p:cBhvr>
                                        <p:cTn id="88" dur="1" fill="hold">
                                          <p:stCondLst>
                                            <p:cond delay="0"/>
                                          </p:stCondLst>
                                        </p:cTn>
                                        <p:tgtEl>
                                          <p:spTgt spid="396358"/>
                                        </p:tgtEl>
                                        <p:attrNameLst>
                                          <p:attrName>style.visibility</p:attrName>
                                        </p:attrNameLst>
                                      </p:cBhvr>
                                      <p:to>
                                        <p:strVal val="visible"/>
                                      </p:to>
                                    </p:set>
                                    <p:animEffect transition="in" filter="wipe(up)">
                                      <p:cBhvr>
                                        <p:cTn id="89" dur="500"/>
                                        <p:tgtEl>
                                          <p:spTgt spid="396358"/>
                                        </p:tgtEl>
                                      </p:cBhvr>
                                    </p:animEffect>
                                  </p:childTnLst>
                                </p:cTn>
                              </p:par>
                            </p:childTnLst>
                          </p:cTn>
                        </p:par>
                        <p:par>
                          <p:cTn id="90" fill="hold">
                            <p:stCondLst>
                              <p:cond delay="500"/>
                            </p:stCondLst>
                            <p:childTnLst>
                              <p:par>
                                <p:cTn id="91" presetID="22" presetClass="entr" presetSubtype="4" fill="hold" grpId="0" nodeType="afterEffect">
                                  <p:stCondLst>
                                    <p:cond delay="0"/>
                                  </p:stCondLst>
                                  <p:childTnLst>
                                    <p:set>
                                      <p:cBhvr>
                                        <p:cTn id="92" dur="1" fill="hold">
                                          <p:stCondLst>
                                            <p:cond delay="0"/>
                                          </p:stCondLst>
                                        </p:cTn>
                                        <p:tgtEl>
                                          <p:spTgt spid="396357"/>
                                        </p:tgtEl>
                                        <p:attrNameLst>
                                          <p:attrName>style.visibility</p:attrName>
                                        </p:attrNameLst>
                                      </p:cBhvr>
                                      <p:to>
                                        <p:strVal val="visible"/>
                                      </p:to>
                                    </p:set>
                                    <p:animEffect transition="in" filter="wipe(down)">
                                      <p:cBhvr>
                                        <p:cTn id="93" dur="500"/>
                                        <p:tgtEl>
                                          <p:spTgt spid="396357"/>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1" fill="hold" nodeType="clickEffect">
                                  <p:stCondLst>
                                    <p:cond delay="0"/>
                                  </p:stCondLst>
                                  <p:childTnLst>
                                    <p:set>
                                      <p:cBhvr>
                                        <p:cTn id="97" dur="1" fill="hold">
                                          <p:stCondLst>
                                            <p:cond delay="0"/>
                                          </p:stCondLst>
                                        </p:cTn>
                                        <p:tgtEl>
                                          <p:spTgt spid="396360"/>
                                        </p:tgtEl>
                                        <p:attrNameLst>
                                          <p:attrName>style.visibility</p:attrName>
                                        </p:attrNameLst>
                                      </p:cBhvr>
                                      <p:to>
                                        <p:strVal val="visible"/>
                                      </p:to>
                                    </p:set>
                                    <p:animEffect transition="in" filter="wipe(up)">
                                      <p:cBhvr>
                                        <p:cTn id="98" dur="500"/>
                                        <p:tgtEl>
                                          <p:spTgt spid="396360"/>
                                        </p:tgtEl>
                                      </p:cBhvr>
                                    </p:animEffect>
                                  </p:childTnLst>
                                </p:cTn>
                              </p:par>
                              <p:par>
                                <p:cTn id="99" presetID="22" presetClass="entr" presetSubtype="1" fill="hold" nodeType="withEffect">
                                  <p:stCondLst>
                                    <p:cond delay="0"/>
                                  </p:stCondLst>
                                  <p:childTnLst>
                                    <p:set>
                                      <p:cBhvr>
                                        <p:cTn id="100" dur="1" fill="hold">
                                          <p:stCondLst>
                                            <p:cond delay="0"/>
                                          </p:stCondLst>
                                        </p:cTn>
                                        <p:tgtEl>
                                          <p:spTgt spid="396361"/>
                                        </p:tgtEl>
                                        <p:attrNameLst>
                                          <p:attrName>style.visibility</p:attrName>
                                        </p:attrNameLst>
                                      </p:cBhvr>
                                      <p:to>
                                        <p:strVal val="visible"/>
                                      </p:to>
                                    </p:set>
                                    <p:animEffect transition="in" filter="wipe(up)">
                                      <p:cBhvr>
                                        <p:cTn id="101" dur="500"/>
                                        <p:tgtEl>
                                          <p:spTgt spid="396361"/>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1" fill="hold" nodeType="clickEffect">
                                  <p:stCondLst>
                                    <p:cond delay="0"/>
                                  </p:stCondLst>
                                  <p:childTnLst>
                                    <p:set>
                                      <p:cBhvr>
                                        <p:cTn id="105" dur="1" fill="hold">
                                          <p:stCondLst>
                                            <p:cond delay="0"/>
                                          </p:stCondLst>
                                        </p:cTn>
                                        <p:tgtEl>
                                          <p:spTgt spid="396362"/>
                                        </p:tgtEl>
                                        <p:attrNameLst>
                                          <p:attrName>style.visibility</p:attrName>
                                        </p:attrNameLst>
                                      </p:cBhvr>
                                      <p:to>
                                        <p:strVal val="visible"/>
                                      </p:to>
                                    </p:set>
                                    <p:animEffect transition="in" filter="wipe(up)">
                                      <p:cBhvr>
                                        <p:cTn id="106" dur="500"/>
                                        <p:tgtEl>
                                          <p:spTgt spid="396362"/>
                                        </p:tgtEl>
                                      </p:cBhvr>
                                    </p:animEffect>
                                  </p:childTnLst>
                                </p:cTn>
                              </p:par>
                              <p:par>
                                <p:cTn id="107" presetID="22" presetClass="entr" presetSubtype="1" fill="hold" nodeType="withEffect">
                                  <p:stCondLst>
                                    <p:cond delay="0"/>
                                  </p:stCondLst>
                                  <p:childTnLst>
                                    <p:set>
                                      <p:cBhvr>
                                        <p:cTn id="108" dur="1" fill="hold">
                                          <p:stCondLst>
                                            <p:cond delay="0"/>
                                          </p:stCondLst>
                                        </p:cTn>
                                        <p:tgtEl>
                                          <p:spTgt spid="396363"/>
                                        </p:tgtEl>
                                        <p:attrNameLst>
                                          <p:attrName>style.visibility</p:attrName>
                                        </p:attrNameLst>
                                      </p:cBhvr>
                                      <p:to>
                                        <p:strVal val="visible"/>
                                      </p:to>
                                    </p:set>
                                    <p:animEffect transition="in" filter="wipe(up)">
                                      <p:cBhvr>
                                        <p:cTn id="109" dur="500"/>
                                        <p:tgtEl>
                                          <p:spTgt spid="396363"/>
                                        </p:tgtEl>
                                      </p:cBhvr>
                                    </p:animEffect>
                                  </p:childTnLst>
                                </p:cTn>
                              </p:par>
                            </p:childTnLst>
                          </p:cTn>
                        </p:par>
                      </p:childTnLst>
                    </p:cTn>
                  </p:par>
                  <p:par>
                    <p:cTn id="110" fill="hold">
                      <p:stCondLst>
                        <p:cond delay="indefinite"/>
                      </p:stCondLst>
                      <p:childTnLst>
                        <p:par>
                          <p:cTn id="111" fill="hold">
                            <p:stCondLst>
                              <p:cond delay="0"/>
                            </p:stCondLst>
                            <p:childTnLst>
                              <p:par>
                                <p:cTn id="112" presetID="22" presetClass="entr" presetSubtype="8" fill="hold" nodeType="clickEffect">
                                  <p:stCondLst>
                                    <p:cond delay="0"/>
                                  </p:stCondLst>
                                  <p:childTnLst>
                                    <p:set>
                                      <p:cBhvr>
                                        <p:cTn id="113" dur="1" fill="hold">
                                          <p:stCondLst>
                                            <p:cond delay="0"/>
                                          </p:stCondLst>
                                        </p:cTn>
                                        <p:tgtEl>
                                          <p:spTgt spid="396366"/>
                                        </p:tgtEl>
                                        <p:attrNameLst>
                                          <p:attrName>style.visibility</p:attrName>
                                        </p:attrNameLst>
                                      </p:cBhvr>
                                      <p:to>
                                        <p:strVal val="visible"/>
                                      </p:to>
                                    </p:set>
                                    <p:animEffect transition="in" filter="wipe(left)">
                                      <p:cBhvr>
                                        <p:cTn id="114" dur="500"/>
                                        <p:tgtEl>
                                          <p:spTgt spid="396366"/>
                                        </p:tgtEl>
                                      </p:cBhvr>
                                    </p:animEffect>
                                  </p:childTnLst>
                                </p:cTn>
                              </p:par>
                              <p:par>
                                <p:cTn id="115" presetID="22" presetClass="entr" presetSubtype="8" fill="hold" nodeType="withEffect">
                                  <p:stCondLst>
                                    <p:cond delay="0"/>
                                  </p:stCondLst>
                                  <p:childTnLst>
                                    <p:set>
                                      <p:cBhvr>
                                        <p:cTn id="116" dur="1" fill="hold">
                                          <p:stCondLst>
                                            <p:cond delay="0"/>
                                          </p:stCondLst>
                                        </p:cTn>
                                        <p:tgtEl>
                                          <p:spTgt spid="396367"/>
                                        </p:tgtEl>
                                        <p:attrNameLst>
                                          <p:attrName>style.visibility</p:attrName>
                                        </p:attrNameLst>
                                      </p:cBhvr>
                                      <p:to>
                                        <p:strVal val="visible"/>
                                      </p:to>
                                    </p:set>
                                    <p:animEffect transition="in" filter="wipe(left)">
                                      <p:cBhvr>
                                        <p:cTn id="117" dur="500"/>
                                        <p:tgtEl>
                                          <p:spTgt spid="396367"/>
                                        </p:tgtEl>
                                      </p:cBhvr>
                                    </p:animEffect>
                                  </p:childTnLst>
                                </p:cTn>
                              </p:par>
                            </p:childTnLst>
                          </p:cTn>
                        </p:par>
                      </p:childTnLst>
                    </p:cTn>
                  </p:par>
                  <p:par>
                    <p:cTn id="118" fill="hold">
                      <p:stCondLst>
                        <p:cond delay="indefinite"/>
                      </p:stCondLst>
                      <p:childTnLst>
                        <p:par>
                          <p:cTn id="119" fill="hold">
                            <p:stCondLst>
                              <p:cond delay="0"/>
                            </p:stCondLst>
                            <p:childTnLst>
                              <p:par>
                                <p:cTn id="120" presetID="22" presetClass="entr" presetSubtype="8" fill="hold" nodeType="clickEffect">
                                  <p:stCondLst>
                                    <p:cond delay="0"/>
                                  </p:stCondLst>
                                  <p:childTnLst>
                                    <p:set>
                                      <p:cBhvr>
                                        <p:cTn id="121" dur="1" fill="hold">
                                          <p:stCondLst>
                                            <p:cond delay="0"/>
                                          </p:stCondLst>
                                        </p:cTn>
                                        <p:tgtEl>
                                          <p:spTgt spid="396368"/>
                                        </p:tgtEl>
                                        <p:attrNameLst>
                                          <p:attrName>style.visibility</p:attrName>
                                        </p:attrNameLst>
                                      </p:cBhvr>
                                      <p:to>
                                        <p:strVal val="visible"/>
                                      </p:to>
                                    </p:set>
                                    <p:animEffect transition="in" filter="wipe(left)">
                                      <p:cBhvr>
                                        <p:cTn id="122" dur="500"/>
                                        <p:tgtEl>
                                          <p:spTgt spid="396368"/>
                                        </p:tgtEl>
                                      </p:cBhvr>
                                    </p:animEffect>
                                  </p:childTnLst>
                                </p:cTn>
                              </p:par>
                              <p:par>
                                <p:cTn id="123" presetID="22" presetClass="entr" presetSubtype="8" fill="hold" nodeType="withEffect">
                                  <p:stCondLst>
                                    <p:cond delay="0"/>
                                  </p:stCondLst>
                                  <p:childTnLst>
                                    <p:set>
                                      <p:cBhvr>
                                        <p:cTn id="124" dur="1" fill="hold">
                                          <p:stCondLst>
                                            <p:cond delay="0"/>
                                          </p:stCondLst>
                                        </p:cTn>
                                        <p:tgtEl>
                                          <p:spTgt spid="396369"/>
                                        </p:tgtEl>
                                        <p:attrNameLst>
                                          <p:attrName>style.visibility</p:attrName>
                                        </p:attrNameLst>
                                      </p:cBhvr>
                                      <p:to>
                                        <p:strVal val="visible"/>
                                      </p:to>
                                    </p:set>
                                    <p:animEffect transition="in" filter="wipe(left)">
                                      <p:cBhvr>
                                        <p:cTn id="125" dur="500"/>
                                        <p:tgtEl>
                                          <p:spTgt spid="396369"/>
                                        </p:tgtEl>
                                      </p:cBhvr>
                                    </p:animEffect>
                                  </p:childTnLst>
                                </p:cTn>
                              </p:par>
                              <p:par>
                                <p:cTn id="126" presetID="22" presetClass="entr" presetSubtype="8" fill="hold" nodeType="withEffect">
                                  <p:stCondLst>
                                    <p:cond delay="0"/>
                                  </p:stCondLst>
                                  <p:childTnLst>
                                    <p:set>
                                      <p:cBhvr>
                                        <p:cTn id="127" dur="1" fill="hold">
                                          <p:stCondLst>
                                            <p:cond delay="0"/>
                                          </p:stCondLst>
                                        </p:cTn>
                                        <p:tgtEl>
                                          <p:spTgt spid="396370"/>
                                        </p:tgtEl>
                                        <p:attrNameLst>
                                          <p:attrName>style.visibility</p:attrName>
                                        </p:attrNameLst>
                                      </p:cBhvr>
                                      <p:to>
                                        <p:strVal val="visible"/>
                                      </p:to>
                                    </p:set>
                                    <p:animEffect transition="in" filter="wipe(left)">
                                      <p:cBhvr>
                                        <p:cTn id="128" dur="500"/>
                                        <p:tgtEl>
                                          <p:spTgt spid="396370"/>
                                        </p:tgtEl>
                                      </p:cBhvr>
                                    </p:animEffect>
                                  </p:childTnLst>
                                </p:cTn>
                              </p:par>
                              <p:par>
                                <p:cTn id="129" presetID="22" presetClass="entr" presetSubtype="8" fill="hold" nodeType="withEffect">
                                  <p:stCondLst>
                                    <p:cond delay="0"/>
                                  </p:stCondLst>
                                  <p:childTnLst>
                                    <p:set>
                                      <p:cBhvr>
                                        <p:cTn id="130" dur="1" fill="hold">
                                          <p:stCondLst>
                                            <p:cond delay="0"/>
                                          </p:stCondLst>
                                        </p:cTn>
                                        <p:tgtEl>
                                          <p:spTgt spid="396371"/>
                                        </p:tgtEl>
                                        <p:attrNameLst>
                                          <p:attrName>style.visibility</p:attrName>
                                        </p:attrNameLst>
                                      </p:cBhvr>
                                      <p:to>
                                        <p:strVal val="visible"/>
                                      </p:to>
                                    </p:set>
                                    <p:animEffect transition="in" filter="wipe(left)">
                                      <p:cBhvr>
                                        <p:cTn id="131" dur="500"/>
                                        <p:tgtEl>
                                          <p:spTgt spid="396371"/>
                                        </p:tgtEl>
                                      </p:cBhvr>
                                    </p:animEffect>
                                  </p:childTnLst>
                                </p:cTn>
                              </p:par>
                            </p:childTnLst>
                          </p:cTn>
                        </p:par>
                      </p:childTnLst>
                    </p:cTn>
                  </p:par>
                  <p:par>
                    <p:cTn id="132" fill="hold">
                      <p:stCondLst>
                        <p:cond delay="indefinite"/>
                      </p:stCondLst>
                      <p:childTnLst>
                        <p:par>
                          <p:cTn id="133" fill="hold">
                            <p:stCondLst>
                              <p:cond delay="0"/>
                            </p:stCondLst>
                            <p:childTnLst>
                              <p:par>
                                <p:cTn id="134" presetID="22" presetClass="entr" presetSubtype="8" fill="hold" grpId="0" nodeType="clickEffect">
                                  <p:stCondLst>
                                    <p:cond delay="0"/>
                                  </p:stCondLst>
                                  <p:iterate type="wd">
                                    <p:tmPct val="10000"/>
                                  </p:iterate>
                                  <p:childTnLst>
                                    <p:set>
                                      <p:cBhvr>
                                        <p:cTn id="135" dur="1" fill="hold">
                                          <p:stCondLst>
                                            <p:cond delay="0"/>
                                          </p:stCondLst>
                                        </p:cTn>
                                        <p:tgtEl>
                                          <p:spTgt spid="396296"/>
                                        </p:tgtEl>
                                        <p:attrNameLst>
                                          <p:attrName>style.visibility</p:attrName>
                                        </p:attrNameLst>
                                      </p:cBhvr>
                                      <p:to>
                                        <p:strVal val="visible"/>
                                      </p:to>
                                    </p:set>
                                    <p:animEffect transition="in" filter="wipe(left)">
                                      <p:cBhvr>
                                        <p:cTn id="136" dur="500"/>
                                        <p:tgtEl>
                                          <p:spTgt spid="3962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6296" grpId="0"/>
      <p:bldP spid="396337" grpId="0" animBg="1"/>
      <p:bldP spid="396338" grpId="0" animBg="1"/>
      <p:bldP spid="396341" grpId="0" animBg="1"/>
      <p:bldP spid="396356" grpId="0" animBg="1"/>
      <p:bldP spid="396357" grpId="0" animBg="1"/>
      <p:bldP spid="396345"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0D8B6F06-3600-44D6-8ACF-FA074D714D6D}"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15:55:43</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10"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5pPr>
          </a:lstStyle>
          <a:p>
            <a:pPr lvl="0" algn="r" eaLnBrk="1" hangingPunct="1"/>
            <a:fld id="{9A0DB2DC-4C9A-4742-B13C-FB6460FD3503}" type="slidenum">
              <a:rPr lang="en-US" altLang="zh-CN" sz="1400" b="0" i="0" dirty="0">
                <a:solidFill>
                  <a:schemeClr val="tx1"/>
                </a:solidFill>
                <a:latin typeface="Times New Roman" panose="02020603050405020304" pitchFamily="18" charset="0"/>
              </a:rPr>
              <a:t>59</a:t>
            </a:fld>
            <a:endParaRPr lang="en-US" altLang="zh-CN" sz="1400" b="0" i="0" dirty="0">
              <a:solidFill>
                <a:schemeClr val="tx1"/>
              </a:solidFill>
              <a:latin typeface="Times New Roman" panose="02020603050405020304" pitchFamily="18" charset="0"/>
            </a:endParaRPr>
          </a:p>
        </p:txBody>
      </p:sp>
      <p:sp>
        <p:nvSpPr>
          <p:cNvPr id="66565" name="Rectangle 4"/>
          <p:cNvSpPr/>
          <p:nvPr/>
        </p:nvSpPr>
        <p:spPr>
          <a:xfrm>
            <a:off x="-142875" y="0"/>
            <a:ext cx="9393238" cy="404813"/>
          </a:xfrm>
          <a:prstGeom prst="rect">
            <a:avLst/>
          </a:prstGeom>
          <a:noFill/>
          <a:ln w="9525">
            <a:noFill/>
          </a:ln>
        </p:spPr>
        <p:txBody>
          <a:bodyPr/>
          <a:lstStyle/>
          <a:p>
            <a:pPr algn="l">
              <a:lnSpc>
                <a:spcPct val="90000"/>
              </a:lnSpc>
              <a:buNone/>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7.4.3 </a:t>
            </a:r>
            <a:r>
              <a:rPr lang="zh-CN" altLang="en-US" i="0" dirty="0">
                <a:solidFill>
                  <a:srgbClr val="000066"/>
                </a:solidFill>
                <a:latin typeface="Times New Roman" panose="02020603050405020304" pitchFamily="18" charset="0"/>
                <a:ea typeface="仿宋_GB2312" pitchFamily="49" charset="-122"/>
              </a:rPr>
              <a:t>线面</a:t>
            </a:r>
            <a:r>
              <a:rPr lang="zh-CN" altLang="en-US" i="0" dirty="0">
                <a:solidFill>
                  <a:srgbClr val="000066"/>
                </a:solidFill>
                <a:latin typeface="仿宋_GB2312" pitchFamily="49" charset="-122"/>
                <a:ea typeface="仿宋_GB2312" pitchFamily="49" charset="-122"/>
              </a:rPr>
              <a:t>分析法</a:t>
            </a:r>
          </a:p>
        </p:txBody>
      </p:sp>
      <p:pic>
        <p:nvPicPr>
          <p:cNvPr id="66566" name="Picture 5"/>
          <p:cNvPicPr>
            <a:picLocks noChangeAspect="1"/>
          </p:cNvPicPr>
          <p:nvPr/>
        </p:nvPicPr>
        <p:blipFill>
          <a:blip r:embed="rId2"/>
          <a:stretch>
            <a:fillRect/>
          </a:stretch>
        </p:blipFill>
        <p:spPr>
          <a:xfrm>
            <a:off x="538163" y="612775"/>
            <a:ext cx="3481387" cy="2714625"/>
          </a:xfrm>
          <a:prstGeom prst="rect">
            <a:avLst/>
          </a:prstGeom>
          <a:noFill/>
          <a:ln w="9525">
            <a:noFill/>
          </a:ln>
        </p:spPr>
      </p:pic>
      <p:pic>
        <p:nvPicPr>
          <p:cNvPr id="66567" name="Picture 6"/>
          <p:cNvPicPr>
            <a:picLocks noChangeAspect="1"/>
          </p:cNvPicPr>
          <p:nvPr/>
        </p:nvPicPr>
        <p:blipFill>
          <a:blip r:embed="rId3"/>
          <a:stretch>
            <a:fillRect/>
          </a:stretch>
        </p:blipFill>
        <p:spPr>
          <a:xfrm>
            <a:off x="5130800" y="636588"/>
            <a:ext cx="3748088" cy="2622550"/>
          </a:xfrm>
          <a:prstGeom prst="rect">
            <a:avLst/>
          </a:prstGeom>
          <a:noFill/>
          <a:ln w="9525">
            <a:noFill/>
          </a:ln>
        </p:spPr>
      </p:pic>
      <p:pic>
        <p:nvPicPr>
          <p:cNvPr id="66568" name="Picture 7"/>
          <p:cNvPicPr>
            <a:picLocks noChangeAspect="1"/>
          </p:cNvPicPr>
          <p:nvPr/>
        </p:nvPicPr>
        <p:blipFill>
          <a:blip r:embed="rId4"/>
          <a:stretch>
            <a:fillRect/>
          </a:stretch>
        </p:blipFill>
        <p:spPr>
          <a:xfrm>
            <a:off x="500063" y="4038600"/>
            <a:ext cx="3298825" cy="2346325"/>
          </a:xfrm>
          <a:prstGeom prst="rect">
            <a:avLst/>
          </a:prstGeom>
          <a:noFill/>
          <a:ln w="9525">
            <a:noFill/>
          </a:ln>
        </p:spPr>
      </p:pic>
      <p:pic>
        <p:nvPicPr>
          <p:cNvPr id="66569" name="Picture 8"/>
          <p:cNvPicPr>
            <a:picLocks noChangeAspect="1"/>
          </p:cNvPicPr>
          <p:nvPr/>
        </p:nvPicPr>
        <p:blipFill>
          <a:blip r:embed="rId5"/>
          <a:stretch>
            <a:fillRect/>
          </a:stretch>
        </p:blipFill>
        <p:spPr>
          <a:xfrm>
            <a:off x="5260975" y="3462338"/>
            <a:ext cx="2865438" cy="2984500"/>
          </a:xfrm>
          <a:prstGeom prst="rect">
            <a:avLst/>
          </a:prstGeom>
          <a:noFill/>
          <a:ln w="9525">
            <a:noFill/>
          </a:ln>
        </p:spPr>
      </p:pic>
      <p:sp>
        <p:nvSpPr>
          <p:cNvPr id="398345" name="Text Box 9"/>
          <p:cNvSpPr txBox="1">
            <a:spLocks noChangeArrowheads="1"/>
          </p:cNvSpPr>
          <p:nvPr/>
        </p:nvSpPr>
        <p:spPr bwMode="auto">
          <a:xfrm>
            <a:off x="2695575" y="3059113"/>
            <a:ext cx="3384550" cy="641350"/>
          </a:xfrm>
          <a:prstGeom prst="rect">
            <a:avLst/>
          </a:prstGeom>
          <a:noFill/>
          <a:ln w="9525" algn="ctr">
            <a:noFill/>
            <a:miter lim="800000"/>
          </a:ln>
          <a:effectLst/>
        </p:spPr>
        <p:txBody>
          <a:bodyPr wrap="none">
            <a:spAutoFit/>
          </a:bodyPr>
          <a:lstStyle/>
          <a:p>
            <a:pPr marR="0" defTabSz="914400">
              <a:buClrTx/>
              <a:buSzTx/>
              <a:buFontTx/>
              <a:buNone/>
              <a:defRPr/>
            </a:pPr>
            <a:r>
              <a:rPr kumimoji="1" lang="zh-CN" altLang="en-US" sz="3600" i="0" u="sng" kern="1200" cap="none" spc="0" normalizeH="0" baseline="0" noProof="0" smtClean="0">
                <a:solidFill>
                  <a:schemeClr val="tx1"/>
                </a:solidFill>
                <a:effectLst>
                  <a:outerShdw blurRad="38100" dist="38100" dir="2700000" algn="tl">
                    <a:srgbClr val="C0C0C0"/>
                  </a:outerShdw>
                </a:effectLst>
                <a:latin typeface="Comic Sans MS" panose="030F0702030302020204" pitchFamily="66" charset="0"/>
                <a:ea typeface="宋体" panose="02010600030101010101" pitchFamily="2" charset="-122"/>
                <a:cs typeface="+mn-cs"/>
              </a:rPr>
              <a:t>组合体形成过程</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日期占位符 1"/>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C4E4B21D-D7B9-4B98-9DB5-FB971382849F}"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15:55:42</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27" name="灯片编号占位符 3"/>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5pPr>
          </a:lstStyle>
          <a:p>
            <a:pPr lvl="0" algn="r" eaLnBrk="1" hangingPunct="1"/>
            <a:fld id="{9A0DB2DC-4C9A-4742-B13C-FB6460FD3503}" type="slidenum">
              <a:rPr lang="en-US" altLang="zh-CN" sz="1400" b="0" i="0" dirty="0">
                <a:solidFill>
                  <a:schemeClr val="tx1"/>
                </a:solidFill>
                <a:latin typeface="Times New Roman" panose="02020603050405020304" pitchFamily="18" charset="0"/>
              </a:rPr>
              <a:t>6</a:t>
            </a:fld>
            <a:endParaRPr lang="en-US" altLang="zh-CN" sz="1400" b="0" i="0" dirty="0">
              <a:solidFill>
                <a:schemeClr val="tx1"/>
              </a:solidFill>
              <a:latin typeface="Times New Roman" panose="02020603050405020304" pitchFamily="18" charset="0"/>
            </a:endParaRPr>
          </a:p>
        </p:txBody>
      </p:sp>
      <p:sp>
        <p:nvSpPr>
          <p:cNvPr id="10245" name="Rectangle 20"/>
          <p:cNvSpPr/>
          <p:nvPr/>
        </p:nvSpPr>
        <p:spPr>
          <a:xfrm>
            <a:off x="0" y="0"/>
            <a:ext cx="9144000"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7.2.1 </a:t>
            </a:r>
            <a:r>
              <a:rPr lang="zh-CN" altLang="en-US" i="0" dirty="0">
                <a:solidFill>
                  <a:srgbClr val="000066"/>
                </a:solidFill>
                <a:latin typeface="仿宋_GB2312" pitchFamily="49" charset="-122"/>
                <a:ea typeface="仿宋_GB2312" pitchFamily="49" charset="-122"/>
              </a:rPr>
              <a:t>形体分析的概念</a:t>
            </a:r>
          </a:p>
        </p:txBody>
      </p:sp>
      <p:pic>
        <p:nvPicPr>
          <p:cNvPr id="283699" name="Picture 51"/>
          <p:cNvPicPr>
            <a:picLocks noChangeAspect="1"/>
          </p:cNvPicPr>
          <p:nvPr/>
        </p:nvPicPr>
        <p:blipFill>
          <a:blip r:embed="rId2"/>
          <a:stretch>
            <a:fillRect/>
          </a:stretch>
        </p:blipFill>
        <p:spPr>
          <a:xfrm>
            <a:off x="5373688" y="484188"/>
            <a:ext cx="2832100" cy="2138362"/>
          </a:xfrm>
          <a:prstGeom prst="rect">
            <a:avLst/>
          </a:prstGeom>
          <a:noFill/>
          <a:ln w="4763">
            <a:noFill/>
          </a:ln>
        </p:spPr>
      </p:pic>
      <p:pic>
        <p:nvPicPr>
          <p:cNvPr id="283700" name="Picture 52"/>
          <p:cNvPicPr>
            <a:picLocks noChangeAspect="1"/>
          </p:cNvPicPr>
          <p:nvPr/>
        </p:nvPicPr>
        <p:blipFill>
          <a:blip r:embed="rId3"/>
          <a:stretch>
            <a:fillRect/>
          </a:stretch>
        </p:blipFill>
        <p:spPr>
          <a:xfrm>
            <a:off x="4337050" y="3027363"/>
            <a:ext cx="4806950" cy="2560637"/>
          </a:xfrm>
          <a:prstGeom prst="rect">
            <a:avLst/>
          </a:prstGeom>
          <a:noFill/>
          <a:ln w="4763">
            <a:noFill/>
          </a:ln>
        </p:spPr>
      </p:pic>
      <p:pic>
        <p:nvPicPr>
          <p:cNvPr id="283701" name="Picture 53"/>
          <p:cNvPicPr>
            <a:picLocks noChangeAspect="1"/>
          </p:cNvPicPr>
          <p:nvPr/>
        </p:nvPicPr>
        <p:blipFill>
          <a:blip r:embed="rId4"/>
          <a:stretch>
            <a:fillRect/>
          </a:stretch>
        </p:blipFill>
        <p:spPr>
          <a:xfrm>
            <a:off x="0" y="2260600"/>
            <a:ext cx="4956175" cy="2687638"/>
          </a:xfrm>
          <a:prstGeom prst="rect">
            <a:avLst/>
          </a:prstGeom>
          <a:noFill/>
          <a:ln w="4763">
            <a:noFill/>
          </a:ln>
        </p:spPr>
      </p:pic>
      <p:pic>
        <p:nvPicPr>
          <p:cNvPr id="283697" name="Picture 49"/>
          <p:cNvPicPr>
            <a:picLocks noChangeAspect="1"/>
          </p:cNvPicPr>
          <p:nvPr/>
        </p:nvPicPr>
        <p:blipFill>
          <a:blip r:embed="rId5"/>
          <a:stretch>
            <a:fillRect/>
          </a:stretch>
        </p:blipFill>
        <p:spPr>
          <a:xfrm>
            <a:off x="1087438" y="495300"/>
            <a:ext cx="2252662" cy="2185988"/>
          </a:xfrm>
          <a:prstGeom prst="rect">
            <a:avLst/>
          </a:prstGeom>
          <a:noFill/>
          <a:ln w="4763">
            <a:noFill/>
          </a:ln>
        </p:spPr>
      </p:pic>
      <p:sp>
        <p:nvSpPr>
          <p:cNvPr id="283702" name="Text Box 54"/>
          <p:cNvSpPr txBox="1"/>
          <p:nvPr/>
        </p:nvSpPr>
        <p:spPr>
          <a:xfrm>
            <a:off x="604838" y="830263"/>
            <a:ext cx="1252537" cy="457200"/>
          </a:xfrm>
          <a:prstGeom prst="rect">
            <a:avLst/>
          </a:prstGeom>
          <a:noFill/>
          <a:ln w="4763">
            <a:noFill/>
          </a:ln>
        </p:spPr>
        <p:txBody>
          <a:bodyPr>
            <a:spAutoFit/>
          </a:bodyPr>
          <a:lstStyle/>
          <a:p>
            <a:pPr>
              <a:spcBef>
                <a:spcPct val="50000"/>
              </a:spcBef>
            </a:pPr>
            <a:r>
              <a:rPr lang="zh-CN" altLang="en-US" i="0" dirty="0">
                <a:solidFill>
                  <a:schemeClr val="tx1"/>
                </a:solidFill>
                <a:latin typeface="Times New Roman" panose="02020603050405020304" pitchFamily="18" charset="0"/>
              </a:rPr>
              <a:t>凸台</a:t>
            </a:r>
            <a:r>
              <a:rPr lang="en-US" altLang="zh-CN" dirty="0">
                <a:solidFill>
                  <a:schemeClr val="tx1"/>
                </a:solidFill>
                <a:latin typeface="Times New Roman" panose="02020603050405020304" pitchFamily="18" charset="0"/>
              </a:rPr>
              <a:t>III</a:t>
            </a:r>
          </a:p>
        </p:txBody>
      </p:sp>
      <p:sp>
        <p:nvSpPr>
          <p:cNvPr id="283704" name="Text Box 56"/>
          <p:cNvSpPr txBox="1"/>
          <p:nvPr/>
        </p:nvSpPr>
        <p:spPr>
          <a:xfrm>
            <a:off x="3533775" y="1017588"/>
            <a:ext cx="1252538" cy="457200"/>
          </a:xfrm>
          <a:prstGeom prst="rect">
            <a:avLst/>
          </a:prstGeom>
          <a:noFill/>
          <a:ln w="4763">
            <a:noFill/>
          </a:ln>
        </p:spPr>
        <p:txBody>
          <a:bodyPr>
            <a:spAutoFit/>
          </a:bodyPr>
          <a:lstStyle/>
          <a:p>
            <a:pPr>
              <a:spcBef>
                <a:spcPct val="50000"/>
              </a:spcBef>
            </a:pPr>
            <a:r>
              <a:rPr lang="zh-CN" altLang="en-US" i="0" dirty="0">
                <a:solidFill>
                  <a:schemeClr val="tx1"/>
                </a:solidFill>
                <a:latin typeface="Times New Roman" panose="02020603050405020304" pitchFamily="18" charset="0"/>
              </a:rPr>
              <a:t>竖板</a:t>
            </a:r>
            <a:r>
              <a:rPr lang="en-US" altLang="zh-CN" dirty="0">
                <a:solidFill>
                  <a:schemeClr val="tx1"/>
                </a:solidFill>
                <a:latin typeface="Times New Roman" panose="02020603050405020304" pitchFamily="18" charset="0"/>
              </a:rPr>
              <a:t>I</a:t>
            </a:r>
          </a:p>
        </p:txBody>
      </p:sp>
      <p:sp>
        <p:nvSpPr>
          <p:cNvPr id="283706" name="Line 58"/>
          <p:cNvSpPr/>
          <p:nvPr/>
        </p:nvSpPr>
        <p:spPr>
          <a:xfrm>
            <a:off x="749300" y="1252538"/>
            <a:ext cx="993775" cy="0"/>
          </a:xfrm>
          <a:prstGeom prst="line">
            <a:avLst/>
          </a:prstGeom>
          <a:ln w="4763" cap="flat" cmpd="sng">
            <a:solidFill>
              <a:schemeClr val="tx1"/>
            </a:solidFill>
            <a:prstDash val="solid"/>
            <a:headEnd type="none" w="med" len="med"/>
            <a:tailEnd type="none" w="med" len="med"/>
          </a:ln>
        </p:spPr>
      </p:sp>
      <p:sp>
        <p:nvSpPr>
          <p:cNvPr id="283707" name="Line 59"/>
          <p:cNvSpPr/>
          <p:nvPr/>
        </p:nvSpPr>
        <p:spPr>
          <a:xfrm>
            <a:off x="3668713" y="1443038"/>
            <a:ext cx="993775" cy="0"/>
          </a:xfrm>
          <a:prstGeom prst="line">
            <a:avLst/>
          </a:prstGeom>
          <a:ln w="4763" cap="flat" cmpd="sng">
            <a:solidFill>
              <a:schemeClr val="tx1"/>
            </a:solidFill>
            <a:prstDash val="solid"/>
            <a:headEnd type="none" w="med" len="med"/>
            <a:tailEnd type="none" w="med" len="med"/>
          </a:ln>
        </p:spPr>
      </p:sp>
      <p:sp>
        <p:nvSpPr>
          <p:cNvPr id="283708" name="Line 60"/>
          <p:cNvSpPr/>
          <p:nvPr/>
        </p:nvSpPr>
        <p:spPr>
          <a:xfrm>
            <a:off x="1731963" y="1243013"/>
            <a:ext cx="287337" cy="498475"/>
          </a:xfrm>
          <a:prstGeom prst="line">
            <a:avLst/>
          </a:prstGeom>
          <a:ln w="4826" cap="flat" cmpd="sng">
            <a:solidFill>
              <a:schemeClr val="tx1"/>
            </a:solidFill>
            <a:prstDash val="solid"/>
            <a:headEnd type="none" w="med" len="med"/>
            <a:tailEnd type="oval" w="lg" len="med"/>
          </a:ln>
        </p:spPr>
      </p:sp>
      <p:sp>
        <p:nvSpPr>
          <p:cNvPr id="283710" name="Line 62"/>
          <p:cNvSpPr/>
          <p:nvPr/>
        </p:nvSpPr>
        <p:spPr>
          <a:xfrm flipH="1" flipV="1">
            <a:off x="3101975" y="1136650"/>
            <a:ext cx="574675" cy="300038"/>
          </a:xfrm>
          <a:prstGeom prst="line">
            <a:avLst/>
          </a:prstGeom>
          <a:ln w="4826" cap="flat" cmpd="sng">
            <a:solidFill>
              <a:schemeClr val="tx1"/>
            </a:solidFill>
            <a:prstDash val="solid"/>
            <a:headEnd type="none" w="med" len="med"/>
            <a:tailEnd type="oval" w="lg" len="med"/>
          </a:ln>
        </p:spPr>
      </p:sp>
      <p:sp>
        <p:nvSpPr>
          <p:cNvPr id="283709" name="Line 61"/>
          <p:cNvSpPr/>
          <p:nvPr/>
        </p:nvSpPr>
        <p:spPr>
          <a:xfrm flipV="1">
            <a:off x="1092200" y="1993900"/>
            <a:ext cx="182563" cy="601663"/>
          </a:xfrm>
          <a:prstGeom prst="line">
            <a:avLst/>
          </a:prstGeom>
          <a:ln w="4826" cap="flat" cmpd="sng">
            <a:solidFill>
              <a:schemeClr val="tx1"/>
            </a:solidFill>
            <a:prstDash val="solid"/>
            <a:headEnd type="none" w="med" len="med"/>
            <a:tailEnd type="oval" w="lg" len="med"/>
          </a:ln>
        </p:spPr>
      </p:sp>
      <p:pic>
        <p:nvPicPr>
          <p:cNvPr id="283711" name="Picture 63"/>
          <p:cNvPicPr>
            <a:picLocks noChangeAspect="1"/>
          </p:cNvPicPr>
          <p:nvPr/>
        </p:nvPicPr>
        <p:blipFill>
          <a:blip r:embed="rId6"/>
          <a:stretch>
            <a:fillRect/>
          </a:stretch>
        </p:blipFill>
        <p:spPr>
          <a:xfrm>
            <a:off x="984250" y="5081588"/>
            <a:ext cx="1962150" cy="1776412"/>
          </a:xfrm>
          <a:prstGeom prst="rect">
            <a:avLst/>
          </a:prstGeom>
          <a:noFill/>
          <a:ln w="4763">
            <a:noFill/>
          </a:ln>
        </p:spPr>
      </p:pic>
      <p:sp>
        <p:nvSpPr>
          <p:cNvPr id="283705" name="Line 57"/>
          <p:cNvSpPr/>
          <p:nvPr/>
        </p:nvSpPr>
        <p:spPr>
          <a:xfrm>
            <a:off x="125413" y="2595563"/>
            <a:ext cx="993775" cy="0"/>
          </a:xfrm>
          <a:prstGeom prst="line">
            <a:avLst/>
          </a:prstGeom>
          <a:ln w="4763" cap="flat" cmpd="sng">
            <a:solidFill>
              <a:schemeClr val="tx1"/>
            </a:solidFill>
            <a:prstDash val="solid"/>
            <a:headEnd type="none" w="med" len="med"/>
            <a:tailEnd type="none" w="med" len="med"/>
          </a:ln>
        </p:spPr>
      </p:sp>
      <p:sp>
        <p:nvSpPr>
          <p:cNvPr id="283703" name="Text Box 55"/>
          <p:cNvSpPr txBox="1"/>
          <p:nvPr/>
        </p:nvSpPr>
        <p:spPr>
          <a:xfrm>
            <a:off x="0" y="2179638"/>
            <a:ext cx="1252538" cy="457200"/>
          </a:xfrm>
          <a:prstGeom prst="rect">
            <a:avLst/>
          </a:prstGeom>
          <a:noFill/>
          <a:ln w="4763">
            <a:noFill/>
          </a:ln>
        </p:spPr>
        <p:txBody>
          <a:bodyPr>
            <a:spAutoFit/>
          </a:bodyPr>
          <a:lstStyle/>
          <a:p>
            <a:pPr>
              <a:spcBef>
                <a:spcPct val="50000"/>
              </a:spcBef>
            </a:pPr>
            <a:r>
              <a:rPr lang="zh-CN" altLang="en-US" i="0" dirty="0">
                <a:solidFill>
                  <a:schemeClr val="tx1"/>
                </a:solidFill>
                <a:latin typeface="Times New Roman" panose="02020603050405020304" pitchFamily="18" charset="0"/>
              </a:rPr>
              <a:t>底板</a:t>
            </a:r>
            <a:r>
              <a:rPr lang="en-US" altLang="zh-CN" dirty="0">
                <a:solidFill>
                  <a:schemeClr val="tx1"/>
                </a:solidFill>
                <a:latin typeface="Times New Roman" panose="02020603050405020304" pitchFamily="18" charset="0"/>
              </a:rPr>
              <a:t>II</a:t>
            </a:r>
          </a:p>
        </p:txBody>
      </p:sp>
      <p:sp>
        <p:nvSpPr>
          <p:cNvPr id="283712" name="Text Box 64"/>
          <p:cNvSpPr txBox="1"/>
          <p:nvPr/>
        </p:nvSpPr>
        <p:spPr>
          <a:xfrm>
            <a:off x="7515225" y="1231900"/>
            <a:ext cx="1252538" cy="457200"/>
          </a:xfrm>
          <a:prstGeom prst="rect">
            <a:avLst/>
          </a:prstGeom>
          <a:noFill/>
          <a:ln w="4763">
            <a:noFill/>
          </a:ln>
        </p:spPr>
        <p:txBody>
          <a:bodyPr>
            <a:spAutoFit/>
          </a:bodyPr>
          <a:lstStyle/>
          <a:p>
            <a:pPr>
              <a:spcBef>
                <a:spcPct val="50000"/>
              </a:spcBef>
            </a:pPr>
            <a:r>
              <a:rPr lang="zh-CN" altLang="en-US" i="0" dirty="0">
                <a:solidFill>
                  <a:srgbClr val="A50021"/>
                </a:solidFill>
                <a:latin typeface="Times New Roman" panose="02020603050405020304" pitchFamily="18" charset="0"/>
              </a:rPr>
              <a:t>圆柱</a:t>
            </a:r>
            <a:r>
              <a:rPr lang="en-US" altLang="zh-CN" dirty="0">
                <a:solidFill>
                  <a:srgbClr val="A50021"/>
                </a:solidFill>
                <a:latin typeface="Times New Roman" panose="02020603050405020304" pitchFamily="18" charset="0"/>
              </a:rPr>
              <a:t>P</a:t>
            </a:r>
          </a:p>
        </p:txBody>
      </p:sp>
      <p:sp>
        <p:nvSpPr>
          <p:cNvPr id="283713" name="Text Box 65"/>
          <p:cNvSpPr txBox="1"/>
          <p:nvPr/>
        </p:nvSpPr>
        <p:spPr>
          <a:xfrm>
            <a:off x="4984750" y="4235450"/>
            <a:ext cx="1252538" cy="457200"/>
          </a:xfrm>
          <a:prstGeom prst="rect">
            <a:avLst/>
          </a:prstGeom>
          <a:noFill/>
          <a:ln w="4763">
            <a:noFill/>
          </a:ln>
        </p:spPr>
        <p:txBody>
          <a:bodyPr>
            <a:spAutoFit/>
          </a:bodyPr>
          <a:lstStyle/>
          <a:p>
            <a:pPr>
              <a:spcBef>
                <a:spcPct val="50000"/>
              </a:spcBef>
            </a:pPr>
            <a:r>
              <a:rPr lang="zh-CN" altLang="en-US" i="0" dirty="0">
                <a:solidFill>
                  <a:srgbClr val="A50021"/>
                </a:solidFill>
                <a:latin typeface="Times New Roman" panose="02020603050405020304" pitchFamily="18" charset="0"/>
              </a:rPr>
              <a:t>棱柱</a:t>
            </a:r>
            <a:r>
              <a:rPr lang="en-US" altLang="zh-CN" dirty="0">
                <a:solidFill>
                  <a:srgbClr val="A50021"/>
                </a:solidFill>
                <a:latin typeface="Times New Roman" panose="02020603050405020304" pitchFamily="18" charset="0"/>
              </a:rPr>
              <a:t>Q</a:t>
            </a:r>
          </a:p>
        </p:txBody>
      </p:sp>
      <p:sp>
        <p:nvSpPr>
          <p:cNvPr id="283714" name="Text Box 66"/>
          <p:cNvSpPr txBox="1"/>
          <p:nvPr/>
        </p:nvSpPr>
        <p:spPr>
          <a:xfrm>
            <a:off x="369888" y="2936875"/>
            <a:ext cx="1978025" cy="457200"/>
          </a:xfrm>
          <a:prstGeom prst="rect">
            <a:avLst/>
          </a:prstGeom>
          <a:noFill/>
          <a:ln w="4763">
            <a:noFill/>
          </a:ln>
        </p:spPr>
        <p:txBody>
          <a:bodyPr>
            <a:spAutoFit/>
          </a:bodyPr>
          <a:lstStyle/>
          <a:p>
            <a:pPr>
              <a:spcBef>
                <a:spcPct val="50000"/>
              </a:spcBef>
            </a:pPr>
            <a:r>
              <a:rPr lang="zh-CN" altLang="en-US" i="0" dirty="0">
                <a:solidFill>
                  <a:srgbClr val="A50021"/>
                </a:solidFill>
                <a:latin typeface="Times New Roman" panose="02020603050405020304" pitchFamily="18" charset="0"/>
              </a:rPr>
              <a:t>圆头长方体</a:t>
            </a:r>
            <a:r>
              <a:rPr lang="en-US" altLang="zh-CN" i="0" dirty="0">
                <a:solidFill>
                  <a:srgbClr val="A50021"/>
                </a:solidFill>
                <a:latin typeface="Times New Roman" panose="02020603050405020304" pitchFamily="18" charset="0"/>
              </a:rPr>
              <a:t>Q</a:t>
            </a:r>
          </a:p>
        </p:txBody>
      </p:sp>
      <p:sp>
        <p:nvSpPr>
          <p:cNvPr id="283715" name="AutoShape 67"/>
          <p:cNvSpPr/>
          <p:nvPr/>
        </p:nvSpPr>
        <p:spPr>
          <a:xfrm>
            <a:off x="4792663" y="766763"/>
            <a:ext cx="976312" cy="485775"/>
          </a:xfrm>
          <a:custGeom>
            <a:avLst/>
            <a:gdLst>
              <a:gd name="txL" fmla="*/ 3375 w 21600"/>
              <a:gd name="txT" fmla="*/ 5400 h 21600"/>
              <a:gd name="txR" fmla="*/ 18900 w 21600"/>
              <a:gd name="txB" fmla="*/ 16200 h 21600"/>
            </a:gdLst>
            <a:ahLst/>
            <a:cxnLst>
              <a:cxn ang="17694720">
                <a:pos x="732234" y="0"/>
              </a:cxn>
              <a:cxn ang="11796480">
                <a:pos x="0" y="242888"/>
              </a:cxn>
              <a:cxn ang="5898240">
                <a:pos x="732234" y="485775"/>
              </a:cxn>
              <a:cxn ang="0">
                <a:pos x="976312" y="242888"/>
              </a:cxn>
            </a:cxnLst>
            <a:rect l="txL" t="txT" r="txR" b="txB"/>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6600">
              <a:alpha val="100000"/>
            </a:srgbClr>
          </a:solidFill>
          <a:ln w="4826" cap="flat" cmpd="sng">
            <a:solidFill>
              <a:schemeClr val="tx1">
                <a:alpha val="100000"/>
              </a:schemeClr>
            </a:solidFill>
            <a:prstDash val="solid"/>
            <a:miter lim="800000"/>
            <a:headEnd type="none" w="med" len="med"/>
            <a:tailEnd type="none" w="med" len="med"/>
          </a:ln>
        </p:spPr>
        <p:txBody>
          <a:bodyPr/>
          <a:lstStyle/>
          <a:p>
            <a:endParaRPr lang="zh-CN" altLang="en-US"/>
          </a:p>
        </p:txBody>
      </p:sp>
      <p:sp>
        <p:nvSpPr>
          <p:cNvPr id="283716" name="AutoShape 68"/>
          <p:cNvSpPr/>
          <p:nvPr/>
        </p:nvSpPr>
        <p:spPr>
          <a:xfrm rot="4094388" flipV="1">
            <a:off x="7013575" y="2455863"/>
            <a:ext cx="779463" cy="485775"/>
          </a:xfrm>
          <a:custGeom>
            <a:avLst/>
            <a:gdLst>
              <a:gd name="txL" fmla="*/ 3375 w 21600"/>
              <a:gd name="txT" fmla="*/ 5400 h 21600"/>
              <a:gd name="txR" fmla="*/ 18900 w 21600"/>
              <a:gd name="txB" fmla="*/ 16200 h 21600"/>
            </a:gdLst>
            <a:ahLst/>
            <a:cxnLst>
              <a:cxn ang="17694720">
                <a:pos x="584596" y="0"/>
              </a:cxn>
              <a:cxn ang="11796480">
                <a:pos x="0" y="242888"/>
              </a:cxn>
              <a:cxn ang="5898240">
                <a:pos x="584596" y="485775"/>
              </a:cxn>
              <a:cxn ang="0">
                <a:pos x="779462" y="242888"/>
              </a:cxn>
            </a:cxnLst>
            <a:rect l="txL" t="txT" r="txR" b="txB"/>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6600">
              <a:alpha val="100000"/>
            </a:srgbClr>
          </a:solidFill>
          <a:ln w="4826" cap="flat" cmpd="sng">
            <a:solidFill>
              <a:schemeClr val="tx1">
                <a:alpha val="100000"/>
              </a:schemeClr>
            </a:solidFill>
            <a:prstDash val="solid"/>
            <a:miter lim="800000"/>
            <a:headEnd type="none" w="med" len="med"/>
            <a:tailEnd type="none" w="med" len="med"/>
          </a:ln>
        </p:spPr>
        <p:txBody>
          <a:bodyPr/>
          <a:lstStyle/>
          <a:p>
            <a:endParaRPr lang="zh-CN" altLang="en-US"/>
          </a:p>
        </p:txBody>
      </p:sp>
      <p:sp>
        <p:nvSpPr>
          <p:cNvPr id="283717" name="AutoShape 69"/>
          <p:cNvSpPr/>
          <p:nvPr/>
        </p:nvSpPr>
        <p:spPr>
          <a:xfrm rot="-7710219">
            <a:off x="4252913" y="4198938"/>
            <a:ext cx="928687" cy="485775"/>
          </a:xfrm>
          <a:custGeom>
            <a:avLst/>
            <a:gdLst>
              <a:gd name="txL" fmla="*/ 3375 w 21600"/>
              <a:gd name="txT" fmla="*/ 5400 h 21600"/>
              <a:gd name="txR" fmla="*/ 18900 w 21600"/>
              <a:gd name="txB" fmla="*/ 16200 h 21600"/>
            </a:gdLst>
            <a:ahLst/>
            <a:cxnLst>
              <a:cxn ang="17694720">
                <a:pos x="696516" y="0"/>
              </a:cxn>
              <a:cxn ang="11796480">
                <a:pos x="0" y="242888"/>
              </a:cxn>
              <a:cxn ang="5898240">
                <a:pos x="696516" y="485775"/>
              </a:cxn>
              <a:cxn ang="0">
                <a:pos x="928688" y="242888"/>
              </a:cxn>
            </a:cxnLst>
            <a:rect l="txL" t="txT" r="txR" b="txB"/>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6600">
              <a:alpha val="100000"/>
            </a:srgbClr>
          </a:solidFill>
          <a:ln w="4826" cap="flat" cmpd="sng">
            <a:solidFill>
              <a:schemeClr val="tx1">
                <a:alpha val="100000"/>
              </a:schemeClr>
            </a:solidFill>
            <a:prstDash val="solid"/>
            <a:miter lim="800000"/>
            <a:headEnd type="none" w="med" len="med"/>
            <a:tailEnd type="none" w="med" len="med"/>
          </a:ln>
        </p:spPr>
        <p:txBody>
          <a:bodyPr/>
          <a:lstStyle/>
          <a:p>
            <a:endParaRPr lang="zh-CN" altLang="en-US"/>
          </a:p>
        </p:txBody>
      </p:sp>
      <p:sp>
        <p:nvSpPr>
          <p:cNvPr id="283718" name="AutoShape 70"/>
          <p:cNvSpPr/>
          <p:nvPr/>
        </p:nvSpPr>
        <p:spPr>
          <a:xfrm rot="4210232">
            <a:off x="1076325" y="4784725"/>
            <a:ext cx="792163" cy="485775"/>
          </a:xfrm>
          <a:custGeom>
            <a:avLst/>
            <a:gdLst>
              <a:gd name="txL" fmla="*/ 3375 w 21600"/>
              <a:gd name="txT" fmla="*/ 5400 h 21600"/>
              <a:gd name="txR" fmla="*/ 18900 w 21600"/>
              <a:gd name="txB" fmla="*/ 16200 h 21600"/>
            </a:gdLst>
            <a:ahLst/>
            <a:cxnLst>
              <a:cxn ang="17694720">
                <a:pos x="594122" y="0"/>
              </a:cxn>
              <a:cxn ang="11796480">
                <a:pos x="0" y="242888"/>
              </a:cxn>
              <a:cxn ang="5898240">
                <a:pos x="594122" y="485775"/>
              </a:cxn>
              <a:cxn ang="0">
                <a:pos x="792163" y="242888"/>
              </a:cxn>
            </a:cxnLst>
            <a:rect l="txL" t="txT" r="txR" b="txB"/>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6600">
              <a:alpha val="100000"/>
            </a:srgbClr>
          </a:solidFill>
          <a:ln w="4826" cap="flat" cmpd="sng">
            <a:solidFill>
              <a:schemeClr val="tx1">
                <a:alpha val="100000"/>
              </a:schemeClr>
            </a:solidFill>
            <a:prstDash val="solid"/>
            <a:miter lim="800000"/>
            <a:headEnd type="none" w="med" len="med"/>
            <a:tailEnd type="none" w="med" len="med"/>
          </a:ln>
        </p:spPr>
        <p:txBody>
          <a:bodyPr/>
          <a:lstStyle/>
          <a:p>
            <a:endParaRPr lang="zh-CN" altLang="en-US"/>
          </a:p>
        </p:txBody>
      </p:sp>
      <p:sp>
        <p:nvSpPr>
          <p:cNvPr id="283719" name="Text Box 71"/>
          <p:cNvSpPr txBox="1">
            <a:spLocks noChangeArrowheads="1"/>
          </p:cNvSpPr>
          <p:nvPr/>
        </p:nvSpPr>
        <p:spPr bwMode="auto">
          <a:xfrm>
            <a:off x="3146425" y="5448300"/>
            <a:ext cx="5794375" cy="1187450"/>
          </a:xfrm>
          <a:prstGeom prst="rect">
            <a:avLst/>
          </a:prstGeom>
          <a:noFill/>
          <a:ln w="9525">
            <a:noFill/>
            <a:miter lim="800000"/>
          </a:ln>
          <a:effectLst/>
        </p:spPr>
        <p:txBody>
          <a:bodyPr>
            <a:spAutoFit/>
          </a:bodyPr>
          <a:lstStyle/>
          <a:p>
            <a:pPr marR="0" algn="l" defTabSz="914400">
              <a:spcBef>
                <a:spcPct val="50000"/>
              </a:spcBef>
              <a:buClrTx/>
              <a:buSzTx/>
              <a:buFontTx/>
              <a:buNone/>
              <a:defRPr/>
            </a:pPr>
            <a:r>
              <a:rPr kumimoji="1" lang="zh-CN" altLang="en-US" i="0" kern="1200" cap="none" spc="0" normalizeH="0" baseline="0" noProof="0" smtClean="0">
                <a:solidFill>
                  <a:srgbClr val="FF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形体分析法</a:t>
            </a:r>
            <a:r>
              <a:rPr kumimoji="1" lang="zh-CN" altLang="en-US" i="0" kern="1200" cap="none" spc="0" normalizeH="0" baseline="0" noProof="0" smtClean="0">
                <a:solidFill>
                  <a:schemeClr val="tx1"/>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就是将组合体分解为一些简单的基本体以及确定它们之间组合方式的一种思维方式，其核心是“</a:t>
            </a:r>
            <a:r>
              <a:rPr kumimoji="1" lang="zh-CN" altLang="en-US" i="0" kern="1200" cap="none" spc="0" normalizeH="0" baseline="0" noProof="0" smtClean="0">
                <a:solidFill>
                  <a:srgbClr val="FF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先分解再综合</a:t>
            </a:r>
            <a:r>
              <a:rPr kumimoji="1" lang="zh-CN" altLang="en-US" i="0" kern="1200" cap="none" spc="0" normalizeH="0" baseline="0" noProof="0" smtClean="0">
                <a:solidFill>
                  <a:schemeClr val="tx1"/>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283697"/>
                                        </p:tgtEl>
                                        <p:attrNameLst>
                                          <p:attrName>style.visibility</p:attrName>
                                        </p:attrNameLst>
                                      </p:cBhvr>
                                      <p:to>
                                        <p:strVal val="visible"/>
                                      </p:to>
                                    </p:set>
                                    <p:animEffect transition="in" filter="dissolve">
                                      <p:cBhvr>
                                        <p:cTn id="7" dur="500"/>
                                        <p:tgtEl>
                                          <p:spTgt spid="28369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83710"/>
                                        </p:tgtEl>
                                        <p:attrNameLst>
                                          <p:attrName>style.visibility</p:attrName>
                                        </p:attrNameLst>
                                      </p:cBhvr>
                                      <p:to>
                                        <p:strVal val="visible"/>
                                      </p:to>
                                    </p:set>
                                    <p:animEffect transition="in" filter="wipe(left)">
                                      <p:cBhvr>
                                        <p:cTn id="12" dur="500"/>
                                        <p:tgtEl>
                                          <p:spTgt spid="283710"/>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283707"/>
                                        </p:tgtEl>
                                        <p:attrNameLst>
                                          <p:attrName>style.visibility</p:attrName>
                                        </p:attrNameLst>
                                      </p:cBhvr>
                                      <p:to>
                                        <p:strVal val="visible"/>
                                      </p:to>
                                    </p:set>
                                    <p:animEffect transition="in" filter="wipe(left)">
                                      <p:cBhvr>
                                        <p:cTn id="16" dur="500"/>
                                        <p:tgtEl>
                                          <p:spTgt spid="283707"/>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283704"/>
                                        </p:tgtEl>
                                        <p:attrNameLst>
                                          <p:attrName>style.visibility</p:attrName>
                                        </p:attrNameLst>
                                      </p:cBhvr>
                                      <p:to>
                                        <p:strVal val="visible"/>
                                      </p:to>
                                    </p:set>
                                    <p:animEffect transition="in" filter="wipe(left)">
                                      <p:cBhvr>
                                        <p:cTn id="20" dur="500"/>
                                        <p:tgtEl>
                                          <p:spTgt spid="28370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283709"/>
                                        </p:tgtEl>
                                        <p:attrNameLst>
                                          <p:attrName>style.visibility</p:attrName>
                                        </p:attrNameLst>
                                      </p:cBhvr>
                                      <p:to>
                                        <p:strVal val="visible"/>
                                      </p:to>
                                    </p:set>
                                    <p:animEffect transition="in" filter="wipe(up)">
                                      <p:cBhvr>
                                        <p:cTn id="25" dur="500"/>
                                        <p:tgtEl>
                                          <p:spTgt spid="283709"/>
                                        </p:tgtEl>
                                      </p:cBhvr>
                                    </p:animEffect>
                                  </p:childTnLst>
                                </p:cTn>
                              </p:par>
                            </p:childTnLst>
                          </p:cTn>
                        </p:par>
                        <p:par>
                          <p:cTn id="26" fill="hold">
                            <p:stCondLst>
                              <p:cond delay="500"/>
                            </p:stCondLst>
                            <p:childTnLst>
                              <p:par>
                                <p:cTn id="27" presetID="22" presetClass="entr" presetSubtype="2" fill="hold" nodeType="afterEffect">
                                  <p:stCondLst>
                                    <p:cond delay="0"/>
                                  </p:stCondLst>
                                  <p:childTnLst>
                                    <p:set>
                                      <p:cBhvr>
                                        <p:cTn id="28" dur="1" fill="hold">
                                          <p:stCondLst>
                                            <p:cond delay="0"/>
                                          </p:stCondLst>
                                        </p:cTn>
                                        <p:tgtEl>
                                          <p:spTgt spid="283705"/>
                                        </p:tgtEl>
                                        <p:attrNameLst>
                                          <p:attrName>style.visibility</p:attrName>
                                        </p:attrNameLst>
                                      </p:cBhvr>
                                      <p:to>
                                        <p:strVal val="visible"/>
                                      </p:to>
                                    </p:set>
                                    <p:animEffect transition="in" filter="wipe(right)">
                                      <p:cBhvr>
                                        <p:cTn id="29" dur="500"/>
                                        <p:tgtEl>
                                          <p:spTgt spid="283705"/>
                                        </p:tgtEl>
                                      </p:cBhvr>
                                    </p:animEffect>
                                  </p:childTnLst>
                                </p:cTn>
                              </p:par>
                            </p:childTnLst>
                          </p:cTn>
                        </p:par>
                        <p:par>
                          <p:cTn id="30" fill="hold">
                            <p:stCondLst>
                              <p:cond delay="1000"/>
                            </p:stCondLst>
                            <p:childTnLst>
                              <p:par>
                                <p:cTn id="31" presetID="22" presetClass="entr" presetSubtype="8" fill="hold" grpId="0" nodeType="afterEffect">
                                  <p:stCondLst>
                                    <p:cond delay="0"/>
                                  </p:stCondLst>
                                  <p:childTnLst>
                                    <p:set>
                                      <p:cBhvr>
                                        <p:cTn id="32" dur="1" fill="hold">
                                          <p:stCondLst>
                                            <p:cond delay="0"/>
                                          </p:stCondLst>
                                        </p:cTn>
                                        <p:tgtEl>
                                          <p:spTgt spid="283703"/>
                                        </p:tgtEl>
                                        <p:attrNameLst>
                                          <p:attrName>style.visibility</p:attrName>
                                        </p:attrNameLst>
                                      </p:cBhvr>
                                      <p:to>
                                        <p:strVal val="visible"/>
                                      </p:to>
                                    </p:set>
                                    <p:animEffect transition="in" filter="wipe(left)">
                                      <p:cBhvr>
                                        <p:cTn id="33" dur="500"/>
                                        <p:tgtEl>
                                          <p:spTgt spid="283703"/>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nodeType="clickEffect">
                                  <p:stCondLst>
                                    <p:cond delay="0"/>
                                  </p:stCondLst>
                                  <p:childTnLst>
                                    <p:set>
                                      <p:cBhvr>
                                        <p:cTn id="37" dur="1" fill="hold">
                                          <p:stCondLst>
                                            <p:cond delay="0"/>
                                          </p:stCondLst>
                                        </p:cTn>
                                        <p:tgtEl>
                                          <p:spTgt spid="283708"/>
                                        </p:tgtEl>
                                        <p:attrNameLst>
                                          <p:attrName>style.visibility</p:attrName>
                                        </p:attrNameLst>
                                      </p:cBhvr>
                                      <p:to>
                                        <p:strVal val="visible"/>
                                      </p:to>
                                    </p:set>
                                    <p:animEffect transition="in" filter="wipe(down)">
                                      <p:cBhvr>
                                        <p:cTn id="38" dur="500"/>
                                        <p:tgtEl>
                                          <p:spTgt spid="283708"/>
                                        </p:tgtEl>
                                      </p:cBhvr>
                                    </p:animEffect>
                                  </p:childTnLst>
                                </p:cTn>
                              </p:par>
                            </p:childTnLst>
                          </p:cTn>
                        </p:par>
                        <p:par>
                          <p:cTn id="39" fill="hold">
                            <p:stCondLst>
                              <p:cond delay="500"/>
                            </p:stCondLst>
                            <p:childTnLst>
                              <p:par>
                                <p:cTn id="40" presetID="22" presetClass="entr" presetSubtype="2" fill="hold" nodeType="afterEffect">
                                  <p:stCondLst>
                                    <p:cond delay="0"/>
                                  </p:stCondLst>
                                  <p:childTnLst>
                                    <p:set>
                                      <p:cBhvr>
                                        <p:cTn id="41" dur="1" fill="hold">
                                          <p:stCondLst>
                                            <p:cond delay="0"/>
                                          </p:stCondLst>
                                        </p:cTn>
                                        <p:tgtEl>
                                          <p:spTgt spid="283706"/>
                                        </p:tgtEl>
                                        <p:attrNameLst>
                                          <p:attrName>style.visibility</p:attrName>
                                        </p:attrNameLst>
                                      </p:cBhvr>
                                      <p:to>
                                        <p:strVal val="visible"/>
                                      </p:to>
                                    </p:set>
                                    <p:animEffect transition="in" filter="wipe(right)">
                                      <p:cBhvr>
                                        <p:cTn id="42" dur="500"/>
                                        <p:tgtEl>
                                          <p:spTgt spid="283706"/>
                                        </p:tgtEl>
                                      </p:cBhvr>
                                    </p:animEffect>
                                  </p:childTnLst>
                                </p:cTn>
                              </p:par>
                            </p:childTnLst>
                          </p:cTn>
                        </p:par>
                        <p:par>
                          <p:cTn id="43" fill="hold">
                            <p:stCondLst>
                              <p:cond delay="1000"/>
                            </p:stCondLst>
                            <p:childTnLst>
                              <p:par>
                                <p:cTn id="44" presetID="22" presetClass="entr" presetSubtype="8" fill="hold" grpId="0" nodeType="afterEffect">
                                  <p:stCondLst>
                                    <p:cond delay="0"/>
                                  </p:stCondLst>
                                  <p:childTnLst>
                                    <p:set>
                                      <p:cBhvr>
                                        <p:cTn id="45" dur="1" fill="hold">
                                          <p:stCondLst>
                                            <p:cond delay="0"/>
                                          </p:stCondLst>
                                        </p:cTn>
                                        <p:tgtEl>
                                          <p:spTgt spid="283702"/>
                                        </p:tgtEl>
                                        <p:attrNameLst>
                                          <p:attrName>style.visibility</p:attrName>
                                        </p:attrNameLst>
                                      </p:cBhvr>
                                      <p:to>
                                        <p:strVal val="visible"/>
                                      </p:to>
                                    </p:set>
                                    <p:animEffect transition="in" filter="wipe(left)">
                                      <p:cBhvr>
                                        <p:cTn id="46" dur="500"/>
                                        <p:tgtEl>
                                          <p:spTgt spid="283702"/>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nodeType="clickEffect">
                                  <p:stCondLst>
                                    <p:cond delay="0"/>
                                  </p:stCondLst>
                                  <p:childTnLst>
                                    <p:set>
                                      <p:cBhvr>
                                        <p:cTn id="50" dur="1" fill="hold">
                                          <p:stCondLst>
                                            <p:cond delay="0"/>
                                          </p:stCondLst>
                                        </p:cTn>
                                        <p:tgtEl>
                                          <p:spTgt spid="283715"/>
                                        </p:tgtEl>
                                        <p:attrNameLst>
                                          <p:attrName>style.visibility</p:attrName>
                                        </p:attrNameLst>
                                      </p:cBhvr>
                                      <p:to>
                                        <p:strVal val="visible"/>
                                      </p:to>
                                    </p:set>
                                    <p:animEffect transition="in" filter="wipe(left)">
                                      <p:cBhvr>
                                        <p:cTn id="51" dur="500"/>
                                        <p:tgtEl>
                                          <p:spTgt spid="283715"/>
                                        </p:tgtEl>
                                      </p:cBhvr>
                                    </p:animEffect>
                                  </p:childTnLst>
                                </p:cTn>
                              </p:par>
                            </p:childTnLst>
                          </p:cTn>
                        </p:par>
                        <p:par>
                          <p:cTn id="52" fill="hold">
                            <p:stCondLst>
                              <p:cond delay="500"/>
                            </p:stCondLst>
                            <p:childTnLst>
                              <p:par>
                                <p:cTn id="53" presetID="9" presetClass="entr" presetSubtype="0" fill="hold" nodeType="afterEffect">
                                  <p:stCondLst>
                                    <p:cond delay="0"/>
                                  </p:stCondLst>
                                  <p:childTnLst>
                                    <p:set>
                                      <p:cBhvr>
                                        <p:cTn id="54" dur="1" fill="hold">
                                          <p:stCondLst>
                                            <p:cond delay="0"/>
                                          </p:stCondLst>
                                        </p:cTn>
                                        <p:tgtEl>
                                          <p:spTgt spid="283699"/>
                                        </p:tgtEl>
                                        <p:attrNameLst>
                                          <p:attrName>style.visibility</p:attrName>
                                        </p:attrNameLst>
                                      </p:cBhvr>
                                      <p:to>
                                        <p:strVal val="visible"/>
                                      </p:to>
                                    </p:set>
                                    <p:animEffect transition="in" filter="dissolve">
                                      <p:cBhvr>
                                        <p:cTn id="55" dur="500"/>
                                        <p:tgtEl>
                                          <p:spTgt spid="283699"/>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283712"/>
                                        </p:tgtEl>
                                        <p:attrNameLst>
                                          <p:attrName>style.visibility</p:attrName>
                                        </p:attrNameLst>
                                      </p:cBhvr>
                                      <p:to>
                                        <p:strVal val="visible"/>
                                      </p:to>
                                    </p:set>
                                    <p:animEffect transition="in" filter="wipe(left)">
                                      <p:cBhvr>
                                        <p:cTn id="60" dur="500"/>
                                        <p:tgtEl>
                                          <p:spTgt spid="283712"/>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1" fill="hold" nodeType="clickEffect">
                                  <p:stCondLst>
                                    <p:cond delay="0"/>
                                  </p:stCondLst>
                                  <p:childTnLst>
                                    <p:set>
                                      <p:cBhvr>
                                        <p:cTn id="64" dur="1" fill="hold">
                                          <p:stCondLst>
                                            <p:cond delay="0"/>
                                          </p:stCondLst>
                                        </p:cTn>
                                        <p:tgtEl>
                                          <p:spTgt spid="283716"/>
                                        </p:tgtEl>
                                        <p:attrNameLst>
                                          <p:attrName>style.visibility</p:attrName>
                                        </p:attrNameLst>
                                      </p:cBhvr>
                                      <p:to>
                                        <p:strVal val="visible"/>
                                      </p:to>
                                    </p:set>
                                    <p:animEffect transition="in" filter="wipe(up)">
                                      <p:cBhvr>
                                        <p:cTn id="65" dur="500"/>
                                        <p:tgtEl>
                                          <p:spTgt spid="283716"/>
                                        </p:tgtEl>
                                      </p:cBhvr>
                                    </p:animEffect>
                                  </p:childTnLst>
                                </p:cTn>
                              </p:par>
                            </p:childTnLst>
                          </p:cTn>
                        </p:par>
                        <p:par>
                          <p:cTn id="66" fill="hold">
                            <p:stCondLst>
                              <p:cond delay="500"/>
                            </p:stCondLst>
                            <p:childTnLst>
                              <p:par>
                                <p:cTn id="67" presetID="9" presetClass="entr" presetSubtype="0" fill="hold" nodeType="afterEffect">
                                  <p:stCondLst>
                                    <p:cond delay="0"/>
                                  </p:stCondLst>
                                  <p:childTnLst>
                                    <p:set>
                                      <p:cBhvr>
                                        <p:cTn id="68" dur="1" fill="hold">
                                          <p:stCondLst>
                                            <p:cond delay="0"/>
                                          </p:stCondLst>
                                        </p:cTn>
                                        <p:tgtEl>
                                          <p:spTgt spid="283700"/>
                                        </p:tgtEl>
                                        <p:attrNameLst>
                                          <p:attrName>style.visibility</p:attrName>
                                        </p:attrNameLst>
                                      </p:cBhvr>
                                      <p:to>
                                        <p:strVal val="visible"/>
                                      </p:to>
                                    </p:set>
                                    <p:animEffect transition="in" filter="dissolve">
                                      <p:cBhvr>
                                        <p:cTn id="69" dur="500"/>
                                        <p:tgtEl>
                                          <p:spTgt spid="283700"/>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grpId="0" nodeType="clickEffect">
                                  <p:stCondLst>
                                    <p:cond delay="0"/>
                                  </p:stCondLst>
                                  <p:childTnLst>
                                    <p:set>
                                      <p:cBhvr>
                                        <p:cTn id="73" dur="1" fill="hold">
                                          <p:stCondLst>
                                            <p:cond delay="0"/>
                                          </p:stCondLst>
                                        </p:cTn>
                                        <p:tgtEl>
                                          <p:spTgt spid="283713"/>
                                        </p:tgtEl>
                                        <p:attrNameLst>
                                          <p:attrName>style.visibility</p:attrName>
                                        </p:attrNameLst>
                                      </p:cBhvr>
                                      <p:to>
                                        <p:strVal val="visible"/>
                                      </p:to>
                                    </p:set>
                                    <p:animEffect transition="in" filter="wipe(left)">
                                      <p:cBhvr>
                                        <p:cTn id="74" dur="500"/>
                                        <p:tgtEl>
                                          <p:spTgt spid="283713"/>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4" fill="hold" nodeType="clickEffect">
                                  <p:stCondLst>
                                    <p:cond delay="0"/>
                                  </p:stCondLst>
                                  <p:childTnLst>
                                    <p:set>
                                      <p:cBhvr>
                                        <p:cTn id="78" dur="1" fill="hold">
                                          <p:stCondLst>
                                            <p:cond delay="0"/>
                                          </p:stCondLst>
                                        </p:cTn>
                                        <p:tgtEl>
                                          <p:spTgt spid="283717"/>
                                        </p:tgtEl>
                                        <p:attrNameLst>
                                          <p:attrName>style.visibility</p:attrName>
                                        </p:attrNameLst>
                                      </p:cBhvr>
                                      <p:to>
                                        <p:strVal val="visible"/>
                                      </p:to>
                                    </p:set>
                                    <p:animEffect transition="in" filter="wipe(down)">
                                      <p:cBhvr>
                                        <p:cTn id="79" dur="500"/>
                                        <p:tgtEl>
                                          <p:spTgt spid="283717"/>
                                        </p:tgtEl>
                                      </p:cBhvr>
                                    </p:animEffect>
                                  </p:childTnLst>
                                </p:cTn>
                              </p:par>
                            </p:childTnLst>
                          </p:cTn>
                        </p:par>
                        <p:par>
                          <p:cTn id="80" fill="hold">
                            <p:stCondLst>
                              <p:cond delay="500"/>
                            </p:stCondLst>
                            <p:childTnLst>
                              <p:par>
                                <p:cTn id="81" presetID="9" presetClass="entr" presetSubtype="0" fill="hold" nodeType="afterEffect">
                                  <p:stCondLst>
                                    <p:cond delay="0"/>
                                  </p:stCondLst>
                                  <p:childTnLst>
                                    <p:set>
                                      <p:cBhvr>
                                        <p:cTn id="82" dur="1" fill="hold">
                                          <p:stCondLst>
                                            <p:cond delay="0"/>
                                          </p:stCondLst>
                                        </p:cTn>
                                        <p:tgtEl>
                                          <p:spTgt spid="283701"/>
                                        </p:tgtEl>
                                        <p:attrNameLst>
                                          <p:attrName>style.visibility</p:attrName>
                                        </p:attrNameLst>
                                      </p:cBhvr>
                                      <p:to>
                                        <p:strVal val="visible"/>
                                      </p:to>
                                    </p:set>
                                    <p:animEffect transition="in" filter="dissolve">
                                      <p:cBhvr>
                                        <p:cTn id="83" dur="500"/>
                                        <p:tgtEl>
                                          <p:spTgt spid="283701"/>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8" fill="hold" grpId="0" nodeType="clickEffect">
                                  <p:stCondLst>
                                    <p:cond delay="0"/>
                                  </p:stCondLst>
                                  <p:childTnLst>
                                    <p:set>
                                      <p:cBhvr>
                                        <p:cTn id="87" dur="1" fill="hold">
                                          <p:stCondLst>
                                            <p:cond delay="0"/>
                                          </p:stCondLst>
                                        </p:cTn>
                                        <p:tgtEl>
                                          <p:spTgt spid="283714"/>
                                        </p:tgtEl>
                                        <p:attrNameLst>
                                          <p:attrName>style.visibility</p:attrName>
                                        </p:attrNameLst>
                                      </p:cBhvr>
                                      <p:to>
                                        <p:strVal val="visible"/>
                                      </p:to>
                                    </p:set>
                                    <p:animEffect transition="in" filter="wipe(left)">
                                      <p:cBhvr>
                                        <p:cTn id="88" dur="500"/>
                                        <p:tgtEl>
                                          <p:spTgt spid="283714"/>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1" fill="hold" nodeType="clickEffect">
                                  <p:stCondLst>
                                    <p:cond delay="0"/>
                                  </p:stCondLst>
                                  <p:childTnLst>
                                    <p:set>
                                      <p:cBhvr>
                                        <p:cTn id="92" dur="1" fill="hold">
                                          <p:stCondLst>
                                            <p:cond delay="0"/>
                                          </p:stCondLst>
                                        </p:cTn>
                                        <p:tgtEl>
                                          <p:spTgt spid="283718"/>
                                        </p:tgtEl>
                                        <p:attrNameLst>
                                          <p:attrName>style.visibility</p:attrName>
                                        </p:attrNameLst>
                                      </p:cBhvr>
                                      <p:to>
                                        <p:strVal val="visible"/>
                                      </p:to>
                                    </p:set>
                                    <p:animEffect transition="in" filter="wipe(up)">
                                      <p:cBhvr>
                                        <p:cTn id="93" dur="500"/>
                                        <p:tgtEl>
                                          <p:spTgt spid="283718"/>
                                        </p:tgtEl>
                                      </p:cBhvr>
                                    </p:animEffect>
                                  </p:childTnLst>
                                </p:cTn>
                              </p:par>
                            </p:childTnLst>
                          </p:cTn>
                        </p:par>
                        <p:par>
                          <p:cTn id="94" fill="hold">
                            <p:stCondLst>
                              <p:cond delay="500"/>
                            </p:stCondLst>
                            <p:childTnLst>
                              <p:par>
                                <p:cTn id="95" presetID="9" presetClass="entr" presetSubtype="0" fill="hold" nodeType="afterEffect">
                                  <p:stCondLst>
                                    <p:cond delay="0"/>
                                  </p:stCondLst>
                                  <p:childTnLst>
                                    <p:set>
                                      <p:cBhvr>
                                        <p:cTn id="96" dur="1" fill="hold">
                                          <p:stCondLst>
                                            <p:cond delay="0"/>
                                          </p:stCondLst>
                                        </p:cTn>
                                        <p:tgtEl>
                                          <p:spTgt spid="283711"/>
                                        </p:tgtEl>
                                        <p:attrNameLst>
                                          <p:attrName>style.visibility</p:attrName>
                                        </p:attrNameLst>
                                      </p:cBhvr>
                                      <p:to>
                                        <p:strVal val="visible"/>
                                      </p:to>
                                    </p:set>
                                    <p:animEffect transition="in" filter="dissolve">
                                      <p:cBhvr>
                                        <p:cTn id="97" dur="500"/>
                                        <p:tgtEl>
                                          <p:spTgt spid="283711"/>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1" fill="hold" grpId="0" nodeType="clickEffect">
                                  <p:stCondLst>
                                    <p:cond delay="0"/>
                                  </p:stCondLst>
                                  <p:iterate type="wd">
                                    <p:tmPct val="0"/>
                                  </p:iterate>
                                  <p:childTnLst>
                                    <p:set>
                                      <p:cBhvr>
                                        <p:cTn id="101" dur="1" fill="hold">
                                          <p:stCondLst>
                                            <p:cond delay="0"/>
                                          </p:stCondLst>
                                        </p:cTn>
                                        <p:tgtEl>
                                          <p:spTgt spid="283719"/>
                                        </p:tgtEl>
                                        <p:attrNameLst>
                                          <p:attrName>style.visibility</p:attrName>
                                        </p:attrNameLst>
                                      </p:cBhvr>
                                      <p:to>
                                        <p:strVal val="visible"/>
                                      </p:to>
                                    </p:set>
                                    <p:animEffect transition="in" filter="wipe(up)">
                                      <p:cBhvr>
                                        <p:cTn id="102" dur="2000"/>
                                        <p:tgtEl>
                                          <p:spTgt spid="283719"/>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8" fill="hold" grpId="1" nodeType="clickEffect">
                                  <p:stCondLst>
                                    <p:cond delay="0"/>
                                  </p:stCondLst>
                                  <p:iterate type="wd">
                                    <p:tmPct val="10000"/>
                                  </p:iterate>
                                  <p:childTnLst>
                                    <p:set>
                                      <p:cBhvr>
                                        <p:cTn id="106" dur="1" fill="hold">
                                          <p:stCondLst>
                                            <p:cond delay="0"/>
                                          </p:stCondLst>
                                        </p:cTn>
                                        <p:tgtEl>
                                          <p:spTgt spid="283719"/>
                                        </p:tgtEl>
                                        <p:attrNameLst>
                                          <p:attrName>style.visibility</p:attrName>
                                        </p:attrNameLst>
                                      </p:cBhvr>
                                      <p:to>
                                        <p:strVal val="visible"/>
                                      </p:to>
                                    </p:set>
                                    <p:animEffect transition="in" filter="wipe(left)">
                                      <p:cBhvr>
                                        <p:cTn id="107" dur="500"/>
                                        <p:tgtEl>
                                          <p:spTgt spid="2837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3702" grpId="0"/>
      <p:bldP spid="283704" grpId="0"/>
      <p:bldP spid="283703" grpId="0"/>
      <p:bldP spid="283712" grpId="0"/>
      <p:bldP spid="283713" grpId="0"/>
      <p:bldP spid="283714" grpId="0"/>
      <p:bldP spid="283719" grpId="0"/>
      <p:bldP spid="283719" grpId="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AE66AEA7-644C-4557-9A16-CFE7D9585769}"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15:55:43</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72"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5pPr>
          </a:lstStyle>
          <a:p>
            <a:pPr lvl="0" algn="r" eaLnBrk="1" hangingPunct="1"/>
            <a:fld id="{9A0DB2DC-4C9A-4742-B13C-FB6460FD3503}" type="slidenum">
              <a:rPr lang="en-US" altLang="zh-CN" sz="1400" b="0" i="0" dirty="0">
                <a:solidFill>
                  <a:schemeClr val="tx1"/>
                </a:solidFill>
                <a:latin typeface="Times New Roman" panose="02020603050405020304" pitchFamily="18" charset="0"/>
              </a:rPr>
              <a:t>60</a:t>
            </a:fld>
            <a:endParaRPr lang="en-US" altLang="zh-CN" sz="1400" b="0" i="0" dirty="0">
              <a:solidFill>
                <a:schemeClr val="tx1"/>
              </a:solidFill>
              <a:latin typeface="Times New Roman" panose="02020603050405020304" pitchFamily="18" charset="0"/>
            </a:endParaRPr>
          </a:p>
        </p:txBody>
      </p:sp>
      <p:grpSp>
        <p:nvGrpSpPr>
          <p:cNvPr id="67589" name="Group 96"/>
          <p:cNvGrpSpPr/>
          <p:nvPr/>
        </p:nvGrpSpPr>
        <p:grpSpPr>
          <a:xfrm>
            <a:off x="469900" y="3632200"/>
            <a:ext cx="4073525" cy="2955925"/>
            <a:chOff x="296" y="2288"/>
            <a:chExt cx="2566" cy="1862"/>
          </a:xfrm>
        </p:grpSpPr>
        <p:pic>
          <p:nvPicPr>
            <p:cNvPr id="67655" name="Picture 95"/>
            <p:cNvPicPr>
              <a:picLocks noChangeAspect="1"/>
            </p:cNvPicPr>
            <p:nvPr/>
          </p:nvPicPr>
          <p:blipFill>
            <a:blip r:embed="rId2"/>
            <a:srcRect t="51736" r="44901"/>
            <a:stretch>
              <a:fillRect/>
            </a:stretch>
          </p:blipFill>
          <p:spPr>
            <a:xfrm>
              <a:off x="388" y="2288"/>
              <a:ext cx="2474" cy="1862"/>
            </a:xfrm>
            <a:prstGeom prst="rect">
              <a:avLst/>
            </a:prstGeom>
            <a:noFill/>
            <a:ln w="9525">
              <a:noFill/>
            </a:ln>
          </p:spPr>
        </p:pic>
        <p:sp>
          <p:nvSpPr>
            <p:cNvPr id="67656" name="Line 44"/>
            <p:cNvSpPr/>
            <p:nvPr/>
          </p:nvSpPr>
          <p:spPr>
            <a:xfrm flipH="1">
              <a:off x="296" y="3234"/>
              <a:ext cx="1243" cy="0"/>
            </a:xfrm>
            <a:prstGeom prst="line">
              <a:avLst/>
            </a:prstGeom>
            <a:ln w="19050" cap="flat" cmpd="sng">
              <a:solidFill>
                <a:schemeClr val="tx1"/>
              </a:solidFill>
              <a:prstDash val="solid"/>
              <a:headEnd type="none" w="med" len="med"/>
              <a:tailEnd type="none" w="med" len="med"/>
            </a:ln>
          </p:spPr>
        </p:sp>
      </p:grpSp>
      <p:grpSp>
        <p:nvGrpSpPr>
          <p:cNvPr id="67590" name="Group 66"/>
          <p:cNvGrpSpPr/>
          <p:nvPr/>
        </p:nvGrpSpPr>
        <p:grpSpPr>
          <a:xfrm>
            <a:off x="514350" y="463550"/>
            <a:ext cx="7477125" cy="3230563"/>
            <a:chOff x="324" y="292"/>
            <a:chExt cx="4710" cy="2035"/>
          </a:xfrm>
        </p:grpSpPr>
        <p:pic>
          <p:nvPicPr>
            <p:cNvPr id="67627" name="Picture 67"/>
            <p:cNvPicPr>
              <a:picLocks noChangeAspect="1"/>
            </p:cNvPicPr>
            <p:nvPr/>
          </p:nvPicPr>
          <p:blipFill>
            <a:blip r:embed="rId3"/>
            <a:srcRect b="47252"/>
            <a:stretch>
              <a:fillRect/>
            </a:stretch>
          </p:blipFill>
          <p:spPr>
            <a:xfrm>
              <a:off x="388" y="292"/>
              <a:ext cx="4490" cy="2035"/>
            </a:xfrm>
            <a:prstGeom prst="rect">
              <a:avLst/>
            </a:prstGeom>
            <a:noFill/>
            <a:ln w="9525">
              <a:noFill/>
            </a:ln>
          </p:spPr>
        </p:pic>
        <p:sp>
          <p:nvSpPr>
            <p:cNvPr id="67628" name="AutoShape 68"/>
            <p:cNvSpPr/>
            <p:nvPr/>
          </p:nvSpPr>
          <p:spPr>
            <a:xfrm flipV="1">
              <a:off x="384" y="317"/>
              <a:ext cx="1409" cy="634"/>
            </a:xfrm>
            <a:prstGeom prst="rtTriangle">
              <a:avLst/>
            </a:prstGeom>
            <a:solidFill>
              <a:schemeClr val="bg1"/>
            </a:solidFill>
            <a:ln w="9525" cap="flat" cmpd="sng">
              <a:solidFill>
                <a:schemeClr val="bg1"/>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67629" name="AutoShape 69"/>
            <p:cNvSpPr/>
            <p:nvPr/>
          </p:nvSpPr>
          <p:spPr>
            <a:xfrm>
              <a:off x="387" y="1448"/>
              <a:ext cx="1466" cy="634"/>
            </a:xfrm>
            <a:prstGeom prst="rtTriangle">
              <a:avLst/>
            </a:prstGeom>
            <a:solidFill>
              <a:schemeClr val="bg1"/>
            </a:solidFill>
            <a:ln w="9525" cap="flat" cmpd="sng">
              <a:solidFill>
                <a:schemeClr val="bg1"/>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67630" name="Line 70"/>
            <p:cNvSpPr/>
            <p:nvPr/>
          </p:nvSpPr>
          <p:spPr>
            <a:xfrm flipV="1">
              <a:off x="1088" y="390"/>
              <a:ext cx="595" cy="261"/>
            </a:xfrm>
            <a:prstGeom prst="line">
              <a:avLst/>
            </a:prstGeom>
            <a:ln w="57150" cap="flat" cmpd="sng">
              <a:solidFill>
                <a:schemeClr val="tx1"/>
              </a:solidFill>
              <a:prstDash val="solid"/>
              <a:headEnd type="none" w="med" len="med"/>
              <a:tailEnd type="none" w="med" len="med"/>
            </a:ln>
          </p:spPr>
        </p:sp>
        <p:sp>
          <p:nvSpPr>
            <p:cNvPr id="67631" name="Line 71"/>
            <p:cNvSpPr/>
            <p:nvPr/>
          </p:nvSpPr>
          <p:spPr>
            <a:xfrm>
              <a:off x="1098" y="1748"/>
              <a:ext cx="617" cy="252"/>
            </a:xfrm>
            <a:prstGeom prst="line">
              <a:avLst/>
            </a:prstGeom>
            <a:ln w="57150" cap="flat" cmpd="sng">
              <a:solidFill>
                <a:schemeClr val="tx1"/>
              </a:solidFill>
              <a:prstDash val="solid"/>
              <a:headEnd type="none" w="med" len="med"/>
              <a:tailEnd type="none" w="med" len="med"/>
            </a:ln>
          </p:spPr>
        </p:sp>
        <p:grpSp>
          <p:nvGrpSpPr>
            <p:cNvPr id="67632" name="Group 72"/>
            <p:cNvGrpSpPr/>
            <p:nvPr/>
          </p:nvGrpSpPr>
          <p:grpSpPr>
            <a:xfrm>
              <a:off x="444" y="694"/>
              <a:ext cx="879" cy="996"/>
              <a:chOff x="129" y="1739"/>
              <a:chExt cx="879" cy="996"/>
            </a:xfrm>
          </p:grpSpPr>
          <p:sp>
            <p:nvSpPr>
              <p:cNvPr id="67653" name="AutoShape 73"/>
              <p:cNvSpPr/>
              <p:nvPr/>
            </p:nvSpPr>
            <p:spPr>
              <a:xfrm rot="5400000">
                <a:off x="-81" y="1949"/>
                <a:ext cx="996" cy="576"/>
              </a:xfrm>
              <a:custGeom>
                <a:avLst/>
                <a:gdLst>
                  <a:gd name="txL" fmla="*/ 4511 w 21600"/>
                  <a:gd name="txT" fmla="*/ 4500 h 21600"/>
                  <a:gd name="txR" fmla="*/ 17111 w 21600"/>
                  <a:gd name="txB" fmla="*/ 17100 h 21600"/>
                </a:gdLst>
                <a:ahLst/>
                <a:cxnLst>
                  <a:cxn ang="0">
                    <a:pos x="872" y="288"/>
                  </a:cxn>
                  <a:cxn ang="0">
                    <a:pos x="498" y="576"/>
                  </a:cxn>
                  <a:cxn ang="0">
                    <a:pos x="125" y="288"/>
                  </a:cxn>
                  <a:cxn ang="0">
                    <a:pos x="498" y="0"/>
                  </a:cxn>
                </a:cxnLst>
                <a:rect l="txL" t="txT" r="txR" b="txB"/>
                <a:pathLst>
                  <a:path w="21600" h="21600">
                    <a:moveTo>
                      <a:pt x="0" y="0"/>
                    </a:moveTo>
                    <a:lnTo>
                      <a:pt x="5400" y="21600"/>
                    </a:lnTo>
                    <a:lnTo>
                      <a:pt x="16200" y="21600"/>
                    </a:lnTo>
                    <a:lnTo>
                      <a:pt x="21600" y="0"/>
                    </a:lnTo>
                    <a:close/>
                  </a:path>
                </a:pathLst>
              </a:custGeom>
              <a:solidFill>
                <a:schemeClr val="accent1">
                  <a:alpha val="100000"/>
                </a:schemeClr>
              </a:solidFill>
              <a:ln w="9525">
                <a:noFill/>
              </a:ln>
            </p:spPr>
            <p:txBody>
              <a:bodyPr/>
              <a:lstStyle/>
              <a:p>
                <a:endParaRPr lang="zh-CN" altLang="en-US"/>
              </a:p>
            </p:txBody>
          </p:sp>
          <p:sp>
            <p:nvSpPr>
              <p:cNvPr id="67654" name="Arc 74"/>
              <p:cNvSpPr/>
              <p:nvPr/>
            </p:nvSpPr>
            <p:spPr>
              <a:xfrm rot="196372">
                <a:off x="432" y="1750"/>
                <a:ext cx="576" cy="975"/>
              </a:xfrm>
              <a:custGeom>
                <a:avLst/>
                <a:gdLst>
                  <a:gd name="txL" fmla="*/ 0 w 21600"/>
                  <a:gd name="txT" fmla="*/ 0 h 36573"/>
                  <a:gd name="txR" fmla="*/ 21600 w 21600"/>
                  <a:gd name="txB" fmla="*/ 36573 h 36573"/>
                </a:gdLst>
                <a:ahLst/>
                <a:cxnLst>
                  <a:cxn ang="0">
                    <a:pos x="294" y="975"/>
                  </a:cxn>
                  <a:cxn ang="0">
                    <a:pos x="247" y="0"/>
                  </a:cxn>
                  <a:cxn ang="0">
                    <a:pos x="576" y="473"/>
                  </a:cxn>
                </a:cxnLst>
                <a:rect l="txL" t="txT" r="txR" b="txB"/>
                <a:pathLst>
                  <a:path w="21600" h="36573" fill="none">
                    <a:moveTo>
                      <a:pt x="11031" y="36572"/>
                    </a:moveTo>
                    <a:cubicBezTo>
                      <a:pt x="4218" y="32750"/>
                      <a:pt x="0" y="25547"/>
                      <a:pt x="0" y="17735"/>
                    </a:cubicBezTo>
                    <a:cubicBezTo>
                      <a:pt x="-1" y="10661"/>
                      <a:pt x="3463" y="4036"/>
                      <a:pt x="9270" y="-1"/>
                    </a:cubicBezTo>
                  </a:path>
                  <a:path w="21600" h="36573" stroke="0">
                    <a:moveTo>
                      <a:pt x="11031" y="36572"/>
                    </a:moveTo>
                    <a:cubicBezTo>
                      <a:pt x="4218" y="32750"/>
                      <a:pt x="0" y="25547"/>
                      <a:pt x="0" y="17735"/>
                    </a:cubicBezTo>
                    <a:cubicBezTo>
                      <a:pt x="-1" y="10661"/>
                      <a:pt x="3463" y="4036"/>
                      <a:pt x="9270" y="-1"/>
                    </a:cubicBezTo>
                    <a:lnTo>
                      <a:pt x="21600" y="17735"/>
                    </a:lnTo>
                    <a:close/>
                  </a:path>
                </a:pathLst>
              </a:custGeom>
              <a:solidFill>
                <a:schemeClr val="bg1">
                  <a:alpha val="100000"/>
                </a:schemeClr>
              </a:solidFill>
              <a:ln w="9525">
                <a:noFill/>
              </a:ln>
            </p:spPr>
            <p:txBody>
              <a:bodyPr/>
              <a:lstStyle/>
              <a:p>
                <a:endParaRPr lang="zh-CN" altLang="en-US"/>
              </a:p>
            </p:txBody>
          </p:sp>
        </p:grpSp>
        <p:grpSp>
          <p:nvGrpSpPr>
            <p:cNvPr id="67633" name="Group 75"/>
            <p:cNvGrpSpPr/>
            <p:nvPr/>
          </p:nvGrpSpPr>
          <p:grpSpPr>
            <a:xfrm>
              <a:off x="324" y="608"/>
              <a:ext cx="1023" cy="1153"/>
              <a:chOff x="129" y="1739"/>
              <a:chExt cx="879" cy="996"/>
            </a:xfrm>
          </p:grpSpPr>
          <p:sp>
            <p:nvSpPr>
              <p:cNvPr id="67651" name="AutoShape 76"/>
              <p:cNvSpPr/>
              <p:nvPr/>
            </p:nvSpPr>
            <p:spPr>
              <a:xfrm rot="5400000">
                <a:off x="-81" y="1949"/>
                <a:ext cx="996" cy="576"/>
              </a:xfrm>
              <a:custGeom>
                <a:avLst/>
                <a:gdLst>
                  <a:gd name="txL" fmla="*/ 4511 w 21600"/>
                  <a:gd name="txT" fmla="*/ 4500 h 21600"/>
                  <a:gd name="txR" fmla="*/ 17111 w 21600"/>
                  <a:gd name="txB" fmla="*/ 17100 h 21600"/>
                </a:gdLst>
                <a:ahLst/>
                <a:cxnLst>
                  <a:cxn ang="0">
                    <a:pos x="872" y="288"/>
                  </a:cxn>
                  <a:cxn ang="0">
                    <a:pos x="498" y="576"/>
                  </a:cxn>
                  <a:cxn ang="0">
                    <a:pos x="125" y="288"/>
                  </a:cxn>
                  <a:cxn ang="0">
                    <a:pos x="498" y="0"/>
                  </a:cxn>
                </a:cxnLst>
                <a:rect l="txL" t="txT" r="txR" b="txB"/>
                <a:pathLst>
                  <a:path w="21600" h="21600">
                    <a:moveTo>
                      <a:pt x="0" y="0"/>
                    </a:moveTo>
                    <a:lnTo>
                      <a:pt x="5400" y="21600"/>
                    </a:lnTo>
                    <a:lnTo>
                      <a:pt x="16200" y="21600"/>
                    </a:lnTo>
                    <a:lnTo>
                      <a:pt x="21600" y="0"/>
                    </a:lnTo>
                    <a:close/>
                  </a:path>
                </a:pathLst>
              </a:custGeom>
              <a:solidFill>
                <a:schemeClr val="bg1">
                  <a:alpha val="100000"/>
                </a:schemeClr>
              </a:solidFill>
              <a:ln w="9525">
                <a:noFill/>
              </a:ln>
            </p:spPr>
            <p:txBody>
              <a:bodyPr/>
              <a:lstStyle/>
              <a:p>
                <a:endParaRPr lang="zh-CN" altLang="en-US"/>
              </a:p>
            </p:txBody>
          </p:sp>
          <p:sp>
            <p:nvSpPr>
              <p:cNvPr id="67652" name="Arc 77"/>
              <p:cNvSpPr/>
              <p:nvPr/>
            </p:nvSpPr>
            <p:spPr>
              <a:xfrm rot="196372">
                <a:off x="432" y="1750"/>
                <a:ext cx="576" cy="975"/>
              </a:xfrm>
              <a:custGeom>
                <a:avLst/>
                <a:gdLst>
                  <a:gd name="txL" fmla="*/ 0 w 21600"/>
                  <a:gd name="txT" fmla="*/ 0 h 36573"/>
                  <a:gd name="txR" fmla="*/ 21600 w 21600"/>
                  <a:gd name="txB" fmla="*/ 36573 h 36573"/>
                </a:gdLst>
                <a:ahLst/>
                <a:cxnLst>
                  <a:cxn ang="0">
                    <a:pos x="294" y="975"/>
                  </a:cxn>
                  <a:cxn ang="0">
                    <a:pos x="247" y="0"/>
                  </a:cxn>
                  <a:cxn ang="0">
                    <a:pos x="576" y="473"/>
                  </a:cxn>
                </a:cxnLst>
                <a:rect l="txL" t="txT" r="txR" b="txB"/>
                <a:pathLst>
                  <a:path w="21600" h="36573" fill="none">
                    <a:moveTo>
                      <a:pt x="11031" y="36572"/>
                    </a:moveTo>
                    <a:cubicBezTo>
                      <a:pt x="4218" y="32750"/>
                      <a:pt x="0" y="25547"/>
                      <a:pt x="0" y="17735"/>
                    </a:cubicBezTo>
                    <a:cubicBezTo>
                      <a:pt x="-1" y="10661"/>
                      <a:pt x="3463" y="4036"/>
                      <a:pt x="9270" y="-1"/>
                    </a:cubicBezTo>
                  </a:path>
                  <a:path w="21600" h="36573" stroke="0">
                    <a:moveTo>
                      <a:pt x="11031" y="36572"/>
                    </a:moveTo>
                    <a:cubicBezTo>
                      <a:pt x="4218" y="32750"/>
                      <a:pt x="0" y="25547"/>
                      <a:pt x="0" y="17735"/>
                    </a:cubicBezTo>
                    <a:cubicBezTo>
                      <a:pt x="-1" y="10661"/>
                      <a:pt x="3463" y="4036"/>
                      <a:pt x="9270" y="-1"/>
                    </a:cubicBezTo>
                    <a:lnTo>
                      <a:pt x="21600" y="17735"/>
                    </a:lnTo>
                    <a:close/>
                  </a:path>
                </a:pathLst>
              </a:custGeom>
              <a:solidFill>
                <a:schemeClr val="bg1">
                  <a:alpha val="100000"/>
                </a:schemeClr>
              </a:solidFill>
              <a:ln w="9525">
                <a:noFill/>
              </a:ln>
            </p:spPr>
            <p:txBody>
              <a:bodyPr/>
              <a:lstStyle/>
              <a:p>
                <a:endParaRPr lang="zh-CN" altLang="en-US"/>
              </a:p>
            </p:txBody>
          </p:sp>
        </p:grpSp>
        <p:sp>
          <p:nvSpPr>
            <p:cNvPr id="67634" name="Line 78"/>
            <p:cNvSpPr/>
            <p:nvPr/>
          </p:nvSpPr>
          <p:spPr>
            <a:xfrm>
              <a:off x="414" y="1193"/>
              <a:ext cx="955" cy="0"/>
            </a:xfrm>
            <a:prstGeom prst="line">
              <a:avLst/>
            </a:prstGeom>
            <a:ln w="9525" cap="flat" cmpd="sng">
              <a:solidFill>
                <a:schemeClr val="tx1"/>
              </a:solidFill>
              <a:prstDash val="solid"/>
              <a:headEnd type="none" w="med" len="med"/>
              <a:tailEnd type="none" w="med" len="med"/>
            </a:ln>
          </p:spPr>
        </p:sp>
        <p:sp>
          <p:nvSpPr>
            <p:cNvPr id="67635" name="Arc 79"/>
            <p:cNvSpPr/>
            <p:nvPr/>
          </p:nvSpPr>
          <p:spPr>
            <a:xfrm>
              <a:off x="754" y="634"/>
              <a:ext cx="592" cy="1126"/>
            </a:xfrm>
            <a:custGeom>
              <a:avLst/>
              <a:gdLst>
                <a:gd name="txL" fmla="*/ 0 w 21600"/>
                <a:gd name="txT" fmla="*/ 0 h 40206"/>
                <a:gd name="txR" fmla="*/ 21600 w 21600"/>
                <a:gd name="txB" fmla="*/ 40206 h 40206"/>
              </a:gdLst>
              <a:ahLst/>
              <a:cxnLst>
                <a:cxn ang="0">
                  <a:pos x="377" y="1126"/>
                </a:cxn>
                <a:cxn ang="0">
                  <a:pos x="374" y="0"/>
                </a:cxn>
                <a:cxn ang="0">
                  <a:pos x="592" y="562"/>
                </a:cxn>
              </a:cxnLst>
              <a:rect l="txL" t="txT" r="txR" b="txB"/>
              <a:pathLst>
                <a:path w="21600" h="40206" fill="none">
                  <a:moveTo>
                    <a:pt x="13754" y="40206"/>
                  </a:moveTo>
                  <a:cubicBezTo>
                    <a:pt x="5461" y="36972"/>
                    <a:pt x="0" y="28982"/>
                    <a:pt x="0" y="20081"/>
                  </a:cubicBezTo>
                  <a:cubicBezTo>
                    <a:pt x="-1" y="11222"/>
                    <a:pt x="5408" y="3262"/>
                    <a:pt x="13643" y="-1"/>
                  </a:cubicBezTo>
                </a:path>
                <a:path w="21600" h="40206" stroke="0">
                  <a:moveTo>
                    <a:pt x="13754" y="40206"/>
                  </a:moveTo>
                  <a:cubicBezTo>
                    <a:pt x="5461" y="36972"/>
                    <a:pt x="0" y="28982"/>
                    <a:pt x="0" y="20081"/>
                  </a:cubicBezTo>
                  <a:cubicBezTo>
                    <a:pt x="-1" y="11222"/>
                    <a:pt x="5408" y="3262"/>
                    <a:pt x="13643" y="-1"/>
                  </a:cubicBezTo>
                  <a:lnTo>
                    <a:pt x="21600" y="20081"/>
                  </a:lnTo>
                  <a:close/>
                </a:path>
              </a:pathLst>
            </a:custGeom>
            <a:noFill/>
            <a:ln w="57150" cap="flat" cmpd="sng">
              <a:solidFill>
                <a:schemeClr val="tx1">
                  <a:alpha val="100000"/>
                </a:schemeClr>
              </a:solidFill>
              <a:prstDash val="solid"/>
              <a:round/>
              <a:headEnd type="none" w="med" len="med"/>
              <a:tailEnd type="none" w="med" len="med"/>
            </a:ln>
          </p:spPr>
          <p:txBody>
            <a:bodyPr/>
            <a:lstStyle/>
            <a:p>
              <a:endParaRPr lang="zh-CN" altLang="en-US"/>
            </a:p>
          </p:txBody>
        </p:sp>
        <p:sp>
          <p:nvSpPr>
            <p:cNvPr id="67636" name="Line 80"/>
            <p:cNvSpPr/>
            <p:nvPr/>
          </p:nvSpPr>
          <p:spPr>
            <a:xfrm flipH="1">
              <a:off x="1043" y="681"/>
              <a:ext cx="1020" cy="0"/>
            </a:xfrm>
            <a:prstGeom prst="line">
              <a:avLst/>
            </a:prstGeom>
            <a:ln w="57150" cap="flat" cmpd="sng">
              <a:solidFill>
                <a:schemeClr val="tx1"/>
              </a:solidFill>
              <a:prstDash val="solid"/>
              <a:headEnd type="none" w="med" len="med"/>
              <a:tailEnd type="none" w="med" len="med"/>
            </a:ln>
          </p:spPr>
        </p:sp>
        <p:sp>
          <p:nvSpPr>
            <p:cNvPr id="67637" name="Line 81"/>
            <p:cNvSpPr/>
            <p:nvPr/>
          </p:nvSpPr>
          <p:spPr>
            <a:xfrm flipH="1">
              <a:off x="1001" y="1682"/>
              <a:ext cx="1044" cy="0"/>
            </a:xfrm>
            <a:prstGeom prst="line">
              <a:avLst/>
            </a:prstGeom>
            <a:ln w="57150" cap="flat" cmpd="sng">
              <a:solidFill>
                <a:schemeClr val="tx1"/>
              </a:solidFill>
              <a:prstDash val="solid"/>
              <a:headEnd type="none" w="med" len="med"/>
              <a:tailEnd type="none" w="med" len="med"/>
            </a:ln>
          </p:spPr>
        </p:sp>
        <p:sp>
          <p:nvSpPr>
            <p:cNvPr id="67638" name="Line 82"/>
            <p:cNvSpPr/>
            <p:nvPr/>
          </p:nvSpPr>
          <p:spPr>
            <a:xfrm>
              <a:off x="1432" y="494"/>
              <a:ext cx="0" cy="1399"/>
            </a:xfrm>
            <a:prstGeom prst="line">
              <a:avLst/>
            </a:prstGeom>
            <a:ln w="19050" cap="flat" cmpd="sng">
              <a:solidFill>
                <a:schemeClr val="tx1"/>
              </a:solidFill>
              <a:prstDash val="lgDash"/>
              <a:headEnd type="none" w="med" len="med"/>
              <a:tailEnd type="none" w="med" len="med"/>
            </a:ln>
          </p:spPr>
        </p:sp>
        <p:grpSp>
          <p:nvGrpSpPr>
            <p:cNvPr id="67639" name="Group 83"/>
            <p:cNvGrpSpPr/>
            <p:nvPr/>
          </p:nvGrpSpPr>
          <p:grpSpPr>
            <a:xfrm>
              <a:off x="2946" y="495"/>
              <a:ext cx="2088" cy="1403"/>
              <a:chOff x="2946" y="495"/>
              <a:chExt cx="2088" cy="1403"/>
            </a:xfrm>
          </p:grpSpPr>
          <p:sp>
            <p:nvSpPr>
              <p:cNvPr id="67646" name="Rectangle 84"/>
              <p:cNvSpPr/>
              <p:nvPr/>
            </p:nvSpPr>
            <p:spPr>
              <a:xfrm>
                <a:off x="2946" y="617"/>
                <a:ext cx="387" cy="1251"/>
              </a:xfrm>
              <a:prstGeom prst="rect">
                <a:avLst/>
              </a:prstGeom>
              <a:solidFill>
                <a:schemeClr val="bg1"/>
              </a:solidFill>
              <a:ln w="9525">
                <a:noFill/>
              </a:ln>
            </p:spPr>
            <p:txBody>
              <a:bodyPr wrap="none" anchor="ctr" anchorCtr="0"/>
              <a:lstStyle/>
              <a:p>
                <a:endParaRPr lang="en-US" altLang="x-none" dirty="0">
                  <a:latin typeface="Comic Sans MS" panose="030F0702030302020204" pitchFamily="66" charset="0"/>
                </a:endParaRPr>
              </a:p>
            </p:txBody>
          </p:sp>
          <p:sp>
            <p:nvSpPr>
              <p:cNvPr id="67647" name="Rectangle 85"/>
              <p:cNvSpPr/>
              <p:nvPr/>
            </p:nvSpPr>
            <p:spPr>
              <a:xfrm>
                <a:off x="4647" y="647"/>
                <a:ext cx="387" cy="1251"/>
              </a:xfrm>
              <a:prstGeom prst="rect">
                <a:avLst/>
              </a:prstGeom>
              <a:solidFill>
                <a:schemeClr val="bg1"/>
              </a:solidFill>
              <a:ln w="9525">
                <a:noFill/>
              </a:ln>
            </p:spPr>
            <p:txBody>
              <a:bodyPr wrap="none" anchor="ctr" anchorCtr="0"/>
              <a:lstStyle/>
              <a:p>
                <a:endParaRPr lang="en-US" altLang="x-none" dirty="0">
                  <a:latin typeface="Comic Sans MS" panose="030F0702030302020204" pitchFamily="66" charset="0"/>
                </a:endParaRPr>
              </a:p>
            </p:txBody>
          </p:sp>
          <p:sp>
            <p:nvSpPr>
              <p:cNvPr id="67648" name="Line 86"/>
              <p:cNvSpPr/>
              <p:nvPr/>
            </p:nvSpPr>
            <p:spPr>
              <a:xfrm>
                <a:off x="3341" y="675"/>
                <a:ext cx="0" cy="1012"/>
              </a:xfrm>
              <a:prstGeom prst="line">
                <a:avLst/>
              </a:prstGeom>
              <a:ln w="57150" cap="flat" cmpd="sng">
                <a:solidFill>
                  <a:schemeClr val="tx1"/>
                </a:solidFill>
                <a:prstDash val="solid"/>
                <a:headEnd type="none" w="med" len="med"/>
                <a:tailEnd type="none" w="med" len="med"/>
              </a:ln>
            </p:spPr>
          </p:sp>
          <p:sp>
            <p:nvSpPr>
              <p:cNvPr id="67649" name="Line 87"/>
              <p:cNvSpPr/>
              <p:nvPr/>
            </p:nvSpPr>
            <p:spPr>
              <a:xfrm>
                <a:off x="4622" y="674"/>
                <a:ext cx="0" cy="1012"/>
              </a:xfrm>
              <a:prstGeom prst="line">
                <a:avLst/>
              </a:prstGeom>
              <a:ln w="57150" cap="flat" cmpd="sng">
                <a:solidFill>
                  <a:schemeClr val="tx1"/>
                </a:solidFill>
                <a:prstDash val="solid"/>
                <a:headEnd type="none" w="med" len="med"/>
                <a:tailEnd type="none" w="med" len="med"/>
              </a:ln>
            </p:spPr>
          </p:sp>
          <p:sp>
            <p:nvSpPr>
              <p:cNvPr id="67650" name="Rectangle 88"/>
              <p:cNvSpPr/>
              <p:nvPr/>
            </p:nvSpPr>
            <p:spPr>
              <a:xfrm rot="-5400000">
                <a:off x="3308" y="968"/>
                <a:ext cx="1374" cy="428"/>
              </a:xfrm>
              <a:prstGeom prst="rect">
                <a:avLst/>
              </a:prstGeom>
              <a:noFill/>
              <a:ln w="57150" cap="flat" cmpd="sng">
                <a:solidFill>
                  <a:schemeClr val="tx1"/>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grpSp>
        <p:sp>
          <p:nvSpPr>
            <p:cNvPr id="67640" name="Oval 89"/>
            <p:cNvSpPr/>
            <p:nvPr/>
          </p:nvSpPr>
          <p:spPr>
            <a:xfrm>
              <a:off x="906" y="960"/>
              <a:ext cx="453" cy="453"/>
            </a:xfrm>
            <a:prstGeom prst="ellipse">
              <a:avLst/>
            </a:prstGeom>
            <a:noFill/>
            <a:ln w="57150" cap="flat" cmpd="sng">
              <a:solidFill>
                <a:schemeClr val="tx1"/>
              </a:solidFill>
              <a:prstDash val="solid"/>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67641" name="Line 90"/>
            <p:cNvSpPr/>
            <p:nvPr/>
          </p:nvSpPr>
          <p:spPr>
            <a:xfrm>
              <a:off x="1137" y="773"/>
              <a:ext cx="0" cy="783"/>
            </a:xfrm>
            <a:prstGeom prst="line">
              <a:avLst/>
            </a:prstGeom>
            <a:ln w="9525" cap="flat" cmpd="sng">
              <a:solidFill>
                <a:schemeClr val="tx1"/>
              </a:solidFill>
              <a:prstDash val="lgDashDot"/>
              <a:headEnd type="none" w="med" len="med"/>
              <a:tailEnd type="none" w="med" len="med"/>
            </a:ln>
          </p:spPr>
        </p:sp>
        <p:sp>
          <p:nvSpPr>
            <p:cNvPr id="67642" name="Line 91"/>
            <p:cNvSpPr/>
            <p:nvPr/>
          </p:nvSpPr>
          <p:spPr>
            <a:xfrm>
              <a:off x="3349" y="971"/>
              <a:ext cx="428" cy="0"/>
            </a:xfrm>
            <a:prstGeom prst="line">
              <a:avLst/>
            </a:prstGeom>
            <a:ln w="19050" cap="flat" cmpd="sng">
              <a:solidFill>
                <a:schemeClr val="tx1"/>
              </a:solidFill>
              <a:prstDash val="lgDash"/>
              <a:headEnd type="none" w="med" len="med"/>
              <a:tailEnd type="none" w="med" len="med"/>
            </a:ln>
          </p:spPr>
        </p:sp>
        <p:sp>
          <p:nvSpPr>
            <p:cNvPr id="67643" name="Line 92"/>
            <p:cNvSpPr/>
            <p:nvPr/>
          </p:nvSpPr>
          <p:spPr>
            <a:xfrm>
              <a:off x="3350" y="1404"/>
              <a:ext cx="428" cy="0"/>
            </a:xfrm>
            <a:prstGeom prst="line">
              <a:avLst/>
            </a:prstGeom>
            <a:ln w="19050" cap="flat" cmpd="sng">
              <a:solidFill>
                <a:schemeClr val="tx1"/>
              </a:solidFill>
              <a:prstDash val="lgDash"/>
              <a:headEnd type="none" w="med" len="med"/>
              <a:tailEnd type="none" w="med" len="med"/>
            </a:ln>
          </p:spPr>
        </p:sp>
        <p:sp>
          <p:nvSpPr>
            <p:cNvPr id="67644" name="Line 93"/>
            <p:cNvSpPr/>
            <p:nvPr/>
          </p:nvSpPr>
          <p:spPr>
            <a:xfrm>
              <a:off x="4227" y="977"/>
              <a:ext cx="428" cy="0"/>
            </a:xfrm>
            <a:prstGeom prst="line">
              <a:avLst/>
            </a:prstGeom>
            <a:ln w="19050" cap="flat" cmpd="sng">
              <a:solidFill>
                <a:schemeClr val="tx1"/>
              </a:solidFill>
              <a:prstDash val="lgDash"/>
              <a:headEnd type="none" w="med" len="med"/>
              <a:tailEnd type="none" w="med" len="med"/>
            </a:ln>
          </p:spPr>
        </p:sp>
        <p:sp>
          <p:nvSpPr>
            <p:cNvPr id="67645" name="Line 94"/>
            <p:cNvSpPr/>
            <p:nvPr/>
          </p:nvSpPr>
          <p:spPr>
            <a:xfrm>
              <a:off x="4228" y="1402"/>
              <a:ext cx="428" cy="0"/>
            </a:xfrm>
            <a:prstGeom prst="line">
              <a:avLst/>
            </a:prstGeom>
            <a:ln w="19050" cap="flat" cmpd="sng">
              <a:solidFill>
                <a:schemeClr val="tx1"/>
              </a:solidFill>
              <a:prstDash val="lgDash"/>
              <a:headEnd type="none" w="med" len="med"/>
              <a:tailEnd type="none" w="med" len="med"/>
            </a:ln>
          </p:spPr>
        </p:sp>
      </p:grpSp>
      <p:sp>
        <p:nvSpPr>
          <p:cNvPr id="67591" name="Rectangle 5"/>
          <p:cNvSpPr/>
          <p:nvPr/>
        </p:nvSpPr>
        <p:spPr>
          <a:xfrm>
            <a:off x="-142875" y="0"/>
            <a:ext cx="9393238" cy="404813"/>
          </a:xfrm>
          <a:prstGeom prst="rect">
            <a:avLst/>
          </a:prstGeom>
          <a:noFill/>
          <a:ln w="9525">
            <a:noFill/>
          </a:ln>
        </p:spPr>
        <p:txBody>
          <a:bodyPr/>
          <a:lstStyle/>
          <a:p>
            <a:pPr algn="l">
              <a:lnSpc>
                <a:spcPct val="90000"/>
              </a:lnSpc>
              <a:buNone/>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7.4.3 </a:t>
            </a:r>
            <a:r>
              <a:rPr lang="zh-CN" altLang="en-US" i="0" dirty="0">
                <a:solidFill>
                  <a:srgbClr val="000066"/>
                </a:solidFill>
                <a:latin typeface="Times New Roman" panose="02020603050405020304" pitchFamily="18" charset="0"/>
                <a:ea typeface="仿宋_GB2312" pitchFamily="49" charset="-122"/>
              </a:rPr>
              <a:t>线面</a:t>
            </a:r>
            <a:r>
              <a:rPr lang="zh-CN" altLang="en-US" i="0" dirty="0">
                <a:solidFill>
                  <a:srgbClr val="000066"/>
                </a:solidFill>
                <a:latin typeface="仿宋_GB2312" pitchFamily="49" charset="-122"/>
                <a:ea typeface="仿宋_GB2312" pitchFamily="49" charset="-122"/>
              </a:rPr>
              <a:t>分析法</a:t>
            </a:r>
          </a:p>
        </p:txBody>
      </p:sp>
      <p:sp>
        <p:nvSpPr>
          <p:cNvPr id="403464" name="Rectangle 8"/>
          <p:cNvSpPr/>
          <p:nvPr/>
        </p:nvSpPr>
        <p:spPr>
          <a:xfrm>
            <a:off x="269875" y="3692525"/>
            <a:ext cx="889000" cy="2911475"/>
          </a:xfrm>
          <a:prstGeom prst="rect">
            <a:avLst/>
          </a:prstGeom>
          <a:solidFill>
            <a:schemeClr val="bg1"/>
          </a:solidFill>
          <a:ln w="9525" cap="flat" cmpd="sng">
            <a:solidFill>
              <a:schemeClr val="bg1"/>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67593" name="Rectangle 9"/>
          <p:cNvSpPr/>
          <p:nvPr/>
        </p:nvSpPr>
        <p:spPr>
          <a:xfrm>
            <a:off x="1008063" y="3890963"/>
            <a:ext cx="744537" cy="2455862"/>
          </a:xfrm>
          <a:prstGeom prst="rect">
            <a:avLst/>
          </a:prstGeom>
          <a:solidFill>
            <a:schemeClr val="bg1"/>
          </a:solidFill>
          <a:ln w="9525" cap="flat" cmpd="sng">
            <a:solidFill>
              <a:schemeClr val="bg1"/>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403469" name="Line 13"/>
          <p:cNvSpPr/>
          <p:nvPr/>
        </p:nvSpPr>
        <p:spPr>
          <a:xfrm>
            <a:off x="1179513" y="3827463"/>
            <a:ext cx="0" cy="2586037"/>
          </a:xfrm>
          <a:prstGeom prst="line">
            <a:avLst/>
          </a:prstGeom>
          <a:ln w="57150" cap="flat" cmpd="sng">
            <a:solidFill>
              <a:srgbClr val="FF0000"/>
            </a:solidFill>
            <a:prstDash val="solid"/>
            <a:headEnd type="none" w="med" len="med"/>
            <a:tailEnd type="none" w="med" len="med"/>
          </a:ln>
        </p:spPr>
      </p:sp>
      <p:grpSp>
        <p:nvGrpSpPr>
          <p:cNvPr id="7" name="Group 19"/>
          <p:cNvGrpSpPr/>
          <p:nvPr/>
        </p:nvGrpSpPr>
        <p:grpSpPr>
          <a:xfrm>
            <a:off x="695325" y="3867150"/>
            <a:ext cx="2025650" cy="2514600"/>
            <a:chOff x="438" y="2436"/>
            <a:chExt cx="1276" cy="1584"/>
          </a:xfrm>
        </p:grpSpPr>
        <p:grpSp>
          <p:nvGrpSpPr>
            <p:cNvPr id="67623" name="Group 20"/>
            <p:cNvGrpSpPr/>
            <p:nvPr/>
          </p:nvGrpSpPr>
          <p:grpSpPr>
            <a:xfrm>
              <a:off x="438" y="2436"/>
              <a:ext cx="1276" cy="1388"/>
              <a:chOff x="438" y="2436"/>
              <a:chExt cx="1276" cy="1388"/>
            </a:xfrm>
          </p:grpSpPr>
          <p:sp>
            <p:nvSpPr>
              <p:cNvPr id="67625" name="Arc 21"/>
              <p:cNvSpPr/>
              <p:nvPr/>
            </p:nvSpPr>
            <p:spPr>
              <a:xfrm>
                <a:off x="438" y="2639"/>
                <a:ext cx="1276" cy="1185"/>
              </a:xfrm>
              <a:custGeom>
                <a:avLst/>
                <a:gdLst>
                  <a:gd name="txL" fmla="*/ 0 w 21600"/>
                  <a:gd name="txT" fmla="*/ 0 h 36613"/>
                  <a:gd name="txR" fmla="*/ 21600 w 21600"/>
                  <a:gd name="txB" fmla="*/ 36613 h 36613"/>
                </a:gdLst>
                <a:ahLst/>
                <a:cxnLst>
                  <a:cxn ang="0">
                    <a:pos x="677" y="0"/>
                  </a:cxn>
                  <a:cxn ang="0">
                    <a:pos x="677" y="1185"/>
                  </a:cxn>
                  <a:cxn ang="0">
                    <a:pos x="0" y="592"/>
                  </a:cxn>
                </a:cxnLst>
                <a:rect l="txL" t="txT" r="txR" b="txB"/>
                <a:pathLst>
                  <a:path w="21600" h="36613" fill="none">
                    <a:moveTo>
                      <a:pt x="11465" y="-1"/>
                    </a:moveTo>
                    <a:cubicBezTo>
                      <a:pt x="17770" y="3949"/>
                      <a:pt x="21600" y="10865"/>
                      <a:pt x="21600" y="18306"/>
                    </a:cubicBezTo>
                    <a:cubicBezTo>
                      <a:pt x="21600" y="25747"/>
                      <a:pt x="17769" y="32664"/>
                      <a:pt x="11463" y="36613"/>
                    </a:cubicBezTo>
                  </a:path>
                  <a:path w="21600" h="36613" stroke="0">
                    <a:moveTo>
                      <a:pt x="11465" y="-1"/>
                    </a:moveTo>
                    <a:cubicBezTo>
                      <a:pt x="17770" y="3949"/>
                      <a:pt x="21600" y="10865"/>
                      <a:pt x="21600" y="18306"/>
                    </a:cubicBezTo>
                    <a:cubicBezTo>
                      <a:pt x="21600" y="25747"/>
                      <a:pt x="17769" y="32664"/>
                      <a:pt x="11463" y="36613"/>
                    </a:cubicBezTo>
                    <a:lnTo>
                      <a:pt x="0" y="18306"/>
                    </a:lnTo>
                    <a:close/>
                  </a:path>
                </a:pathLst>
              </a:custGeom>
              <a:noFill/>
              <a:ln w="57150" cap="flat" cmpd="sng">
                <a:solidFill>
                  <a:srgbClr val="FF0000">
                    <a:alpha val="100000"/>
                  </a:srgbClr>
                </a:solidFill>
                <a:prstDash val="solid"/>
                <a:round/>
                <a:headEnd type="none" w="med" len="med"/>
                <a:tailEnd type="none" w="med" len="med"/>
              </a:ln>
            </p:spPr>
            <p:txBody>
              <a:bodyPr/>
              <a:lstStyle/>
              <a:p>
                <a:endParaRPr lang="zh-CN" altLang="en-US"/>
              </a:p>
            </p:txBody>
          </p:sp>
          <p:sp>
            <p:nvSpPr>
              <p:cNvPr id="67626" name="Arc 22"/>
              <p:cNvSpPr/>
              <p:nvPr/>
            </p:nvSpPr>
            <p:spPr>
              <a:xfrm rot="10800000">
                <a:off x="743" y="2436"/>
                <a:ext cx="576" cy="201"/>
              </a:xfrm>
              <a:custGeom>
                <a:avLst/>
                <a:gdLst>
                  <a:gd name="txL" fmla="*/ 0 w 21600"/>
                  <a:gd name="txT" fmla="*/ 0 h 20239"/>
                  <a:gd name="txR" fmla="*/ 21600 w 21600"/>
                  <a:gd name="txB" fmla="*/ 20239 h 20239"/>
                </a:gdLst>
                <a:ahLst/>
                <a:cxnLst>
                  <a:cxn ang="0">
                    <a:pos x="201" y="0"/>
                  </a:cxn>
                  <a:cxn ang="0">
                    <a:pos x="576" y="201"/>
                  </a:cxn>
                  <a:cxn ang="0">
                    <a:pos x="0" y="201"/>
                  </a:cxn>
                </a:cxnLst>
                <a:rect l="txL" t="txT" r="txR" b="txB"/>
                <a:pathLst>
                  <a:path w="21600" h="20239" fill="none">
                    <a:moveTo>
                      <a:pt x="7545" y="-1"/>
                    </a:moveTo>
                    <a:cubicBezTo>
                      <a:pt x="15996" y="3150"/>
                      <a:pt x="21600" y="11219"/>
                      <a:pt x="21600" y="20239"/>
                    </a:cubicBezTo>
                  </a:path>
                  <a:path w="21600" h="20239" stroke="0">
                    <a:moveTo>
                      <a:pt x="7545" y="-1"/>
                    </a:moveTo>
                    <a:cubicBezTo>
                      <a:pt x="15996" y="3150"/>
                      <a:pt x="21600" y="11219"/>
                      <a:pt x="21600" y="20239"/>
                    </a:cubicBezTo>
                    <a:lnTo>
                      <a:pt x="0" y="20239"/>
                    </a:lnTo>
                    <a:close/>
                  </a:path>
                </a:pathLst>
              </a:custGeom>
              <a:noFill/>
              <a:ln w="57150" cap="flat" cmpd="sng">
                <a:solidFill>
                  <a:srgbClr val="FF0000">
                    <a:alpha val="100000"/>
                  </a:srgbClr>
                </a:solidFill>
                <a:prstDash val="solid"/>
                <a:round/>
                <a:headEnd type="none" w="med" len="med"/>
                <a:tailEnd type="none" w="med" len="med"/>
              </a:ln>
            </p:spPr>
            <p:txBody>
              <a:bodyPr/>
              <a:lstStyle/>
              <a:p>
                <a:endParaRPr lang="zh-CN" altLang="en-US"/>
              </a:p>
            </p:txBody>
          </p:sp>
        </p:grpSp>
        <p:sp>
          <p:nvSpPr>
            <p:cNvPr id="67624" name="Arc 23"/>
            <p:cNvSpPr/>
            <p:nvPr/>
          </p:nvSpPr>
          <p:spPr>
            <a:xfrm rot="-10800000" flipV="1">
              <a:off x="741" y="3825"/>
              <a:ext cx="576" cy="195"/>
            </a:xfrm>
            <a:custGeom>
              <a:avLst/>
              <a:gdLst>
                <a:gd name="txL" fmla="*/ 0 w 21600"/>
                <a:gd name="txT" fmla="*/ 0 h 20252"/>
                <a:gd name="txR" fmla="*/ 21600 w 21600"/>
                <a:gd name="txB" fmla="*/ 20252 h 20252"/>
              </a:gdLst>
              <a:ahLst/>
              <a:cxnLst>
                <a:cxn ang="0">
                  <a:pos x="200" y="0"/>
                </a:cxn>
                <a:cxn ang="0">
                  <a:pos x="576" y="195"/>
                </a:cxn>
                <a:cxn ang="0">
                  <a:pos x="0" y="195"/>
                </a:cxn>
              </a:cxnLst>
              <a:rect l="txL" t="txT" r="txR" b="txB"/>
              <a:pathLst>
                <a:path w="21600" h="20252" fill="none">
                  <a:moveTo>
                    <a:pt x="7511" y="0"/>
                  </a:moveTo>
                  <a:cubicBezTo>
                    <a:pt x="15980" y="3141"/>
                    <a:pt x="21600" y="11219"/>
                    <a:pt x="21600" y="20252"/>
                  </a:cubicBezTo>
                </a:path>
                <a:path w="21600" h="20252" stroke="0">
                  <a:moveTo>
                    <a:pt x="7511" y="0"/>
                  </a:moveTo>
                  <a:cubicBezTo>
                    <a:pt x="15980" y="3141"/>
                    <a:pt x="21600" y="11219"/>
                    <a:pt x="21600" y="20252"/>
                  </a:cubicBezTo>
                  <a:lnTo>
                    <a:pt x="0" y="20252"/>
                  </a:lnTo>
                  <a:close/>
                </a:path>
              </a:pathLst>
            </a:custGeom>
            <a:noFill/>
            <a:ln w="57150" cap="flat" cmpd="sng">
              <a:solidFill>
                <a:srgbClr val="FF0000">
                  <a:alpha val="100000"/>
                </a:srgbClr>
              </a:solidFill>
              <a:prstDash val="solid"/>
              <a:round/>
              <a:headEnd type="none" w="med" len="med"/>
              <a:tailEnd type="none" w="med" len="med"/>
            </a:ln>
          </p:spPr>
          <p:txBody>
            <a:bodyPr/>
            <a:lstStyle/>
            <a:p>
              <a:endParaRPr lang="zh-CN" altLang="en-US"/>
            </a:p>
          </p:txBody>
        </p:sp>
      </p:grpSp>
      <p:sp>
        <p:nvSpPr>
          <p:cNvPr id="403480" name="Rectangle 24"/>
          <p:cNvSpPr/>
          <p:nvPr/>
        </p:nvSpPr>
        <p:spPr>
          <a:xfrm rot="5400000">
            <a:off x="1766888" y="2432050"/>
            <a:ext cx="614362" cy="2678113"/>
          </a:xfrm>
          <a:prstGeom prst="rect">
            <a:avLst/>
          </a:prstGeom>
          <a:solidFill>
            <a:schemeClr val="bg1"/>
          </a:solidFill>
          <a:ln w="9525" cap="flat" cmpd="sng">
            <a:solidFill>
              <a:schemeClr val="bg1"/>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403481" name="Rectangle 25"/>
          <p:cNvSpPr/>
          <p:nvPr/>
        </p:nvSpPr>
        <p:spPr>
          <a:xfrm rot="5400000">
            <a:off x="1862138" y="5062538"/>
            <a:ext cx="614362" cy="2847975"/>
          </a:xfrm>
          <a:prstGeom prst="rect">
            <a:avLst/>
          </a:prstGeom>
          <a:solidFill>
            <a:schemeClr val="bg1"/>
          </a:solidFill>
          <a:ln w="9525" cap="flat" cmpd="sng">
            <a:solidFill>
              <a:schemeClr val="bg1"/>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403482" name="Line 26"/>
          <p:cNvSpPr/>
          <p:nvPr/>
        </p:nvSpPr>
        <p:spPr>
          <a:xfrm flipH="1">
            <a:off x="1176338" y="4102100"/>
            <a:ext cx="2311400" cy="0"/>
          </a:xfrm>
          <a:prstGeom prst="line">
            <a:avLst/>
          </a:prstGeom>
          <a:ln w="57150" cap="flat" cmpd="sng">
            <a:solidFill>
              <a:srgbClr val="FF0000"/>
            </a:solidFill>
            <a:prstDash val="solid"/>
            <a:headEnd type="none" w="med" len="med"/>
            <a:tailEnd type="none" w="med" len="med"/>
          </a:ln>
        </p:spPr>
      </p:sp>
      <p:sp>
        <p:nvSpPr>
          <p:cNvPr id="403483" name="Line 27"/>
          <p:cNvSpPr/>
          <p:nvPr/>
        </p:nvSpPr>
        <p:spPr>
          <a:xfrm flipH="1">
            <a:off x="1146175" y="6149975"/>
            <a:ext cx="2311400" cy="0"/>
          </a:xfrm>
          <a:prstGeom prst="line">
            <a:avLst/>
          </a:prstGeom>
          <a:ln w="57150" cap="flat" cmpd="sng">
            <a:solidFill>
              <a:srgbClr val="FF0000"/>
            </a:solidFill>
            <a:prstDash val="solid"/>
            <a:headEnd type="none" w="med" len="med"/>
            <a:tailEnd type="none" w="med" len="med"/>
          </a:ln>
        </p:spPr>
      </p:sp>
      <p:sp>
        <p:nvSpPr>
          <p:cNvPr id="403484" name="Line 28"/>
          <p:cNvSpPr/>
          <p:nvPr/>
        </p:nvSpPr>
        <p:spPr>
          <a:xfrm>
            <a:off x="1162050" y="4767263"/>
            <a:ext cx="1149350" cy="0"/>
          </a:xfrm>
          <a:prstGeom prst="line">
            <a:avLst/>
          </a:prstGeom>
          <a:ln w="57150" cap="flat" cmpd="sng">
            <a:solidFill>
              <a:srgbClr val="FF0000"/>
            </a:solidFill>
            <a:prstDash val="solid"/>
            <a:headEnd type="none" w="med" len="med"/>
            <a:tailEnd type="none" w="med" len="med"/>
          </a:ln>
        </p:spPr>
      </p:sp>
      <p:sp>
        <p:nvSpPr>
          <p:cNvPr id="403485" name="Line 29"/>
          <p:cNvSpPr/>
          <p:nvPr/>
        </p:nvSpPr>
        <p:spPr>
          <a:xfrm>
            <a:off x="1158875" y="5430838"/>
            <a:ext cx="1149350" cy="0"/>
          </a:xfrm>
          <a:prstGeom prst="line">
            <a:avLst/>
          </a:prstGeom>
          <a:ln w="57150" cap="flat" cmpd="sng">
            <a:solidFill>
              <a:srgbClr val="FF0000"/>
            </a:solidFill>
            <a:prstDash val="solid"/>
            <a:headEnd type="none" w="med" len="med"/>
            <a:tailEnd type="none" w="med" len="med"/>
          </a:ln>
        </p:spPr>
      </p:sp>
      <p:sp>
        <p:nvSpPr>
          <p:cNvPr id="403486" name="Line 30"/>
          <p:cNvSpPr/>
          <p:nvPr/>
        </p:nvSpPr>
        <p:spPr>
          <a:xfrm>
            <a:off x="2298700" y="4767263"/>
            <a:ext cx="0" cy="679450"/>
          </a:xfrm>
          <a:prstGeom prst="line">
            <a:avLst/>
          </a:prstGeom>
          <a:ln w="57150" cap="flat" cmpd="sng">
            <a:solidFill>
              <a:srgbClr val="FF0000"/>
            </a:solidFill>
            <a:prstDash val="solid"/>
            <a:headEnd type="none" w="med" len="med"/>
            <a:tailEnd type="none" w="med" len="med"/>
          </a:ln>
        </p:spPr>
      </p:sp>
      <p:sp>
        <p:nvSpPr>
          <p:cNvPr id="403497" name="Line 41"/>
          <p:cNvSpPr/>
          <p:nvPr/>
        </p:nvSpPr>
        <p:spPr>
          <a:xfrm>
            <a:off x="1420813" y="4071938"/>
            <a:ext cx="0" cy="2078037"/>
          </a:xfrm>
          <a:prstGeom prst="line">
            <a:avLst/>
          </a:prstGeom>
          <a:ln w="19050" cap="flat" cmpd="sng">
            <a:solidFill>
              <a:srgbClr val="FF0000"/>
            </a:solidFill>
            <a:prstDash val="lgDash"/>
            <a:headEnd type="none" w="med" len="med"/>
            <a:tailEnd type="none" w="med" len="med"/>
          </a:ln>
        </p:spPr>
      </p:sp>
      <p:sp>
        <p:nvSpPr>
          <p:cNvPr id="403498" name="Line 42"/>
          <p:cNvSpPr/>
          <p:nvPr/>
        </p:nvSpPr>
        <p:spPr>
          <a:xfrm>
            <a:off x="2162175" y="4068763"/>
            <a:ext cx="0" cy="2078037"/>
          </a:xfrm>
          <a:prstGeom prst="line">
            <a:avLst/>
          </a:prstGeom>
          <a:ln w="19050" cap="flat" cmpd="sng">
            <a:solidFill>
              <a:srgbClr val="FF0000"/>
            </a:solidFill>
            <a:prstDash val="lgDash"/>
            <a:headEnd type="none" w="med" len="med"/>
            <a:tailEnd type="none" w="med" len="med"/>
          </a:ln>
        </p:spPr>
      </p:sp>
      <p:sp>
        <p:nvSpPr>
          <p:cNvPr id="403499" name="Rectangle 43"/>
          <p:cNvSpPr/>
          <p:nvPr/>
        </p:nvSpPr>
        <p:spPr>
          <a:xfrm>
            <a:off x="1144588" y="4787900"/>
            <a:ext cx="1123950" cy="609600"/>
          </a:xfrm>
          <a:prstGeom prst="rect">
            <a:avLst/>
          </a:prstGeom>
          <a:solidFill>
            <a:schemeClr val="bg1"/>
          </a:solidFill>
          <a:ln w="9525">
            <a:noFill/>
          </a:ln>
        </p:spPr>
        <p:txBody>
          <a:bodyPr wrap="none" anchor="ctr" anchorCtr="0"/>
          <a:lstStyle/>
          <a:p>
            <a:endParaRPr lang="en-US" altLang="x-none" dirty="0">
              <a:latin typeface="Comic Sans MS" panose="030F0702030302020204" pitchFamily="66" charset="0"/>
            </a:endParaRPr>
          </a:p>
        </p:txBody>
      </p:sp>
      <p:sp>
        <p:nvSpPr>
          <p:cNvPr id="403502" name="Text Box 46"/>
          <p:cNvSpPr txBox="1">
            <a:spLocks noChangeArrowheads="1"/>
          </p:cNvSpPr>
          <p:nvPr/>
        </p:nvSpPr>
        <p:spPr bwMode="auto">
          <a:xfrm>
            <a:off x="4960938" y="3649663"/>
            <a:ext cx="3840163" cy="1860550"/>
          </a:xfrm>
          <a:prstGeom prst="rect">
            <a:avLst/>
          </a:prstGeom>
          <a:noFill/>
          <a:ln w="9525" algn="ctr">
            <a:noFill/>
            <a:miter lim="800000"/>
          </a:ln>
          <a:effectLst/>
        </p:spPr>
        <p:txBody>
          <a:bodyPr>
            <a:spAutoFit/>
          </a:bodyPr>
          <a:lstStyle/>
          <a:p>
            <a:pPr marR="0" algn="l" defTabSz="914400">
              <a:buClrTx/>
              <a:buSzTx/>
              <a:buFontTx/>
              <a:buNone/>
              <a:defRPr/>
            </a:pPr>
            <a:r>
              <a:rPr kumimoji="1" lang="zh-CN" altLang="en-US" sz="3200" u="sng" kern="1200" cap="none" spc="0" normalizeH="0" baseline="0" noProof="0" smtClean="0">
                <a:solidFill>
                  <a:schemeClr val="tx1"/>
                </a:solidFill>
                <a:latin typeface="Comic Sans MS" panose="030F0702030302020204" pitchFamily="66" charset="0"/>
                <a:ea typeface="宋体" panose="02010600030101010101" pitchFamily="2" charset="-122"/>
                <a:cs typeface="+mn-cs"/>
              </a:rPr>
              <a:t>注解：</a:t>
            </a:r>
          </a:p>
          <a:p>
            <a:pPr marR="0" algn="l" defTabSz="914400">
              <a:buClrTx/>
              <a:buSzTx/>
              <a:buFontTx/>
              <a:buNone/>
              <a:defRPr/>
            </a:pPr>
            <a:r>
              <a:rPr kumimoji="1" lang="zh-CN" altLang="en-US" sz="2800" i="0" kern="1200" cap="none" spc="0" normalizeH="0" baseline="0" noProof="0" smtClean="0">
                <a:solidFill>
                  <a:srgbClr val="A50021"/>
                </a:solidFill>
                <a:effectLst>
                  <a:outerShdw blurRad="38100" dist="38100" dir="2700000" algn="tl">
                    <a:srgbClr val="C0C0C0"/>
                  </a:outerShdw>
                </a:effectLst>
                <a:latin typeface="Comic Sans MS" panose="030F0702030302020204" pitchFamily="66" charset="0"/>
                <a:ea typeface="宋体" panose="02010600030101010101" pitchFamily="2" charset="-122"/>
                <a:cs typeface="+mn-cs"/>
              </a:rPr>
              <a:t>将上述分析过程逆序作图，既可做出俯视图的投影。</a:t>
            </a:r>
          </a:p>
        </p:txBody>
      </p:sp>
      <p:sp>
        <p:nvSpPr>
          <p:cNvPr id="403503" name="Line 47"/>
          <p:cNvSpPr/>
          <p:nvPr/>
        </p:nvSpPr>
        <p:spPr>
          <a:xfrm flipV="1">
            <a:off x="412750" y="239713"/>
            <a:ext cx="3189288" cy="1347787"/>
          </a:xfrm>
          <a:prstGeom prst="line">
            <a:avLst/>
          </a:prstGeom>
          <a:ln w="9525" cap="flat" cmpd="sng">
            <a:solidFill>
              <a:schemeClr val="hlink"/>
            </a:solidFill>
            <a:prstDash val="solid"/>
            <a:headEnd type="none" w="med" len="med"/>
            <a:tailEnd type="none" w="med" len="med"/>
          </a:ln>
        </p:spPr>
      </p:sp>
      <p:sp>
        <p:nvSpPr>
          <p:cNvPr id="403504" name="Line 48"/>
          <p:cNvSpPr/>
          <p:nvPr/>
        </p:nvSpPr>
        <p:spPr>
          <a:xfrm>
            <a:off x="2749550" y="312738"/>
            <a:ext cx="0" cy="5254625"/>
          </a:xfrm>
          <a:prstGeom prst="line">
            <a:avLst/>
          </a:prstGeom>
          <a:ln w="9525" cap="flat" cmpd="sng">
            <a:solidFill>
              <a:schemeClr val="hlink"/>
            </a:solidFill>
            <a:prstDash val="solid"/>
            <a:headEnd type="none" w="med" len="med"/>
            <a:tailEnd type="none" w="med" len="med"/>
          </a:ln>
        </p:spPr>
      </p:sp>
      <p:sp>
        <p:nvSpPr>
          <p:cNvPr id="403505" name="Line 49"/>
          <p:cNvSpPr/>
          <p:nvPr/>
        </p:nvSpPr>
        <p:spPr>
          <a:xfrm>
            <a:off x="546100" y="2259013"/>
            <a:ext cx="3016250" cy="1301750"/>
          </a:xfrm>
          <a:prstGeom prst="line">
            <a:avLst/>
          </a:prstGeom>
          <a:ln w="9525" cap="flat" cmpd="sng">
            <a:solidFill>
              <a:schemeClr val="hlink"/>
            </a:solidFill>
            <a:prstDash val="solid"/>
            <a:headEnd type="none" w="med" len="med"/>
            <a:tailEnd type="none" w="med" len="med"/>
          </a:ln>
        </p:spPr>
      </p:sp>
      <p:sp>
        <p:nvSpPr>
          <p:cNvPr id="403506" name="Line 50"/>
          <p:cNvSpPr/>
          <p:nvPr/>
        </p:nvSpPr>
        <p:spPr>
          <a:xfrm>
            <a:off x="2154238" y="1214438"/>
            <a:ext cx="0" cy="1201737"/>
          </a:xfrm>
          <a:prstGeom prst="line">
            <a:avLst/>
          </a:prstGeom>
          <a:ln w="9525" cap="flat" cmpd="sng">
            <a:solidFill>
              <a:schemeClr val="hlink"/>
            </a:solidFill>
            <a:prstDash val="solid"/>
            <a:headEnd type="none" w="med" len="med"/>
            <a:tailEnd type="none" w="med" len="med"/>
          </a:ln>
        </p:spPr>
      </p:sp>
      <p:sp>
        <p:nvSpPr>
          <p:cNvPr id="403507" name="Line 51"/>
          <p:cNvSpPr/>
          <p:nvPr/>
        </p:nvSpPr>
        <p:spPr>
          <a:xfrm flipH="1" flipV="1">
            <a:off x="1570038" y="481013"/>
            <a:ext cx="576262" cy="1400175"/>
          </a:xfrm>
          <a:prstGeom prst="line">
            <a:avLst/>
          </a:prstGeom>
          <a:ln w="9525" cap="flat" cmpd="sng">
            <a:solidFill>
              <a:schemeClr val="hlink"/>
            </a:solidFill>
            <a:prstDash val="solid"/>
            <a:headEnd type="none" w="med" len="med"/>
            <a:tailEnd type="none" w="med" len="med"/>
          </a:ln>
        </p:spPr>
      </p:sp>
      <p:sp>
        <p:nvSpPr>
          <p:cNvPr id="403508" name="Rectangle 52"/>
          <p:cNvSpPr/>
          <p:nvPr/>
        </p:nvSpPr>
        <p:spPr>
          <a:xfrm rot="-1429513">
            <a:off x="1666875" y="1030288"/>
            <a:ext cx="158750" cy="153987"/>
          </a:xfrm>
          <a:prstGeom prst="rect">
            <a:avLst/>
          </a:prstGeom>
          <a:solidFill>
            <a:schemeClr val="hlink"/>
          </a:solidFill>
          <a:ln w="4826">
            <a:noFill/>
          </a:ln>
        </p:spPr>
        <p:txBody>
          <a:bodyPr wrap="none" anchor="ctr" anchorCtr="0"/>
          <a:lstStyle/>
          <a:p>
            <a:endParaRPr lang="en-US" altLang="x-none" dirty="0">
              <a:latin typeface="Comic Sans MS" panose="030F0702030302020204" pitchFamily="66" charset="0"/>
            </a:endParaRPr>
          </a:p>
        </p:txBody>
      </p:sp>
      <p:sp>
        <p:nvSpPr>
          <p:cNvPr id="403509" name="Line 53"/>
          <p:cNvSpPr/>
          <p:nvPr/>
        </p:nvSpPr>
        <p:spPr>
          <a:xfrm flipH="1">
            <a:off x="1697038" y="1600200"/>
            <a:ext cx="576262" cy="1400175"/>
          </a:xfrm>
          <a:prstGeom prst="line">
            <a:avLst/>
          </a:prstGeom>
          <a:ln w="9525" cap="flat" cmpd="sng">
            <a:solidFill>
              <a:schemeClr val="hlink"/>
            </a:solidFill>
            <a:prstDash val="solid"/>
            <a:headEnd type="none" w="med" len="med"/>
            <a:tailEnd type="none" w="med" len="med"/>
          </a:ln>
        </p:spPr>
      </p:sp>
      <p:sp>
        <p:nvSpPr>
          <p:cNvPr id="403510" name="Rectangle 54"/>
          <p:cNvSpPr/>
          <p:nvPr/>
        </p:nvSpPr>
        <p:spPr>
          <a:xfrm rot="-3991287">
            <a:off x="1663700" y="2627313"/>
            <a:ext cx="158750" cy="153987"/>
          </a:xfrm>
          <a:prstGeom prst="rect">
            <a:avLst/>
          </a:prstGeom>
          <a:solidFill>
            <a:schemeClr val="hlink"/>
          </a:solidFill>
          <a:ln w="4826">
            <a:noFill/>
          </a:ln>
        </p:spPr>
        <p:txBody>
          <a:bodyPr wrap="none" anchor="ctr" anchorCtr="0"/>
          <a:lstStyle/>
          <a:p>
            <a:endParaRPr lang="en-US" altLang="x-none" dirty="0">
              <a:latin typeface="Comic Sans MS" panose="030F0702030302020204" pitchFamily="66" charset="0"/>
            </a:endParaRPr>
          </a:p>
        </p:txBody>
      </p:sp>
      <p:sp>
        <p:nvSpPr>
          <p:cNvPr id="403511" name="Line 55"/>
          <p:cNvSpPr/>
          <p:nvPr/>
        </p:nvSpPr>
        <p:spPr>
          <a:xfrm>
            <a:off x="1784350" y="561975"/>
            <a:ext cx="0" cy="5610225"/>
          </a:xfrm>
          <a:prstGeom prst="line">
            <a:avLst/>
          </a:prstGeom>
          <a:ln w="9525" cap="flat" cmpd="sng">
            <a:solidFill>
              <a:schemeClr val="hlink"/>
            </a:solidFill>
            <a:prstDash val="solid"/>
            <a:headEnd type="none" w="med" len="med"/>
            <a:tailEnd type="none" w="med" len="med"/>
          </a:ln>
        </p:spPr>
      </p:sp>
      <p:sp>
        <p:nvSpPr>
          <p:cNvPr id="403512" name="Line 56"/>
          <p:cNvSpPr/>
          <p:nvPr/>
        </p:nvSpPr>
        <p:spPr>
          <a:xfrm>
            <a:off x="1192213" y="561975"/>
            <a:ext cx="0" cy="6296025"/>
          </a:xfrm>
          <a:prstGeom prst="line">
            <a:avLst/>
          </a:prstGeom>
          <a:ln w="9525" cap="flat" cmpd="sng">
            <a:solidFill>
              <a:schemeClr val="hlink"/>
            </a:solidFill>
            <a:prstDash val="solid"/>
            <a:headEnd type="none" w="med" len="med"/>
            <a:tailEnd type="none" w="med" len="med"/>
          </a:ln>
        </p:spPr>
      </p:sp>
      <p:sp>
        <p:nvSpPr>
          <p:cNvPr id="403513" name="Line 57"/>
          <p:cNvSpPr/>
          <p:nvPr/>
        </p:nvSpPr>
        <p:spPr>
          <a:xfrm flipV="1">
            <a:off x="2297113" y="509588"/>
            <a:ext cx="0" cy="6086475"/>
          </a:xfrm>
          <a:prstGeom prst="line">
            <a:avLst/>
          </a:prstGeom>
          <a:ln w="9525" cap="flat" cmpd="sng">
            <a:solidFill>
              <a:schemeClr val="hlink"/>
            </a:solidFill>
            <a:prstDash val="solid"/>
            <a:headEnd type="none" w="med" len="med"/>
            <a:tailEnd type="none" w="med" len="med"/>
          </a:ln>
        </p:spPr>
      </p:sp>
      <p:sp>
        <p:nvSpPr>
          <p:cNvPr id="403514" name="Line 58"/>
          <p:cNvSpPr/>
          <p:nvPr/>
        </p:nvSpPr>
        <p:spPr>
          <a:xfrm flipH="1">
            <a:off x="898525" y="793750"/>
            <a:ext cx="6961188" cy="0"/>
          </a:xfrm>
          <a:prstGeom prst="line">
            <a:avLst/>
          </a:prstGeom>
          <a:ln w="9525" cap="flat" cmpd="sng">
            <a:solidFill>
              <a:schemeClr val="hlink"/>
            </a:solidFill>
            <a:prstDash val="solid"/>
            <a:headEnd type="none" w="med" len="med"/>
            <a:tailEnd type="none" w="med" len="med"/>
          </a:ln>
        </p:spPr>
      </p:sp>
      <p:sp>
        <p:nvSpPr>
          <p:cNvPr id="403515" name="Line 59"/>
          <p:cNvSpPr/>
          <p:nvPr/>
        </p:nvSpPr>
        <p:spPr>
          <a:xfrm flipH="1">
            <a:off x="835025" y="2968625"/>
            <a:ext cx="6961188" cy="0"/>
          </a:xfrm>
          <a:prstGeom prst="line">
            <a:avLst/>
          </a:prstGeom>
          <a:ln w="9525" cap="flat" cmpd="sng">
            <a:solidFill>
              <a:schemeClr val="hlink"/>
            </a:solidFill>
            <a:prstDash val="solid"/>
            <a:headEnd type="none" w="med" len="med"/>
            <a:tailEnd type="none" w="med" len="med"/>
          </a:ln>
        </p:spPr>
      </p:sp>
      <p:sp>
        <p:nvSpPr>
          <p:cNvPr id="403516" name="Line 60"/>
          <p:cNvSpPr/>
          <p:nvPr/>
        </p:nvSpPr>
        <p:spPr>
          <a:xfrm>
            <a:off x="639763" y="1530350"/>
            <a:ext cx="7145337" cy="0"/>
          </a:xfrm>
          <a:prstGeom prst="line">
            <a:avLst/>
          </a:prstGeom>
          <a:ln w="9525" cap="flat" cmpd="sng">
            <a:solidFill>
              <a:schemeClr val="hlink"/>
            </a:solidFill>
            <a:prstDash val="solid"/>
            <a:headEnd type="none" w="med" len="med"/>
            <a:tailEnd type="none" w="med" len="med"/>
          </a:ln>
        </p:spPr>
      </p:sp>
      <p:sp>
        <p:nvSpPr>
          <p:cNvPr id="403517" name="Line 61"/>
          <p:cNvSpPr/>
          <p:nvPr/>
        </p:nvSpPr>
        <p:spPr>
          <a:xfrm>
            <a:off x="819150" y="2243138"/>
            <a:ext cx="7145338" cy="0"/>
          </a:xfrm>
          <a:prstGeom prst="line">
            <a:avLst/>
          </a:prstGeom>
          <a:ln w="9525" cap="flat" cmpd="sng">
            <a:solidFill>
              <a:schemeClr val="hlink"/>
            </a:solidFill>
            <a:prstDash val="solid"/>
            <a:headEnd type="none" w="med" len="med"/>
            <a:tailEnd type="none" w="med" len="med"/>
          </a:ln>
        </p:spPr>
      </p:sp>
      <p:sp>
        <p:nvSpPr>
          <p:cNvPr id="67622" name="Line 97"/>
          <p:cNvSpPr/>
          <p:nvPr/>
        </p:nvSpPr>
        <p:spPr>
          <a:xfrm flipH="1">
            <a:off x="469900" y="5133975"/>
            <a:ext cx="4194175" cy="0"/>
          </a:xfrm>
          <a:prstGeom prst="line">
            <a:avLst/>
          </a:prstGeom>
          <a:ln w="9525" cap="flat" cmpd="sng">
            <a:solidFill>
              <a:schemeClr val="tx1"/>
            </a:solidFill>
            <a:prstDash val="lgDashDot"/>
            <a:headEnd type="none" w="med" len="med"/>
            <a:tailEnd type="none" w="med" len="med"/>
          </a:ln>
        </p:spPr>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03503"/>
                                        </p:tgtEl>
                                        <p:attrNameLst>
                                          <p:attrName>style.visibility</p:attrName>
                                        </p:attrNameLst>
                                      </p:cBhvr>
                                      <p:to>
                                        <p:strVal val="visible"/>
                                      </p:to>
                                    </p:set>
                                    <p:animEffect transition="in" filter="wipe(left)">
                                      <p:cBhvr>
                                        <p:cTn id="7" dur="500"/>
                                        <p:tgtEl>
                                          <p:spTgt spid="403503"/>
                                        </p:tgtEl>
                                      </p:cBhvr>
                                    </p:animEffect>
                                  </p:childTnLst>
                                </p:cTn>
                              </p:par>
                              <p:par>
                                <p:cTn id="8" presetID="22" presetClass="entr" presetSubtype="8" fill="hold" nodeType="withEffect">
                                  <p:stCondLst>
                                    <p:cond delay="0"/>
                                  </p:stCondLst>
                                  <p:childTnLst>
                                    <p:set>
                                      <p:cBhvr>
                                        <p:cTn id="9" dur="1" fill="hold">
                                          <p:stCondLst>
                                            <p:cond delay="0"/>
                                          </p:stCondLst>
                                        </p:cTn>
                                        <p:tgtEl>
                                          <p:spTgt spid="403505"/>
                                        </p:tgtEl>
                                        <p:attrNameLst>
                                          <p:attrName>style.visibility</p:attrName>
                                        </p:attrNameLst>
                                      </p:cBhvr>
                                      <p:to>
                                        <p:strVal val="visible"/>
                                      </p:to>
                                    </p:set>
                                    <p:animEffect transition="in" filter="wipe(left)">
                                      <p:cBhvr>
                                        <p:cTn id="10" dur="500"/>
                                        <p:tgtEl>
                                          <p:spTgt spid="40350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403504"/>
                                        </p:tgtEl>
                                        <p:attrNameLst>
                                          <p:attrName>style.visibility</p:attrName>
                                        </p:attrNameLst>
                                      </p:cBhvr>
                                      <p:to>
                                        <p:strVal val="visible"/>
                                      </p:to>
                                    </p:set>
                                    <p:animEffect transition="in" filter="wipe(up)">
                                      <p:cBhvr>
                                        <p:cTn id="15" dur="500"/>
                                        <p:tgtEl>
                                          <p:spTgt spid="40350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403506"/>
                                        </p:tgtEl>
                                        <p:attrNameLst>
                                          <p:attrName>style.visibility</p:attrName>
                                        </p:attrNameLst>
                                      </p:cBhvr>
                                      <p:to>
                                        <p:strVal val="visible"/>
                                      </p:to>
                                    </p:set>
                                    <p:animEffect transition="in" filter="wipe(up)">
                                      <p:cBhvr>
                                        <p:cTn id="20" dur="500"/>
                                        <p:tgtEl>
                                          <p:spTgt spid="403506"/>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2" fill="hold" nodeType="clickEffect">
                                  <p:stCondLst>
                                    <p:cond delay="0"/>
                                  </p:stCondLst>
                                  <p:childTnLst>
                                    <p:set>
                                      <p:cBhvr>
                                        <p:cTn id="24" dur="1" fill="hold">
                                          <p:stCondLst>
                                            <p:cond delay="0"/>
                                          </p:stCondLst>
                                        </p:cTn>
                                        <p:tgtEl>
                                          <p:spTgt spid="403507"/>
                                        </p:tgtEl>
                                        <p:attrNameLst>
                                          <p:attrName>style.visibility</p:attrName>
                                        </p:attrNameLst>
                                      </p:cBhvr>
                                      <p:to>
                                        <p:strVal val="visible"/>
                                      </p:to>
                                    </p:set>
                                    <p:animEffect transition="in" filter="wipe(right)">
                                      <p:cBhvr>
                                        <p:cTn id="25" dur="500"/>
                                        <p:tgtEl>
                                          <p:spTgt spid="403507"/>
                                        </p:tgtEl>
                                      </p:cBhvr>
                                    </p:animEffect>
                                  </p:childTnLst>
                                </p:cTn>
                              </p:par>
                              <p:par>
                                <p:cTn id="26" presetID="22" presetClass="entr" presetSubtype="2" fill="hold" nodeType="withEffect">
                                  <p:stCondLst>
                                    <p:cond delay="0"/>
                                  </p:stCondLst>
                                  <p:childTnLst>
                                    <p:set>
                                      <p:cBhvr>
                                        <p:cTn id="27" dur="1" fill="hold">
                                          <p:stCondLst>
                                            <p:cond delay="0"/>
                                          </p:stCondLst>
                                        </p:cTn>
                                        <p:tgtEl>
                                          <p:spTgt spid="403509"/>
                                        </p:tgtEl>
                                        <p:attrNameLst>
                                          <p:attrName>style.visibility</p:attrName>
                                        </p:attrNameLst>
                                      </p:cBhvr>
                                      <p:to>
                                        <p:strVal val="visible"/>
                                      </p:to>
                                    </p:set>
                                    <p:animEffect transition="in" filter="wipe(right)">
                                      <p:cBhvr>
                                        <p:cTn id="28" dur="500"/>
                                        <p:tgtEl>
                                          <p:spTgt spid="403509"/>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403508"/>
                                        </p:tgtEl>
                                        <p:attrNameLst>
                                          <p:attrName>style.visibility</p:attrName>
                                        </p:attrNameLst>
                                      </p:cBhvr>
                                      <p:to>
                                        <p:strVal val="visible"/>
                                      </p:to>
                                    </p:set>
                                    <p:animEffect transition="in" filter="wipe(down)">
                                      <p:cBhvr>
                                        <p:cTn id="33" dur="500"/>
                                        <p:tgtEl>
                                          <p:spTgt spid="403508"/>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403510"/>
                                        </p:tgtEl>
                                        <p:attrNameLst>
                                          <p:attrName>style.visibility</p:attrName>
                                        </p:attrNameLst>
                                      </p:cBhvr>
                                      <p:to>
                                        <p:strVal val="visible"/>
                                      </p:to>
                                    </p:set>
                                    <p:animEffect transition="in" filter="wipe(down)">
                                      <p:cBhvr>
                                        <p:cTn id="36" dur="500"/>
                                        <p:tgtEl>
                                          <p:spTgt spid="403510"/>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nodeType="clickEffect">
                                  <p:stCondLst>
                                    <p:cond delay="0"/>
                                  </p:stCondLst>
                                  <p:childTnLst>
                                    <p:set>
                                      <p:cBhvr>
                                        <p:cTn id="40" dur="1" fill="hold">
                                          <p:stCondLst>
                                            <p:cond delay="0"/>
                                          </p:stCondLst>
                                        </p:cTn>
                                        <p:tgtEl>
                                          <p:spTgt spid="403511"/>
                                        </p:tgtEl>
                                        <p:attrNameLst>
                                          <p:attrName>style.visibility</p:attrName>
                                        </p:attrNameLst>
                                      </p:cBhvr>
                                      <p:to>
                                        <p:strVal val="visible"/>
                                      </p:to>
                                    </p:set>
                                    <p:animEffect transition="in" filter="wipe(up)">
                                      <p:cBhvr>
                                        <p:cTn id="41" dur="500"/>
                                        <p:tgtEl>
                                          <p:spTgt spid="403511"/>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nodeType="clickEffect">
                                  <p:stCondLst>
                                    <p:cond delay="0"/>
                                  </p:stCondLst>
                                  <p:childTnLst>
                                    <p:set>
                                      <p:cBhvr>
                                        <p:cTn id="45" dur="1" fill="hold">
                                          <p:stCondLst>
                                            <p:cond delay="0"/>
                                          </p:stCondLst>
                                        </p:cTn>
                                        <p:tgtEl>
                                          <p:spTgt spid="403512"/>
                                        </p:tgtEl>
                                        <p:attrNameLst>
                                          <p:attrName>style.visibility</p:attrName>
                                        </p:attrNameLst>
                                      </p:cBhvr>
                                      <p:to>
                                        <p:strVal val="visible"/>
                                      </p:to>
                                    </p:set>
                                    <p:animEffect transition="in" filter="wipe(up)">
                                      <p:cBhvr>
                                        <p:cTn id="46" dur="500"/>
                                        <p:tgtEl>
                                          <p:spTgt spid="403512"/>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1" fill="hold" nodeType="clickEffect">
                                  <p:stCondLst>
                                    <p:cond delay="0"/>
                                  </p:stCondLst>
                                  <p:childTnLst>
                                    <p:set>
                                      <p:cBhvr>
                                        <p:cTn id="50" dur="1" fill="hold">
                                          <p:stCondLst>
                                            <p:cond delay="0"/>
                                          </p:stCondLst>
                                        </p:cTn>
                                        <p:tgtEl>
                                          <p:spTgt spid="403469"/>
                                        </p:tgtEl>
                                        <p:attrNameLst>
                                          <p:attrName>style.visibility</p:attrName>
                                        </p:attrNameLst>
                                      </p:cBhvr>
                                      <p:to>
                                        <p:strVal val="visible"/>
                                      </p:to>
                                    </p:set>
                                    <p:animEffect transition="in" filter="wipe(up)">
                                      <p:cBhvr>
                                        <p:cTn id="51" dur="500"/>
                                        <p:tgtEl>
                                          <p:spTgt spid="403469"/>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nodeType="click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down)">
                                      <p:cBhvr>
                                        <p:cTn id="56" dur="500"/>
                                        <p:tgtEl>
                                          <p:spTgt spid="7"/>
                                        </p:tgtEl>
                                      </p:cBhvr>
                                    </p:animEffect>
                                  </p:childTnLst>
                                </p:cTn>
                              </p:par>
                            </p:childTnLst>
                          </p:cTn>
                        </p:par>
                      </p:childTnLst>
                    </p:cTn>
                  </p:par>
                  <p:par>
                    <p:cTn id="57" fill="hold">
                      <p:stCondLst>
                        <p:cond delay="indefinite"/>
                      </p:stCondLst>
                      <p:childTnLst>
                        <p:par>
                          <p:cTn id="58" fill="hold">
                            <p:stCondLst>
                              <p:cond delay="0"/>
                            </p:stCondLst>
                            <p:childTnLst>
                              <p:par>
                                <p:cTn id="59" presetID="9" presetClass="entr" presetSubtype="0" fill="hold" grpId="0" nodeType="clickEffect">
                                  <p:stCondLst>
                                    <p:cond delay="0"/>
                                  </p:stCondLst>
                                  <p:childTnLst>
                                    <p:set>
                                      <p:cBhvr>
                                        <p:cTn id="60" dur="1" fill="hold">
                                          <p:stCondLst>
                                            <p:cond delay="0"/>
                                          </p:stCondLst>
                                        </p:cTn>
                                        <p:tgtEl>
                                          <p:spTgt spid="403464"/>
                                        </p:tgtEl>
                                        <p:attrNameLst>
                                          <p:attrName>style.visibility</p:attrName>
                                        </p:attrNameLst>
                                      </p:cBhvr>
                                      <p:to>
                                        <p:strVal val="visible"/>
                                      </p:to>
                                    </p:set>
                                    <p:animEffect transition="in" filter="dissolve">
                                      <p:cBhvr>
                                        <p:cTn id="61" dur="500"/>
                                        <p:tgtEl>
                                          <p:spTgt spid="403464"/>
                                        </p:tgtEl>
                                      </p:cBhvr>
                                    </p:animEffect>
                                  </p:childTnLst>
                                </p:cTn>
                              </p:par>
                            </p:childTnLst>
                          </p:cTn>
                        </p:par>
                      </p:childTnLst>
                    </p:cTn>
                  </p:par>
                  <p:par>
                    <p:cTn id="62" fill="hold">
                      <p:stCondLst>
                        <p:cond delay="indefinite"/>
                      </p:stCondLst>
                      <p:childTnLst>
                        <p:par>
                          <p:cTn id="63" fill="hold">
                            <p:stCondLst>
                              <p:cond delay="0"/>
                            </p:stCondLst>
                            <p:childTnLst>
                              <p:par>
                                <p:cTn id="64" presetID="9" presetClass="entr" presetSubtype="0" fill="hold" grpId="0" nodeType="clickEffect">
                                  <p:stCondLst>
                                    <p:cond delay="0"/>
                                  </p:stCondLst>
                                  <p:childTnLst>
                                    <p:set>
                                      <p:cBhvr>
                                        <p:cTn id="65" dur="1" fill="hold">
                                          <p:stCondLst>
                                            <p:cond delay="0"/>
                                          </p:stCondLst>
                                        </p:cTn>
                                        <p:tgtEl>
                                          <p:spTgt spid="403480"/>
                                        </p:tgtEl>
                                        <p:attrNameLst>
                                          <p:attrName>style.visibility</p:attrName>
                                        </p:attrNameLst>
                                      </p:cBhvr>
                                      <p:to>
                                        <p:strVal val="visible"/>
                                      </p:to>
                                    </p:set>
                                    <p:animEffect transition="in" filter="dissolve">
                                      <p:cBhvr>
                                        <p:cTn id="66" dur="500"/>
                                        <p:tgtEl>
                                          <p:spTgt spid="403480"/>
                                        </p:tgtEl>
                                      </p:cBhvr>
                                    </p:animEffect>
                                  </p:childTnLst>
                                </p:cTn>
                              </p:par>
                              <p:par>
                                <p:cTn id="67" presetID="9" presetClass="entr" presetSubtype="0" fill="hold" grpId="0" nodeType="withEffect">
                                  <p:stCondLst>
                                    <p:cond delay="0"/>
                                  </p:stCondLst>
                                  <p:childTnLst>
                                    <p:set>
                                      <p:cBhvr>
                                        <p:cTn id="68" dur="1" fill="hold">
                                          <p:stCondLst>
                                            <p:cond delay="0"/>
                                          </p:stCondLst>
                                        </p:cTn>
                                        <p:tgtEl>
                                          <p:spTgt spid="403481"/>
                                        </p:tgtEl>
                                        <p:attrNameLst>
                                          <p:attrName>style.visibility</p:attrName>
                                        </p:attrNameLst>
                                      </p:cBhvr>
                                      <p:to>
                                        <p:strVal val="visible"/>
                                      </p:to>
                                    </p:set>
                                    <p:animEffect transition="in" filter="dissolve">
                                      <p:cBhvr>
                                        <p:cTn id="69" dur="500"/>
                                        <p:tgtEl>
                                          <p:spTgt spid="403481"/>
                                        </p:tgtEl>
                                      </p:cBhvr>
                                    </p:animEffect>
                                  </p:childTnLst>
                                </p:cTn>
                              </p:par>
                            </p:childTnLst>
                          </p:cTn>
                        </p:par>
                        <p:par>
                          <p:cTn id="70" fill="hold">
                            <p:stCondLst>
                              <p:cond delay="500"/>
                            </p:stCondLst>
                            <p:childTnLst>
                              <p:par>
                                <p:cTn id="71" presetID="22" presetClass="entr" presetSubtype="8" fill="hold" nodeType="afterEffect">
                                  <p:stCondLst>
                                    <p:cond delay="0"/>
                                  </p:stCondLst>
                                  <p:childTnLst>
                                    <p:set>
                                      <p:cBhvr>
                                        <p:cTn id="72" dur="1" fill="hold">
                                          <p:stCondLst>
                                            <p:cond delay="0"/>
                                          </p:stCondLst>
                                        </p:cTn>
                                        <p:tgtEl>
                                          <p:spTgt spid="403483"/>
                                        </p:tgtEl>
                                        <p:attrNameLst>
                                          <p:attrName>style.visibility</p:attrName>
                                        </p:attrNameLst>
                                      </p:cBhvr>
                                      <p:to>
                                        <p:strVal val="visible"/>
                                      </p:to>
                                    </p:set>
                                    <p:animEffect transition="in" filter="wipe(left)">
                                      <p:cBhvr>
                                        <p:cTn id="73" dur="500"/>
                                        <p:tgtEl>
                                          <p:spTgt spid="403483"/>
                                        </p:tgtEl>
                                      </p:cBhvr>
                                    </p:animEffect>
                                  </p:childTnLst>
                                </p:cTn>
                              </p:par>
                              <p:par>
                                <p:cTn id="74" presetID="22" presetClass="entr" presetSubtype="8" fill="hold" nodeType="withEffect">
                                  <p:stCondLst>
                                    <p:cond delay="0"/>
                                  </p:stCondLst>
                                  <p:childTnLst>
                                    <p:set>
                                      <p:cBhvr>
                                        <p:cTn id="75" dur="1" fill="hold">
                                          <p:stCondLst>
                                            <p:cond delay="0"/>
                                          </p:stCondLst>
                                        </p:cTn>
                                        <p:tgtEl>
                                          <p:spTgt spid="403482"/>
                                        </p:tgtEl>
                                        <p:attrNameLst>
                                          <p:attrName>style.visibility</p:attrName>
                                        </p:attrNameLst>
                                      </p:cBhvr>
                                      <p:to>
                                        <p:strVal val="visible"/>
                                      </p:to>
                                    </p:set>
                                    <p:animEffect transition="in" filter="wipe(left)">
                                      <p:cBhvr>
                                        <p:cTn id="76" dur="500"/>
                                        <p:tgtEl>
                                          <p:spTgt spid="403482"/>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2" fill="hold" nodeType="clickEffect">
                                  <p:stCondLst>
                                    <p:cond delay="0"/>
                                  </p:stCondLst>
                                  <p:childTnLst>
                                    <p:set>
                                      <p:cBhvr>
                                        <p:cTn id="80" dur="1" fill="hold">
                                          <p:stCondLst>
                                            <p:cond delay="0"/>
                                          </p:stCondLst>
                                        </p:cTn>
                                        <p:tgtEl>
                                          <p:spTgt spid="403514"/>
                                        </p:tgtEl>
                                        <p:attrNameLst>
                                          <p:attrName>style.visibility</p:attrName>
                                        </p:attrNameLst>
                                      </p:cBhvr>
                                      <p:to>
                                        <p:strVal val="visible"/>
                                      </p:to>
                                    </p:set>
                                    <p:animEffect transition="in" filter="wipe(right)">
                                      <p:cBhvr>
                                        <p:cTn id="81" dur="500"/>
                                        <p:tgtEl>
                                          <p:spTgt spid="403514"/>
                                        </p:tgtEl>
                                      </p:cBhvr>
                                    </p:animEffect>
                                  </p:childTnLst>
                                </p:cTn>
                              </p:par>
                              <p:par>
                                <p:cTn id="82" presetID="22" presetClass="entr" presetSubtype="2" fill="hold" nodeType="withEffect">
                                  <p:stCondLst>
                                    <p:cond delay="0"/>
                                  </p:stCondLst>
                                  <p:childTnLst>
                                    <p:set>
                                      <p:cBhvr>
                                        <p:cTn id="83" dur="1" fill="hold">
                                          <p:stCondLst>
                                            <p:cond delay="0"/>
                                          </p:stCondLst>
                                        </p:cTn>
                                        <p:tgtEl>
                                          <p:spTgt spid="403515"/>
                                        </p:tgtEl>
                                        <p:attrNameLst>
                                          <p:attrName>style.visibility</p:attrName>
                                        </p:attrNameLst>
                                      </p:cBhvr>
                                      <p:to>
                                        <p:strVal val="visible"/>
                                      </p:to>
                                    </p:set>
                                    <p:animEffect transition="in" filter="wipe(right)">
                                      <p:cBhvr>
                                        <p:cTn id="84" dur="500"/>
                                        <p:tgtEl>
                                          <p:spTgt spid="403515"/>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1" fill="hold" nodeType="clickEffect">
                                  <p:stCondLst>
                                    <p:cond delay="0"/>
                                  </p:stCondLst>
                                  <p:childTnLst>
                                    <p:set>
                                      <p:cBhvr>
                                        <p:cTn id="88" dur="1" fill="hold">
                                          <p:stCondLst>
                                            <p:cond delay="0"/>
                                          </p:stCondLst>
                                        </p:cTn>
                                        <p:tgtEl>
                                          <p:spTgt spid="403513"/>
                                        </p:tgtEl>
                                        <p:attrNameLst>
                                          <p:attrName>style.visibility</p:attrName>
                                        </p:attrNameLst>
                                      </p:cBhvr>
                                      <p:to>
                                        <p:strVal val="visible"/>
                                      </p:to>
                                    </p:set>
                                    <p:animEffect transition="in" filter="wipe(up)">
                                      <p:cBhvr>
                                        <p:cTn id="89" dur="500"/>
                                        <p:tgtEl>
                                          <p:spTgt spid="403513"/>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4" fill="hold" grpId="0" nodeType="clickEffect">
                                  <p:stCondLst>
                                    <p:cond delay="0"/>
                                  </p:stCondLst>
                                  <p:childTnLst>
                                    <p:set>
                                      <p:cBhvr>
                                        <p:cTn id="93" dur="1" fill="hold">
                                          <p:stCondLst>
                                            <p:cond delay="0"/>
                                          </p:stCondLst>
                                        </p:cTn>
                                        <p:tgtEl>
                                          <p:spTgt spid="403499"/>
                                        </p:tgtEl>
                                        <p:attrNameLst>
                                          <p:attrName>style.visibility</p:attrName>
                                        </p:attrNameLst>
                                      </p:cBhvr>
                                      <p:to>
                                        <p:strVal val="visible"/>
                                      </p:to>
                                    </p:set>
                                    <p:animEffect transition="in" filter="wipe(down)">
                                      <p:cBhvr>
                                        <p:cTn id="94" dur="500"/>
                                        <p:tgtEl>
                                          <p:spTgt spid="403499"/>
                                        </p:tgtEl>
                                      </p:cBhvr>
                                    </p:animEffect>
                                  </p:childTnLst>
                                </p:cTn>
                              </p:par>
                            </p:childTnLst>
                          </p:cTn>
                        </p:par>
                        <p:par>
                          <p:cTn id="95" fill="hold">
                            <p:stCondLst>
                              <p:cond delay="500"/>
                            </p:stCondLst>
                            <p:childTnLst>
                              <p:par>
                                <p:cTn id="96" presetID="22" presetClass="entr" presetSubtype="8" fill="hold" nodeType="afterEffect">
                                  <p:stCondLst>
                                    <p:cond delay="0"/>
                                  </p:stCondLst>
                                  <p:childTnLst>
                                    <p:set>
                                      <p:cBhvr>
                                        <p:cTn id="97" dur="1" fill="hold">
                                          <p:stCondLst>
                                            <p:cond delay="0"/>
                                          </p:stCondLst>
                                        </p:cTn>
                                        <p:tgtEl>
                                          <p:spTgt spid="403484"/>
                                        </p:tgtEl>
                                        <p:attrNameLst>
                                          <p:attrName>style.visibility</p:attrName>
                                        </p:attrNameLst>
                                      </p:cBhvr>
                                      <p:to>
                                        <p:strVal val="visible"/>
                                      </p:to>
                                    </p:set>
                                    <p:animEffect transition="in" filter="wipe(left)">
                                      <p:cBhvr>
                                        <p:cTn id="98" dur="500"/>
                                        <p:tgtEl>
                                          <p:spTgt spid="403484"/>
                                        </p:tgtEl>
                                      </p:cBhvr>
                                    </p:animEffect>
                                  </p:childTnLst>
                                </p:cTn>
                              </p:par>
                            </p:childTnLst>
                          </p:cTn>
                        </p:par>
                        <p:par>
                          <p:cTn id="99" fill="hold">
                            <p:stCondLst>
                              <p:cond delay="1000"/>
                            </p:stCondLst>
                            <p:childTnLst>
                              <p:par>
                                <p:cTn id="100" presetID="22" presetClass="entr" presetSubtype="1" fill="hold" nodeType="afterEffect">
                                  <p:stCondLst>
                                    <p:cond delay="0"/>
                                  </p:stCondLst>
                                  <p:childTnLst>
                                    <p:set>
                                      <p:cBhvr>
                                        <p:cTn id="101" dur="1" fill="hold">
                                          <p:stCondLst>
                                            <p:cond delay="0"/>
                                          </p:stCondLst>
                                        </p:cTn>
                                        <p:tgtEl>
                                          <p:spTgt spid="403486"/>
                                        </p:tgtEl>
                                        <p:attrNameLst>
                                          <p:attrName>style.visibility</p:attrName>
                                        </p:attrNameLst>
                                      </p:cBhvr>
                                      <p:to>
                                        <p:strVal val="visible"/>
                                      </p:to>
                                    </p:set>
                                    <p:animEffect transition="in" filter="wipe(up)">
                                      <p:cBhvr>
                                        <p:cTn id="102" dur="500"/>
                                        <p:tgtEl>
                                          <p:spTgt spid="403486"/>
                                        </p:tgtEl>
                                      </p:cBhvr>
                                    </p:animEffect>
                                  </p:childTnLst>
                                </p:cTn>
                              </p:par>
                            </p:childTnLst>
                          </p:cTn>
                        </p:par>
                        <p:par>
                          <p:cTn id="103" fill="hold">
                            <p:stCondLst>
                              <p:cond delay="1500"/>
                            </p:stCondLst>
                            <p:childTnLst>
                              <p:par>
                                <p:cTn id="104" presetID="22" presetClass="entr" presetSubtype="2" fill="hold" nodeType="afterEffect">
                                  <p:stCondLst>
                                    <p:cond delay="0"/>
                                  </p:stCondLst>
                                  <p:childTnLst>
                                    <p:set>
                                      <p:cBhvr>
                                        <p:cTn id="105" dur="1" fill="hold">
                                          <p:stCondLst>
                                            <p:cond delay="0"/>
                                          </p:stCondLst>
                                        </p:cTn>
                                        <p:tgtEl>
                                          <p:spTgt spid="403485"/>
                                        </p:tgtEl>
                                        <p:attrNameLst>
                                          <p:attrName>style.visibility</p:attrName>
                                        </p:attrNameLst>
                                      </p:cBhvr>
                                      <p:to>
                                        <p:strVal val="visible"/>
                                      </p:to>
                                    </p:set>
                                    <p:animEffect transition="in" filter="wipe(right)">
                                      <p:cBhvr>
                                        <p:cTn id="106" dur="500"/>
                                        <p:tgtEl>
                                          <p:spTgt spid="403485"/>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1" fill="hold" nodeType="clickEffect">
                                  <p:stCondLst>
                                    <p:cond delay="0"/>
                                  </p:stCondLst>
                                  <p:childTnLst>
                                    <p:set>
                                      <p:cBhvr>
                                        <p:cTn id="110" dur="1" fill="hold">
                                          <p:stCondLst>
                                            <p:cond delay="0"/>
                                          </p:stCondLst>
                                        </p:cTn>
                                        <p:tgtEl>
                                          <p:spTgt spid="403497"/>
                                        </p:tgtEl>
                                        <p:attrNameLst>
                                          <p:attrName>style.visibility</p:attrName>
                                        </p:attrNameLst>
                                      </p:cBhvr>
                                      <p:to>
                                        <p:strVal val="visible"/>
                                      </p:to>
                                    </p:set>
                                    <p:animEffect transition="in" filter="wipe(up)">
                                      <p:cBhvr>
                                        <p:cTn id="111" dur="500"/>
                                        <p:tgtEl>
                                          <p:spTgt spid="403497"/>
                                        </p:tgtEl>
                                      </p:cBhvr>
                                    </p:animEffect>
                                  </p:childTnLst>
                                </p:cTn>
                              </p:par>
                              <p:par>
                                <p:cTn id="112" presetID="22" presetClass="entr" presetSubtype="1" fill="hold" nodeType="withEffect">
                                  <p:stCondLst>
                                    <p:cond delay="0"/>
                                  </p:stCondLst>
                                  <p:childTnLst>
                                    <p:set>
                                      <p:cBhvr>
                                        <p:cTn id="113" dur="1" fill="hold">
                                          <p:stCondLst>
                                            <p:cond delay="0"/>
                                          </p:stCondLst>
                                        </p:cTn>
                                        <p:tgtEl>
                                          <p:spTgt spid="403498"/>
                                        </p:tgtEl>
                                        <p:attrNameLst>
                                          <p:attrName>style.visibility</p:attrName>
                                        </p:attrNameLst>
                                      </p:cBhvr>
                                      <p:to>
                                        <p:strVal val="visible"/>
                                      </p:to>
                                    </p:set>
                                    <p:animEffect transition="in" filter="wipe(up)">
                                      <p:cBhvr>
                                        <p:cTn id="114" dur="500"/>
                                        <p:tgtEl>
                                          <p:spTgt spid="403498"/>
                                        </p:tgtEl>
                                      </p:cBhvr>
                                    </p:animEffect>
                                  </p:childTnLst>
                                </p:cTn>
                              </p:par>
                            </p:childTnLst>
                          </p:cTn>
                        </p:par>
                      </p:childTnLst>
                    </p:cTn>
                  </p:par>
                  <p:par>
                    <p:cTn id="115" fill="hold">
                      <p:stCondLst>
                        <p:cond delay="indefinite"/>
                      </p:stCondLst>
                      <p:childTnLst>
                        <p:par>
                          <p:cTn id="116" fill="hold">
                            <p:stCondLst>
                              <p:cond delay="0"/>
                            </p:stCondLst>
                            <p:childTnLst>
                              <p:par>
                                <p:cTn id="117" presetID="22" presetClass="entr" presetSubtype="8" fill="hold" nodeType="clickEffect">
                                  <p:stCondLst>
                                    <p:cond delay="0"/>
                                  </p:stCondLst>
                                  <p:childTnLst>
                                    <p:set>
                                      <p:cBhvr>
                                        <p:cTn id="118" dur="1" fill="hold">
                                          <p:stCondLst>
                                            <p:cond delay="0"/>
                                          </p:stCondLst>
                                        </p:cTn>
                                        <p:tgtEl>
                                          <p:spTgt spid="403516"/>
                                        </p:tgtEl>
                                        <p:attrNameLst>
                                          <p:attrName>style.visibility</p:attrName>
                                        </p:attrNameLst>
                                      </p:cBhvr>
                                      <p:to>
                                        <p:strVal val="visible"/>
                                      </p:to>
                                    </p:set>
                                    <p:animEffect transition="in" filter="wipe(left)">
                                      <p:cBhvr>
                                        <p:cTn id="119" dur="500"/>
                                        <p:tgtEl>
                                          <p:spTgt spid="403516"/>
                                        </p:tgtEl>
                                      </p:cBhvr>
                                    </p:animEffect>
                                  </p:childTnLst>
                                </p:cTn>
                              </p:par>
                              <p:par>
                                <p:cTn id="120" presetID="22" presetClass="entr" presetSubtype="8" fill="hold" nodeType="withEffect">
                                  <p:stCondLst>
                                    <p:cond delay="0"/>
                                  </p:stCondLst>
                                  <p:childTnLst>
                                    <p:set>
                                      <p:cBhvr>
                                        <p:cTn id="121" dur="1" fill="hold">
                                          <p:stCondLst>
                                            <p:cond delay="0"/>
                                          </p:stCondLst>
                                        </p:cTn>
                                        <p:tgtEl>
                                          <p:spTgt spid="403517"/>
                                        </p:tgtEl>
                                        <p:attrNameLst>
                                          <p:attrName>style.visibility</p:attrName>
                                        </p:attrNameLst>
                                      </p:cBhvr>
                                      <p:to>
                                        <p:strVal val="visible"/>
                                      </p:to>
                                    </p:set>
                                    <p:animEffect transition="in" filter="wipe(left)">
                                      <p:cBhvr>
                                        <p:cTn id="122" dur="500"/>
                                        <p:tgtEl>
                                          <p:spTgt spid="403517"/>
                                        </p:tgtEl>
                                      </p:cBhvr>
                                    </p:animEffect>
                                  </p:childTnLst>
                                </p:cTn>
                              </p:par>
                            </p:childTnLst>
                          </p:cTn>
                        </p:par>
                      </p:childTnLst>
                    </p:cTn>
                  </p:par>
                  <p:par>
                    <p:cTn id="123" fill="hold">
                      <p:stCondLst>
                        <p:cond delay="indefinite"/>
                      </p:stCondLst>
                      <p:childTnLst>
                        <p:par>
                          <p:cTn id="124" fill="hold">
                            <p:stCondLst>
                              <p:cond delay="0"/>
                            </p:stCondLst>
                            <p:childTnLst>
                              <p:par>
                                <p:cTn id="125" presetID="22" presetClass="entr" presetSubtype="8" fill="hold" grpId="0" nodeType="clickEffect">
                                  <p:stCondLst>
                                    <p:cond delay="0"/>
                                  </p:stCondLst>
                                  <p:iterate type="wd">
                                    <p:tmPct val="10000"/>
                                  </p:iterate>
                                  <p:childTnLst>
                                    <p:set>
                                      <p:cBhvr>
                                        <p:cTn id="126" dur="1" fill="hold">
                                          <p:stCondLst>
                                            <p:cond delay="0"/>
                                          </p:stCondLst>
                                        </p:cTn>
                                        <p:tgtEl>
                                          <p:spTgt spid="403502"/>
                                        </p:tgtEl>
                                        <p:attrNameLst>
                                          <p:attrName>style.visibility</p:attrName>
                                        </p:attrNameLst>
                                      </p:cBhvr>
                                      <p:to>
                                        <p:strVal val="visible"/>
                                      </p:to>
                                    </p:set>
                                    <p:animEffect transition="in" filter="wipe(left)">
                                      <p:cBhvr>
                                        <p:cTn id="127" dur="500"/>
                                        <p:tgtEl>
                                          <p:spTgt spid="4035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3464" grpId="0" animBg="1"/>
      <p:bldP spid="403480" grpId="0" animBg="1"/>
      <p:bldP spid="403481" grpId="0" animBg="1"/>
      <p:bldP spid="403499" grpId="0" animBg="1"/>
      <p:bldP spid="403502" grpId="0"/>
      <p:bldP spid="403508" grpId="0" animBg="1"/>
      <p:bldP spid="403510"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03AE8CBD-4E2C-41CA-B82E-CFD8D8AD0F65}"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15:55:43</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9"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5pPr>
          </a:lstStyle>
          <a:p>
            <a:pPr lvl="0" algn="r" eaLnBrk="1" hangingPunct="1"/>
            <a:fld id="{9A0DB2DC-4C9A-4742-B13C-FB6460FD3503}" type="slidenum">
              <a:rPr lang="en-US" altLang="zh-CN" sz="1400" b="0" i="0" dirty="0">
                <a:solidFill>
                  <a:schemeClr val="tx1"/>
                </a:solidFill>
                <a:latin typeface="Times New Roman" panose="02020603050405020304" pitchFamily="18" charset="0"/>
              </a:rPr>
              <a:t>61</a:t>
            </a:fld>
            <a:endParaRPr lang="en-US" altLang="zh-CN" sz="1400" b="0" i="0" dirty="0">
              <a:solidFill>
                <a:schemeClr val="tx1"/>
              </a:solidFill>
              <a:latin typeface="Times New Roman" panose="02020603050405020304" pitchFamily="18" charset="0"/>
            </a:endParaRPr>
          </a:p>
        </p:txBody>
      </p:sp>
      <p:sp>
        <p:nvSpPr>
          <p:cNvPr id="68613" name="Rectangle 4"/>
          <p:cNvSpPr/>
          <p:nvPr/>
        </p:nvSpPr>
        <p:spPr>
          <a:xfrm>
            <a:off x="-142875" y="0"/>
            <a:ext cx="9393238"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7.4.4 </a:t>
            </a:r>
            <a:r>
              <a:rPr lang="zh-CN" altLang="en-US" i="0" dirty="0">
                <a:solidFill>
                  <a:srgbClr val="000066"/>
                </a:solidFill>
                <a:latin typeface="仿宋_GB2312" pitchFamily="49" charset="-122"/>
                <a:ea typeface="仿宋_GB2312" pitchFamily="49" charset="-122"/>
              </a:rPr>
              <a:t>看视图步骤小结</a:t>
            </a:r>
            <a:endParaRPr lang="zh-CN" altLang="en-US" sz="1800" i="0" dirty="0">
              <a:solidFill>
                <a:srgbClr val="FF3300"/>
              </a:solidFill>
              <a:latin typeface="仿宋_GB2312" pitchFamily="49" charset="-122"/>
              <a:ea typeface="仿宋_GB2312" pitchFamily="49" charset="-122"/>
            </a:endParaRPr>
          </a:p>
        </p:txBody>
      </p:sp>
      <p:pic>
        <p:nvPicPr>
          <p:cNvPr id="407559" name="Picture 7"/>
          <p:cNvPicPr>
            <a:picLocks noChangeAspect="1"/>
          </p:cNvPicPr>
          <p:nvPr/>
        </p:nvPicPr>
        <p:blipFill>
          <a:blip r:embed="rId2"/>
          <a:stretch>
            <a:fillRect/>
          </a:stretch>
        </p:blipFill>
        <p:spPr>
          <a:xfrm>
            <a:off x="52388" y="4251325"/>
            <a:ext cx="1944687" cy="2263775"/>
          </a:xfrm>
          <a:prstGeom prst="rect">
            <a:avLst/>
          </a:prstGeom>
          <a:noFill/>
          <a:ln w="9525">
            <a:noFill/>
          </a:ln>
        </p:spPr>
      </p:pic>
      <p:pic>
        <p:nvPicPr>
          <p:cNvPr id="407560" name="Picture 8"/>
          <p:cNvPicPr>
            <a:picLocks noChangeAspect="1"/>
          </p:cNvPicPr>
          <p:nvPr/>
        </p:nvPicPr>
        <p:blipFill>
          <a:blip r:embed="rId3"/>
          <a:stretch>
            <a:fillRect/>
          </a:stretch>
        </p:blipFill>
        <p:spPr>
          <a:xfrm>
            <a:off x="7029450" y="4251325"/>
            <a:ext cx="2114550" cy="2203450"/>
          </a:xfrm>
          <a:prstGeom prst="rect">
            <a:avLst/>
          </a:prstGeom>
          <a:noFill/>
          <a:ln w="9525">
            <a:noFill/>
          </a:ln>
        </p:spPr>
      </p:pic>
      <p:sp>
        <p:nvSpPr>
          <p:cNvPr id="407558" name="Text Box 6"/>
          <p:cNvSpPr txBox="1">
            <a:spLocks noChangeArrowheads="1"/>
          </p:cNvSpPr>
          <p:nvPr/>
        </p:nvSpPr>
        <p:spPr bwMode="auto">
          <a:xfrm>
            <a:off x="31750" y="365125"/>
            <a:ext cx="8948738" cy="3749675"/>
          </a:xfrm>
          <a:prstGeom prst="rect">
            <a:avLst/>
          </a:prstGeom>
          <a:noFill/>
          <a:ln w="9525" algn="ctr">
            <a:noFill/>
            <a:miter lim="800000"/>
          </a:ln>
          <a:effectLst/>
        </p:spPr>
        <p:txBody>
          <a:bodyPr>
            <a:spAutoFit/>
          </a:bodyPr>
          <a:lstStyle/>
          <a:p>
            <a:pPr marL="457200" marR="0" indent="-457200" algn="l" defTabSz="914400">
              <a:buClrTx/>
              <a:buSzTx/>
              <a:buFontTx/>
              <a:buNone/>
              <a:defRPr/>
            </a:pPr>
            <a:r>
              <a:rPr kumimoji="1" lang="zh-CN" altLang="en-US" sz="3200" u="sng" kern="1200" cap="none" spc="0" normalizeH="0" baseline="0" noProof="0" smtClean="0">
                <a:solidFill>
                  <a:schemeClr val="tx1"/>
                </a:solidFill>
                <a:latin typeface="Comic Sans MS" panose="030F0702030302020204" pitchFamily="66" charset="0"/>
                <a:ea typeface="宋体" panose="02010600030101010101" pitchFamily="2" charset="-122"/>
                <a:cs typeface="+mn-cs"/>
              </a:rPr>
              <a:t>看视图步骤如下：</a:t>
            </a:r>
          </a:p>
          <a:p>
            <a:pPr marL="457200" marR="0" indent="-457200" algn="l" defTabSz="914400">
              <a:buClrTx/>
              <a:buSzTx/>
              <a:buFontTx/>
              <a:buAutoNum type="arabicPeriod"/>
              <a:defRPr/>
            </a:pPr>
            <a:r>
              <a:rPr kumimoji="1" lang="zh-CN" altLang="en-US" sz="3200" i="0" kern="1200" cap="none" spc="0" normalizeH="0" baseline="0" noProof="0" smtClean="0">
                <a:solidFill>
                  <a:srgbClr val="FF0000"/>
                </a:solidFill>
                <a:effectLst>
                  <a:outerShdw blurRad="38100" dist="38100" dir="2700000" algn="tl">
                    <a:srgbClr val="C0C0C0"/>
                  </a:outerShdw>
                </a:effectLst>
                <a:latin typeface="Comic Sans MS" panose="030F0702030302020204" pitchFamily="66" charset="0"/>
                <a:ea typeface="宋体" panose="02010600030101010101" pitchFamily="2" charset="-122"/>
                <a:cs typeface="+mn-cs"/>
              </a:rPr>
              <a:t>初步了解。</a:t>
            </a:r>
            <a:r>
              <a:rPr kumimoji="1" lang="zh-CN" altLang="en-US" sz="2800" i="0" kern="1200" cap="none" spc="0" normalizeH="0" baseline="0" noProof="0" smtClean="0">
                <a:solidFill>
                  <a:schemeClr val="tx1"/>
                </a:solidFill>
                <a:effectLst>
                  <a:outerShdw blurRad="38100" dist="38100" dir="2700000" algn="tl">
                    <a:srgbClr val="C0C0C0"/>
                  </a:outerShdw>
                </a:effectLst>
                <a:latin typeface="Comic Sans MS" panose="030F0702030302020204" pitchFamily="66" charset="0"/>
                <a:ea typeface="宋体" panose="02010600030101010101" pitchFamily="2" charset="-122"/>
                <a:cs typeface="+mn-cs"/>
              </a:rPr>
              <a:t>根据给定的视图，初步确定它的大概形状和大小，并按照形体分析的方法分析其有哪几部分基本形体组成，重点是主视图。</a:t>
            </a:r>
          </a:p>
          <a:p>
            <a:pPr marL="457200" marR="0" indent="-457200" algn="l" defTabSz="914400">
              <a:buClrTx/>
              <a:buSzTx/>
              <a:buFontTx/>
              <a:buAutoNum type="arabicPeriod"/>
              <a:defRPr/>
            </a:pPr>
            <a:r>
              <a:rPr kumimoji="1" lang="zh-CN" altLang="en-US" sz="3200" i="0" kern="1200" cap="none" spc="0" normalizeH="0" baseline="0" noProof="0" smtClean="0">
                <a:solidFill>
                  <a:srgbClr val="FF0000"/>
                </a:solidFill>
                <a:effectLst>
                  <a:outerShdw blurRad="38100" dist="38100" dir="2700000" algn="tl">
                    <a:srgbClr val="C0C0C0"/>
                  </a:outerShdw>
                </a:effectLst>
                <a:latin typeface="Comic Sans MS" panose="030F0702030302020204" pitchFamily="66" charset="0"/>
                <a:ea typeface="宋体" panose="02010600030101010101" pitchFamily="2" charset="-122"/>
                <a:cs typeface="+mn-cs"/>
              </a:rPr>
              <a:t>逐个分析。</a:t>
            </a:r>
            <a:r>
              <a:rPr kumimoji="1" lang="zh-CN" altLang="en-US" sz="2800" i="0" kern="1200" cap="none" spc="0" normalizeH="0" baseline="0" noProof="0" smtClean="0">
                <a:solidFill>
                  <a:schemeClr val="tx1"/>
                </a:solidFill>
                <a:effectLst>
                  <a:outerShdw blurRad="38100" dist="38100" dir="2700000" algn="tl">
                    <a:srgbClr val="C0C0C0"/>
                  </a:outerShdw>
                </a:effectLst>
                <a:latin typeface="Comic Sans MS" panose="030F0702030302020204" pitchFamily="66" charset="0"/>
                <a:ea typeface="宋体" panose="02010600030101010101" pitchFamily="2" charset="-122"/>
                <a:cs typeface="+mn-cs"/>
              </a:rPr>
              <a:t>依据形体分析法和线面分析法对各部分的形状和线面逐个进行分析。</a:t>
            </a:r>
          </a:p>
          <a:p>
            <a:pPr marL="457200" marR="0" indent="-457200" algn="l" defTabSz="914400">
              <a:buClrTx/>
              <a:buSzTx/>
              <a:buFontTx/>
              <a:buAutoNum type="arabicPeriod"/>
              <a:defRPr/>
            </a:pPr>
            <a:r>
              <a:rPr kumimoji="1" lang="zh-CN" altLang="en-US" sz="3200" i="0" kern="1200" cap="none" spc="0" normalizeH="0" baseline="0" noProof="0" smtClean="0">
                <a:solidFill>
                  <a:srgbClr val="FF0000"/>
                </a:solidFill>
                <a:effectLst>
                  <a:outerShdw blurRad="38100" dist="38100" dir="2700000" algn="tl">
                    <a:srgbClr val="C0C0C0"/>
                  </a:outerShdw>
                </a:effectLst>
                <a:latin typeface="Comic Sans MS" panose="030F0702030302020204" pitchFamily="66" charset="0"/>
                <a:ea typeface="宋体" panose="02010600030101010101" pitchFamily="2" charset="-122"/>
                <a:cs typeface="+mn-cs"/>
              </a:rPr>
              <a:t>综合想象。</a:t>
            </a:r>
            <a:r>
              <a:rPr kumimoji="1" lang="zh-CN" altLang="en-US" sz="2800" i="0" kern="1200" cap="none" spc="0" normalizeH="0" baseline="0" noProof="0" smtClean="0">
                <a:solidFill>
                  <a:schemeClr val="tx1"/>
                </a:solidFill>
                <a:effectLst>
                  <a:outerShdw blurRad="38100" dist="38100" dir="2700000" algn="tl">
                    <a:srgbClr val="C0C0C0"/>
                  </a:outerShdw>
                </a:effectLst>
                <a:latin typeface="Comic Sans MS" panose="030F0702030302020204" pitchFamily="66" charset="0"/>
                <a:ea typeface="宋体" panose="02010600030101010101" pitchFamily="2" charset="-122"/>
                <a:cs typeface="+mn-cs"/>
              </a:rPr>
              <a:t>确定各部分的相对位置以及相互之间的关系，想象出整个物体的形状或补全整个视图。</a:t>
            </a:r>
          </a:p>
        </p:txBody>
      </p:sp>
      <p:sp>
        <p:nvSpPr>
          <p:cNvPr id="407561" name="Text Box 9"/>
          <p:cNvSpPr txBox="1">
            <a:spLocks noChangeArrowheads="1"/>
          </p:cNvSpPr>
          <p:nvPr/>
        </p:nvSpPr>
        <p:spPr bwMode="auto">
          <a:xfrm>
            <a:off x="1884363" y="4165600"/>
            <a:ext cx="5213350" cy="1739900"/>
          </a:xfrm>
          <a:prstGeom prst="rect">
            <a:avLst/>
          </a:prstGeom>
          <a:noFill/>
          <a:ln w="9525" algn="ctr">
            <a:noFill/>
            <a:miter lim="800000"/>
          </a:ln>
          <a:effectLst/>
        </p:spPr>
        <p:txBody>
          <a:bodyPr wrap="none">
            <a:spAutoFit/>
          </a:bodyPr>
          <a:lstStyle/>
          <a:p>
            <a:pPr marR="0" defTabSz="914400">
              <a:buClrTx/>
              <a:buSzTx/>
              <a:buFontTx/>
              <a:buNone/>
              <a:defRPr/>
            </a:pPr>
            <a:r>
              <a:rPr kumimoji="1" lang="zh-CN" altLang="en-US" sz="3600" i="0" kern="1200" cap="none" spc="0" normalizeH="0" baseline="0" noProof="0" dirty="0" smtClean="0">
                <a:effectLst>
                  <a:outerShdw blurRad="38100" dist="38100" dir="2700000" algn="tl">
                    <a:srgbClr val="C0C0C0"/>
                  </a:outerShdw>
                </a:effectLst>
                <a:latin typeface="Comic Sans MS" panose="030F0702030302020204" pitchFamily="66" charset="0"/>
                <a:ea typeface="华文行楷" panose="02010800040101010101" pitchFamily="2" charset="-122"/>
                <a:cs typeface="+mn-cs"/>
              </a:rPr>
              <a:t>形体分析为主，</a:t>
            </a:r>
          </a:p>
          <a:p>
            <a:pPr marR="0" defTabSz="914400">
              <a:buClrTx/>
              <a:buSzTx/>
              <a:buFontTx/>
              <a:buNone/>
              <a:defRPr/>
            </a:pPr>
            <a:r>
              <a:rPr kumimoji="1" lang="zh-CN" altLang="en-US" sz="3600" i="0" kern="1200" cap="none" spc="0" normalizeH="0" baseline="0" noProof="0" dirty="0" smtClean="0">
                <a:effectLst>
                  <a:outerShdw blurRad="38100" dist="38100" dir="2700000" algn="tl">
                    <a:srgbClr val="C0C0C0"/>
                  </a:outerShdw>
                </a:effectLst>
                <a:latin typeface="Comic Sans MS" panose="030F0702030302020204" pitchFamily="66" charset="0"/>
                <a:ea typeface="华文行楷" panose="02010800040101010101" pitchFamily="2" charset="-122"/>
                <a:cs typeface="+mn-cs"/>
              </a:rPr>
              <a:t>结合线面分析，</a:t>
            </a:r>
          </a:p>
          <a:p>
            <a:pPr marR="0" defTabSz="914400">
              <a:buClrTx/>
              <a:buSzTx/>
              <a:buFontTx/>
              <a:buNone/>
              <a:defRPr/>
            </a:pPr>
            <a:r>
              <a:rPr kumimoji="1" lang="zh-CN" altLang="en-US" sz="3600" i="0" kern="1200" cap="none" spc="0" normalizeH="0" baseline="0" noProof="0" dirty="0" smtClean="0">
                <a:effectLst>
                  <a:outerShdw blurRad="38100" dist="38100" dir="2700000" algn="tl">
                    <a:srgbClr val="C0C0C0"/>
                  </a:outerShdw>
                </a:effectLst>
                <a:latin typeface="Comic Sans MS" panose="030F0702030302020204" pitchFamily="66" charset="0"/>
                <a:ea typeface="华文行楷" panose="02010800040101010101" pitchFamily="2" charset="-122"/>
                <a:cs typeface="+mn-cs"/>
              </a:rPr>
              <a:t>边分析、边想象、边作图</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07559"/>
                                        </p:tgtEl>
                                        <p:attrNameLst>
                                          <p:attrName>style.visibility</p:attrName>
                                        </p:attrNameLst>
                                      </p:cBhvr>
                                      <p:to>
                                        <p:strVal val="visible"/>
                                      </p:to>
                                    </p:set>
                                    <p:animEffect transition="in" filter="dissolve">
                                      <p:cBhvr>
                                        <p:cTn id="7" dur="500"/>
                                        <p:tgtEl>
                                          <p:spTgt spid="407559"/>
                                        </p:tgtEl>
                                      </p:cBhvr>
                                    </p:animEffect>
                                  </p:childTnLst>
                                </p:cTn>
                              </p:par>
                              <p:par>
                                <p:cTn id="8" presetID="9" presetClass="entr" presetSubtype="0" fill="hold" nodeType="withEffect">
                                  <p:stCondLst>
                                    <p:cond delay="0"/>
                                  </p:stCondLst>
                                  <p:childTnLst>
                                    <p:set>
                                      <p:cBhvr>
                                        <p:cTn id="9" dur="1" fill="hold">
                                          <p:stCondLst>
                                            <p:cond delay="0"/>
                                          </p:stCondLst>
                                        </p:cTn>
                                        <p:tgtEl>
                                          <p:spTgt spid="407560"/>
                                        </p:tgtEl>
                                        <p:attrNameLst>
                                          <p:attrName>style.visibility</p:attrName>
                                        </p:attrNameLst>
                                      </p:cBhvr>
                                      <p:to>
                                        <p:strVal val="visible"/>
                                      </p:to>
                                    </p:set>
                                    <p:animEffect transition="in" filter="dissolve">
                                      <p:cBhvr>
                                        <p:cTn id="10" dur="500"/>
                                        <p:tgtEl>
                                          <p:spTgt spid="407560"/>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iterate type="wd">
                                    <p:tmPct val="10000"/>
                                  </p:iterate>
                                  <p:childTnLst>
                                    <p:set>
                                      <p:cBhvr>
                                        <p:cTn id="14" dur="1" fill="hold">
                                          <p:stCondLst>
                                            <p:cond delay="0"/>
                                          </p:stCondLst>
                                        </p:cTn>
                                        <p:tgtEl>
                                          <p:spTgt spid="407558">
                                            <p:txEl>
                                              <p:pRg st="1" end="1"/>
                                            </p:txEl>
                                          </p:spTgt>
                                        </p:tgtEl>
                                        <p:attrNameLst>
                                          <p:attrName>style.visibility</p:attrName>
                                        </p:attrNameLst>
                                      </p:cBhvr>
                                      <p:to>
                                        <p:strVal val="visible"/>
                                      </p:to>
                                    </p:set>
                                    <p:animEffect transition="in" filter="wipe(left)">
                                      <p:cBhvr>
                                        <p:cTn id="15" dur="500"/>
                                        <p:tgtEl>
                                          <p:spTgt spid="407558">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iterate type="wd">
                                    <p:tmPct val="10000"/>
                                  </p:iterate>
                                  <p:childTnLst>
                                    <p:set>
                                      <p:cBhvr>
                                        <p:cTn id="19" dur="1" fill="hold">
                                          <p:stCondLst>
                                            <p:cond delay="0"/>
                                          </p:stCondLst>
                                        </p:cTn>
                                        <p:tgtEl>
                                          <p:spTgt spid="407558">
                                            <p:txEl>
                                              <p:pRg st="2" end="2"/>
                                            </p:txEl>
                                          </p:spTgt>
                                        </p:tgtEl>
                                        <p:attrNameLst>
                                          <p:attrName>style.visibility</p:attrName>
                                        </p:attrNameLst>
                                      </p:cBhvr>
                                      <p:to>
                                        <p:strVal val="visible"/>
                                      </p:to>
                                    </p:set>
                                    <p:animEffect transition="in" filter="wipe(left)">
                                      <p:cBhvr>
                                        <p:cTn id="20" dur="500"/>
                                        <p:tgtEl>
                                          <p:spTgt spid="407558">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iterate type="wd">
                                    <p:tmPct val="10000"/>
                                  </p:iterate>
                                  <p:childTnLst>
                                    <p:set>
                                      <p:cBhvr>
                                        <p:cTn id="24" dur="1" fill="hold">
                                          <p:stCondLst>
                                            <p:cond delay="0"/>
                                          </p:stCondLst>
                                        </p:cTn>
                                        <p:tgtEl>
                                          <p:spTgt spid="407558">
                                            <p:txEl>
                                              <p:pRg st="3" end="3"/>
                                            </p:txEl>
                                          </p:spTgt>
                                        </p:tgtEl>
                                        <p:attrNameLst>
                                          <p:attrName>style.visibility</p:attrName>
                                        </p:attrNameLst>
                                      </p:cBhvr>
                                      <p:to>
                                        <p:strVal val="visible"/>
                                      </p:to>
                                    </p:set>
                                    <p:animEffect transition="in" filter="wipe(left)">
                                      <p:cBhvr>
                                        <p:cTn id="25" dur="500"/>
                                        <p:tgtEl>
                                          <p:spTgt spid="407558">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407561"/>
                                        </p:tgtEl>
                                        <p:attrNameLst>
                                          <p:attrName>style.visibility</p:attrName>
                                        </p:attrNameLst>
                                      </p:cBhvr>
                                      <p:to>
                                        <p:strVal val="visible"/>
                                      </p:to>
                                    </p:set>
                                    <p:animEffect transition="in" filter="wipe(up)">
                                      <p:cBhvr>
                                        <p:cTn id="30" dur="1000"/>
                                        <p:tgtEl>
                                          <p:spTgt spid="4075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756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4AB43D01-9E92-47FC-A7D2-E1C39680F75C}"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15:55:42</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21"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5pPr>
          </a:lstStyle>
          <a:p>
            <a:pPr lvl="0" algn="r" eaLnBrk="1" hangingPunct="1"/>
            <a:fld id="{9A0DB2DC-4C9A-4742-B13C-FB6460FD3503}" type="slidenum">
              <a:rPr lang="en-US" altLang="zh-CN" sz="1400" b="0" i="0" dirty="0">
                <a:solidFill>
                  <a:schemeClr val="tx1"/>
                </a:solidFill>
                <a:latin typeface="Times New Roman" panose="02020603050405020304" pitchFamily="18" charset="0"/>
              </a:rPr>
              <a:t>7</a:t>
            </a:fld>
            <a:endParaRPr lang="en-US" altLang="zh-CN" sz="1400" b="0" i="0" dirty="0">
              <a:solidFill>
                <a:schemeClr val="tx1"/>
              </a:solidFill>
              <a:latin typeface="Times New Roman" panose="02020603050405020304" pitchFamily="18" charset="0"/>
            </a:endParaRPr>
          </a:p>
        </p:txBody>
      </p:sp>
      <p:sp>
        <p:nvSpPr>
          <p:cNvPr id="11269" name="Rectangle 4"/>
          <p:cNvSpPr/>
          <p:nvPr/>
        </p:nvSpPr>
        <p:spPr>
          <a:xfrm>
            <a:off x="-139700" y="0"/>
            <a:ext cx="9339263" cy="404813"/>
          </a:xfrm>
          <a:prstGeom prst="rect">
            <a:avLst/>
          </a:prstGeom>
          <a:noFill/>
          <a:ln w="9525">
            <a:noFill/>
          </a:ln>
        </p:spPr>
        <p:txBody>
          <a:bodyPr/>
          <a:lstStyle/>
          <a:p>
            <a:pPr algn="l">
              <a:lnSpc>
                <a:spcPct val="90000"/>
              </a:lnSpc>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7.2.2 </a:t>
            </a:r>
            <a:r>
              <a:rPr lang="zh-CN" altLang="en-US" i="0" dirty="0">
                <a:solidFill>
                  <a:srgbClr val="000066"/>
                </a:solidFill>
                <a:latin typeface="仿宋_GB2312" pitchFamily="49" charset="-122"/>
                <a:ea typeface="仿宋_GB2312" pitchFamily="49" charset="-122"/>
              </a:rPr>
              <a:t>组合体的组合形式及投影特征</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基本形体的结合</a:t>
            </a:r>
            <a:endParaRPr lang="zh-CN" altLang="en-US" sz="1800" i="0" dirty="0">
              <a:solidFill>
                <a:srgbClr val="FF3300"/>
              </a:solidFill>
              <a:latin typeface="仿宋_GB2312" pitchFamily="49" charset="-122"/>
              <a:ea typeface="仿宋_GB2312" pitchFamily="49" charset="-122"/>
            </a:endParaRPr>
          </a:p>
        </p:txBody>
      </p:sp>
      <p:sp>
        <p:nvSpPr>
          <p:cNvPr id="11270" name="Text Box 6"/>
          <p:cNvSpPr txBox="1"/>
          <p:nvPr/>
        </p:nvSpPr>
        <p:spPr>
          <a:xfrm>
            <a:off x="339725" y="306388"/>
            <a:ext cx="184150" cy="457200"/>
          </a:xfrm>
          <a:prstGeom prst="rect">
            <a:avLst/>
          </a:prstGeom>
          <a:noFill/>
          <a:ln w="4763">
            <a:noFill/>
          </a:ln>
        </p:spPr>
        <p:txBody>
          <a:bodyPr wrap="none">
            <a:spAutoFit/>
          </a:bodyPr>
          <a:lstStyle/>
          <a:p>
            <a:endParaRPr lang="en-US" altLang="x-none" dirty="0">
              <a:solidFill>
                <a:schemeClr val="tx1"/>
              </a:solidFill>
              <a:latin typeface="Times New Roman" panose="02020603050405020304" pitchFamily="18" charset="0"/>
              <a:ea typeface="Dotum" pitchFamily="34" charset="-127"/>
            </a:endParaRPr>
          </a:p>
        </p:txBody>
      </p:sp>
      <p:sp>
        <p:nvSpPr>
          <p:cNvPr id="328712" name="Text Box 8"/>
          <p:cNvSpPr txBox="1">
            <a:spLocks noChangeArrowheads="1"/>
          </p:cNvSpPr>
          <p:nvPr/>
        </p:nvSpPr>
        <p:spPr bwMode="auto">
          <a:xfrm>
            <a:off x="273050" y="788988"/>
            <a:ext cx="8870950" cy="954088"/>
          </a:xfrm>
          <a:prstGeom prst="rect">
            <a:avLst/>
          </a:prstGeom>
          <a:noFill/>
          <a:ln w="4763">
            <a:noFill/>
            <a:miter lim="800000"/>
          </a:ln>
          <a:effectLst/>
        </p:spPr>
        <p:txBody>
          <a:bodyPr>
            <a:spAutoFit/>
          </a:bodyPr>
          <a:lstStyle/>
          <a:p>
            <a:pPr marL="457200" marR="0" indent="-457200" algn="l" defTabSz="914400">
              <a:buClrTx/>
              <a:buSzTx/>
              <a:buFontTx/>
              <a:buNone/>
              <a:defRPr/>
            </a:pPr>
            <a:r>
              <a:rPr kumimoji="1" lang="zh-CN" altLang="en-US" sz="3200" i="0" kern="1200" cap="none" spc="0" normalizeH="0" baseline="0" noProof="0" dirty="0" smtClean="0">
                <a:solidFill>
                  <a:schemeClr val="tx1"/>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zh-CN" altLang="en-US" sz="3200" i="0" u="sng" kern="1200" cap="none" spc="0" normalizeH="0" baseline="0" noProof="0" dirty="0" smtClean="0">
                <a:solidFill>
                  <a:schemeClr val="tx1"/>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基本形体的结合</a:t>
            </a:r>
            <a:r>
              <a:rPr kumimoji="1" lang="zh-CN" altLang="en-US" i="0" kern="1200" cap="none" spc="0" normalizeH="0" baseline="0" noProof="0" dirty="0" smtClean="0">
                <a:solidFill>
                  <a:schemeClr val="tx1"/>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包括</a:t>
            </a:r>
            <a:r>
              <a:rPr kumimoji="1" lang="zh-CN" altLang="en-US" i="0" kern="1200" cap="none" spc="0" normalizeH="0" baseline="0" noProof="0" dirty="0" smtClean="0">
                <a:solidFill>
                  <a:srgbClr val="8A0045"/>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简单结合、相交、相切</a:t>
            </a:r>
            <a:r>
              <a:rPr kumimoji="1" lang="zh-CN" altLang="en-US" i="0" kern="1200" cap="none" spc="0" normalizeH="0" baseline="0" noProof="0" dirty="0" smtClean="0">
                <a:solidFill>
                  <a:schemeClr val="tx1"/>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三种，通常在一个组合体上都存在这三种结合形式。</a:t>
            </a:r>
          </a:p>
        </p:txBody>
      </p:sp>
      <p:pic>
        <p:nvPicPr>
          <p:cNvPr id="328714" name="Picture 10"/>
          <p:cNvPicPr>
            <a:picLocks noChangeAspect="1"/>
          </p:cNvPicPr>
          <p:nvPr/>
        </p:nvPicPr>
        <p:blipFill>
          <a:blip r:embed="rId2"/>
          <a:stretch>
            <a:fillRect/>
          </a:stretch>
        </p:blipFill>
        <p:spPr>
          <a:xfrm>
            <a:off x="350838" y="2482850"/>
            <a:ext cx="3921125" cy="3548063"/>
          </a:xfrm>
          <a:prstGeom prst="rect">
            <a:avLst/>
          </a:prstGeom>
          <a:noFill/>
          <a:ln w="4763">
            <a:noFill/>
          </a:ln>
        </p:spPr>
      </p:pic>
      <p:sp>
        <p:nvSpPr>
          <p:cNvPr id="328715" name="Rectangle 11"/>
          <p:cNvSpPr>
            <a:spLocks noChangeArrowheads="1"/>
          </p:cNvSpPr>
          <p:nvPr/>
        </p:nvSpPr>
        <p:spPr bwMode="auto">
          <a:xfrm>
            <a:off x="581025" y="1704975"/>
            <a:ext cx="7780338" cy="820738"/>
          </a:xfrm>
          <a:prstGeom prst="rect">
            <a:avLst/>
          </a:prstGeom>
          <a:noFill/>
          <a:ln w="4763">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defRPr/>
            </a:pPr>
            <a:r>
              <a:rPr kumimoji="1" lang="zh-CN" altLang="en-US" sz="2400" b="1" i="0" u="none" strike="noStrike" kern="1200" cap="none" spc="0" normalizeH="0" baseline="0" noProof="0" smtClean="0">
                <a:ln>
                  <a:noFill/>
                </a:ln>
                <a:solidFill>
                  <a:srgbClr val="FF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简单结合：</a:t>
            </a:r>
            <a:r>
              <a:rPr kumimoji="1" lang="zh-CN" altLang="en-US" sz="24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若两个基本形体的</a:t>
            </a:r>
            <a:r>
              <a:rPr kumimoji="1" lang="zh-CN" altLang="en-US" sz="2400" b="1" i="0" u="none" strike="noStrike" kern="1200" cap="none" spc="0" normalizeH="0" baseline="0" noProof="0" smtClean="0">
                <a:ln>
                  <a:noFill/>
                </a:ln>
                <a:solidFill>
                  <a:srgbClr val="FF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平面</a:t>
            </a:r>
            <a:r>
              <a:rPr kumimoji="1" lang="zh-CN" altLang="en-US" sz="24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组合在一起后构成一个</a:t>
            </a:r>
            <a:r>
              <a:rPr kumimoji="1" lang="zh-CN" altLang="en-US" sz="2400" b="1" i="0" u="none" strike="noStrike" kern="1200" cap="none" spc="0" normalizeH="0" baseline="0" noProof="0" smtClean="0">
                <a:ln>
                  <a:noFill/>
                </a:ln>
                <a:solidFill>
                  <a:srgbClr val="FF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单一平面</a:t>
            </a:r>
            <a:r>
              <a:rPr kumimoji="1" lang="zh-CN" altLang="en-US" sz="24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，这种结合形式成为简单结合。</a:t>
            </a:r>
          </a:p>
        </p:txBody>
      </p:sp>
      <p:sp>
        <p:nvSpPr>
          <p:cNvPr id="328717" name="AutoShape 13"/>
          <p:cNvSpPr/>
          <p:nvPr/>
        </p:nvSpPr>
        <p:spPr>
          <a:xfrm rot="-918312">
            <a:off x="1360488" y="5021263"/>
            <a:ext cx="2895600" cy="584200"/>
          </a:xfrm>
          <a:prstGeom prst="parallelogram">
            <a:avLst>
              <a:gd name="adj" fmla="val 27146"/>
            </a:avLst>
          </a:prstGeom>
          <a:solidFill>
            <a:schemeClr val="hlink"/>
          </a:solidFill>
          <a:ln w="4826" cap="flat" cmpd="sng">
            <a:solidFill>
              <a:srgbClr val="FF0000"/>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28718" name="AutoShape 14"/>
          <p:cNvSpPr/>
          <p:nvPr/>
        </p:nvSpPr>
        <p:spPr>
          <a:xfrm rot="-971443">
            <a:off x="3349625" y="3819525"/>
            <a:ext cx="890588" cy="900113"/>
          </a:xfrm>
          <a:prstGeom prst="parallelogram">
            <a:avLst>
              <a:gd name="adj" fmla="val 26546"/>
            </a:avLst>
          </a:prstGeom>
          <a:solidFill>
            <a:schemeClr val="hlink"/>
          </a:solidFill>
          <a:ln w="4826" cap="flat" cmpd="sng">
            <a:solidFill>
              <a:srgbClr val="FF0000"/>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28719" name="AutoShape 15"/>
          <p:cNvSpPr/>
          <p:nvPr/>
        </p:nvSpPr>
        <p:spPr>
          <a:xfrm rot="-918312">
            <a:off x="1370013" y="5000625"/>
            <a:ext cx="2895600" cy="584200"/>
          </a:xfrm>
          <a:prstGeom prst="parallelogram">
            <a:avLst>
              <a:gd name="adj" fmla="val 27146"/>
            </a:avLst>
          </a:prstGeom>
          <a:solidFill>
            <a:srgbClr val="FF0000"/>
          </a:solidFill>
          <a:ln w="4826" cap="flat" cmpd="sng">
            <a:solidFill>
              <a:srgbClr val="FF0000"/>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28720" name="AutoShape 16"/>
          <p:cNvSpPr/>
          <p:nvPr/>
        </p:nvSpPr>
        <p:spPr>
          <a:xfrm rot="-971443">
            <a:off x="3359150" y="3798888"/>
            <a:ext cx="890588" cy="900112"/>
          </a:xfrm>
          <a:prstGeom prst="parallelogram">
            <a:avLst>
              <a:gd name="adj" fmla="val 26546"/>
            </a:avLst>
          </a:prstGeom>
          <a:solidFill>
            <a:srgbClr val="FF0000"/>
          </a:solidFill>
          <a:ln w="4826" cap="flat" cmpd="sng">
            <a:solidFill>
              <a:srgbClr val="FF0000"/>
            </a:solidFill>
            <a:prstDash val="solid"/>
            <a:miter/>
            <a:headEnd type="none" w="med" len="med"/>
            <a:tailEnd type="none" w="med" len="med"/>
          </a:ln>
        </p:spPr>
        <p:txBody>
          <a:bodyPr wrap="none" anchor="ctr" anchorCtr="0"/>
          <a:lstStyle/>
          <a:p>
            <a:endParaRPr lang="en-US" altLang="x-none" dirty="0">
              <a:latin typeface="Comic Sans MS" panose="030F0702030302020204" pitchFamily="66" charset="0"/>
            </a:endParaRPr>
          </a:p>
        </p:txBody>
      </p:sp>
      <p:sp>
        <p:nvSpPr>
          <p:cNvPr id="328724" name="Line 20"/>
          <p:cNvSpPr/>
          <p:nvPr/>
        </p:nvSpPr>
        <p:spPr>
          <a:xfrm flipH="1" flipV="1">
            <a:off x="3109913" y="5408613"/>
            <a:ext cx="508000" cy="536575"/>
          </a:xfrm>
          <a:prstGeom prst="line">
            <a:avLst/>
          </a:prstGeom>
          <a:ln w="4826" cap="flat" cmpd="sng">
            <a:solidFill>
              <a:srgbClr val="FF3300"/>
            </a:solidFill>
            <a:prstDash val="solid"/>
            <a:headEnd type="none" w="med" len="med"/>
            <a:tailEnd type="oval" w="lg" len="med"/>
          </a:ln>
        </p:spPr>
      </p:sp>
      <p:sp>
        <p:nvSpPr>
          <p:cNvPr id="328725" name="Line 21"/>
          <p:cNvSpPr/>
          <p:nvPr/>
        </p:nvSpPr>
        <p:spPr>
          <a:xfrm>
            <a:off x="3605213" y="5926138"/>
            <a:ext cx="993775" cy="0"/>
          </a:xfrm>
          <a:prstGeom prst="line">
            <a:avLst/>
          </a:prstGeom>
          <a:ln w="4763" cap="flat" cmpd="sng">
            <a:solidFill>
              <a:srgbClr val="FF3300"/>
            </a:solidFill>
            <a:prstDash val="solid"/>
            <a:headEnd type="none" w="med" len="med"/>
            <a:tailEnd type="none" w="med" len="med"/>
          </a:ln>
        </p:spPr>
      </p:sp>
      <p:sp>
        <p:nvSpPr>
          <p:cNvPr id="328726" name="Text Box 22"/>
          <p:cNvSpPr txBox="1"/>
          <p:nvPr/>
        </p:nvSpPr>
        <p:spPr>
          <a:xfrm>
            <a:off x="3441700" y="5484813"/>
            <a:ext cx="1252538" cy="457200"/>
          </a:xfrm>
          <a:prstGeom prst="rect">
            <a:avLst/>
          </a:prstGeom>
          <a:noFill/>
          <a:ln w="4763">
            <a:noFill/>
          </a:ln>
        </p:spPr>
        <p:txBody>
          <a:bodyPr>
            <a:spAutoFit/>
          </a:bodyPr>
          <a:lstStyle/>
          <a:p>
            <a:pPr>
              <a:spcBef>
                <a:spcPct val="50000"/>
              </a:spcBef>
            </a:pPr>
            <a:r>
              <a:rPr lang="zh-CN" altLang="en-US" i="0" dirty="0">
                <a:solidFill>
                  <a:schemeClr val="tx1"/>
                </a:solidFill>
                <a:latin typeface="Times New Roman" panose="02020603050405020304" pitchFamily="18" charset="0"/>
              </a:rPr>
              <a:t>底板</a:t>
            </a:r>
            <a:r>
              <a:rPr lang="en-US" altLang="zh-CN" dirty="0">
                <a:solidFill>
                  <a:schemeClr val="tx1"/>
                </a:solidFill>
                <a:latin typeface="Times New Roman" panose="02020603050405020304" pitchFamily="18" charset="0"/>
              </a:rPr>
              <a:t>II</a:t>
            </a:r>
          </a:p>
        </p:txBody>
      </p:sp>
      <p:pic>
        <p:nvPicPr>
          <p:cNvPr id="328727" name="Picture 23"/>
          <p:cNvPicPr>
            <a:picLocks noChangeAspect="1"/>
          </p:cNvPicPr>
          <p:nvPr/>
        </p:nvPicPr>
        <p:blipFill>
          <a:blip r:embed="rId3"/>
          <a:stretch>
            <a:fillRect/>
          </a:stretch>
        </p:blipFill>
        <p:spPr>
          <a:xfrm>
            <a:off x="4695825" y="2473325"/>
            <a:ext cx="4117975" cy="3440113"/>
          </a:xfrm>
          <a:prstGeom prst="rect">
            <a:avLst/>
          </a:prstGeom>
          <a:noFill/>
          <a:ln w="4763">
            <a:noFill/>
          </a:ln>
        </p:spPr>
      </p:pic>
      <p:sp>
        <p:nvSpPr>
          <p:cNvPr id="328721" name="Text Box 17"/>
          <p:cNvSpPr txBox="1"/>
          <p:nvPr/>
        </p:nvSpPr>
        <p:spPr>
          <a:xfrm>
            <a:off x="4241800" y="3079750"/>
            <a:ext cx="1252538" cy="457200"/>
          </a:xfrm>
          <a:prstGeom prst="rect">
            <a:avLst/>
          </a:prstGeom>
          <a:noFill/>
          <a:ln w="4763">
            <a:noFill/>
          </a:ln>
        </p:spPr>
        <p:txBody>
          <a:bodyPr>
            <a:spAutoFit/>
          </a:bodyPr>
          <a:lstStyle/>
          <a:p>
            <a:pPr>
              <a:spcBef>
                <a:spcPct val="50000"/>
              </a:spcBef>
            </a:pPr>
            <a:r>
              <a:rPr lang="zh-CN" altLang="en-US" i="0" dirty="0">
                <a:solidFill>
                  <a:schemeClr val="tx1"/>
                </a:solidFill>
                <a:latin typeface="Times New Roman" panose="02020603050405020304" pitchFamily="18" charset="0"/>
              </a:rPr>
              <a:t>竖板</a:t>
            </a:r>
            <a:r>
              <a:rPr lang="en-US" altLang="zh-CN" dirty="0">
                <a:solidFill>
                  <a:schemeClr val="tx1"/>
                </a:solidFill>
                <a:latin typeface="Times New Roman" panose="02020603050405020304" pitchFamily="18" charset="0"/>
              </a:rPr>
              <a:t>I</a:t>
            </a:r>
          </a:p>
        </p:txBody>
      </p:sp>
      <p:sp>
        <p:nvSpPr>
          <p:cNvPr id="328722" name="Line 18"/>
          <p:cNvSpPr/>
          <p:nvPr/>
        </p:nvSpPr>
        <p:spPr>
          <a:xfrm>
            <a:off x="4376738" y="3505200"/>
            <a:ext cx="993775" cy="0"/>
          </a:xfrm>
          <a:prstGeom prst="line">
            <a:avLst/>
          </a:prstGeom>
          <a:ln w="4763" cap="flat" cmpd="sng">
            <a:solidFill>
              <a:srgbClr val="FF3300"/>
            </a:solidFill>
            <a:prstDash val="solid"/>
            <a:headEnd type="none" w="med" len="med"/>
            <a:tailEnd type="none" w="med" len="med"/>
          </a:ln>
        </p:spPr>
      </p:sp>
      <p:sp>
        <p:nvSpPr>
          <p:cNvPr id="328723" name="Line 19"/>
          <p:cNvSpPr/>
          <p:nvPr/>
        </p:nvSpPr>
        <p:spPr>
          <a:xfrm flipH="1" flipV="1">
            <a:off x="3810000" y="3198813"/>
            <a:ext cx="574675" cy="300037"/>
          </a:xfrm>
          <a:prstGeom prst="line">
            <a:avLst/>
          </a:prstGeom>
          <a:ln w="4826" cap="flat" cmpd="sng">
            <a:solidFill>
              <a:srgbClr val="FF3300"/>
            </a:solidFill>
            <a:prstDash val="solid"/>
            <a:headEnd type="none" w="med" len="med"/>
            <a:tailEnd type="oval" w="lg" len="med"/>
          </a:ln>
        </p:spPr>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wd">
                                    <p:tmPct val="10000"/>
                                  </p:iterate>
                                  <p:childTnLst>
                                    <p:set>
                                      <p:cBhvr>
                                        <p:cTn id="6" dur="1" fill="hold">
                                          <p:stCondLst>
                                            <p:cond delay="0"/>
                                          </p:stCondLst>
                                        </p:cTn>
                                        <p:tgtEl>
                                          <p:spTgt spid="328712"/>
                                        </p:tgtEl>
                                        <p:attrNameLst>
                                          <p:attrName>style.visibility</p:attrName>
                                        </p:attrNameLst>
                                      </p:cBhvr>
                                      <p:to>
                                        <p:strVal val="visible"/>
                                      </p:to>
                                    </p:set>
                                    <p:animEffect transition="in" filter="wipe(left)">
                                      <p:cBhvr>
                                        <p:cTn id="7" dur="500"/>
                                        <p:tgtEl>
                                          <p:spTgt spid="3287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iterate type="wd">
                                    <p:tmPct val="10000"/>
                                  </p:iterate>
                                  <p:childTnLst>
                                    <p:set>
                                      <p:cBhvr>
                                        <p:cTn id="11" dur="1" fill="hold">
                                          <p:stCondLst>
                                            <p:cond delay="0"/>
                                          </p:stCondLst>
                                        </p:cTn>
                                        <p:tgtEl>
                                          <p:spTgt spid="328715"/>
                                        </p:tgtEl>
                                        <p:attrNameLst>
                                          <p:attrName>style.visibility</p:attrName>
                                        </p:attrNameLst>
                                      </p:cBhvr>
                                      <p:to>
                                        <p:strVal val="visible"/>
                                      </p:to>
                                    </p:set>
                                    <p:animEffect transition="in" filter="wipe(left)">
                                      <p:cBhvr>
                                        <p:cTn id="12" dur="500"/>
                                        <p:tgtEl>
                                          <p:spTgt spid="328715"/>
                                        </p:tgtEl>
                                      </p:cBhvr>
                                    </p:animEffect>
                                  </p:childTnLst>
                                </p:cTn>
                              </p:par>
                            </p:childTnLst>
                          </p:cTn>
                        </p:par>
                        <p:par>
                          <p:cTn id="13" fill="hold">
                            <p:stCondLst>
                              <p:cond delay="2599"/>
                            </p:stCondLst>
                            <p:childTnLst>
                              <p:par>
                                <p:cTn id="14" presetID="9" presetClass="entr" presetSubtype="0" fill="hold" nodeType="afterEffect">
                                  <p:stCondLst>
                                    <p:cond delay="0"/>
                                  </p:stCondLst>
                                  <p:childTnLst>
                                    <p:set>
                                      <p:cBhvr>
                                        <p:cTn id="15" dur="1" fill="hold">
                                          <p:stCondLst>
                                            <p:cond delay="0"/>
                                          </p:stCondLst>
                                        </p:cTn>
                                        <p:tgtEl>
                                          <p:spTgt spid="328714"/>
                                        </p:tgtEl>
                                        <p:attrNameLst>
                                          <p:attrName>style.visibility</p:attrName>
                                        </p:attrNameLst>
                                      </p:cBhvr>
                                      <p:to>
                                        <p:strVal val="visible"/>
                                      </p:to>
                                    </p:set>
                                    <p:animEffect transition="in" filter="dissolve">
                                      <p:cBhvr>
                                        <p:cTn id="16" dur="500"/>
                                        <p:tgtEl>
                                          <p:spTgt spid="328714"/>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328723"/>
                                        </p:tgtEl>
                                        <p:attrNameLst>
                                          <p:attrName>style.visibility</p:attrName>
                                        </p:attrNameLst>
                                      </p:cBhvr>
                                      <p:to>
                                        <p:strVal val="visible"/>
                                      </p:to>
                                    </p:set>
                                    <p:animEffect transition="in" filter="wipe(left)">
                                      <p:cBhvr>
                                        <p:cTn id="21" dur="500"/>
                                        <p:tgtEl>
                                          <p:spTgt spid="328723"/>
                                        </p:tgtEl>
                                      </p:cBhvr>
                                    </p:animEffect>
                                  </p:childTnLst>
                                </p:cTn>
                              </p:par>
                            </p:childTnLst>
                          </p:cTn>
                        </p:par>
                        <p:par>
                          <p:cTn id="22" fill="hold">
                            <p:stCondLst>
                              <p:cond delay="500"/>
                            </p:stCondLst>
                            <p:childTnLst>
                              <p:par>
                                <p:cTn id="23" presetID="22" presetClass="entr" presetSubtype="8" fill="hold" nodeType="afterEffect">
                                  <p:stCondLst>
                                    <p:cond delay="0"/>
                                  </p:stCondLst>
                                  <p:childTnLst>
                                    <p:set>
                                      <p:cBhvr>
                                        <p:cTn id="24" dur="1" fill="hold">
                                          <p:stCondLst>
                                            <p:cond delay="0"/>
                                          </p:stCondLst>
                                        </p:cTn>
                                        <p:tgtEl>
                                          <p:spTgt spid="328722"/>
                                        </p:tgtEl>
                                        <p:attrNameLst>
                                          <p:attrName>style.visibility</p:attrName>
                                        </p:attrNameLst>
                                      </p:cBhvr>
                                      <p:to>
                                        <p:strVal val="visible"/>
                                      </p:to>
                                    </p:set>
                                    <p:animEffect transition="in" filter="wipe(left)">
                                      <p:cBhvr>
                                        <p:cTn id="25" dur="500"/>
                                        <p:tgtEl>
                                          <p:spTgt spid="328722"/>
                                        </p:tgtEl>
                                      </p:cBhvr>
                                    </p:animEffect>
                                  </p:childTnLst>
                                </p:cTn>
                              </p:par>
                            </p:childTnLst>
                          </p:cTn>
                        </p:par>
                        <p:par>
                          <p:cTn id="26" fill="hold">
                            <p:stCondLst>
                              <p:cond delay="1000"/>
                            </p:stCondLst>
                            <p:childTnLst>
                              <p:par>
                                <p:cTn id="27" presetID="22" presetClass="entr" presetSubtype="8" fill="hold" grpId="0" nodeType="afterEffect">
                                  <p:stCondLst>
                                    <p:cond delay="0"/>
                                  </p:stCondLst>
                                  <p:childTnLst>
                                    <p:set>
                                      <p:cBhvr>
                                        <p:cTn id="28" dur="1" fill="hold">
                                          <p:stCondLst>
                                            <p:cond delay="0"/>
                                          </p:stCondLst>
                                        </p:cTn>
                                        <p:tgtEl>
                                          <p:spTgt spid="328721"/>
                                        </p:tgtEl>
                                        <p:attrNameLst>
                                          <p:attrName>style.visibility</p:attrName>
                                        </p:attrNameLst>
                                      </p:cBhvr>
                                      <p:to>
                                        <p:strVal val="visible"/>
                                      </p:to>
                                    </p:set>
                                    <p:animEffect transition="in" filter="wipe(left)">
                                      <p:cBhvr>
                                        <p:cTn id="29" dur="500"/>
                                        <p:tgtEl>
                                          <p:spTgt spid="328721"/>
                                        </p:tgtEl>
                                      </p:cBhvr>
                                    </p:animEffect>
                                  </p:childTnLst>
                                </p:cTn>
                              </p:par>
                            </p:childTnLst>
                          </p:cTn>
                        </p:par>
                        <p:par>
                          <p:cTn id="30" fill="hold">
                            <p:stCondLst>
                              <p:cond delay="1500"/>
                            </p:stCondLst>
                            <p:childTnLst>
                              <p:par>
                                <p:cTn id="31" presetID="22" presetClass="entr" presetSubtype="4" fill="hold" grpId="0" nodeType="afterEffect">
                                  <p:stCondLst>
                                    <p:cond delay="0"/>
                                  </p:stCondLst>
                                  <p:childTnLst>
                                    <p:set>
                                      <p:cBhvr>
                                        <p:cTn id="32" dur="1" fill="hold">
                                          <p:stCondLst>
                                            <p:cond delay="0"/>
                                          </p:stCondLst>
                                        </p:cTn>
                                        <p:tgtEl>
                                          <p:spTgt spid="328718"/>
                                        </p:tgtEl>
                                        <p:attrNameLst>
                                          <p:attrName>style.visibility</p:attrName>
                                        </p:attrNameLst>
                                      </p:cBhvr>
                                      <p:to>
                                        <p:strVal val="visible"/>
                                      </p:to>
                                    </p:set>
                                    <p:animEffect transition="in" filter="wipe(down)">
                                      <p:cBhvr>
                                        <p:cTn id="33" dur="500"/>
                                        <p:tgtEl>
                                          <p:spTgt spid="32871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nodeType="clickEffect">
                                  <p:stCondLst>
                                    <p:cond delay="0"/>
                                  </p:stCondLst>
                                  <p:childTnLst>
                                    <p:set>
                                      <p:cBhvr>
                                        <p:cTn id="37" dur="1" fill="hold">
                                          <p:stCondLst>
                                            <p:cond delay="0"/>
                                          </p:stCondLst>
                                        </p:cTn>
                                        <p:tgtEl>
                                          <p:spTgt spid="328724"/>
                                        </p:tgtEl>
                                        <p:attrNameLst>
                                          <p:attrName>style.visibility</p:attrName>
                                        </p:attrNameLst>
                                      </p:cBhvr>
                                      <p:to>
                                        <p:strVal val="visible"/>
                                      </p:to>
                                    </p:set>
                                    <p:animEffect transition="in" filter="wipe(up)">
                                      <p:cBhvr>
                                        <p:cTn id="38" dur="500"/>
                                        <p:tgtEl>
                                          <p:spTgt spid="328724"/>
                                        </p:tgtEl>
                                      </p:cBhvr>
                                    </p:animEffect>
                                  </p:childTnLst>
                                </p:cTn>
                              </p:par>
                            </p:childTnLst>
                          </p:cTn>
                        </p:par>
                        <p:par>
                          <p:cTn id="39" fill="hold">
                            <p:stCondLst>
                              <p:cond delay="500"/>
                            </p:stCondLst>
                            <p:childTnLst>
                              <p:par>
                                <p:cTn id="40" presetID="22" presetClass="entr" presetSubtype="8" fill="hold" nodeType="afterEffect">
                                  <p:stCondLst>
                                    <p:cond delay="0"/>
                                  </p:stCondLst>
                                  <p:childTnLst>
                                    <p:set>
                                      <p:cBhvr>
                                        <p:cTn id="41" dur="1" fill="hold">
                                          <p:stCondLst>
                                            <p:cond delay="0"/>
                                          </p:stCondLst>
                                        </p:cTn>
                                        <p:tgtEl>
                                          <p:spTgt spid="328725"/>
                                        </p:tgtEl>
                                        <p:attrNameLst>
                                          <p:attrName>style.visibility</p:attrName>
                                        </p:attrNameLst>
                                      </p:cBhvr>
                                      <p:to>
                                        <p:strVal val="visible"/>
                                      </p:to>
                                    </p:set>
                                    <p:animEffect transition="in" filter="wipe(left)">
                                      <p:cBhvr>
                                        <p:cTn id="42" dur="500"/>
                                        <p:tgtEl>
                                          <p:spTgt spid="328725"/>
                                        </p:tgtEl>
                                      </p:cBhvr>
                                    </p:animEffect>
                                  </p:childTnLst>
                                </p:cTn>
                              </p:par>
                            </p:childTnLst>
                          </p:cTn>
                        </p:par>
                        <p:par>
                          <p:cTn id="43" fill="hold">
                            <p:stCondLst>
                              <p:cond delay="1000"/>
                            </p:stCondLst>
                            <p:childTnLst>
                              <p:par>
                                <p:cTn id="44" presetID="22" presetClass="entr" presetSubtype="8" fill="hold" grpId="0" nodeType="afterEffect">
                                  <p:stCondLst>
                                    <p:cond delay="0"/>
                                  </p:stCondLst>
                                  <p:childTnLst>
                                    <p:set>
                                      <p:cBhvr>
                                        <p:cTn id="45" dur="1" fill="hold">
                                          <p:stCondLst>
                                            <p:cond delay="0"/>
                                          </p:stCondLst>
                                        </p:cTn>
                                        <p:tgtEl>
                                          <p:spTgt spid="328726"/>
                                        </p:tgtEl>
                                        <p:attrNameLst>
                                          <p:attrName>style.visibility</p:attrName>
                                        </p:attrNameLst>
                                      </p:cBhvr>
                                      <p:to>
                                        <p:strVal val="visible"/>
                                      </p:to>
                                    </p:set>
                                    <p:animEffect transition="in" filter="wipe(left)">
                                      <p:cBhvr>
                                        <p:cTn id="46" dur="500"/>
                                        <p:tgtEl>
                                          <p:spTgt spid="328726"/>
                                        </p:tgtEl>
                                      </p:cBhvr>
                                    </p:animEffect>
                                  </p:childTnLst>
                                </p:cTn>
                              </p:par>
                            </p:childTnLst>
                          </p:cTn>
                        </p:par>
                        <p:par>
                          <p:cTn id="47" fill="hold">
                            <p:stCondLst>
                              <p:cond delay="1500"/>
                            </p:stCondLst>
                            <p:childTnLst>
                              <p:par>
                                <p:cTn id="48" presetID="22" presetClass="entr" presetSubtype="8" fill="hold" grpId="0" nodeType="afterEffect">
                                  <p:stCondLst>
                                    <p:cond delay="0"/>
                                  </p:stCondLst>
                                  <p:childTnLst>
                                    <p:set>
                                      <p:cBhvr>
                                        <p:cTn id="49" dur="1" fill="hold">
                                          <p:stCondLst>
                                            <p:cond delay="0"/>
                                          </p:stCondLst>
                                        </p:cTn>
                                        <p:tgtEl>
                                          <p:spTgt spid="328717"/>
                                        </p:tgtEl>
                                        <p:attrNameLst>
                                          <p:attrName>style.visibility</p:attrName>
                                        </p:attrNameLst>
                                      </p:cBhvr>
                                      <p:to>
                                        <p:strVal val="visible"/>
                                      </p:to>
                                    </p:set>
                                    <p:animEffect transition="in" filter="wipe(left)">
                                      <p:cBhvr>
                                        <p:cTn id="50" dur="500"/>
                                        <p:tgtEl>
                                          <p:spTgt spid="328717"/>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328719"/>
                                        </p:tgtEl>
                                        <p:attrNameLst>
                                          <p:attrName>style.visibility</p:attrName>
                                        </p:attrNameLst>
                                      </p:cBhvr>
                                      <p:to>
                                        <p:strVal val="visible"/>
                                      </p:to>
                                    </p:set>
                                    <p:animEffect transition="in" filter="wipe(left)">
                                      <p:cBhvr>
                                        <p:cTn id="55" dur="500"/>
                                        <p:tgtEl>
                                          <p:spTgt spid="328719"/>
                                        </p:tgtEl>
                                      </p:cBhvr>
                                    </p:animEffect>
                                  </p:childTnLst>
                                </p:cTn>
                              </p:par>
                            </p:childTnLst>
                          </p:cTn>
                        </p:par>
                        <p:par>
                          <p:cTn id="56" fill="hold">
                            <p:stCondLst>
                              <p:cond delay="500"/>
                            </p:stCondLst>
                            <p:childTnLst>
                              <p:par>
                                <p:cTn id="57" presetID="22" presetClass="entr" presetSubtype="4" fill="hold" grpId="0" nodeType="afterEffect">
                                  <p:stCondLst>
                                    <p:cond delay="0"/>
                                  </p:stCondLst>
                                  <p:childTnLst>
                                    <p:set>
                                      <p:cBhvr>
                                        <p:cTn id="58" dur="1" fill="hold">
                                          <p:stCondLst>
                                            <p:cond delay="0"/>
                                          </p:stCondLst>
                                        </p:cTn>
                                        <p:tgtEl>
                                          <p:spTgt spid="328720"/>
                                        </p:tgtEl>
                                        <p:attrNameLst>
                                          <p:attrName>style.visibility</p:attrName>
                                        </p:attrNameLst>
                                      </p:cBhvr>
                                      <p:to>
                                        <p:strVal val="visible"/>
                                      </p:to>
                                    </p:set>
                                    <p:animEffect transition="in" filter="wipe(down)">
                                      <p:cBhvr>
                                        <p:cTn id="59" dur="500"/>
                                        <p:tgtEl>
                                          <p:spTgt spid="328720"/>
                                        </p:tgtEl>
                                      </p:cBhvr>
                                    </p:animEffect>
                                  </p:childTnLst>
                                </p:cTn>
                              </p:par>
                            </p:childTnLst>
                          </p:cTn>
                        </p:par>
                      </p:childTnLst>
                    </p:cTn>
                  </p:par>
                  <p:par>
                    <p:cTn id="60" fill="hold">
                      <p:stCondLst>
                        <p:cond delay="indefinite"/>
                      </p:stCondLst>
                      <p:childTnLst>
                        <p:par>
                          <p:cTn id="61" fill="hold">
                            <p:stCondLst>
                              <p:cond delay="0"/>
                            </p:stCondLst>
                            <p:childTnLst>
                              <p:par>
                                <p:cTn id="62" presetID="9" presetClass="entr" presetSubtype="0" fill="hold" nodeType="clickEffect">
                                  <p:stCondLst>
                                    <p:cond delay="0"/>
                                  </p:stCondLst>
                                  <p:childTnLst>
                                    <p:set>
                                      <p:cBhvr>
                                        <p:cTn id="63" dur="1" fill="hold">
                                          <p:stCondLst>
                                            <p:cond delay="0"/>
                                          </p:stCondLst>
                                        </p:cTn>
                                        <p:tgtEl>
                                          <p:spTgt spid="328727"/>
                                        </p:tgtEl>
                                        <p:attrNameLst>
                                          <p:attrName>style.visibility</p:attrName>
                                        </p:attrNameLst>
                                      </p:cBhvr>
                                      <p:to>
                                        <p:strVal val="visible"/>
                                      </p:to>
                                    </p:set>
                                    <p:animEffect transition="in" filter="dissolve">
                                      <p:cBhvr>
                                        <p:cTn id="64" dur="500"/>
                                        <p:tgtEl>
                                          <p:spTgt spid="3287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8712" grpId="0"/>
      <p:bldP spid="328715" grpId="0"/>
      <p:bldP spid="328717" grpId="0" animBg="1"/>
      <p:bldP spid="328718" grpId="0" animBg="1"/>
      <p:bldP spid="328719" grpId="0" animBg="1"/>
      <p:bldP spid="328720" grpId="0" animBg="1"/>
      <p:bldP spid="328726" grpId="0"/>
      <p:bldP spid="3287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2A40214D-3BA5-4D97-98B5-EEFA2FAFF349}"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15:55:42</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15"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5pPr>
          </a:lstStyle>
          <a:p>
            <a:pPr lvl="0" algn="r" eaLnBrk="1" hangingPunct="1"/>
            <a:fld id="{9A0DB2DC-4C9A-4742-B13C-FB6460FD3503}" type="slidenum">
              <a:rPr lang="en-US" altLang="zh-CN" sz="1400" b="0" i="0" dirty="0">
                <a:solidFill>
                  <a:schemeClr val="tx1"/>
                </a:solidFill>
                <a:latin typeface="Times New Roman" panose="02020603050405020304" pitchFamily="18" charset="0"/>
              </a:rPr>
              <a:t>8</a:t>
            </a:fld>
            <a:endParaRPr lang="en-US" altLang="zh-CN" sz="1400" b="0" i="0" dirty="0">
              <a:solidFill>
                <a:schemeClr val="tx1"/>
              </a:solidFill>
              <a:latin typeface="Times New Roman" panose="02020603050405020304" pitchFamily="18" charset="0"/>
            </a:endParaRPr>
          </a:p>
        </p:txBody>
      </p:sp>
      <p:sp>
        <p:nvSpPr>
          <p:cNvPr id="12293" name="Rectangle 2"/>
          <p:cNvSpPr/>
          <p:nvPr/>
        </p:nvSpPr>
        <p:spPr>
          <a:xfrm>
            <a:off x="-139700" y="0"/>
            <a:ext cx="9339263" cy="404813"/>
          </a:xfrm>
          <a:prstGeom prst="rect">
            <a:avLst/>
          </a:prstGeom>
          <a:noFill/>
          <a:ln w="9525">
            <a:noFill/>
          </a:ln>
        </p:spPr>
        <p:txBody>
          <a:bodyPr/>
          <a:lstStyle/>
          <a:p>
            <a:pPr algn="l">
              <a:lnSpc>
                <a:spcPct val="90000"/>
              </a:lnSpc>
              <a:buNone/>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7.2.2 </a:t>
            </a:r>
            <a:r>
              <a:rPr lang="zh-CN" altLang="en-US" i="0" dirty="0">
                <a:solidFill>
                  <a:srgbClr val="000066"/>
                </a:solidFill>
                <a:latin typeface="仿宋_GB2312" pitchFamily="49" charset="-122"/>
                <a:ea typeface="仿宋_GB2312" pitchFamily="49" charset="-122"/>
              </a:rPr>
              <a:t>组合体的组合形式及投影特征</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基本形体的结合</a:t>
            </a:r>
            <a:endParaRPr lang="zh-CN" altLang="en-US" sz="1800" i="0" dirty="0">
              <a:solidFill>
                <a:srgbClr val="FF3300"/>
              </a:solidFill>
              <a:latin typeface="仿宋_GB2312" pitchFamily="49" charset="-122"/>
              <a:ea typeface="仿宋_GB2312" pitchFamily="49" charset="-122"/>
            </a:endParaRPr>
          </a:p>
        </p:txBody>
      </p:sp>
      <p:sp>
        <p:nvSpPr>
          <p:cNvPr id="12294" name="Text Box 3"/>
          <p:cNvSpPr txBox="1"/>
          <p:nvPr/>
        </p:nvSpPr>
        <p:spPr>
          <a:xfrm>
            <a:off x="339725" y="306388"/>
            <a:ext cx="184150" cy="457200"/>
          </a:xfrm>
          <a:prstGeom prst="rect">
            <a:avLst/>
          </a:prstGeom>
          <a:noFill/>
          <a:ln w="4763">
            <a:noFill/>
          </a:ln>
        </p:spPr>
        <p:txBody>
          <a:bodyPr wrap="none">
            <a:spAutoFit/>
          </a:bodyPr>
          <a:lstStyle/>
          <a:p>
            <a:endParaRPr lang="en-US" altLang="x-none" dirty="0">
              <a:solidFill>
                <a:schemeClr val="tx1"/>
              </a:solidFill>
              <a:latin typeface="Times New Roman" panose="02020603050405020304" pitchFamily="18" charset="0"/>
              <a:ea typeface="Dotum" pitchFamily="34" charset="-127"/>
            </a:endParaRPr>
          </a:p>
        </p:txBody>
      </p:sp>
      <p:sp>
        <p:nvSpPr>
          <p:cNvPr id="330759" name="Rectangle 7"/>
          <p:cNvSpPr>
            <a:spLocks noChangeArrowheads="1"/>
          </p:cNvSpPr>
          <p:nvPr/>
        </p:nvSpPr>
        <p:spPr bwMode="auto">
          <a:xfrm>
            <a:off x="685800" y="608013"/>
            <a:ext cx="7780338" cy="822325"/>
          </a:xfrm>
          <a:prstGeom prst="rect">
            <a:avLst/>
          </a:prstGeom>
          <a:noFill/>
          <a:ln w="4763">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defRPr/>
            </a:pPr>
            <a:r>
              <a:rPr kumimoji="1" lang="zh-CN" altLang="en-US" sz="2400" b="1" i="0" u="none" strike="noStrike" kern="1200" cap="none" spc="0" normalizeH="0" baseline="0" noProof="0" smtClean="0">
                <a:ln>
                  <a:noFill/>
                </a:ln>
                <a:solidFill>
                  <a:srgbClr val="FF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相交结合：</a:t>
            </a:r>
            <a:r>
              <a:rPr kumimoji="1" lang="zh-CN" altLang="en-US" sz="24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两个基本形体的</a:t>
            </a:r>
            <a:r>
              <a:rPr kumimoji="1" lang="zh-CN" altLang="en-US" sz="2400" b="1" i="0" u="none" strike="noStrike" kern="1200" cap="none" spc="0" normalizeH="0" baseline="0" noProof="0" smtClean="0">
                <a:ln>
                  <a:noFill/>
                </a:ln>
                <a:solidFill>
                  <a:srgbClr val="FF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表面（包括平面和曲面）</a:t>
            </a:r>
            <a:r>
              <a:rPr kumimoji="1" lang="zh-CN" altLang="en-US" sz="24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相交产生交线的这种结合形式即为相交结合。</a:t>
            </a:r>
          </a:p>
        </p:txBody>
      </p:sp>
      <p:pic>
        <p:nvPicPr>
          <p:cNvPr id="12296" name="Picture 19"/>
          <p:cNvPicPr>
            <a:picLocks noChangeAspect="1"/>
          </p:cNvPicPr>
          <p:nvPr/>
        </p:nvPicPr>
        <p:blipFill>
          <a:blip r:embed="rId2"/>
          <a:stretch>
            <a:fillRect/>
          </a:stretch>
        </p:blipFill>
        <p:spPr>
          <a:xfrm>
            <a:off x="1620838" y="2316163"/>
            <a:ext cx="2581275" cy="3259137"/>
          </a:xfrm>
          <a:prstGeom prst="rect">
            <a:avLst/>
          </a:prstGeom>
          <a:noFill/>
          <a:ln w="4763">
            <a:noFill/>
          </a:ln>
        </p:spPr>
      </p:pic>
      <p:pic>
        <p:nvPicPr>
          <p:cNvPr id="330772" name="Picture 20"/>
          <p:cNvPicPr>
            <a:picLocks noChangeAspect="1"/>
          </p:cNvPicPr>
          <p:nvPr/>
        </p:nvPicPr>
        <p:blipFill>
          <a:blip r:embed="rId3"/>
          <a:stretch>
            <a:fillRect/>
          </a:stretch>
        </p:blipFill>
        <p:spPr>
          <a:xfrm>
            <a:off x="227013" y="2278063"/>
            <a:ext cx="3948112" cy="3289300"/>
          </a:xfrm>
          <a:prstGeom prst="rect">
            <a:avLst/>
          </a:prstGeom>
          <a:noFill/>
          <a:ln w="4763">
            <a:noFill/>
          </a:ln>
        </p:spPr>
      </p:pic>
      <p:sp>
        <p:nvSpPr>
          <p:cNvPr id="330774" name="Line 22"/>
          <p:cNvSpPr/>
          <p:nvPr/>
        </p:nvSpPr>
        <p:spPr>
          <a:xfrm>
            <a:off x="1941513" y="4519613"/>
            <a:ext cx="0" cy="849312"/>
          </a:xfrm>
          <a:prstGeom prst="line">
            <a:avLst/>
          </a:prstGeom>
          <a:ln w="57150" cap="flat" cmpd="sng">
            <a:solidFill>
              <a:srgbClr val="FF3300"/>
            </a:solidFill>
            <a:prstDash val="solid"/>
            <a:headEnd type="none" w="med" len="med"/>
            <a:tailEnd type="none" w="med" len="med"/>
          </a:ln>
        </p:spPr>
      </p:sp>
      <p:sp>
        <p:nvSpPr>
          <p:cNvPr id="330775" name="Arc 23"/>
          <p:cNvSpPr/>
          <p:nvPr/>
        </p:nvSpPr>
        <p:spPr>
          <a:xfrm rot="-10369507">
            <a:off x="1606550" y="4257675"/>
            <a:ext cx="588963" cy="273050"/>
          </a:xfrm>
          <a:custGeom>
            <a:avLst/>
            <a:gdLst>
              <a:gd name="txL" fmla="*/ 0 w 21600"/>
              <a:gd name="txT" fmla="*/ 0 h 23342"/>
              <a:gd name="txR" fmla="*/ 21600 w 21600"/>
              <a:gd name="txB" fmla="*/ 23342 h 23342"/>
            </a:gdLst>
            <a:ahLst/>
            <a:cxnLst>
              <a:cxn ang="0">
                <a:pos x="217834" y="0"/>
              </a:cxn>
              <a:cxn ang="0">
                <a:pos x="582146" y="273050"/>
              </a:cxn>
              <a:cxn ang="0">
                <a:pos x="0" y="234751"/>
              </a:cxn>
            </a:cxnLst>
            <a:rect l="txL" t="txT" r="txR" b="txB"/>
            <a:pathLst>
              <a:path w="21600" h="23342" fill="none">
                <a:moveTo>
                  <a:pt x="7989" y="-1"/>
                </a:moveTo>
                <a:cubicBezTo>
                  <a:pt x="16207" y="3271"/>
                  <a:pt x="21600" y="11222"/>
                  <a:pt x="21600" y="20068"/>
                </a:cubicBezTo>
                <a:cubicBezTo>
                  <a:pt x="21600" y="21164"/>
                  <a:pt x="21516" y="22258"/>
                  <a:pt x="21350" y="23342"/>
                </a:cubicBezTo>
              </a:path>
              <a:path w="21600" h="23342" stroke="0">
                <a:moveTo>
                  <a:pt x="7989" y="-1"/>
                </a:moveTo>
                <a:cubicBezTo>
                  <a:pt x="16207" y="3271"/>
                  <a:pt x="21600" y="11222"/>
                  <a:pt x="21600" y="20068"/>
                </a:cubicBezTo>
                <a:cubicBezTo>
                  <a:pt x="21600" y="21164"/>
                  <a:pt x="21516" y="22258"/>
                  <a:pt x="21350" y="23342"/>
                </a:cubicBezTo>
                <a:lnTo>
                  <a:pt x="0" y="20068"/>
                </a:lnTo>
                <a:close/>
              </a:path>
            </a:pathLst>
          </a:custGeom>
          <a:noFill/>
          <a:ln w="57150" cap="flat" cmpd="sng">
            <a:solidFill>
              <a:srgbClr val="FF3300">
                <a:alpha val="100000"/>
              </a:srgbClr>
            </a:solidFill>
            <a:prstDash val="solid"/>
            <a:round/>
            <a:headEnd type="none" w="med" len="med"/>
            <a:tailEnd type="none" w="med" len="med"/>
          </a:ln>
        </p:spPr>
        <p:txBody>
          <a:bodyPr/>
          <a:lstStyle/>
          <a:p>
            <a:endParaRPr lang="zh-CN" altLang="en-US"/>
          </a:p>
        </p:txBody>
      </p:sp>
      <p:sp>
        <p:nvSpPr>
          <p:cNvPr id="330776" name="Line 24"/>
          <p:cNvSpPr/>
          <p:nvPr/>
        </p:nvSpPr>
        <p:spPr>
          <a:xfrm flipH="1" flipV="1">
            <a:off x="1914525" y="5240338"/>
            <a:ext cx="508000" cy="920750"/>
          </a:xfrm>
          <a:prstGeom prst="line">
            <a:avLst/>
          </a:prstGeom>
          <a:ln w="4826" cap="flat" cmpd="sng">
            <a:solidFill>
              <a:schemeClr val="tx1"/>
            </a:solidFill>
            <a:prstDash val="solid"/>
            <a:headEnd type="none" w="med" len="med"/>
            <a:tailEnd type="oval" w="lg" len="med"/>
          </a:ln>
        </p:spPr>
      </p:sp>
      <p:sp>
        <p:nvSpPr>
          <p:cNvPr id="330777" name="Line 25"/>
          <p:cNvSpPr/>
          <p:nvPr/>
        </p:nvSpPr>
        <p:spPr>
          <a:xfrm>
            <a:off x="2422525" y="6183313"/>
            <a:ext cx="993775" cy="0"/>
          </a:xfrm>
          <a:prstGeom prst="line">
            <a:avLst/>
          </a:prstGeom>
          <a:ln w="4826" cap="flat" cmpd="sng">
            <a:solidFill>
              <a:schemeClr val="tx1"/>
            </a:solidFill>
            <a:prstDash val="solid"/>
            <a:headEnd type="none" w="med" len="med"/>
            <a:tailEnd type="none" w="med" len="med"/>
          </a:ln>
        </p:spPr>
      </p:sp>
      <p:sp>
        <p:nvSpPr>
          <p:cNvPr id="330778" name="Text Box 26"/>
          <p:cNvSpPr txBox="1"/>
          <p:nvPr/>
        </p:nvSpPr>
        <p:spPr>
          <a:xfrm>
            <a:off x="2259013" y="5710238"/>
            <a:ext cx="1252537" cy="457200"/>
          </a:xfrm>
          <a:prstGeom prst="rect">
            <a:avLst/>
          </a:prstGeom>
          <a:noFill/>
          <a:ln w="4763">
            <a:noFill/>
          </a:ln>
        </p:spPr>
        <p:txBody>
          <a:bodyPr>
            <a:spAutoFit/>
          </a:bodyPr>
          <a:lstStyle/>
          <a:p>
            <a:pPr>
              <a:spcBef>
                <a:spcPct val="50000"/>
              </a:spcBef>
            </a:pPr>
            <a:r>
              <a:rPr lang="zh-CN" altLang="en-US" i="0" dirty="0">
                <a:solidFill>
                  <a:schemeClr val="tx1"/>
                </a:solidFill>
                <a:latin typeface="Times New Roman" panose="02020603050405020304" pitchFamily="18" charset="0"/>
              </a:rPr>
              <a:t>交线</a:t>
            </a:r>
            <a:endParaRPr lang="zh-CN" altLang="en-US" dirty="0">
              <a:solidFill>
                <a:schemeClr val="tx1"/>
              </a:solidFill>
              <a:latin typeface="Times New Roman" panose="02020603050405020304" pitchFamily="18" charset="0"/>
            </a:endParaRPr>
          </a:p>
        </p:txBody>
      </p:sp>
      <p:pic>
        <p:nvPicPr>
          <p:cNvPr id="330779" name="Picture 27"/>
          <p:cNvPicPr>
            <a:picLocks noChangeAspect="1"/>
          </p:cNvPicPr>
          <p:nvPr/>
        </p:nvPicPr>
        <p:blipFill>
          <a:blip r:embed="rId4"/>
          <a:stretch>
            <a:fillRect/>
          </a:stretch>
        </p:blipFill>
        <p:spPr>
          <a:xfrm>
            <a:off x="4241800" y="1884363"/>
            <a:ext cx="4602163" cy="4116387"/>
          </a:xfrm>
          <a:prstGeom prst="rect">
            <a:avLst/>
          </a:prstGeom>
          <a:noFill/>
          <a:ln w="4763">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type="wd">
                                    <p:tmPct val="10000"/>
                                  </p:iterate>
                                  <p:childTnLst>
                                    <p:set>
                                      <p:cBhvr>
                                        <p:cTn id="6" dur="1" fill="hold">
                                          <p:stCondLst>
                                            <p:cond delay="0"/>
                                          </p:stCondLst>
                                        </p:cTn>
                                        <p:tgtEl>
                                          <p:spTgt spid="330759"/>
                                        </p:tgtEl>
                                        <p:attrNameLst>
                                          <p:attrName>style.visibility</p:attrName>
                                        </p:attrNameLst>
                                      </p:cBhvr>
                                      <p:to>
                                        <p:strVal val="visible"/>
                                      </p:to>
                                    </p:set>
                                    <p:animEffect transition="in" filter="wipe(left)">
                                      <p:cBhvr>
                                        <p:cTn id="7" dur="500"/>
                                        <p:tgtEl>
                                          <p:spTgt spid="33075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30772"/>
                                        </p:tgtEl>
                                        <p:attrNameLst>
                                          <p:attrName>style.visibility</p:attrName>
                                        </p:attrNameLst>
                                      </p:cBhvr>
                                      <p:to>
                                        <p:strVal val="visible"/>
                                      </p:to>
                                    </p:set>
                                    <p:animEffect transition="in" filter="wipe(down)">
                                      <p:cBhvr>
                                        <p:cTn id="12" dur="500"/>
                                        <p:tgtEl>
                                          <p:spTgt spid="33077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30775"/>
                                        </p:tgtEl>
                                        <p:attrNameLst>
                                          <p:attrName>style.visibility</p:attrName>
                                        </p:attrNameLst>
                                      </p:cBhvr>
                                      <p:to>
                                        <p:strVal val="visible"/>
                                      </p:to>
                                    </p:set>
                                    <p:animEffect transition="in" filter="wipe(left)">
                                      <p:cBhvr>
                                        <p:cTn id="17" dur="500"/>
                                        <p:tgtEl>
                                          <p:spTgt spid="330775"/>
                                        </p:tgtEl>
                                      </p:cBhvr>
                                    </p:animEffect>
                                  </p:childTnLst>
                                </p:cTn>
                              </p:par>
                            </p:childTnLst>
                          </p:cTn>
                        </p:par>
                        <p:par>
                          <p:cTn id="18" fill="hold">
                            <p:stCondLst>
                              <p:cond delay="500"/>
                            </p:stCondLst>
                            <p:childTnLst>
                              <p:par>
                                <p:cTn id="19" presetID="22" presetClass="entr" presetSubtype="1" fill="hold" nodeType="afterEffect">
                                  <p:stCondLst>
                                    <p:cond delay="0"/>
                                  </p:stCondLst>
                                  <p:childTnLst>
                                    <p:set>
                                      <p:cBhvr>
                                        <p:cTn id="20" dur="1" fill="hold">
                                          <p:stCondLst>
                                            <p:cond delay="0"/>
                                          </p:stCondLst>
                                        </p:cTn>
                                        <p:tgtEl>
                                          <p:spTgt spid="330774"/>
                                        </p:tgtEl>
                                        <p:attrNameLst>
                                          <p:attrName>style.visibility</p:attrName>
                                        </p:attrNameLst>
                                      </p:cBhvr>
                                      <p:to>
                                        <p:strVal val="visible"/>
                                      </p:to>
                                    </p:set>
                                    <p:animEffect transition="in" filter="wipe(up)">
                                      <p:cBhvr>
                                        <p:cTn id="21" dur="500"/>
                                        <p:tgtEl>
                                          <p:spTgt spid="330774"/>
                                        </p:tgtEl>
                                      </p:cBhvr>
                                    </p:animEffect>
                                  </p:childTnLst>
                                </p:cTn>
                              </p:par>
                            </p:childTnLst>
                          </p:cTn>
                        </p:par>
                        <p:par>
                          <p:cTn id="22" fill="hold">
                            <p:stCondLst>
                              <p:cond delay="1000"/>
                            </p:stCondLst>
                            <p:childTnLst>
                              <p:par>
                                <p:cTn id="23" presetID="22" presetClass="entr" presetSubtype="1" fill="hold" nodeType="afterEffect">
                                  <p:stCondLst>
                                    <p:cond delay="0"/>
                                  </p:stCondLst>
                                  <p:childTnLst>
                                    <p:set>
                                      <p:cBhvr>
                                        <p:cTn id="24" dur="1" fill="hold">
                                          <p:stCondLst>
                                            <p:cond delay="0"/>
                                          </p:stCondLst>
                                        </p:cTn>
                                        <p:tgtEl>
                                          <p:spTgt spid="330776"/>
                                        </p:tgtEl>
                                        <p:attrNameLst>
                                          <p:attrName>style.visibility</p:attrName>
                                        </p:attrNameLst>
                                      </p:cBhvr>
                                      <p:to>
                                        <p:strVal val="visible"/>
                                      </p:to>
                                    </p:set>
                                    <p:animEffect transition="in" filter="wipe(up)">
                                      <p:cBhvr>
                                        <p:cTn id="25" dur="500"/>
                                        <p:tgtEl>
                                          <p:spTgt spid="330776"/>
                                        </p:tgtEl>
                                      </p:cBhvr>
                                    </p:animEffect>
                                  </p:childTnLst>
                                </p:cTn>
                              </p:par>
                            </p:childTnLst>
                          </p:cTn>
                        </p:par>
                        <p:par>
                          <p:cTn id="26" fill="hold">
                            <p:stCondLst>
                              <p:cond delay="1500"/>
                            </p:stCondLst>
                            <p:childTnLst>
                              <p:par>
                                <p:cTn id="27" presetID="22" presetClass="entr" presetSubtype="8" fill="hold" nodeType="afterEffect">
                                  <p:stCondLst>
                                    <p:cond delay="0"/>
                                  </p:stCondLst>
                                  <p:childTnLst>
                                    <p:set>
                                      <p:cBhvr>
                                        <p:cTn id="28" dur="1" fill="hold">
                                          <p:stCondLst>
                                            <p:cond delay="0"/>
                                          </p:stCondLst>
                                        </p:cTn>
                                        <p:tgtEl>
                                          <p:spTgt spid="330777"/>
                                        </p:tgtEl>
                                        <p:attrNameLst>
                                          <p:attrName>style.visibility</p:attrName>
                                        </p:attrNameLst>
                                      </p:cBhvr>
                                      <p:to>
                                        <p:strVal val="visible"/>
                                      </p:to>
                                    </p:set>
                                    <p:animEffect transition="in" filter="wipe(left)">
                                      <p:cBhvr>
                                        <p:cTn id="29" dur="500"/>
                                        <p:tgtEl>
                                          <p:spTgt spid="330777"/>
                                        </p:tgtEl>
                                      </p:cBhvr>
                                    </p:animEffect>
                                  </p:childTnLst>
                                </p:cTn>
                              </p:par>
                            </p:childTnLst>
                          </p:cTn>
                        </p:par>
                        <p:par>
                          <p:cTn id="30" fill="hold">
                            <p:stCondLst>
                              <p:cond delay="2000"/>
                            </p:stCondLst>
                            <p:childTnLst>
                              <p:par>
                                <p:cTn id="31" presetID="22" presetClass="entr" presetSubtype="8" fill="hold" grpId="0" nodeType="afterEffect">
                                  <p:stCondLst>
                                    <p:cond delay="0"/>
                                  </p:stCondLst>
                                  <p:childTnLst>
                                    <p:set>
                                      <p:cBhvr>
                                        <p:cTn id="32" dur="1" fill="hold">
                                          <p:stCondLst>
                                            <p:cond delay="0"/>
                                          </p:stCondLst>
                                        </p:cTn>
                                        <p:tgtEl>
                                          <p:spTgt spid="330778"/>
                                        </p:tgtEl>
                                        <p:attrNameLst>
                                          <p:attrName>style.visibility</p:attrName>
                                        </p:attrNameLst>
                                      </p:cBhvr>
                                      <p:to>
                                        <p:strVal val="visible"/>
                                      </p:to>
                                    </p:set>
                                    <p:animEffect transition="in" filter="wipe(left)">
                                      <p:cBhvr>
                                        <p:cTn id="33" dur="500"/>
                                        <p:tgtEl>
                                          <p:spTgt spid="330778"/>
                                        </p:tgtEl>
                                      </p:cBhvr>
                                    </p:animEffect>
                                  </p:childTnLst>
                                </p:cTn>
                              </p:par>
                            </p:childTnLst>
                          </p:cTn>
                        </p:par>
                        <p:par>
                          <p:cTn id="34" fill="hold">
                            <p:stCondLst>
                              <p:cond delay="2500"/>
                            </p:stCondLst>
                            <p:childTnLst>
                              <p:par>
                                <p:cTn id="35" presetID="9" presetClass="entr" presetSubtype="0" fill="hold" nodeType="afterEffect">
                                  <p:stCondLst>
                                    <p:cond delay="0"/>
                                  </p:stCondLst>
                                  <p:childTnLst>
                                    <p:set>
                                      <p:cBhvr>
                                        <p:cTn id="36" dur="1" fill="hold">
                                          <p:stCondLst>
                                            <p:cond delay="0"/>
                                          </p:stCondLst>
                                        </p:cTn>
                                        <p:tgtEl>
                                          <p:spTgt spid="330779"/>
                                        </p:tgtEl>
                                        <p:attrNameLst>
                                          <p:attrName>style.visibility</p:attrName>
                                        </p:attrNameLst>
                                      </p:cBhvr>
                                      <p:to>
                                        <p:strVal val="visible"/>
                                      </p:to>
                                    </p:set>
                                    <p:animEffect transition="in" filter="dissolve">
                                      <p:cBhvr>
                                        <p:cTn id="37" dur="500"/>
                                        <p:tgtEl>
                                          <p:spTgt spid="3307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0759" grpId="0"/>
      <p:bldP spid="33077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日期占位符 3"/>
          <p:cNvSpPr txBox="1">
            <a:spLocks noGrp="1"/>
          </p:cNvSpPr>
          <p:nvPr>
            <p:ph type="dt" sz="half" idx="10"/>
          </p:nvPr>
        </p:nvSpPr>
        <p:spPr bwMode="auto">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fld id="{DF27D453-065D-42DC-B429-3862CAAED680}" type="datetime11">
              <a:rPr kumimoji="1" lang="zh-CN" altLang="en-US"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rPr>
              <a:t>15:55:42</a:t>
            </a:fld>
            <a:endParaRPr kumimoji="1" lang="en-US" altLang="zh-CN" sz="1400" b="0" i="0" u="none" strike="noStrike" kern="1200" cap="none" spc="0" normalizeH="0" baseline="0" noProof="0" smtClean="0">
              <a:ln>
                <a:noFill/>
              </a:ln>
              <a:solidFill>
                <a:schemeClr val="tx1"/>
              </a:solidFill>
              <a:effectLst/>
              <a:uLnTx/>
              <a:uFillTx/>
              <a:latin typeface="+mn-lt"/>
              <a:ea typeface="宋体" panose="02010600030101010101" pitchFamily="2" charset="-122"/>
              <a:cs typeface="+mn-cs"/>
            </a:endParaRPr>
          </a:p>
        </p:txBody>
      </p:sp>
      <p:sp>
        <p:nvSpPr>
          <p:cNvPr id="16" name="灯片编号占位符 5"/>
          <p:cNvSpPr txBox="1">
            <a:spLocks noGrp="1"/>
          </p:cNvSpPr>
          <p:nvPr>
            <p:ph type="sldNum" sz="quarter" idx="12"/>
          </p:nvPr>
        </p:nvSpPr>
        <p:spPr bwMode="auto">
          <a:ln/>
        </p:spPr>
        <p:txBody>
          <a:bodyPr vert="horz" wrap="square" lIns="91440" tIns="45720" rIns="91440" bIns="45720" numCol="1" anchor="t" anchorCtr="0" compatLnSpc="1"/>
          <a:lstStyle>
            <a:lvl1pPr marL="0" lvl="0" indent="0" algn="ctr" defTabSz="914400" rtl="0" eaLnBrk="0" fontAlgn="base" latinLnBrk="0" hangingPunct="0">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sz="2400" b="1" i="1" u="none" kern="1200" baseline="0">
                <a:solidFill>
                  <a:schemeClr val="hlink"/>
                </a:solidFill>
                <a:latin typeface="Comic Sans MS" panose="030F0702030302020204" pitchFamily="66" charset="0"/>
                <a:ea typeface="宋体" panose="02010600030101010101" pitchFamily="2" charset="-122"/>
                <a:cs typeface="+mn-cs"/>
              </a:defRPr>
            </a:lvl5pPr>
          </a:lstStyle>
          <a:p>
            <a:pPr lvl="0" algn="r" eaLnBrk="1" hangingPunct="1"/>
            <a:fld id="{9A0DB2DC-4C9A-4742-B13C-FB6460FD3503}" type="slidenum">
              <a:rPr lang="en-US" altLang="zh-CN" sz="1400" b="0" i="0" dirty="0">
                <a:solidFill>
                  <a:schemeClr val="tx1"/>
                </a:solidFill>
                <a:latin typeface="Times New Roman" panose="02020603050405020304" pitchFamily="18" charset="0"/>
              </a:rPr>
              <a:t>9</a:t>
            </a:fld>
            <a:endParaRPr lang="en-US" altLang="zh-CN" sz="1400" b="0" i="0" dirty="0">
              <a:solidFill>
                <a:schemeClr val="tx1"/>
              </a:solidFill>
              <a:latin typeface="Times New Roman" panose="02020603050405020304" pitchFamily="18" charset="0"/>
            </a:endParaRPr>
          </a:p>
        </p:txBody>
      </p:sp>
      <p:sp>
        <p:nvSpPr>
          <p:cNvPr id="13317" name="Rectangle 2"/>
          <p:cNvSpPr/>
          <p:nvPr/>
        </p:nvSpPr>
        <p:spPr>
          <a:xfrm>
            <a:off x="-139700" y="0"/>
            <a:ext cx="9339263" cy="404813"/>
          </a:xfrm>
          <a:prstGeom prst="rect">
            <a:avLst/>
          </a:prstGeom>
          <a:noFill/>
          <a:ln w="9525">
            <a:noFill/>
          </a:ln>
        </p:spPr>
        <p:txBody>
          <a:bodyPr/>
          <a:lstStyle/>
          <a:p>
            <a:pPr algn="l">
              <a:lnSpc>
                <a:spcPct val="90000"/>
              </a:lnSpc>
              <a:buNone/>
            </a:pPr>
            <a:r>
              <a:rPr lang="en-US" altLang="en-US" i="0" dirty="0">
                <a:solidFill>
                  <a:schemeClr val="tx2"/>
                </a:solidFill>
                <a:latin typeface="Times New Roman" panose="02020603050405020304" pitchFamily="18" charset="0"/>
              </a:rPr>
              <a:t>§</a:t>
            </a:r>
            <a:r>
              <a:rPr lang="en-US" altLang="zh-CN" i="0" dirty="0">
                <a:solidFill>
                  <a:schemeClr val="tx2"/>
                </a:solidFill>
                <a:latin typeface="Times New Roman" panose="02020603050405020304" pitchFamily="18" charset="0"/>
              </a:rPr>
              <a:t>7.2.2 </a:t>
            </a:r>
            <a:r>
              <a:rPr lang="zh-CN" altLang="en-US" i="0" dirty="0">
                <a:solidFill>
                  <a:srgbClr val="000066"/>
                </a:solidFill>
                <a:latin typeface="仿宋_GB2312" pitchFamily="49" charset="-122"/>
                <a:ea typeface="仿宋_GB2312" pitchFamily="49" charset="-122"/>
              </a:rPr>
              <a:t>组合体的组合形式及投影特征</a:t>
            </a:r>
            <a:r>
              <a:rPr lang="en-US" altLang="zh-CN" i="0" dirty="0">
                <a:solidFill>
                  <a:srgbClr val="000066"/>
                </a:solidFill>
                <a:latin typeface="仿宋_GB2312" pitchFamily="49" charset="-122"/>
                <a:ea typeface="仿宋_GB2312" pitchFamily="49" charset="-122"/>
              </a:rPr>
              <a:t>-</a:t>
            </a:r>
            <a:r>
              <a:rPr lang="zh-CN" altLang="en-US" i="0" dirty="0">
                <a:solidFill>
                  <a:srgbClr val="000066"/>
                </a:solidFill>
                <a:latin typeface="仿宋_GB2312" pitchFamily="49" charset="-122"/>
                <a:ea typeface="仿宋_GB2312" pitchFamily="49" charset="-122"/>
              </a:rPr>
              <a:t>基本形体的结合</a:t>
            </a:r>
            <a:endParaRPr lang="zh-CN" altLang="en-US" sz="1800" i="0" dirty="0">
              <a:solidFill>
                <a:srgbClr val="FF3300"/>
              </a:solidFill>
              <a:latin typeface="仿宋_GB2312" pitchFamily="49" charset="-122"/>
              <a:ea typeface="仿宋_GB2312" pitchFamily="49" charset="-122"/>
            </a:endParaRPr>
          </a:p>
        </p:txBody>
      </p:sp>
      <p:sp>
        <p:nvSpPr>
          <p:cNvPr id="13318" name="Text Box 3"/>
          <p:cNvSpPr txBox="1"/>
          <p:nvPr/>
        </p:nvSpPr>
        <p:spPr>
          <a:xfrm>
            <a:off x="339725" y="306388"/>
            <a:ext cx="184150" cy="457200"/>
          </a:xfrm>
          <a:prstGeom prst="rect">
            <a:avLst/>
          </a:prstGeom>
          <a:noFill/>
          <a:ln w="4763">
            <a:noFill/>
          </a:ln>
        </p:spPr>
        <p:txBody>
          <a:bodyPr wrap="none">
            <a:spAutoFit/>
          </a:bodyPr>
          <a:lstStyle/>
          <a:p>
            <a:endParaRPr lang="en-US" altLang="x-none" dirty="0">
              <a:solidFill>
                <a:schemeClr val="tx1"/>
              </a:solidFill>
              <a:latin typeface="Times New Roman" panose="02020603050405020304" pitchFamily="18" charset="0"/>
              <a:ea typeface="Dotum" pitchFamily="34" charset="-127"/>
            </a:endParaRPr>
          </a:p>
        </p:txBody>
      </p:sp>
      <p:sp>
        <p:nvSpPr>
          <p:cNvPr id="331780" name="Rectangle 4"/>
          <p:cNvSpPr>
            <a:spLocks noChangeArrowheads="1"/>
          </p:cNvSpPr>
          <p:nvPr/>
        </p:nvSpPr>
        <p:spPr bwMode="auto">
          <a:xfrm>
            <a:off x="419100" y="493713"/>
            <a:ext cx="8356600" cy="1187450"/>
          </a:xfrm>
          <a:prstGeom prst="rect">
            <a:avLst/>
          </a:prstGeom>
          <a:noFill/>
          <a:ln w="4763">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Char char="Ø"/>
              <a:defRPr/>
            </a:pPr>
            <a:r>
              <a:rPr kumimoji="1" lang="zh-CN" altLang="en-US" sz="2400" b="1" i="0" u="none" strike="noStrike" kern="1200" cap="none" spc="0" normalizeH="0" baseline="0" noProof="0" smtClean="0">
                <a:ln>
                  <a:noFill/>
                </a:ln>
                <a:solidFill>
                  <a:srgbClr val="FF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相切结合：</a:t>
            </a:r>
            <a:r>
              <a:rPr kumimoji="1" lang="zh-CN" altLang="en-US" sz="24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一个基本形体的</a:t>
            </a:r>
            <a:r>
              <a:rPr kumimoji="1" lang="zh-CN" altLang="en-US" sz="2400" b="1" i="0" u="none" strike="noStrike" kern="1200" cap="none" spc="0" normalizeH="0" baseline="0" noProof="0" smtClean="0">
                <a:ln>
                  <a:noFill/>
                </a:ln>
                <a:solidFill>
                  <a:schemeClr val="accent2"/>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表面（包括平面或曲面）与另一个基本形体的曲面</a:t>
            </a:r>
            <a:r>
              <a:rPr kumimoji="1" lang="zh-CN" altLang="en-US" sz="2400" b="1" i="0" u="none" strike="noStrike" kern="1200" cap="none" spc="0" normalizeH="0" baseline="0" noProof="0" smtClean="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相切，形成光滑过渡的表面，这种结合形式即为相切结合。</a:t>
            </a:r>
            <a:r>
              <a:rPr kumimoji="1" lang="zh-CN" altLang="en-US" sz="2400" b="1" i="0" u="none" strike="noStrike" kern="1200" cap="none" spc="0" normalizeH="0" baseline="0" noProof="0" smtClean="0">
                <a:ln>
                  <a:noFill/>
                </a:ln>
                <a:solidFill>
                  <a:schemeClr val="accent2"/>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无交线存在，只有交点和交面。</a:t>
            </a:r>
          </a:p>
        </p:txBody>
      </p:sp>
      <p:pic>
        <p:nvPicPr>
          <p:cNvPr id="13320" name="Picture 14"/>
          <p:cNvPicPr>
            <a:picLocks noChangeAspect="1"/>
          </p:cNvPicPr>
          <p:nvPr/>
        </p:nvPicPr>
        <p:blipFill>
          <a:blip r:embed="rId2"/>
          <a:stretch>
            <a:fillRect/>
          </a:stretch>
        </p:blipFill>
        <p:spPr>
          <a:xfrm>
            <a:off x="225425" y="1987550"/>
            <a:ext cx="3619500" cy="3714750"/>
          </a:xfrm>
          <a:prstGeom prst="rect">
            <a:avLst/>
          </a:prstGeom>
          <a:noFill/>
          <a:ln w="4763">
            <a:noFill/>
          </a:ln>
        </p:spPr>
      </p:pic>
      <p:pic>
        <p:nvPicPr>
          <p:cNvPr id="331791" name="Picture 15"/>
          <p:cNvPicPr>
            <a:picLocks noChangeAspect="1"/>
          </p:cNvPicPr>
          <p:nvPr/>
        </p:nvPicPr>
        <p:blipFill>
          <a:blip r:embed="rId3"/>
          <a:stretch>
            <a:fillRect/>
          </a:stretch>
        </p:blipFill>
        <p:spPr>
          <a:xfrm>
            <a:off x="5013325" y="1925638"/>
            <a:ext cx="3609975" cy="3676650"/>
          </a:xfrm>
          <a:prstGeom prst="rect">
            <a:avLst/>
          </a:prstGeom>
          <a:noFill/>
          <a:ln w="4763">
            <a:noFill/>
          </a:ln>
        </p:spPr>
      </p:pic>
      <p:sp>
        <p:nvSpPr>
          <p:cNvPr id="331795" name="Line 19"/>
          <p:cNvSpPr/>
          <p:nvPr/>
        </p:nvSpPr>
        <p:spPr>
          <a:xfrm flipH="1" flipV="1">
            <a:off x="1244600" y="5159375"/>
            <a:ext cx="508000" cy="920750"/>
          </a:xfrm>
          <a:prstGeom prst="line">
            <a:avLst/>
          </a:prstGeom>
          <a:ln w="4826" cap="flat" cmpd="sng">
            <a:solidFill>
              <a:schemeClr val="tx1"/>
            </a:solidFill>
            <a:prstDash val="solid"/>
            <a:headEnd type="none" w="med" len="med"/>
            <a:tailEnd type="oval" w="lg" len="med"/>
          </a:ln>
        </p:spPr>
      </p:sp>
      <p:sp>
        <p:nvSpPr>
          <p:cNvPr id="331796" name="Line 20"/>
          <p:cNvSpPr/>
          <p:nvPr/>
        </p:nvSpPr>
        <p:spPr>
          <a:xfrm>
            <a:off x="1752600" y="6102350"/>
            <a:ext cx="993775" cy="0"/>
          </a:xfrm>
          <a:prstGeom prst="line">
            <a:avLst/>
          </a:prstGeom>
          <a:ln w="4826" cap="flat" cmpd="sng">
            <a:solidFill>
              <a:schemeClr val="tx1"/>
            </a:solidFill>
            <a:prstDash val="solid"/>
            <a:headEnd type="none" w="med" len="med"/>
            <a:tailEnd type="none" w="med" len="med"/>
          </a:ln>
        </p:spPr>
      </p:sp>
      <p:sp>
        <p:nvSpPr>
          <p:cNvPr id="331797" name="Text Box 21"/>
          <p:cNvSpPr txBox="1"/>
          <p:nvPr/>
        </p:nvSpPr>
        <p:spPr>
          <a:xfrm>
            <a:off x="1589088" y="5629275"/>
            <a:ext cx="1252537" cy="457200"/>
          </a:xfrm>
          <a:prstGeom prst="rect">
            <a:avLst/>
          </a:prstGeom>
          <a:noFill/>
          <a:ln w="4763">
            <a:noFill/>
          </a:ln>
        </p:spPr>
        <p:txBody>
          <a:bodyPr>
            <a:spAutoFit/>
          </a:bodyPr>
          <a:lstStyle/>
          <a:p>
            <a:pPr>
              <a:spcBef>
                <a:spcPct val="50000"/>
              </a:spcBef>
            </a:pPr>
            <a:r>
              <a:rPr lang="zh-CN" altLang="en-US" i="0" dirty="0">
                <a:solidFill>
                  <a:schemeClr val="tx1"/>
                </a:solidFill>
                <a:latin typeface="Times New Roman" panose="02020603050405020304" pitchFamily="18" charset="0"/>
              </a:rPr>
              <a:t>平面</a:t>
            </a:r>
            <a:endParaRPr lang="zh-CN" altLang="en-US" dirty="0">
              <a:solidFill>
                <a:schemeClr val="tx1"/>
              </a:solidFill>
              <a:latin typeface="Times New Roman" panose="02020603050405020304" pitchFamily="18" charset="0"/>
            </a:endParaRPr>
          </a:p>
        </p:txBody>
      </p:sp>
      <p:sp>
        <p:nvSpPr>
          <p:cNvPr id="331798" name="Line 22"/>
          <p:cNvSpPr/>
          <p:nvPr/>
        </p:nvSpPr>
        <p:spPr>
          <a:xfrm flipH="1" flipV="1">
            <a:off x="3270250" y="5208588"/>
            <a:ext cx="508000" cy="920750"/>
          </a:xfrm>
          <a:prstGeom prst="line">
            <a:avLst/>
          </a:prstGeom>
          <a:ln w="4826" cap="flat" cmpd="sng">
            <a:solidFill>
              <a:schemeClr val="tx1"/>
            </a:solidFill>
            <a:prstDash val="solid"/>
            <a:headEnd type="none" w="med" len="med"/>
            <a:tailEnd type="oval" w="lg" len="med"/>
          </a:ln>
        </p:spPr>
      </p:sp>
      <p:sp>
        <p:nvSpPr>
          <p:cNvPr id="331799" name="Line 23"/>
          <p:cNvSpPr/>
          <p:nvPr/>
        </p:nvSpPr>
        <p:spPr>
          <a:xfrm>
            <a:off x="3778250" y="6151563"/>
            <a:ext cx="993775" cy="0"/>
          </a:xfrm>
          <a:prstGeom prst="line">
            <a:avLst/>
          </a:prstGeom>
          <a:ln w="4826" cap="flat" cmpd="sng">
            <a:solidFill>
              <a:schemeClr val="tx1"/>
            </a:solidFill>
            <a:prstDash val="solid"/>
            <a:headEnd type="none" w="med" len="med"/>
            <a:tailEnd type="none" w="med" len="med"/>
          </a:ln>
        </p:spPr>
      </p:sp>
      <p:sp>
        <p:nvSpPr>
          <p:cNvPr id="331800" name="Text Box 24"/>
          <p:cNvSpPr txBox="1"/>
          <p:nvPr/>
        </p:nvSpPr>
        <p:spPr>
          <a:xfrm>
            <a:off x="3614738" y="5678488"/>
            <a:ext cx="1252537" cy="457200"/>
          </a:xfrm>
          <a:prstGeom prst="rect">
            <a:avLst/>
          </a:prstGeom>
          <a:noFill/>
          <a:ln w="4763">
            <a:noFill/>
          </a:ln>
        </p:spPr>
        <p:txBody>
          <a:bodyPr>
            <a:spAutoFit/>
          </a:bodyPr>
          <a:lstStyle/>
          <a:p>
            <a:pPr>
              <a:spcBef>
                <a:spcPct val="50000"/>
              </a:spcBef>
            </a:pPr>
            <a:r>
              <a:rPr lang="zh-CN" altLang="en-US" i="0" dirty="0">
                <a:solidFill>
                  <a:schemeClr val="tx1"/>
                </a:solidFill>
                <a:latin typeface="Times New Roman" panose="02020603050405020304" pitchFamily="18" charset="0"/>
              </a:rPr>
              <a:t>曲面</a:t>
            </a:r>
            <a:endParaRPr lang="zh-CN" altLang="en-US" dirty="0">
              <a:solidFill>
                <a:schemeClr val="tx1"/>
              </a:solidFill>
              <a:latin typeface="Times New Roman" panose="02020603050405020304" pitchFamily="18" charset="0"/>
            </a:endParaRPr>
          </a:p>
        </p:txBody>
      </p:sp>
      <p:sp>
        <p:nvSpPr>
          <p:cNvPr id="331801" name="AutoShape 25"/>
          <p:cNvSpPr/>
          <p:nvPr/>
        </p:nvSpPr>
        <p:spPr>
          <a:xfrm>
            <a:off x="4270375" y="3036888"/>
            <a:ext cx="1254125" cy="485775"/>
          </a:xfrm>
          <a:custGeom>
            <a:avLst/>
            <a:gdLst>
              <a:gd name="txL" fmla="*/ 3375 w 21600"/>
              <a:gd name="txT" fmla="*/ 5400 h 21600"/>
              <a:gd name="txR" fmla="*/ 18900 w 21600"/>
              <a:gd name="txB" fmla="*/ 16200 h 21600"/>
            </a:gdLst>
            <a:ahLst/>
            <a:cxnLst>
              <a:cxn ang="17694720">
                <a:pos x="940594" y="0"/>
              </a:cxn>
              <a:cxn ang="11796480">
                <a:pos x="0" y="242888"/>
              </a:cxn>
              <a:cxn ang="5898240">
                <a:pos x="940594" y="485775"/>
              </a:cxn>
              <a:cxn ang="0">
                <a:pos x="1254125" y="242888"/>
              </a:cxn>
            </a:cxnLst>
            <a:rect l="txL" t="txT" r="txR" b="txB"/>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6600">
              <a:alpha val="100000"/>
            </a:srgbClr>
          </a:solidFill>
          <a:ln w="4826" cap="flat" cmpd="sng">
            <a:solidFill>
              <a:schemeClr val="tx1">
                <a:alpha val="100000"/>
              </a:schemeClr>
            </a:solidFill>
            <a:prstDash val="solid"/>
            <a:miter lim="800000"/>
            <a:headEnd type="none" w="med" len="med"/>
            <a:tailEnd type="none" w="med" len="med"/>
          </a:ln>
        </p:spPr>
        <p:txBody>
          <a:body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iterate type="wd">
                                    <p:tmPct val="10000"/>
                                  </p:iterate>
                                  <p:childTnLst>
                                    <p:set>
                                      <p:cBhvr>
                                        <p:cTn id="6" dur="1" fill="hold">
                                          <p:stCondLst>
                                            <p:cond delay="0"/>
                                          </p:stCondLst>
                                        </p:cTn>
                                        <p:tgtEl>
                                          <p:spTgt spid="331780"/>
                                        </p:tgtEl>
                                        <p:attrNameLst>
                                          <p:attrName>style.visibility</p:attrName>
                                        </p:attrNameLst>
                                      </p:cBhvr>
                                      <p:to>
                                        <p:strVal val="visible"/>
                                      </p:to>
                                    </p:set>
                                    <p:animEffect transition="in" filter="wipe(left)">
                                      <p:cBhvr>
                                        <p:cTn id="7" dur="500"/>
                                        <p:tgtEl>
                                          <p:spTgt spid="33178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31795"/>
                                        </p:tgtEl>
                                        <p:attrNameLst>
                                          <p:attrName>style.visibility</p:attrName>
                                        </p:attrNameLst>
                                      </p:cBhvr>
                                      <p:to>
                                        <p:strVal val="visible"/>
                                      </p:to>
                                    </p:set>
                                    <p:animEffect transition="in" filter="wipe(up)">
                                      <p:cBhvr>
                                        <p:cTn id="12" dur="500"/>
                                        <p:tgtEl>
                                          <p:spTgt spid="331795"/>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331796"/>
                                        </p:tgtEl>
                                        <p:attrNameLst>
                                          <p:attrName>style.visibility</p:attrName>
                                        </p:attrNameLst>
                                      </p:cBhvr>
                                      <p:to>
                                        <p:strVal val="visible"/>
                                      </p:to>
                                    </p:set>
                                    <p:animEffect transition="in" filter="wipe(left)">
                                      <p:cBhvr>
                                        <p:cTn id="16" dur="500"/>
                                        <p:tgtEl>
                                          <p:spTgt spid="331796"/>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331797"/>
                                        </p:tgtEl>
                                        <p:attrNameLst>
                                          <p:attrName>style.visibility</p:attrName>
                                        </p:attrNameLst>
                                      </p:cBhvr>
                                      <p:to>
                                        <p:strVal val="visible"/>
                                      </p:to>
                                    </p:set>
                                    <p:animEffect transition="in" filter="wipe(left)">
                                      <p:cBhvr>
                                        <p:cTn id="20" dur="500"/>
                                        <p:tgtEl>
                                          <p:spTgt spid="331797"/>
                                        </p:tgtEl>
                                      </p:cBhvr>
                                    </p:animEffect>
                                  </p:childTnLst>
                                </p:cTn>
                              </p:par>
                            </p:childTnLst>
                          </p:cTn>
                        </p:par>
                        <p:par>
                          <p:cTn id="21" fill="hold">
                            <p:stCondLst>
                              <p:cond delay="1500"/>
                            </p:stCondLst>
                            <p:childTnLst>
                              <p:par>
                                <p:cTn id="22" presetID="22" presetClass="entr" presetSubtype="1" fill="hold" nodeType="afterEffect">
                                  <p:stCondLst>
                                    <p:cond delay="0"/>
                                  </p:stCondLst>
                                  <p:childTnLst>
                                    <p:set>
                                      <p:cBhvr>
                                        <p:cTn id="23" dur="1" fill="hold">
                                          <p:stCondLst>
                                            <p:cond delay="0"/>
                                          </p:stCondLst>
                                        </p:cTn>
                                        <p:tgtEl>
                                          <p:spTgt spid="331798"/>
                                        </p:tgtEl>
                                        <p:attrNameLst>
                                          <p:attrName>style.visibility</p:attrName>
                                        </p:attrNameLst>
                                      </p:cBhvr>
                                      <p:to>
                                        <p:strVal val="visible"/>
                                      </p:to>
                                    </p:set>
                                    <p:animEffect transition="in" filter="wipe(up)">
                                      <p:cBhvr>
                                        <p:cTn id="24" dur="500"/>
                                        <p:tgtEl>
                                          <p:spTgt spid="331798"/>
                                        </p:tgtEl>
                                      </p:cBhvr>
                                    </p:animEffect>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331799"/>
                                        </p:tgtEl>
                                        <p:attrNameLst>
                                          <p:attrName>style.visibility</p:attrName>
                                        </p:attrNameLst>
                                      </p:cBhvr>
                                      <p:to>
                                        <p:strVal val="visible"/>
                                      </p:to>
                                    </p:set>
                                    <p:animEffect transition="in" filter="wipe(left)">
                                      <p:cBhvr>
                                        <p:cTn id="28" dur="500"/>
                                        <p:tgtEl>
                                          <p:spTgt spid="331799"/>
                                        </p:tgtEl>
                                      </p:cBhvr>
                                    </p:animEffect>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331800"/>
                                        </p:tgtEl>
                                        <p:attrNameLst>
                                          <p:attrName>style.visibility</p:attrName>
                                        </p:attrNameLst>
                                      </p:cBhvr>
                                      <p:to>
                                        <p:strVal val="visible"/>
                                      </p:to>
                                    </p:set>
                                    <p:animEffect transition="in" filter="wipe(left)">
                                      <p:cBhvr>
                                        <p:cTn id="32" dur="500"/>
                                        <p:tgtEl>
                                          <p:spTgt spid="33180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331801"/>
                                        </p:tgtEl>
                                        <p:attrNameLst>
                                          <p:attrName>style.visibility</p:attrName>
                                        </p:attrNameLst>
                                      </p:cBhvr>
                                      <p:to>
                                        <p:strVal val="visible"/>
                                      </p:to>
                                    </p:set>
                                    <p:animEffect transition="in" filter="wipe(left)">
                                      <p:cBhvr>
                                        <p:cTn id="37" dur="500"/>
                                        <p:tgtEl>
                                          <p:spTgt spid="33180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331791"/>
                                        </p:tgtEl>
                                        <p:attrNameLst>
                                          <p:attrName>style.visibility</p:attrName>
                                        </p:attrNameLst>
                                      </p:cBhvr>
                                      <p:to>
                                        <p:strVal val="visible"/>
                                      </p:to>
                                    </p:set>
                                    <p:animEffect transition="in" filter="wipe(left)">
                                      <p:cBhvr>
                                        <p:cTn id="42" dur="500"/>
                                        <p:tgtEl>
                                          <p:spTgt spid="3317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1780" grpId="0"/>
      <p:bldP spid="331797" grpId="0"/>
      <p:bldP spid="331800" grpId="0"/>
    </p:bld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FF"/>
      </a:hlink>
      <a:folHlink>
        <a:srgbClr val="CC00FF"/>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hlink"/>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1" lang="zh-CN" altLang="en-US" sz="2400" b="1" i="1" u="none" strike="noStrike" cap="none" normalizeH="0" baseline="0" smtClean="0">
            <a:ln>
              <a:noFill/>
            </a:ln>
            <a:solidFill>
              <a:schemeClr val="hlink"/>
            </a:solidFill>
            <a:effectLst/>
            <a:latin typeface="Comic Sans MS" panose="030F0702030302020204" pitchFamily="66"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hlink"/>
          </a:solidFill>
          <a:prstDash val="solid"/>
          <a:round/>
          <a:headEnd type="none" w="med" len="med"/>
          <a:tailEnd type="none" w="med" len="med"/>
        </a:ln>
      </a:spPr>
      <a:bodyPr vert="horz" wrap="square" lIns="91440" tIns="45720" rIns="91440" bIns="45720" numCol="1" anchor="t"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1" lang="zh-CN" altLang="en-US" sz="2400" b="1" i="1" u="none" strike="noStrike" cap="none" normalizeH="0" baseline="0" smtClean="0">
            <a:ln>
              <a:noFill/>
            </a:ln>
            <a:solidFill>
              <a:schemeClr val="hlink"/>
            </a:solidFill>
            <a:effectLst/>
            <a:latin typeface="Comic Sans MS" panose="030F0702030302020204" pitchFamily="66" charset="0"/>
            <a:ea typeface="宋体" panose="02010600030101010101" pitchFamily="2" charset="-122"/>
          </a:defRPr>
        </a:defPPr>
      </a:lstStyle>
    </a:lnDef>
  </a:objectDefaults>
  <a:extraClrSchemeLst>
    <a:extraClrScheme>
      <a:clrScheme name="默认设计模板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2">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Globe</Template>
  <TotalTime>1</TotalTime>
  <Words>2605</Words>
  <Application>Microsoft Office PowerPoint</Application>
  <PresentationFormat>全屏显示(4:3)</PresentationFormat>
  <Paragraphs>527</Paragraphs>
  <Slides>61</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61</vt:i4>
      </vt:variant>
    </vt:vector>
  </HeadingPairs>
  <TitlesOfParts>
    <vt:vector size="72" baseType="lpstr">
      <vt:lpstr>Dotum</vt:lpstr>
      <vt:lpstr>仿宋_GB2312</vt:lpstr>
      <vt:lpstr>黑体</vt:lpstr>
      <vt:lpstr>华文行楷</vt:lpstr>
      <vt:lpstr>宋体</vt:lpstr>
      <vt:lpstr>Arial</vt:lpstr>
      <vt:lpstr>Comic Sans MS</vt:lpstr>
      <vt:lpstr>Times New Roman</vt:lpstr>
      <vt:lpstr>Verdana</vt:lpstr>
      <vt:lpstr>Wingdings</vt:lpstr>
      <vt:lpstr>默认设计模板</vt:lpstr>
      <vt:lpstr>第7章  组合体的视图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admin</cp:lastModifiedBy>
  <cp:revision>669</cp:revision>
  <dcterms:created xsi:type="dcterms:W3CDTF">1999-08-24T10:29:00Z</dcterms:created>
  <dcterms:modified xsi:type="dcterms:W3CDTF">2026-06-28T07:57:37Z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2052-12.1.0.26895</vt:lpwstr>
  </property>
  <property fmtid="{D5CDD505-2E9C-101B-9397-08002B2CF9AE}" pid="3" name="ICV">
    <vt:lpwstr>7E39CF13DCE84351AEA0745A72BFB873_13</vt:lpwstr>
  </property>
</Properties>
</file>