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3"/>
  </p:notesMasterIdLst>
  <p:handoutMasterIdLst>
    <p:handoutMasterId r:id="rId54"/>
  </p:handoutMasterIdLst>
  <p:sldIdLst>
    <p:sldId id="427" r:id="rId2"/>
    <p:sldId id="573" r:id="rId3"/>
    <p:sldId id="574" r:id="rId4"/>
    <p:sldId id="511" r:id="rId5"/>
    <p:sldId id="608" r:id="rId6"/>
    <p:sldId id="575" r:id="rId7"/>
    <p:sldId id="513" r:id="rId8"/>
    <p:sldId id="576" r:id="rId9"/>
    <p:sldId id="579" r:id="rId10"/>
    <p:sldId id="515" r:id="rId11"/>
    <p:sldId id="580" r:id="rId12"/>
    <p:sldId id="581" r:id="rId13"/>
    <p:sldId id="518" r:id="rId14"/>
    <p:sldId id="519" r:id="rId15"/>
    <p:sldId id="520" r:id="rId16"/>
    <p:sldId id="582" r:id="rId17"/>
    <p:sldId id="586" r:id="rId18"/>
    <p:sldId id="587" r:id="rId19"/>
    <p:sldId id="525" r:id="rId20"/>
    <p:sldId id="526" r:id="rId21"/>
    <p:sldId id="529" r:id="rId22"/>
    <p:sldId id="588" r:id="rId23"/>
    <p:sldId id="533" r:id="rId24"/>
    <p:sldId id="535" r:id="rId25"/>
    <p:sldId id="589" r:id="rId26"/>
    <p:sldId id="539" r:id="rId27"/>
    <p:sldId id="590" r:id="rId28"/>
    <p:sldId id="542" r:id="rId29"/>
    <p:sldId id="545" r:id="rId30"/>
    <p:sldId id="546" r:id="rId31"/>
    <p:sldId id="592" r:id="rId32"/>
    <p:sldId id="593" r:id="rId33"/>
    <p:sldId id="550" r:id="rId34"/>
    <p:sldId id="597" r:id="rId35"/>
    <p:sldId id="603" r:id="rId36"/>
    <p:sldId id="599" r:id="rId37"/>
    <p:sldId id="600" r:id="rId38"/>
    <p:sldId id="601" r:id="rId39"/>
    <p:sldId id="602" r:id="rId40"/>
    <p:sldId id="560" r:id="rId41"/>
    <p:sldId id="561" r:id="rId42"/>
    <p:sldId id="562" r:id="rId43"/>
    <p:sldId id="563" r:id="rId44"/>
    <p:sldId id="565" r:id="rId45"/>
    <p:sldId id="566" r:id="rId46"/>
    <p:sldId id="567" r:id="rId47"/>
    <p:sldId id="568" r:id="rId48"/>
    <p:sldId id="605" r:id="rId49"/>
    <p:sldId id="577" r:id="rId50"/>
    <p:sldId id="578" r:id="rId51"/>
    <p:sldId id="606" r:id="rId52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1" u="none" kern="1200" baseline="0">
        <a:solidFill>
          <a:schemeClr val="tx1"/>
        </a:solidFill>
        <a:latin typeface="Times New Roman" panose="02020603050405020304" pitchFamily="18" charset="0"/>
        <a:ea typeface="黑体" panose="0201060906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2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FFCC00"/>
    <a:srgbClr val="0099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699"/>
    <p:restoredTop sz="94616"/>
  </p:normalViewPr>
  <p:slideViewPr>
    <p:cSldViewPr snapToGrid="0" showGuides="1">
      <p:cViewPr varScale="1">
        <p:scale>
          <a:sx n="60" d="100"/>
          <a:sy n="60" d="100"/>
        </p:scale>
        <p:origin x="1348" y="48"/>
      </p:cViewPr>
      <p:guideLst>
        <p:guide orient="horz" pos="2153"/>
        <p:guide pos="2848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-628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i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i="0" dirty="0">
                <a:ea typeface="宋体" panose="02010600030101010101" pitchFamily="2" charset="-122"/>
              </a:rPr>
              <a:t>‹#›</a:t>
            </a:fld>
            <a:endParaRPr lang="en-US" altLang="zh-CN" sz="1200" i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1201738" y="2897188"/>
            <a:ext cx="2198688" cy="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400" b="0" i="1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860B0F-4BA1-4F56-94B2-905F3E10BEB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i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A8E78-4E93-4C64-A5E5-76786D8B72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94600" y="6634163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i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0263" y="392113"/>
            <a:ext cx="7772400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6</a:t>
            </a: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 立体</a:t>
            </a: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68463" y="2311400"/>
            <a:ext cx="5946775" cy="34607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7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§6.1 </a:t>
            </a: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  <a:hlinkClick r:id="" action="ppaction://noaction"/>
              </a:rPr>
              <a:t>平面立体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7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§6.2 </a:t>
            </a: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曲面立体</a:t>
            </a:r>
            <a:endParaRPr kumimoji="1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7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§6.3 </a:t>
            </a: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平面与立体相交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7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§6.4 </a:t>
            </a: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平面立体与曲面立体相交</a:t>
            </a: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7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§6.5 </a:t>
            </a:r>
            <a:r>
              <a:rPr kumimoji="1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两曲面立体相交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60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Verdana" panose="020B0604030504040204" pitchFamily="34" charset="0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4101" name="Picture 6" descr="j0088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7475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1B93EE5-5445-4106-8895-E375A8497E5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10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" name="Group 53"/>
          <p:cNvGrpSpPr/>
          <p:nvPr/>
        </p:nvGrpSpPr>
        <p:grpSpPr>
          <a:xfrm>
            <a:off x="2673350" y="1460500"/>
            <a:ext cx="4076700" cy="3878263"/>
            <a:chOff x="1234" y="1113"/>
            <a:chExt cx="2568" cy="2443"/>
          </a:xfrm>
        </p:grpSpPr>
        <p:sp>
          <p:nvSpPr>
            <p:cNvPr id="14390" name="Rectangle 54"/>
            <p:cNvSpPr/>
            <p:nvPr/>
          </p:nvSpPr>
          <p:spPr>
            <a:xfrm>
              <a:off x="3426" y="1113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4391" name="Oval 55"/>
            <p:cNvSpPr/>
            <p:nvPr/>
          </p:nvSpPr>
          <p:spPr>
            <a:xfrm>
              <a:off x="3729" y="1343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14392" name="Group 56"/>
            <p:cNvGrpSpPr/>
            <p:nvPr/>
          </p:nvGrpSpPr>
          <p:grpSpPr>
            <a:xfrm>
              <a:off x="1234" y="1390"/>
              <a:ext cx="2551" cy="2166"/>
              <a:chOff x="1234" y="1390"/>
              <a:chExt cx="2551" cy="2166"/>
            </a:xfrm>
          </p:grpSpPr>
          <p:sp>
            <p:nvSpPr>
              <p:cNvPr id="14393" name="Line 57"/>
              <p:cNvSpPr/>
              <p:nvPr/>
            </p:nvSpPr>
            <p:spPr>
              <a:xfrm>
                <a:off x="1234" y="3556"/>
                <a:ext cx="253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4" name="Line 58"/>
              <p:cNvSpPr/>
              <p:nvPr/>
            </p:nvSpPr>
            <p:spPr>
              <a:xfrm flipV="1">
                <a:off x="3767" y="1390"/>
                <a:ext cx="0" cy="215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4395" name="Line 59"/>
              <p:cNvSpPr/>
              <p:nvPr/>
            </p:nvSpPr>
            <p:spPr>
              <a:xfrm>
                <a:off x="1819" y="1390"/>
                <a:ext cx="196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342" name="Group 21"/>
          <p:cNvGrpSpPr/>
          <p:nvPr/>
        </p:nvGrpSpPr>
        <p:grpSpPr>
          <a:xfrm rot="-5400000">
            <a:off x="2973388" y="3505200"/>
            <a:ext cx="1587" cy="2744788"/>
            <a:chOff x="1300" y="343"/>
            <a:chExt cx="1" cy="1729"/>
          </a:xfrm>
        </p:grpSpPr>
        <p:sp>
          <p:nvSpPr>
            <p:cNvPr id="14385" name="Freeform 22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Freeform 23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7" name="Freeform 24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8" name="Freeform 25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Freeform 26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3" name="Oval 6"/>
          <p:cNvSpPr/>
          <p:nvPr/>
        </p:nvSpPr>
        <p:spPr>
          <a:xfrm>
            <a:off x="1919288" y="3779838"/>
            <a:ext cx="2171700" cy="21717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4344" name="Freeform 7"/>
          <p:cNvSpPr/>
          <p:nvPr/>
        </p:nvSpPr>
        <p:spPr>
          <a:xfrm>
            <a:off x="1922463" y="2928938"/>
            <a:ext cx="2178050" cy="1587"/>
          </a:xfrm>
          <a:custGeom>
            <a:avLst/>
            <a:gdLst>
              <a:gd name="txL" fmla="*/ 0 w 8237"/>
              <a:gd name="txT" fmla="*/ 0 h 1587"/>
              <a:gd name="txR" fmla="*/ 8237 w 8237"/>
              <a:gd name="txB" fmla="*/ 1587 h 1587"/>
            </a:gdLst>
            <a:ahLst/>
            <a:cxnLst>
              <a:cxn ang="0">
                <a:pos x="0" y="0"/>
              </a:cxn>
              <a:cxn ang="0">
                <a:pos x="8236" y="0"/>
              </a:cxn>
              <a:cxn ang="0">
                <a:pos x="8237" y="0"/>
              </a:cxn>
            </a:cxnLst>
            <a:rect l="txL" t="txT" r="txR" b="txB"/>
            <a:pathLst>
              <a:path w="8237" h="1587">
                <a:moveTo>
                  <a:pt x="0" y="0"/>
                </a:moveTo>
                <a:lnTo>
                  <a:pt x="8236" y="0"/>
                </a:lnTo>
                <a:lnTo>
                  <a:pt x="8237" y="0"/>
                </a:ln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Freeform 8"/>
          <p:cNvSpPr/>
          <p:nvPr/>
        </p:nvSpPr>
        <p:spPr>
          <a:xfrm>
            <a:off x="5140325" y="2928938"/>
            <a:ext cx="2179638" cy="1587"/>
          </a:xfrm>
          <a:custGeom>
            <a:avLst/>
            <a:gdLst>
              <a:gd name="txL" fmla="*/ 0 w 8238"/>
              <a:gd name="txT" fmla="*/ 0 h 1587"/>
              <a:gd name="txR" fmla="*/ 8238 w 8238"/>
              <a:gd name="txB" fmla="*/ 1587 h 1587"/>
            </a:gdLst>
            <a:ahLst/>
            <a:cxnLst>
              <a:cxn ang="0">
                <a:pos x="0" y="0"/>
              </a:cxn>
              <a:cxn ang="0">
                <a:pos x="8237" y="0"/>
              </a:cxn>
              <a:cxn ang="0">
                <a:pos x="8238" y="0"/>
              </a:cxn>
            </a:cxnLst>
            <a:rect l="txL" t="txT" r="txR" b="txB"/>
            <a:pathLst>
              <a:path w="8238" h="1587">
                <a:moveTo>
                  <a:pt x="0" y="0"/>
                </a:moveTo>
                <a:lnTo>
                  <a:pt x="8237" y="0"/>
                </a:lnTo>
                <a:lnTo>
                  <a:pt x="8238" y="0"/>
                </a:ln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46" name="Group 9"/>
          <p:cNvGrpSpPr/>
          <p:nvPr/>
        </p:nvGrpSpPr>
        <p:grpSpPr>
          <a:xfrm>
            <a:off x="6229350" y="496888"/>
            <a:ext cx="1588" cy="2544762"/>
            <a:chOff x="3327" y="384"/>
            <a:chExt cx="1" cy="1603"/>
          </a:xfrm>
        </p:grpSpPr>
        <p:sp>
          <p:nvSpPr>
            <p:cNvPr id="14380" name="Freeform 10"/>
            <p:cNvSpPr/>
            <p:nvPr/>
          </p:nvSpPr>
          <p:spPr>
            <a:xfrm>
              <a:off x="3327" y="384"/>
              <a:ext cx="1" cy="230"/>
            </a:xfrm>
            <a:custGeom>
              <a:avLst/>
              <a:gdLst>
                <a:gd name="txL" fmla="*/ 0 w 1"/>
                <a:gd name="txT" fmla="*/ 0 h 1377"/>
                <a:gd name="txR" fmla="*/ 1 w 1"/>
                <a:gd name="txB" fmla="*/ 1377 h 1377"/>
              </a:gdLst>
              <a:ahLst/>
              <a:cxnLst>
                <a:cxn ang="0">
                  <a:pos x="0" y="0"/>
                </a:cxn>
                <a:cxn ang="0">
                  <a:pos x="0" y="1377"/>
                </a:cxn>
                <a:cxn ang="0">
                  <a:pos x="1" y="1377"/>
                </a:cxn>
              </a:cxnLst>
              <a:rect l="txL" t="txT" r="txR" b="txB"/>
              <a:pathLst>
                <a:path w="1" h="1377">
                  <a:moveTo>
                    <a:pt x="0" y="0"/>
                  </a:moveTo>
                  <a:lnTo>
                    <a:pt x="0" y="1377"/>
                  </a:lnTo>
                  <a:lnTo>
                    <a:pt x="1" y="1377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Freeform 11"/>
            <p:cNvSpPr/>
            <p:nvPr/>
          </p:nvSpPr>
          <p:spPr>
            <a:xfrm>
              <a:off x="3327" y="699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Freeform 12"/>
            <p:cNvSpPr/>
            <p:nvPr/>
          </p:nvSpPr>
          <p:spPr>
            <a:xfrm>
              <a:off x="3327" y="871"/>
              <a:ext cx="1" cy="429"/>
            </a:xfrm>
            <a:custGeom>
              <a:avLst/>
              <a:gdLst>
                <a:gd name="txL" fmla="*/ 0 w 1"/>
                <a:gd name="txT" fmla="*/ 0 h 2575"/>
                <a:gd name="txR" fmla="*/ 1 w 1"/>
                <a:gd name="txB" fmla="*/ 2575 h 2575"/>
              </a:gdLst>
              <a:ahLst/>
              <a:cxnLst>
                <a:cxn ang="0">
                  <a:pos x="0" y="0"/>
                </a:cxn>
                <a:cxn ang="0">
                  <a:pos x="0" y="2575"/>
                </a:cxn>
                <a:cxn ang="0">
                  <a:pos x="1" y="2575"/>
                </a:cxn>
              </a:cxnLst>
              <a:rect l="txL" t="txT" r="txR" b="txB"/>
              <a:pathLst>
                <a:path w="1" h="2575">
                  <a:moveTo>
                    <a:pt x="0" y="0"/>
                  </a:moveTo>
                  <a:lnTo>
                    <a:pt x="0" y="2575"/>
                  </a:lnTo>
                  <a:lnTo>
                    <a:pt x="1" y="2575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3" name="Freeform 13"/>
            <p:cNvSpPr/>
            <p:nvPr/>
          </p:nvSpPr>
          <p:spPr>
            <a:xfrm>
              <a:off x="3327" y="1386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4" name="Freeform 14"/>
            <p:cNvSpPr/>
            <p:nvPr/>
          </p:nvSpPr>
          <p:spPr>
            <a:xfrm>
              <a:off x="3327" y="1558"/>
              <a:ext cx="1" cy="429"/>
            </a:xfrm>
            <a:custGeom>
              <a:avLst/>
              <a:gdLst>
                <a:gd name="txL" fmla="*/ 0 w 1"/>
                <a:gd name="txT" fmla="*/ 0 h 2574"/>
                <a:gd name="txR" fmla="*/ 1 w 1"/>
                <a:gd name="txB" fmla="*/ 2574 h 2574"/>
              </a:gdLst>
              <a:ahLst/>
              <a:cxnLst>
                <a:cxn ang="0">
                  <a:pos x="0" y="0"/>
                </a:cxn>
                <a:cxn ang="0">
                  <a:pos x="0" y="2574"/>
                </a:cxn>
                <a:cxn ang="0">
                  <a:pos x="1" y="2574"/>
                </a:cxn>
              </a:cxnLst>
              <a:rect l="txL" t="txT" r="txR" b="txB"/>
              <a:pathLst>
                <a:path w="1" h="2574">
                  <a:moveTo>
                    <a:pt x="0" y="0"/>
                  </a:moveTo>
                  <a:lnTo>
                    <a:pt x="0" y="2574"/>
                  </a:lnTo>
                  <a:lnTo>
                    <a:pt x="1" y="257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7" name="Group 15"/>
          <p:cNvGrpSpPr/>
          <p:nvPr/>
        </p:nvGrpSpPr>
        <p:grpSpPr>
          <a:xfrm>
            <a:off x="3011488" y="476250"/>
            <a:ext cx="1587" cy="2744788"/>
            <a:chOff x="1300" y="343"/>
            <a:chExt cx="1" cy="1729"/>
          </a:xfrm>
        </p:grpSpPr>
        <p:sp>
          <p:nvSpPr>
            <p:cNvPr id="14375" name="Freeform 16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6" name="Freeform 17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7" name="Freeform 18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8" name="Freeform 19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9" name="Freeform 20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8" name="Group 27"/>
          <p:cNvGrpSpPr/>
          <p:nvPr/>
        </p:nvGrpSpPr>
        <p:grpSpPr>
          <a:xfrm>
            <a:off x="3011488" y="3436938"/>
            <a:ext cx="1587" cy="2744787"/>
            <a:chOff x="1300" y="343"/>
            <a:chExt cx="1" cy="1729"/>
          </a:xfrm>
        </p:grpSpPr>
        <p:sp>
          <p:nvSpPr>
            <p:cNvPr id="14370" name="Freeform 28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Freeform 29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Freeform 30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Freeform 31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Freeform 32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9" name="Line 36"/>
          <p:cNvSpPr/>
          <p:nvPr/>
        </p:nvSpPr>
        <p:spPr>
          <a:xfrm>
            <a:off x="1412875" y="3409950"/>
            <a:ext cx="6661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0" name="Line 37"/>
          <p:cNvSpPr/>
          <p:nvPr/>
        </p:nvSpPr>
        <p:spPr>
          <a:xfrm>
            <a:off x="4778375" y="458788"/>
            <a:ext cx="0" cy="60372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1" name="Line 38"/>
          <p:cNvSpPr/>
          <p:nvPr/>
        </p:nvSpPr>
        <p:spPr>
          <a:xfrm>
            <a:off x="4792663" y="3417888"/>
            <a:ext cx="2525712" cy="25606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6395" name="Line 43"/>
          <p:cNvSpPr/>
          <p:nvPr/>
        </p:nvSpPr>
        <p:spPr>
          <a:xfrm>
            <a:off x="2413000" y="1900238"/>
            <a:ext cx="1233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3" name="Line 44"/>
          <p:cNvSpPr/>
          <p:nvPr/>
        </p:nvSpPr>
        <p:spPr>
          <a:xfrm flipV="1">
            <a:off x="1919288" y="593725"/>
            <a:ext cx="1089025" cy="2336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4" name="Line 45"/>
          <p:cNvSpPr/>
          <p:nvPr/>
        </p:nvSpPr>
        <p:spPr>
          <a:xfrm>
            <a:off x="3006725" y="608013"/>
            <a:ext cx="1103313" cy="23225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5" name="Line 46"/>
          <p:cNvSpPr/>
          <p:nvPr/>
        </p:nvSpPr>
        <p:spPr>
          <a:xfrm flipV="1">
            <a:off x="5153025" y="561975"/>
            <a:ext cx="1089025" cy="2336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356" name="Line 47"/>
          <p:cNvSpPr/>
          <p:nvPr/>
        </p:nvSpPr>
        <p:spPr>
          <a:xfrm>
            <a:off x="6211888" y="577850"/>
            <a:ext cx="1131887" cy="23653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" name="Group 49"/>
          <p:cNvGrpSpPr/>
          <p:nvPr/>
        </p:nvGrpSpPr>
        <p:grpSpPr>
          <a:xfrm>
            <a:off x="2424113" y="1881188"/>
            <a:ext cx="1190625" cy="3576637"/>
            <a:chOff x="1077" y="1378"/>
            <a:chExt cx="750" cy="2253"/>
          </a:xfrm>
        </p:grpSpPr>
        <p:sp>
          <p:nvSpPr>
            <p:cNvPr id="14367" name="Line 50"/>
            <p:cNvSpPr/>
            <p:nvPr/>
          </p:nvSpPr>
          <p:spPr>
            <a:xfrm>
              <a:off x="1827" y="1407"/>
              <a:ext cx="0" cy="185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8" name="Line 51"/>
            <p:cNvSpPr/>
            <p:nvPr/>
          </p:nvSpPr>
          <p:spPr>
            <a:xfrm>
              <a:off x="1077" y="1378"/>
              <a:ext cx="0" cy="185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9" name="Oval 52"/>
            <p:cNvSpPr/>
            <p:nvPr/>
          </p:nvSpPr>
          <p:spPr>
            <a:xfrm>
              <a:off x="1080" y="2899"/>
              <a:ext cx="732" cy="732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6426" name="Text Box 74"/>
          <p:cNvSpPr txBox="1">
            <a:spLocks noChangeArrowheads="1"/>
          </p:cNvSpPr>
          <p:nvPr/>
        </p:nvSpPr>
        <p:spPr bwMode="auto">
          <a:xfrm>
            <a:off x="2703513" y="5864225"/>
            <a:ext cx="3906838" cy="7620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4400" b="1" i="0" u="sng" kern="1200" cap="none" spc="0" normalizeH="0" baseline="0" noProof="0" smtClean="0"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辅助圆法</a:t>
            </a:r>
          </a:p>
        </p:txBody>
      </p:sp>
      <p:grpSp>
        <p:nvGrpSpPr>
          <p:cNvPr id="9" name="Group 33"/>
          <p:cNvGrpSpPr/>
          <p:nvPr/>
        </p:nvGrpSpPr>
        <p:grpSpPr>
          <a:xfrm>
            <a:off x="2549525" y="1447800"/>
            <a:ext cx="449263" cy="539750"/>
            <a:chOff x="992" y="1013"/>
            <a:chExt cx="283" cy="340"/>
          </a:xfrm>
        </p:grpSpPr>
        <p:sp>
          <p:nvSpPr>
            <p:cNvPr id="14365" name="Text Box 34"/>
            <p:cNvSpPr txBox="1"/>
            <p:nvPr/>
          </p:nvSpPr>
          <p:spPr>
            <a:xfrm>
              <a:off x="992" y="1013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4366" name="Oval 35"/>
            <p:cNvSpPr/>
            <p:nvPr/>
          </p:nvSpPr>
          <p:spPr>
            <a:xfrm>
              <a:off x="1024" y="1280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39"/>
          <p:cNvGrpSpPr/>
          <p:nvPr/>
        </p:nvGrpSpPr>
        <p:grpSpPr>
          <a:xfrm>
            <a:off x="2068513" y="1971675"/>
            <a:ext cx="631825" cy="3725863"/>
            <a:chOff x="698" y="1353"/>
            <a:chExt cx="398" cy="2709"/>
          </a:xfrm>
        </p:grpSpPr>
        <p:sp>
          <p:nvSpPr>
            <p:cNvPr id="14362" name="Line 40"/>
            <p:cNvSpPr/>
            <p:nvPr/>
          </p:nvSpPr>
          <p:spPr>
            <a:xfrm>
              <a:off x="1061" y="1353"/>
              <a:ext cx="0" cy="247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63" name="Oval 41"/>
            <p:cNvSpPr/>
            <p:nvPr/>
          </p:nvSpPr>
          <p:spPr>
            <a:xfrm>
              <a:off x="1023" y="3775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4364" name="Rectangle 42"/>
            <p:cNvSpPr/>
            <p:nvPr/>
          </p:nvSpPr>
          <p:spPr>
            <a:xfrm>
              <a:off x="698" y="3774"/>
              <a:ext cx="32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356427" name="Rectangle 75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圆锥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5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35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4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7DBA15-65E4-4CF0-938E-D00F7EBAC18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11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15365" name="Group 2"/>
          <p:cNvGrpSpPr/>
          <p:nvPr/>
        </p:nvGrpSpPr>
        <p:grpSpPr>
          <a:xfrm>
            <a:off x="304800" y="1362075"/>
            <a:ext cx="4176713" cy="4083050"/>
            <a:chOff x="252" y="988"/>
            <a:chExt cx="2577" cy="2481"/>
          </a:xfrm>
        </p:grpSpPr>
        <p:grpSp>
          <p:nvGrpSpPr>
            <p:cNvPr id="15421" name="Group 3"/>
            <p:cNvGrpSpPr/>
            <p:nvPr/>
          </p:nvGrpSpPr>
          <p:grpSpPr>
            <a:xfrm>
              <a:off x="252" y="988"/>
              <a:ext cx="2577" cy="2481"/>
              <a:chOff x="252" y="988"/>
              <a:chExt cx="2577" cy="2481"/>
            </a:xfrm>
          </p:grpSpPr>
          <p:sp>
            <p:nvSpPr>
              <p:cNvPr id="15423" name="Freeform 4"/>
              <p:cNvSpPr/>
              <p:nvPr/>
            </p:nvSpPr>
            <p:spPr>
              <a:xfrm>
                <a:off x="2738" y="2776"/>
                <a:ext cx="91" cy="107"/>
              </a:xfrm>
              <a:custGeom>
                <a:avLst/>
                <a:gdLst>
                  <a:gd name="txL" fmla="*/ 0 w 60"/>
                  <a:gd name="txT" fmla="*/ 0 h 67"/>
                  <a:gd name="txR" fmla="*/ 60 w 60"/>
                  <a:gd name="txB" fmla="*/ 67 h 67"/>
                </a:gdLst>
                <a:ahLst/>
                <a:cxnLst>
                  <a:cxn ang="0">
                    <a:pos x="27" y="31"/>
                  </a:cxn>
                  <a:cxn ang="0">
                    <a:pos x="39" y="12"/>
                  </a:cxn>
                  <a:cxn ang="0">
                    <a:pos x="42" y="6"/>
                  </a:cxn>
                  <a:cxn ang="0">
                    <a:pos x="45" y="3"/>
                  </a:cxn>
                  <a:cxn ang="0">
                    <a:pos x="45" y="3"/>
                  </a:cxn>
                  <a:cxn ang="0">
                    <a:pos x="42" y="3"/>
                  </a:cxn>
                  <a:cxn ang="0">
                    <a:pos x="42" y="0"/>
                  </a:cxn>
                  <a:cxn ang="0">
                    <a:pos x="36" y="0"/>
                  </a:cxn>
                  <a:cxn ang="0">
                    <a:pos x="39" y="0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4" y="3"/>
                  </a:cxn>
                  <a:cxn ang="0">
                    <a:pos x="51" y="3"/>
                  </a:cxn>
                  <a:cxn ang="0">
                    <a:pos x="51" y="3"/>
                  </a:cxn>
                  <a:cxn ang="0">
                    <a:pos x="48" y="6"/>
                  </a:cxn>
                  <a:cxn ang="0">
                    <a:pos x="45" y="12"/>
                  </a:cxn>
                  <a:cxn ang="0">
                    <a:pos x="27" y="37"/>
                  </a:cxn>
                  <a:cxn ang="0">
                    <a:pos x="24" y="52"/>
                  </a:cxn>
                  <a:cxn ang="0">
                    <a:pos x="21" y="58"/>
                  </a:cxn>
                  <a:cxn ang="0">
                    <a:pos x="21" y="61"/>
                  </a:cxn>
                  <a:cxn ang="0">
                    <a:pos x="21" y="61"/>
                  </a:cxn>
                  <a:cxn ang="0">
                    <a:pos x="21" y="64"/>
                  </a:cxn>
                  <a:cxn ang="0">
                    <a:pos x="24" y="64"/>
                  </a:cxn>
                  <a:cxn ang="0">
                    <a:pos x="24" y="64"/>
                  </a:cxn>
                  <a:cxn ang="0">
                    <a:pos x="27" y="64"/>
                  </a:cxn>
                  <a:cxn ang="0">
                    <a:pos x="30" y="64"/>
                  </a:cxn>
                  <a:cxn ang="0">
                    <a:pos x="30" y="67"/>
                  </a:cxn>
                  <a:cxn ang="0">
                    <a:pos x="0" y="67"/>
                  </a:cxn>
                  <a:cxn ang="0">
                    <a:pos x="3" y="64"/>
                  </a:cxn>
                  <a:cxn ang="0">
                    <a:pos x="6" y="64"/>
                  </a:cxn>
                  <a:cxn ang="0">
                    <a:pos x="6" y="64"/>
                  </a:cxn>
                  <a:cxn ang="0">
                    <a:pos x="9" y="64"/>
                  </a:cxn>
                  <a:cxn ang="0">
                    <a:pos x="9" y="61"/>
                  </a:cxn>
                  <a:cxn ang="0">
                    <a:pos x="12" y="58"/>
                  </a:cxn>
                  <a:cxn ang="0">
                    <a:pos x="15" y="55"/>
                  </a:cxn>
                  <a:cxn ang="0">
                    <a:pos x="21" y="34"/>
                  </a:cxn>
                  <a:cxn ang="0">
                    <a:pos x="12" y="9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4" y="0"/>
                  </a:cxn>
                  <a:cxn ang="0">
                    <a:pos x="24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6"/>
                  </a:cxn>
                  <a:cxn ang="0">
                    <a:pos x="21" y="9"/>
                  </a:cxn>
                  <a:cxn ang="0">
                    <a:pos x="21" y="12"/>
                  </a:cxn>
                  <a:cxn ang="0">
                    <a:pos x="27" y="31"/>
                  </a:cxn>
                </a:cxnLst>
                <a:rect l="txL" t="txT" r="txR" b="txB"/>
                <a:pathLst>
                  <a:path w="60" h="67">
                    <a:moveTo>
                      <a:pt x="27" y="31"/>
                    </a:moveTo>
                    <a:lnTo>
                      <a:pt x="39" y="12"/>
                    </a:lnTo>
                    <a:lnTo>
                      <a:pt x="42" y="6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4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48" y="6"/>
                    </a:lnTo>
                    <a:lnTo>
                      <a:pt x="45" y="12"/>
                    </a:lnTo>
                    <a:lnTo>
                      <a:pt x="27" y="37"/>
                    </a:lnTo>
                    <a:lnTo>
                      <a:pt x="24" y="52"/>
                    </a:lnTo>
                    <a:lnTo>
                      <a:pt x="21" y="58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7" y="64"/>
                    </a:lnTo>
                    <a:lnTo>
                      <a:pt x="30" y="64"/>
                    </a:lnTo>
                    <a:lnTo>
                      <a:pt x="30" y="67"/>
                    </a:lnTo>
                    <a:lnTo>
                      <a:pt x="0" y="67"/>
                    </a:lnTo>
                    <a:lnTo>
                      <a:pt x="3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9" y="64"/>
                    </a:lnTo>
                    <a:lnTo>
                      <a:pt x="9" y="61"/>
                    </a:lnTo>
                    <a:lnTo>
                      <a:pt x="12" y="58"/>
                    </a:lnTo>
                    <a:lnTo>
                      <a:pt x="15" y="55"/>
                    </a:lnTo>
                    <a:lnTo>
                      <a:pt x="21" y="34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1" y="12"/>
                    </a:lnTo>
                    <a:lnTo>
                      <a:pt x="27" y="31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4" name="Freeform 5"/>
              <p:cNvSpPr/>
              <p:nvPr/>
            </p:nvSpPr>
            <p:spPr>
              <a:xfrm>
                <a:off x="1520" y="988"/>
                <a:ext cx="85" cy="96"/>
              </a:xfrm>
              <a:custGeom>
                <a:avLst/>
                <a:gdLst>
                  <a:gd name="txL" fmla="*/ 0 w 63"/>
                  <a:gd name="txT" fmla="*/ 0 h 67"/>
                  <a:gd name="txR" fmla="*/ 63 w 63"/>
                  <a:gd name="txB" fmla="*/ 67 h 67"/>
                </a:gdLst>
                <a:ahLst/>
                <a:cxnLst>
                  <a:cxn ang="0">
                    <a:pos x="18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12" y="64"/>
                  </a:cxn>
                  <a:cxn ang="0">
                    <a:pos x="21" y="64"/>
                  </a:cxn>
                  <a:cxn ang="0">
                    <a:pos x="33" y="64"/>
                  </a:cxn>
                  <a:cxn ang="0">
                    <a:pos x="39" y="61"/>
                  </a:cxn>
                  <a:cxn ang="0">
                    <a:pos x="42" y="61"/>
                  </a:cxn>
                  <a:cxn ang="0">
                    <a:pos x="48" y="58"/>
                  </a:cxn>
                  <a:cxn ang="0">
                    <a:pos x="51" y="55"/>
                  </a:cxn>
                  <a:cxn ang="0">
                    <a:pos x="54" y="49"/>
                  </a:cxn>
                  <a:cxn ang="0">
                    <a:pos x="54" y="49"/>
                  </a:cxn>
                  <a:cxn ang="0">
                    <a:pos x="48" y="67"/>
                  </a:cxn>
                  <a:cxn ang="0">
                    <a:pos x="0" y="67"/>
                  </a:cxn>
                  <a:cxn ang="0">
                    <a:pos x="0" y="64"/>
                  </a:cxn>
                  <a:cxn ang="0">
                    <a:pos x="51" y="3"/>
                  </a:cxn>
                  <a:cxn ang="0">
                    <a:pos x="36" y="3"/>
                  </a:cxn>
                  <a:cxn ang="0">
                    <a:pos x="30" y="3"/>
                  </a:cxn>
                  <a:cxn ang="0">
                    <a:pos x="24" y="3"/>
                  </a:cxn>
                  <a:cxn ang="0">
                    <a:pos x="21" y="6"/>
                  </a:cxn>
                  <a:cxn ang="0">
                    <a:pos x="18" y="6"/>
                  </a:cxn>
                  <a:cxn ang="0">
                    <a:pos x="15" y="9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8" y="0"/>
                  </a:cxn>
                </a:cxnLst>
                <a:rect l="txL" t="txT" r="txR" b="txB"/>
                <a:pathLst>
                  <a:path w="63" h="67">
                    <a:moveTo>
                      <a:pt x="18" y="0"/>
                    </a:moveTo>
                    <a:lnTo>
                      <a:pt x="63" y="0"/>
                    </a:lnTo>
                    <a:lnTo>
                      <a:pt x="63" y="0"/>
                    </a:lnTo>
                    <a:lnTo>
                      <a:pt x="12" y="64"/>
                    </a:lnTo>
                    <a:lnTo>
                      <a:pt x="21" y="64"/>
                    </a:lnTo>
                    <a:lnTo>
                      <a:pt x="33" y="64"/>
                    </a:lnTo>
                    <a:lnTo>
                      <a:pt x="39" y="61"/>
                    </a:lnTo>
                    <a:lnTo>
                      <a:pt x="42" y="61"/>
                    </a:lnTo>
                    <a:lnTo>
                      <a:pt x="48" y="58"/>
                    </a:lnTo>
                    <a:lnTo>
                      <a:pt x="51" y="55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48" y="67"/>
                    </a:lnTo>
                    <a:lnTo>
                      <a:pt x="0" y="67"/>
                    </a:lnTo>
                    <a:lnTo>
                      <a:pt x="0" y="64"/>
                    </a:lnTo>
                    <a:lnTo>
                      <a:pt x="51" y="3"/>
                    </a:lnTo>
                    <a:lnTo>
                      <a:pt x="36" y="3"/>
                    </a:lnTo>
                    <a:lnTo>
                      <a:pt x="30" y="3"/>
                    </a:lnTo>
                    <a:lnTo>
                      <a:pt x="24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5" y="9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5" name="Freeform 6"/>
              <p:cNvSpPr/>
              <p:nvPr/>
            </p:nvSpPr>
            <p:spPr>
              <a:xfrm>
                <a:off x="252" y="2806"/>
                <a:ext cx="136" cy="94"/>
              </a:xfrm>
              <a:custGeom>
                <a:avLst/>
                <a:gdLst>
                  <a:gd name="txL" fmla="*/ 0 w 82"/>
                  <a:gd name="txT" fmla="*/ 0 h 66"/>
                  <a:gd name="txR" fmla="*/ 82 w 82"/>
                  <a:gd name="txB" fmla="*/ 66 h 66"/>
                </a:gdLst>
                <a:ahLst/>
                <a:cxnLst>
                  <a:cxn ang="0">
                    <a:pos x="82" y="0"/>
                  </a:cxn>
                  <a:cxn ang="0">
                    <a:pos x="76" y="3"/>
                  </a:cxn>
                  <a:cxn ang="0">
                    <a:pos x="70" y="9"/>
                  </a:cxn>
                  <a:cxn ang="0">
                    <a:pos x="45" y="30"/>
                  </a:cxn>
                  <a:cxn ang="0">
                    <a:pos x="51" y="51"/>
                  </a:cxn>
                  <a:cxn ang="0">
                    <a:pos x="54" y="60"/>
                  </a:cxn>
                  <a:cxn ang="0">
                    <a:pos x="57" y="63"/>
                  </a:cxn>
                  <a:cxn ang="0">
                    <a:pos x="60" y="63"/>
                  </a:cxn>
                  <a:cxn ang="0">
                    <a:pos x="63" y="66"/>
                  </a:cxn>
                  <a:cxn ang="0">
                    <a:pos x="36" y="63"/>
                  </a:cxn>
                  <a:cxn ang="0">
                    <a:pos x="42" y="63"/>
                  </a:cxn>
                  <a:cxn ang="0">
                    <a:pos x="45" y="60"/>
                  </a:cxn>
                  <a:cxn ang="0">
                    <a:pos x="42" y="54"/>
                  </a:cxn>
                  <a:cxn ang="0">
                    <a:pos x="24" y="54"/>
                  </a:cxn>
                  <a:cxn ang="0">
                    <a:pos x="18" y="60"/>
                  </a:cxn>
                  <a:cxn ang="0">
                    <a:pos x="18" y="60"/>
                  </a:cxn>
                  <a:cxn ang="0">
                    <a:pos x="18" y="63"/>
                  </a:cxn>
                  <a:cxn ang="0">
                    <a:pos x="21" y="63"/>
                  </a:cxn>
                  <a:cxn ang="0">
                    <a:pos x="0" y="66"/>
                  </a:cxn>
                  <a:cxn ang="0">
                    <a:pos x="3" y="63"/>
                  </a:cxn>
                  <a:cxn ang="0">
                    <a:pos x="12" y="60"/>
                  </a:cxn>
                  <a:cxn ang="0">
                    <a:pos x="36" y="33"/>
                  </a:cxn>
                  <a:cxn ang="0">
                    <a:pos x="30" y="9"/>
                  </a:cxn>
                  <a:cxn ang="0">
                    <a:pos x="24" y="3"/>
                  </a:cxn>
                  <a:cxn ang="0">
                    <a:pos x="21" y="0"/>
                  </a:cxn>
                  <a:cxn ang="0">
                    <a:pos x="45" y="3"/>
                  </a:cxn>
                  <a:cxn ang="0">
                    <a:pos x="39" y="3"/>
                  </a:cxn>
                  <a:cxn ang="0">
                    <a:pos x="39" y="3"/>
                  </a:cxn>
                  <a:cxn ang="0">
                    <a:pos x="39" y="6"/>
                  </a:cxn>
                  <a:cxn ang="0">
                    <a:pos x="39" y="12"/>
                  </a:cxn>
                  <a:cxn ang="0">
                    <a:pos x="54" y="18"/>
                  </a:cxn>
                  <a:cxn ang="0">
                    <a:pos x="63" y="6"/>
                  </a:cxn>
                  <a:cxn ang="0">
                    <a:pos x="63" y="3"/>
                  </a:cxn>
                  <a:cxn ang="0">
                    <a:pos x="63" y="3"/>
                  </a:cxn>
                  <a:cxn ang="0">
                    <a:pos x="57" y="3"/>
                  </a:cxn>
                </a:cxnLst>
                <a:rect l="txL" t="txT" r="txR" b="txB"/>
                <a:pathLst>
                  <a:path w="82" h="66">
                    <a:moveTo>
                      <a:pt x="57" y="0"/>
                    </a:moveTo>
                    <a:lnTo>
                      <a:pt x="82" y="0"/>
                    </a:lnTo>
                    <a:lnTo>
                      <a:pt x="82" y="3"/>
                    </a:lnTo>
                    <a:lnTo>
                      <a:pt x="76" y="3"/>
                    </a:lnTo>
                    <a:lnTo>
                      <a:pt x="73" y="3"/>
                    </a:lnTo>
                    <a:lnTo>
                      <a:pt x="70" y="9"/>
                    </a:lnTo>
                    <a:lnTo>
                      <a:pt x="63" y="12"/>
                    </a:lnTo>
                    <a:lnTo>
                      <a:pt x="45" y="30"/>
                    </a:lnTo>
                    <a:lnTo>
                      <a:pt x="51" y="48"/>
                    </a:lnTo>
                    <a:lnTo>
                      <a:pt x="51" y="51"/>
                    </a:lnTo>
                    <a:lnTo>
                      <a:pt x="51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57" y="63"/>
                    </a:lnTo>
                    <a:lnTo>
                      <a:pt x="57" y="63"/>
                    </a:lnTo>
                    <a:lnTo>
                      <a:pt x="60" y="63"/>
                    </a:lnTo>
                    <a:lnTo>
                      <a:pt x="63" y="63"/>
                    </a:lnTo>
                    <a:lnTo>
                      <a:pt x="63" y="66"/>
                    </a:lnTo>
                    <a:lnTo>
                      <a:pt x="36" y="66"/>
                    </a:lnTo>
                    <a:lnTo>
                      <a:pt x="36" y="63"/>
                    </a:lnTo>
                    <a:lnTo>
                      <a:pt x="39" y="63"/>
                    </a:lnTo>
                    <a:lnTo>
                      <a:pt x="42" y="63"/>
                    </a:lnTo>
                    <a:lnTo>
                      <a:pt x="45" y="60"/>
                    </a:lnTo>
                    <a:lnTo>
                      <a:pt x="45" y="60"/>
                    </a:lnTo>
                    <a:lnTo>
                      <a:pt x="45" y="57"/>
                    </a:lnTo>
                    <a:lnTo>
                      <a:pt x="42" y="54"/>
                    </a:lnTo>
                    <a:lnTo>
                      <a:pt x="39" y="36"/>
                    </a:lnTo>
                    <a:lnTo>
                      <a:pt x="24" y="54"/>
                    </a:lnTo>
                    <a:lnTo>
                      <a:pt x="18" y="57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1" y="66"/>
                    </a:lnTo>
                    <a:lnTo>
                      <a:pt x="0" y="66"/>
                    </a:lnTo>
                    <a:lnTo>
                      <a:pt x="0" y="63"/>
                    </a:lnTo>
                    <a:lnTo>
                      <a:pt x="3" y="63"/>
                    </a:lnTo>
                    <a:lnTo>
                      <a:pt x="6" y="63"/>
                    </a:lnTo>
                    <a:lnTo>
                      <a:pt x="12" y="60"/>
                    </a:lnTo>
                    <a:lnTo>
                      <a:pt x="18" y="54"/>
                    </a:lnTo>
                    <a:lnTo>
                      <a:pt x="36" y="33"/>
                    </a:lnTo>
                    <a:lnTo>
                      <a:pt x="33" y="15"/>
                    </a:lnTo>
                    <a:lnTo>
                      <a:pt x="30" y="9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45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39" y="12"/>
                    </a:lnTo>
                    <a:lnTo>
                      <a:pt x="45" y="27"/>
                    </a:lnTo>
                    <a:lnTo>
                      <a:pt x="54" y="18"/>
                    </a:lnTo>
                    <a:lnTo>
                      <a:pt x="60" y="12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5426" name="Group 7"/>
              <p:cNvGrpSpPr/>
              <p:nvPr/>
            </p:nvGrpSpPr>
            <p:grpSpPr>
              <a:xfrm>
                <a:off x="412" y="2183"/>
                <a:ext cx="2300" cy="1286"/>
                <a:chOff x="2452" y="2358"/>
                <a:chExt cx="2166" cy="1230"/>
              </a:xfrm>
            </p:grpSpPr>
            <p:sp>
              <p:nvSpPr>
                <p:cNvPr id="15432" name="Freeform 8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CC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433" name="Freeform 9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FFCC">
                    <a:alpha val="100000"/>
                  </a:srgbClr>
                </a:solidFill>
                <a:ln w="9525" cap="flat" cmpd="sng">
                  <a:solidFill>
                    <a:srgbClr val="1F1A17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5427" name="Freeform 10"/>
              <p:cNvSpPr/>
              <p:nvPr/>
            </p:nvSpPr>
            <p:spPr>
              <a:xfrm>
                <a:off x="1517" y="3299"/>
                <a:ext cx="148" cy="102"/>
              </a:xfrm>
              <a:custGeom>
                <a:avLst/>
                <a:gdLst>
                  <a:gd name="txL" fmla="*/ 0 w 109"/>
                  <a:gd name="txT" fmla="*/ 0 h 91"/>
                  <a:gd name="txR" fmla="*/ 109 w 109"/>
                  <a:gd name="txB" fmla="*/ 91 h 91"/>
                </a:gdLst>
                <a:ahLst/>
                <a:cxnLst>
                  <a:cxn ang="0">
                    <a:pos x="61" y="33"/>
                  </a:cxn>
                  <a:cxn ang="0">
                    <a:pos x="39" y="18"/>
                  </a:cxn>
                  <a:cxn ang="0">
                    <a:pos x="36" y="18"/>
                  </a:cxn>
                  <a:cxn ang="0">
                    <a:pos x="33" y="18"/>
                  </a:cxn>
                  <a:cxn ang="0">
                    <a:pos x="30" y="18"/>
                  </a:cxn>
                  <a:cxn ang="0">
                    <a:pos x="24" y="18"/>
                  </a:cxn>
                  <a:cxn ang="0">
                    <a:pos x="45" y="3"/>
                  </a:cxn>
                  <a:cxn ang="0">
                    <a:pos x="42" y="6"/>
                  </a:cxn>
                  <a:cxn ang="0">
                    <a:pos x="42" y="9"/>
                  </a:cxn>
                  <a:cxn ang="0">
                    <a:pos x="52" y="15"/>
                  </a:cxn>
                  <a:cxn ang="0">
                    <a:pos x="94" y="45"/>
                  </a:cxn>
                  <a:cxn ang="0">
                    <a:pos x="100" y="48"/>
                  </a:cxn>
                  <a:cxn ang="0">
                    <a:pos x="103" y="45"/>
                  </a:cxn>
                  <a:cxn ang="0">
                    <a:pos x="109" y="45"/>
                  </a:cxn>
                  <a:cxn ang="0">
                    <a:pos x="88" y="64"/>
                  </a:cxn>
                  <a:cxn ang="0">
                    <a:pos x="91" y="58"/>
                  </a:cxn>
                  <a:cxn ang="0">
                    <a:pos x="91" y="54"/>
                  </a:cxn>
                  <a:cxn ang="0">
                    <a:pos x="85" y="48"/>
                  </a:cxn>
                  <a:cxn ang="0">
                    <a:pos x="42" y="58"/>
                  </a:cxn>
                  <a:cxn ang="0">
                    <a:pos x="67" y="73"/>
                  </a:cxn>
                  <a:cxn ang="0">
                    <a:pos x="73" y="76"/>
                  </a:cxn>
                  <a:cxn ang="0">
                    <a:pos x="76" y="76"/>
                  </a:cxn>
                  <a:cxn ang="0">
                    <a:pos x="82" y="73"/>
                  </a:cxn>
                  <a:cxn ang="0">
                    <a:pos x="64" y="91"/>
                  </a:cxn>
                  <a:cxn ang="0">
                    <a:pos x="67" y="85"/>
                  </a:cxn>
                  <a:cxn ang="0">
                    <a:pos x="64" y="82"/>
                  </a:cxn>
                  <a:cxn ang="0">
                    <a:pos x="58" y="76"/>
                  </a:cxn>
                  <a:cxn ang="0">
                    <a:pos x="15" y="45"/>
                  </a:cxn>
                  <a:cxn ang="0">
                    <a:pos x="9" y="45"/>
                  </a:cxn>
                  <a:cxn ang="0">
                    <a:pos x="6" y="45"/>
                  </a:cxn>
                  <a:cxn ang="0">
                    <a:pos x="3" y="45"/>
                  </a:cxn>
                  <a:cxn ang="0">
                    <a:pos x="0" y="48"/>
                  </a:cxn>
                  <a:cxn ang="0">
                    <a:pos x="18" y="30"/>
                  </a:cxn>
                  <a:cxn ang="0">
                    <a:pos x="15" y="33"/>
                  </a:cxn>
                  <a:cxn ang="0">
                    <a:pos x="18" y="36"/>
                  </a:cxn>
                  <a:cxn ang="0">
                    <a:pos x="24" y="42"/>
                  </a:cxn>
                </a:cxnLst>
                <a:rect l="txL" t="txT" r="txR" b="txB"/>
                <a:pathLst>
                  <a:path w="109" h="91">
                    <a:moveTo>
                      <a:pt x="39" y="54"/>
                    </a:moveTo>
                    <a:lnTo>
                      <a:pt x="61" y="33"/>
                    </a:lnTo>
                    <a:lnTo>
                      <a:pt x="45" y="21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7" y="21"/>
                    </a:lnTo>
                    <a:lnTo>
                      <a:pt x="24" y="18"/>
                    </a:lnTo>
                    <a:lnTo>
                      <a:pt x="42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6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5" y="12"/>
                    </a:lnTo>
                    <a:lnTo>
                      <a:pt x="52" y="15"/>
                    </a:lnTo>
                    <a:lnTo>
                      <a:pt x="88" y="42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100" y="48"/>
                    </a:lnTo>
                    <a:lnTo>
                      <a:pt x="100" y="48"/>
                    </a:lnTo>
                    <a:lnTo>
                      <a:pt x="103" y="45"/>
                    </a:lnTo>
                    <a:lnTo>
                      <a:pt x="106" y="45"/>
                    </a:lnTo>
                    <a:lnTo>
                      <a:pt x="109" y="45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91" y="61"/>
                    </a:lnTo>
                    <a:lnTo>
                      <a:pt x="91" y="58"/>
                    </a:lnTo>
                    <a:lnTo>
                      <a:pt x="91" y="58"/>
                    </a:lnTo>
                    <a:lnTo>
                      <a:pt x="91" y="54"/>
                    </a:lnTo>
                    <a:lnTo>
                      <a:pt x="88" y="51"/>
                    </a:lnTo>
                    <a:lnTo>
                      <a:pt x="85" y="48"/>
                    </a:lnTo>
                    <a:lnTo>
                      <a:pt x="64" y="36"/>
                    </a:lnTo>
                    <a:lnTo>
                      <a:pt x="42" y="58"/>
                    </a:lnTo>
                    <a:lnTo>
                      <a:pt x="64" y="70"/>
                    </a:lnTo>
                    <a:lnTo>
                      <a:pt x="67" y="73"/>
                    </a:lnTo>
                    <a:lnTo>
                      <a:pt x="70" y="76"/>
                    </a:lnTo>
                    <a:lnTo>
                      <a:pt x="73" y="76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79" y="73"/>
                    </a:lnTo>
                    <a:lnTo>
                      <a:pt x="82" y="7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88"/>
                    </a:lnTo>
                    <a:lnTo>
                      <a:pt x="67" y="85"/>
                    </a:lnTo>
                    <a:lnTo>
                      <a:pt x="67" y="85"/>
                    </a:lnTo>
                    <a:lnTo>
                      <a:pt x="64" y="82"/>
                    </a:lnTo>
                    <a:lnTo>
                      <a:pt x="64" y="79"/>
                    </a:lnTo>
                    <a:lnTo>
                      <a:pt x="58" y="76"/>
                    </a:lnTo>
                    <a:lnTo>
                      <a:pt x="18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3" y="45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5" y="33"/>
                    </a:lnTo>
                    <a:lnTo>
                      <a:pt x="15" y="36"/>
                    </a:lnTo>
                    <a:lnTo>
                      <a:pt x="18" y="36"/>
                    </a:lnTo>
                    <a:lnTo>
                      <a:pt x="18" y="39"/>
                    </a:lnTo>
                    <a:lnTo>
                      <a:pt x="24" y="42"/>
                    </a:lnTo>
                    <a:lnTo>
                      <a:pt x="39" y="54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8" name="Freeform 11"/>
              <p:cNvSpPr/>
              <p:nvPr/>
            </p:nvSpPr>
            <p:spPr>
              <a:xfrm>
                <a:off x="1562" y="1129"/>
                <a:ext cx="1151" cy="1688"/>
              </a:xfrm>
              <a:custGeom>
                <a:avLst/>
                <a:gdLst>
                  <a:gd name="txL" fmla="*/ 0 w 539"/>
                  <a:gd name="txT" fmla="*/ 0 h 847"/>
                  <a:gd name="txR" fmla="*/ 539 w 539"/>
                  <a:gd name="txB" fmla="*/ 847 h 847"/>
                </a:gdLst>
                <a:ahLst/>
                <a:cxnLst>
                  <a:cxn ang="0">
                    <a:pos x="539" y="314"/>
                  </a:cxn>
                  <a:cxn ang="0">
                    <a:pos x="0" y="0"/>
                  </a:cxn>
                  <a:cxn ang="0">
                    <a:pos x="0" y="535"/>
                  </a:cxn>
                  <a:cxn ang="0">
                    <a:pos x="539" y="847"/>
                  </a:cxn>
                  <a:cxn ang="0">
                    <a:pos x="539" y="314"/>
                  </a:cxn>
                </a:cxnLst>
                <a:rect l="txL" t="txT" r="txR" b="txB"/>
                <a:pathLst>
                  <a:path w="539" h="847">
                    <a:moveTo>
                      <a:pt x="539" y="314"/>
                    </a:moveTo>
                    <a:lnTo>
                      <a:pt x="0" y="0"/>
                    </a:lnTo>
                    <a:lnTo>
                      <a:pt x="0" y="535"/>
                    </a:lnTo>
                    <a:lnTo>
                      <a:pt x="539" y="847"/>
                    </a:lnTo>
                    <a:lnTo>
                      <a:pt x="539" y="314"/>
                    </a:lnTo>
                    <a:close/>
                  </a:path>
                </a:pathLst>
              </a:custGeom>
              <a:solidFill>
                <a:srgbClr val="FFFFCC">
                  <a:alpha val="100000"/>
                </a:srgbClr>
              </a:solidFill>
              <a:ln w="9525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29" name="Freeform 12"/>
              <p:cNvSpPr/>
              <p:nvPr/>
            </p:nvSpPr>
            <p:spPr>
              <a:xfrm>
                <a:off x="412" y="1131"/>
                <a:ext cx="1159" cy="1698"/>
              </a:xfrm>
              <a:custGeom>
                <a:avLst/>
                <a:gdLst>
                  <a:gd name="txL" fmla="*/ 0 w 538"/>
                  <a:gd name="txT" fmla="*/ 0 h 847"/>
                  <a:gd name="txR" fmla="*/ 538 w 538"/>
                  <a:gd name="txB" fmla="*/ 847 h 847"/>
                </a:gdLst>
                <a:ahLst/>
                <a:cxnLst>
                  <a:cxn ang="0">
                    <a:pos x="0" y="314"/>
                  </a:cxn>
                  <a:cxn ang="0">
                    <a:pos x="538" y="0"/>
                  </a:cxn>
                  <a:cxn ang="0">
                    <a:pos x="538" y="535"/>
                  </a:cxn>
                  <a:cxn ang="0">
                    <a:pos x="0" y="847"/>
                  </a:cxn>
                  <a:cxn ang="0">
                    <a:pos x="0" y="314"/>
                  </a:cxn>
                </a:cxnLst>
                <a:rect l="txL" t="txT" r="txR" b="txB"/>
                <a:pathLst>
                  <a:path w="538" h="847">
                    <a:moveTo>
                      <a:pt x="0" y="314"/>
                    </a:moveTo>
                    <a:lnTo>
                      <a:pt x="538" y="0"/>
                    </a:lnTo>
                    <a:lnTo>
                      <a:pt x="538" y="535"/>
                    </a:lnTo>
                    <a:lnTo>
                      <a:pt x="0" y="847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rgbClr val="FFCC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0" name="Freeform 13"/>
              <p:cNvSpPr/>
              <p:nvPr/>
            </p:nvSpPr>
            <p:spPr>
              <a:xfrm>
                <a:off x="480" y="1761"/>
                <a:ext cx="100" cy="122"/>
              </a:xfrm>
              <a:custGeom>
                <a:avLst/>
                <a:gdLst>
                  <a:gd name="txL" fmla="*/ 0 w 55"/>
                  <a:gd name="txT" fmla="*/ 0 h 82"/>
                  <a:gd name="txR" fmla="*/ 55 w 55"/>
                  <a:gd name="txB" fmla="*/ 82 h 82"/>
                </a:gdLst>
                <a:ahLst/>
                <a:cxnLst>
                  <a:cxn ang="0">
                    <a:pos x="24" y="82"/>
                  </a:cxn>
                  <a:cxn ang="0">
                    <a:pos x="9" y="28"/>
                  </a:cxn>
                  <a:cxn ang="0">
                    <a:pos x="9" y="25"/>
                  </a:cxn>
                  <a:cxn ang="0">
                    <a:pos x="9" y="25"/>
                  </a:cxn>
                  <a:cxn ang="0">
                    <a:pos x="9" y="22"/>
                  </a:cxn>
                  <a:cxn ang="0">
                    <a:pos x="6" y="22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24" y="9"/>
                  </a:cxn>
                  <a:cxn ang="0">
                    <a:pos x="24" y="12"/>
                  </a:cxn>
                  <a:cxn ang="0">
                    <a:pos x="21" y="12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8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7" y="64"/>
                  </a:cxn>
                  <a:cxn ang="0">
                    <a:pos x="40" y="22"/>
                  </a:cxn>
                  <a:cxn ang="0">
                    <a:pos x="43" y="15"/>
                  </a:cxn>
                  <a:cxn ang="0">
                    <a:pos x="43" y="12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0" y="6"/>
                  </a:cxn>
                  <a:cxn ang="0">
                    <a:pos x="40" y="6"/>
                  </a:cxn>
                  <a:cxn ang="0">
                    <a:pos x="37" y="6"/>
                  </a:cxn>
                  <a:cxn ang="0">
                    <a:pos x="37" y="6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2" y="3"/>
                  </a:cxn>
                  <a:cxn ang="0">
                    <a:pos x="49" y="6"/>
                  </a:cxn>
                  <a:cxn ang="0">
                    <a:pos x="49" y="9"/>
                  </a:cxn>
                  <a:cxn ang="0">
                    <a:pos x="46" y="12"/>
                  </a:cxn>
                  <a:cxn ang="0">
                    <a:pos x="43" y="22"/>
                  </a:cxn>
                  <a:cxn ang="0">
                    <a:pos x="27" y="82"/>
                  </a:cxn>
                  <a:cxn ang="0">
                    <a:pos x="24" y="82"/>
                  </a:cxn>
                </a:cxnLst>
                <a:rect l="txL" t="txT" r="txR" b="txB"/>
                <a:pathLst>
                  <a:path w="55" h="82">
                    <a:moveTo>
                      <a:pt x="24" y="82"/>
                    </a:moveTo>
                    <a:lnTo>
                      <a:pt x="9" y="28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2"/>
                    </a:lnTo>
                    <a:lnTo>
                      <a:pt x="6" y="22"/>
                    </a:lnTo>
                    <a:lnTo>
                      <a:pt x="3" y="1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22"/>
                    </a:lnTo>
                    <a:lnTo>
                      <a:pt x="18" y="25"/>
                    </a:lnTo>
                    <a:lnTo>
                      <a:pt x="27" y="64"/>
                    </a:lnTo>
                    <a:lnTo>
                      <a:pt x="40" y="22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3"/>
                    </a:lnTo>
                    <a:lnTo>
                      <a:pt x="49" y="6"/>
                    </a:lnTo>
                    <a:lnTo>
                      <a:pt x="49" y="9"/>
                    </a:lnTo>
                    <a:lnTo>
                      <a:pt x="46" y="12"/>
                    </a:lnTo>
                    <a:lnTo>
                      <a:pt x="43" y="22"/>
                    </a:lnTo>
                    <a:lnTo>
                      <a:pt x="27" y="82"/>
                    </a:lnTo>
                    <a:lnTo>
                      <a:pt x="24" y="82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31" name="Freeform 14"/>
              <p:cNvSpPr/>
              <p:nvPr/>
            </p:nvSpPr>
            <p:spPr>
              <a:xfrm>
                <a:off x="2588" y="1729"/>
                <a:ext cx="94" cy="173"/>
              </a:xfrm>
              <a:custGeom>
                <a:avLst/>
                <a:gdLst>
                  <a:gd name="txL" fmla="*/ 0 w 82"/>
                  <a:gd name="txT" fmla="*/ 0 h 88"/>
                  <a:gd name="txR" fmla="*/ 82 w 82"/>
                  <a:gd name="txB" fmla="*/ 88 h 88"/>
                </a:gdLst>
                <a:ahLst/>
                <a:cxnLst>
                  <a:cxn ang="0">
                    <a:pos x="3" y="70"/>
                  </a:cxn>
                  <a:cxn ang="0">
                    <a:pos x="6" y="15"/>
                  </a:cxn>
                  <a:cxn ang="0">
                    <a:pos x="6" y="12"/>
                  </a:cxn>
                  <a:cxn ang="0">
                    <a:pos x="9" y="12"/>
                  </a:cxn>
                  <a:cxn ang="0">
                    <a:pos x="6" y="9"/>
                  </a:cxn>
                  <a:cxn ang="0">
                    <a:pos x="6" y="6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21" y="15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5" y="21"/>
                  </a:cxn>
                  <a:cxn ang="0">
                    <a:pos x="12" y="55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27"/>
                  </a:cxn>
                  <a:cxn ang="0">
                    <a:pos x="36" y="24"/>
                  </a:cxn>
                  <a:cxn ang="0">
                    <a:pos x="33" y="21"/>
                  </a:cxn>
                  <a:cxn ang="0">
                    <a:pos x="30" y="18"/>
                  </a:cxn>
                  <a:cxn ang="0">
                    <a:pos x="30" y="15"/>
                  </a:cxn>
                  <a:cxn ang="0">
                    <a:pos x="57" y="34"/>
                  </a:cxn>
                  <a:cxn ang="0">
                    <a:pos x="54" y="34"/>
                  </a:cxn>
                  <a:cxn ang="0">
                    <a:pos x="51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48" y="34"/>
                  </a:cxn>
                  <a:cxn ang="0">
                    <a:pos x="45" y="34"/>
                  </a:cxn>
                  <a:cxn ang="0">
                    <a:pos x="45" y="37"/>
                  </a:cxn>
                  <a:cxn ang="0">
                    <a:pos x="45" y="40"/>
                  </a:cxn>
                  <a:cxn ang="0">
                    <a:pos x="45" y="46"/>
                  </a:cxn>
                  <a:cxn ang="0">
                    <a:pos x="42" y="58"/>
                  </a:cxn>
                  <a:cxn ang="0">
                    <a:pos x="42" y="73"/>
                  </a:cxn>
                  <a:cxn ang="0">
                    <a:pos x="64" y="55"/>
                  </a:cxn>
                  <a:cxn ang="0">
                    <a:pos x="67" y="52"/>
                  </a:cxn>
                  <a:cxn ang="0">
                    <a:pos x="67" y="49"/>
                  </a:cxn>
                  <a:cxn ang="0">
                    <a:pos x="67" y="49"/>
                  </a:cxn>
                  <a:cxn ang="0">
                    <a:pos x="70" y="46"/>
                  </a:cxn>
                  <a:cxn ang="0">
                    <a:pos x="67" y="46"/>
                  </a:cxn>
                  <a:cxn ang="0">
                    <a:pos x="67" y="43"/>
                  </a:cxn>
                  <a:cxn ang="0">
                    <a:pos x="67" y="40"/>
                  </a:cxn>
                  <a:cxn ang="0">
                    <a:pos x="64" y="40"/>
                  </a:cxn>
                  <a:cxn ang="0">
                    <a:pos x="64" y="37"/>
                  </a:cxn>
                  <a:cxn ang="0">
                    <a:pos x="82" y="49"/>
                  </a:cxn>
                  <a:cxn ang="0">
                    <a:pos x="82" y="52"/>
                  </a:cxn>
                  <a:cxn ang="0">
                    <a:pos x="79" y="49"/>
                  </a:cxn>
                  <a:cxn ang="0">
                    <a:pos x="79" y="49"/>
                  </a:cxn>
                  <a:cxn ang="0">
                    <a:pos x="76" y="49"/>
                  </a:cxn>
                  <a:cxn ang="0">
                    <a:pos x="73" y="52"/>
                  </a:cxn>
                  <a:cxn ang="0">
                    <a:pos x="70" y="52"/>
                  </a:cxn>
                  <a:cxn ang="0">
                    <a:pos x="67" y="55"/>
                  </a:cxn>
                  <a:cxn ang="0">
                    <a:pos x="33" y="88"/>
                  </a:cxn>
                  <a:cxn ang="0">
                    <a:pos x="30" y="85"/>
                  </a:cxn>
                  <a:cxn ang="0">
                    <a:pos x="36" y="37"/>
                  </a:cxn>
                  <a:cxn ang="0">
                    <a:pos x="3" y="70"/>
                  </a:cxn>
                  <a:cxn ang="0">
                    <a:pos x="3" y="70"/>
                  </a:cxn>
                </a:cxnLst>
                <a:rect l="txL" t="txT" r="txR" b="txB"/>
                <a:pathLst>
                  <a:path w="82" h="88">
                    <a:moveTo>
                      <a:pt x="3" y="70"/>
                    </a:moveTo>
                    <a:lnTo>
                      <a:pt x="6" y="15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5" y="21"/>
                    </a:lnTo>
                    <a:lnTo>
                      <a:pt x="12" y="55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27"/>
                    </a:lnTo>
                    <a:lnTo>
                      <a:pt x="36" y="24"/>
                    </a:lnTo>
                    <a:lnTo>
                      <a:pt x="33" y="21"/>
                    </a:lnTo>
                    <a:lnTo>
                      <a:pt x="30" y="18"/>
                    </a:lnTo>
                    <a:lnTo>
                      <a:pt x="30" y="15"/>
                    </a:lnTo>
                    <a:lnTo>
                      <a:pt x="57" y="34"/>
                    </a:lnTo>
                    <a:lnTo>
                      <a:pt x="54" y="34"/>
                    </a:lnTo>
                    <a:lnTo>
                      <a:pt x="51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48" y="34"/>
                    </a:lnTo>
                    <a:lnTo>
                      <a:pt x="45" y="34"/>
                    </a:lnTo>
                    <a:lnTo>
                      <a:pt x="45" y="37"/>
                    </a:lnTo>
                    <a:lnTo>
                      <a:pt x="45" y="40"/>
                    </a:lnTo>
                    <a:lnTo>
                      <a:pt x="45" y="46"/>
                    </a:lnTo>
                    <a:lnTo>
                      <a:pt x="42" y="58"/>
                    </a:lnTo>
                    <a:lnTo>
                      <a:pt x="42" y="73"/>
                    </a:lnTo>
                    <a:lnTo>
                      <a:pt x="64" y="55"/>
                    </a:lnTo>
                    <a:lnTo>
                      <a:pt x="67" y="52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70" y="46"/>
                    </a:lnTo>
                    <a:lnTo>
                      <a:pt x="67" y="46"/>
                    </a:lnTo>
                    <a:lnTo>
                      <a:pt x="67" y="43"/>
                    </a:lnTo>
                    <a:lnTo>
                      <a:pt x="67" y="40"/>
                    </a:lnTo>
                    <a:lnTo>
                      <a:pt x="64" y="40"/>
                    </a:lnTo>
                    <a:lnTo>
                      <a:pt x="64" y="37"/>
                    </a:lnTo>
                    <a:lnTo>
                      <a:pt x="82" y="49"/>
                    </a:lnTo>
                    <a:lnTo>
                      <a:pt x="82" y="52"/>
                    </a:lnTo>
                    <a:lnTo>
                      <a:pt x="79" y="49"/>
                    </a:lnTo>
                    <a:lnTo>
                      <a:pt x="79" y="49"/>
                    </a:lnTo>
                    <a:lnTo>
                      <a:pt x="76" y="49"/>
                    </a:lnTo>
                    <a:lnTo>
                      <a:pt x="73" y="52"/>
                    </a:lnTo>
                    <a:lnTo>
                      <a:pt x="70" y="52"/>
                    </a:lnTo>
                    <a:lnTo>
                      <a:pt x="67" y="55"/>
                    </a:lnTo>
                    <a:lnTo>
                      <a:pt x="33" y="88"/>
                    </a:lnTo>
                    <a:lnTo>
                      <a:pt x="30" y="85"/>
                    </a:lnTo>
                    <a:lnTo>
                      <a:pt x="36" y="37"/>
                    </a:lnTo>
                    <a:lnTo>
                      <a:pt x="3" y="70"/>
                    </a:lnTo>
                    <a:lnTo>
                      <a:pt x="3" y="7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422" name="Freeform 15"/>
            <p:cNvSpPr/>
            <p:nvPr/>
          </p:nvSpPr>
          <p:spPr>
            <a:xfrm>
              <a:off x="412" y="1131"/>
              <a:ext cx="1159" cy="1698"/>
            </a:xfrm>
            <a:custGeom>
              <a:avLst/>
              <a:gdLst>
                <a:gd name="txL" fmla="*/ 0 w 538"/>
                <a:gd name="txT" fmla="*/ 0 h 847"/>
                <a:gd name="txR" fmla="*/ 538 w 538"/>
                <a:gd name="txB" fmla="*/ 847 h 847"/>
              </a:gdLst>
              <a:ahLst/>
              <a:cxnLst>
                <a:cxn ang="0">
                  <a:pos x="0" y="314"/>
                </a:cxn>
                <a:cxn ang="0">
                  <a:pos x="538" y="0"/>
                </a:cxn>
                <a:cxn ang="0">
                  <a:pos x="538" y="535"/>
                </a:cxn>
                <a:cxn ang="0">
                  <a:pos x="0" y="847"/>
                </a:cxn>
                <a:cxn ang="0">
                  <a:pos x="0" y="314"/>
                </a:cxn>
              </a:cxnLst>
              <a:rect l="txL" t="txT" r="txR" b="txB"/>
              <a:pathLst>
                <a:path w="538" h="847">
                  <a:moveTo>
                    <a:pt x="0" y="314"/>
                  </a:moveTo>
                  <a:lnTo>
                    <a:pt x="538" y="0"/>
                  </a:lnTo>
                  <a:lnTo>
                    <a:pt x="538" y="535"/>
                  </a:lnTo>
                  <a:lnTo>
                    <a:pt x="0" y="847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9525" cap="flat" cmpd="sng">
              <a:solidFill>
                <a:srgbClr val="1F1A17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1825625" y="4181475"/>
            <a:ext cx="1274763" cy="642938"/>
            <a:chOff x="1571" y="2699"/>
            <a:chExt cx="887" cy="425"/>
          </a:xfrm>
        </p:grpSpPr>
        <p:sp>
          <p:nvSpPr>
            <p:cNvPr id="15418" name="Oval 17"/>
            <p:cNvSpPr/>
            <p:nvPr/>
          </p:nvSpPr>
          <p:spPr>
            <a:xfrm>
              <a:off x="1571" y="2750"/>
              <a:ext cx="887" cy="32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19" name="Line 18"/>
            <p:cNvSpPr/>
            <p:nvPr/>
          </p:nvSpPr>
          <p:spPr>
            <a:xfrm flipV="1">
              <a:off x="1696" y="2744"/>
              <a:ext cx="662" cy="34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420" name="Line 19"/>
            <p:cNvSpPr/>
            <p:nvPr/>
          </p:nvSpPr>
          <p:spPr>
            <a:xfrm>
              <a:off x="1643" y="2699"/>
              <a:ext cx="731" cy="42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6" name="Group 20"/>
          <p:cNvGrpSpPr/>
          <p:nvPr/>
        </p:nvGrpSpPr>
        <p:grpSpPr>
          <a:xfrm>
            <a:off x="971550" y="2393950"/>
            <a:ext cx="1182688" cy="1314450"/>
            <a:chOff x="978" y="1509"/>
            <a:chExt cx="823" cy="869"/>
          </a:xfrm>
        </p:grpSpPr>
        <p:sp>
          <p:nvSpPr>
            <p:cNvPr id="15415" name="Oval 21"/>
            <p:cNvSpPr/>
            <p:nvPr/>
          </p:nvSpPr>
          <p:spPr>
            <a:xfrm rot="-4264796">
              <a:off x="1037" y="1642"/>
              <a:ext cx="719" cy="605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16" name="Line 22"/>
            <p:cNvSpPr/>
            <p:nvPr/>
          </p:nvSpPr>
          <p:spPr>
            <a:xfrm flipV="1">
              <a:off x="978" y="1727"/>
              <a:ext cx="823" cy="44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417" name="Line 23"/>
            <p:cNvSpPr/>
            <p:nvPr/>
          </p:nvSpPr>
          <p:spPr>
            <a:xfrm>
              <a:off x="1399" y="1509"/>
              <a:ext cx="9" cy="86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7" name="Group 24"/>
          <p:cNvGrpSpPr/>
          <p:nvPr/>
        </p:nvGrpSpPr>
        <p:grpSpPr>
          <a:xfrm>
            <a:off x="2701925" y="2392363"/>
            <a:ext cx="1314450" cy="1355725"/>
            <a:chOff x="2195" y="1554"/>
            <a:chExt cx="914" cy="896"/>
          </a:xfrm>
        </p:grpSpPr>
        <p:sp>
          <p:nvSpPr>
            <p:cNvPr id="15412" name="Line 25"/>
            <p:cNvSpPr/>
            <p:nvPr/>
          </p:nvSpPr>
          <p:spPr>
            <a:xfrm>
              <a:off x="2195" y="1747"/>
              <a:ext cx="914" cy="513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413" name="Line 26"/>
            <p:cNvSpPr/>
            <p:nvPr/>
          </p:nvSpPr>
          <p:spPr>
            <a:xfrm>
              <a:off x="2660" y="1554"/>
              <a:ext cx="0" cy="89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5414" name="Oval 27"/>
            <p:cNvSpPr/>
            <p:nvPr/>
          </p:nvSpPr>
          <p:spPr>
            <a:xfrm rot="3734942">
              <a:off x="2253" y="1736"/>
              <a:ext cx="841" cy="550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369" name="Group 28"/>
          <p:cNvGrpSpPr/>
          <p:nvPr/>
        </p:nvGrpSpPr>
        <p:grpSpPr>
          <a:xfrm>
            <a:off x="1797050" y="2725738"/>
            <a:ext cx="1303338" cy="1417637"/>
            <a:chOff x="1132" y="1717"/>
            <a:chExt cx="821" cy="893"/>
          </a:xfrm>
        </p:grpSpPr>
        <p:sp>
          <p:nvSpPr>
            <p:cNvPr id="15408" name="Oval 29"/>
            <p:cNvSpPr/>
            <p:nvPr/>
          </p:nvSpPr>
          <p:spPr>
            <a:xfrm>
              <a:off x="1132" y="1721"/>
              <a:ext cx="821" cy="889"/>
            </a:xfrm>
            <a:prstGeom prst="ellipse">
              <a:avLst/>
            </a:prstGeom>
            <a:gradFill rotWithShape="0">
              <a:gsLst>
                <a:gs pos="0">
                  <a:srgbClr val="99CCFF"/>
                </a:gs>
                <a:gs pos="100000">
                  <a:srgbClr val="3C5064"/>
                </a:gs>
              </a:gsLst>
              <a:path path="shape">
                <a:fillToRect l="50000" t="50000" r="50000" b="50000"/>
              </a:path>
              <a:tileRect/>
            </a:gradFill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09" name="Oval 30"/>
            <p:cNvSpPr/>
            <p:nvPr/>
          </p:nvSpPr>
          <p:spPr>
            <a:xfrm rot="-240673">
              <a:off x="1137" y="2033"/>
              <a:ext cx="815" cy="284"/>
            </a:xfrm>
            <a:prstGeom prst="ellipse">
              <a:avLst/>
            </a:prstGeom>
            <a:solidFill>
              <a:srgbClr val="CCFFFF">
                <a:alpha val="12157"/>
              </a:srgbClr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10" name="Oval 31"/>
            <p:cNvSpPr/>
            <p:nvPr/>
          </p:nvSpPr>
          <p:spPr>
            <a:xfrm rot="-802951">
              <a:off x="1405" y="1725"/>
              <a:ext cx="330" cy="882"/>
            </a:xfrm>
            <a:prstGeom prst="ellipse">
              <a:avLst/>
            </a:prstGeom>
            <a:solidFill>
              <a:srgbClr val="CCFFFF">
                <a:alpha val="9019"/>
              </a:srgbClr>
            </a:solidFill>
            <a:ln w="57150" cap="flat" cmpd="sng">
              <a:solidFill>
                <a:srgbClr val="CC99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5411" name="Oval 32"/>
            <p:cNvSpPr/>
            <p:nvPr/>
          </p:nvSpPr>
          <p:spPr>
            <a:xfrm rot="1223213">
              <a:off x="1204" y="1717"/>
              <a:ext cx="636" cy="884"/>
            </a:xfrm>
            <a:prstGeom prst="ellipse">
              <a:avLst/>
            </a:prstGeom>
            <a:solidFill>
              <a:srgbClr val="CCFFFF">
                <a:alpha val="12157"/>
              </a:srgbClr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33"/>
          <p:cNvGrpSpPr/>
          <p:nvPr/>
        </p:nvGrpSpPr>
        <p:grpSpPr>
          <a:xfrm>
            <a:off x="4373563" y="420688"/>
            <a:ext cx="4552950" cy="5195887"/>
            <a:chOff x="2764" y="458"/>
            <a:chExt cx="2868" cy="3273"/>
          </a:xfrm>
        </p:grpSpPr>
        <p:sp>
          <p:nvSpPr>
            <p:cNvPr id="15405" name="Line 34"/>
            <p:cNvSpPr/>
            <p:nvPr/>
          </p:nvSpPr>
          <p:spPr>
            <a:xfrm>
              <a:off x="4364" y="2329"/>
              <a:ext cx="1208" cy="12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6" name="Line 35"/>
            <p:cNvSpPr/>
            <p:nvPr/>
          </p:nvSpPr>
          <p:spPr>
            <a:xfrm flipV="1">
              <a:off x="4355" y="458"/>
              <a:ext cx="0" cy="32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07" name="Line 36"/>
            <p:cNvSpPr/>
            <p:nvPr/>
          </p:nvSpPr>
          <p:spPr>
            <a:xfrm>
              <a:off x="2764" y="2328"/>
              <a:ext cx="28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2645" name="Oval 37"/>
          <p:cNvSpPr/>
          <p:nvPr/>
        </p:nvSpPr>
        <p:spPr>
          <a:xfrm>
            <a:off x="4860925" y="3632200"/>
            <a:ext cx="1825625" cy="1827213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2646" name="Oval 38"/>
          <p:cNvSpPr/>
          <p:nvPr/>
        </p:nvSpPr>
        <p:spPr>
          <a:xfrm>
            <a:off x="4832350" y="1293813"/>
            <a:ext cx="1825625" cy="1827212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2647" name="Oval 39"/>
          <p:cNvSpPr/>
          <p:nvPr/>
        </p:nvSpPr>
        <p:spPr>
          <a:xfrm>
            <a:off x="7107238" y="1247775"/>
            <a:ext cx="1811337" cy="1827213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40"/>
          <p:cNvGrpSpPr/>
          <p:nvPr/>
        </p:nvGrpSpPr>
        <p:grpSpPr>
          <a:xfrm>
            <a:off x="4616450" y="1069975"/>
            <a:ext cx="4516438" cy="4532313"/>
            <a:chOff x="2908" y="674"/>
            <a:chExt cx="2845" cy="2855"/>
          </a:xfrm>
        </p:grpSpPr>
        <p:grpSp>
          <p:nvGrpSpPr>
            <p:cNvPr id="15394" name="Group 41"/>
            <p:cNvGrpSpPr/>
            <p:nvPr/>
          </p:nvGrpSpPr>
          <p:grpSpPr>
            <a:xfrm>
              <a:off x="2916" y="2167"/>
              <a:ext cx="1399" cy="1362"/>
              <a:chOff x="2916" y="2167"/>
              <a:chExt cx="1399" cy="1362"/>
            </a:xfrm>
          </p:grpSpPr>
          <p:sp>
            <p:nvSpPr>
              <p:cNvPr id="15403" name="Line 42"/>
              <p:cNvSpPr/>
              <p:nvPr/>
            </p:nvSpPr>
            <p:spPr>
              <a:xfrm>
                <a:off x="2916" y="2863"/>
                <a:ext cx="1399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15404" name="Line 43"/>
              <p:cNvSpPr/>
              <p:nvPr/>
            </p:nvSpPr>
            <p:spPr>
              <a:xfrm>
                <a:off x="3621" y="2167"/>
                <a:ext cx="0" cy="13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grpSp>
          <p:nvGrpSpPr>
            <p:cNvPr id="15395" name="Group 44"/>
            <p:cNvGrpSpPr/>
            <p:nvPr/>
          </p:nvGrpSpPr>
          <p:grpSpPr>
            <a:xfrm>
              <a:off x="2908" y="677"/>
              <a:ext cx="1399" cy="1362"/>
              <a:chOff x="2916" y="2167"/>
              <a:chExt cx="1399" cy="1362"/>
            </a:xfrm>
          </p:grpSpPr>
          <p:sp>
            <p:nvSpPr>
              <p:cNvPr id="15401" name="Line 45"/>
              <p:cNvSpPr/>
              <p:nvPr/>
            </p:nvSpPr>
            <p:spPr>
              <a:xfrm>
                <a:off x="2916" y="2863"/>
                <a:ext cx="1399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15402" name="Line 46"/>
              <p:cNvSpPr/>
              <p:nvPr/>
            </p:nvSpPr>
            <p:spPr>
              <a:xfrm>
                <a:off x="3621" y="2167"/>
                <a:ext cx="0" cy="13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grpSp>
          <p:nvGrpSpPr>
            <p:cNvPr id="15396" name="Group 47"/>
            <p:cNvGrpSpPr/>
            <p:nvPr/>
          </p:nvGrpSpPr>
          <p:grpSpPr>
            <a:xfrm>
              <a:off x="4354" y="674"/>
              <a:ext cx="1399" cy="1362"/>
              <a:chOff x="2916" y="2167"/>
              <a:chExt cx="1399" cy="1362"/>
            </a:xfrm>
          </p:grpSpPr>
          <p:sp>
            <p:nvSpPr>
              <p:cNvPr id="15399" name="Line 48"/>
              <p:cNvSpPr/>
              <p:nvPr/>
            </p:nvSpPr>
            <p:spPr>
              <a:xfrm>
                <a:off x="2916" y="2863"/>
                <a:ext cx="1399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15400" name="Line 49"/>
              <p:cNvSpPr/>
              <p:nvPr/>
            </p:nvSpPr>
            <p:spPr>
              <a:xfrm>
                <a:off x="3621" y="2167"/>
                <a:ext cx="0" cy="136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  <p:sp>
          <p:nvSpPr>
            <p:cNvPr id="15397" name="Line 50"/>
            <p:cNvSpPr/>
            <p:nvPr/>
          </p:nvSpPr>
          <p:spPr>
            <a:xfrm>
              <a:off x="4334" y="2862"/>
              <a:ext cx="73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8" name="Line 51"/>
            <p:cNvSpPr/>
            <p:nvPr/>
          </p:nvSpPr>
          <p:spPr>
            <a:xfrm flipV="1">
              <a:off x="5065" y="1993"/>
              <a:ext cx="0" cy="8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2660" name="AutoShape 52"/>
          <p:cNvSpPr/>
          <p:nvPr/>
        </p:nvSpPr>
        <p:spPr>
          <a:xfrm>
            <a:off x="1042988" y="3903663"/>
            <a:ext cx="538162" cy="638175"/>
          </a:xfrm>
          <a:prstGeom prst="wedgeRoundRectCallout">
            <a:avLst>
              <a:gd name="adj1" fmla="val 107523"/>
              <a:gd name="adj2" fmla="val -82338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grpSp>
        <p:nvGrpSpPr>
          <p:cNvPr id="14" name="Group 53"/>
          <p:cNvGrpSpPr/>
          <p:nvPr/>
        </p:nvGrpSpPr>
        <p:grpSpPr>
          <a:xfrm>
            <a:off x="4440238" y="393700"/>
            <a:ext cx="1003300" cy="969963"/>
            <a:chOff x="2824" y="276"/>
            <a:chExt cx="513" cy="611"/>
          </a:xfrm>
        </p:grpSpPr>
        <p:sp>
          <p:nvSpPr>
            <p:cNvPr id="15391" name="Line 54"/>
            <p:cNvSpPr/>
            <p:nvPr/>
          </p:nvSpPr>
          <p:spPr>
            <a:xfrm>
              <a:off x="2824" y="622"/>
              <a:ext cx="3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2" name="Line 55"/>
            <p:cNvSpPr/>
            <p:nvPr/>
          </p:nvSpPr>
          <p:spPr>
            <a:xfrm>
              <a:off x="3191" y="631"/>
              <a:ext cx="146" cy="2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3" name="Rectangle 56"/>
            <p:cNvSpPr/>
            <p:nvPr/>
          </p:nvSpPr>
          <p:spPr>
            <a:xfrm>
              <a:off x="2882" y="276"/>
              <a:ext cx="3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sp>
        <p:nvSpPr>
          <p:cNvPr id="452665" name="AutoShape 57"/>
          <p:cNvSpPr/>
          <p:nvPr/>
        </p:nvSpPr>
        <p:spPr>
          <a:xfrm>
            <a:off x="1562100" y="4394200"/>
            <a:ext cx="538163" cy="638175"/>
          </a:xfrm>
          <a:prstGeom prst="wedgeRoundRectCallout">
            <a:avLst>
              <a:gd name="adj1" fmla="val 85986"/>
              <a:gd name="adj2" fmla="val -161940"/>
              <a:gd name="adj3" fmla="val 16667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grpSp>
        <p:nvGrpSpPr>
          <p:cNvPr id="15" name="Group 58"/>
          <p:cNvGrpSpPr/>
          <p:nvPr/>
        </p:nvGrpSpPr>
        <p:grpSpPr>
          <a:xfrm>
            <a:off x="3857625" y="5081588"/>
            <a:ext cx="1236663" cy="592137"/>
            <a:chOff x="2430" y="3201"/>
            <a:chExt cx="779" cy="373"/>
          </a:xfrm>
        </p:grpSpPr>
        <p:sp>
          <p:nvSpPr>
            <p:cNvPr id="15388" name="Line 59"/>
            <p:cNvSpPr/>
            <p:nvPr/>
          </p:nvSpPr>
          <p:spPr>
            <a:xfrm>
              <a:off x="2430" y="3574"/>
              <a:ext cx="41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9" name="Line 60"/>
            <p:cNvSpPr/>
            <p:nvPr/>
          </p:nvSpPr>
          <p:spPr>
            <a:xfrm flipV="1">
              <a:off x="2834" y="3254"/>
              <a:ext cx="375" cy="3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0" name="Rectangle 61"/>
            <p:cNvSpPr/>
            <p:nvPr/>
          </p:nvSpPr>
          <p:spPr>
            <a:xfrm>
              <a:off x="2517" y="3201"/>
              <a:ext cx="42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452670" name="AutoShape 62"/>
          <p:cNvSpPr/>
          <p:nvPr/>
        </p:nvSpPr>
        <p:spPr>
          <a:xfrm>
            <a:off x="3200400" y="4203700"/>
            <a:ext cx="538163" cy="638175"/>
          </a:xfrm>
          <a:prstGeom prst="wedgeRoundRectCallout">
            <a:avLst>
              <a:gd name="adj1" fmla="val -140560"/>
              <a:gd name="adj2" fmla="val -196019"/>
              <a:gd name="adj3" fmla="val 16667"/>
            </a:avLst>
          </a:prstGeom>
          <a:solidFill>
            <a:srgbClr val="FFCC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grpSp>
        <p:nvGrpSpPr>
          <p:cNvPr id="16" name="Group 63"/>
          <p:cNvGrpSpPr/>
          <p:nvPr/>
        </p:nvGrpSpPr>
        <p:grpSpPr>
          <a:xfrm>
            <a:off x="7035800" y="290513"/>
            <a:ext cx="814388" cy="969962"/>
            <a:chOff x="2824" y="276"/>
            <a:chExt cx="513" cy="611"/>
          </a:xfrm>
        </p:grpSpPr>
        <p:sp>
          <p:nvSpPr>
            <p:cNvPr id="15385" name="Line 64"/>
            <p:cNvSpPr/>
            <p:nvPr/>
          </p:nvSpPr>
          <p:spPr>
            <a:xfrm>
              <a:off x="2824" y="622"/>
              <a:ext cx="3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6" name="Line 65"/>
            <p:cNvSpPr/>
            <p:nvPr/>
          </p:nvSpPr>
          <p:spPr>
            <a:xfrm>
              <a:off x="3191" y="631"/>
              <a:ext cx="146" cy="2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87" name="Rectangle 66"/>
            <p:cNvSpPr/>
            <p:nvPr/>
          </p:nvSpPr>
          <p:spPr>
            <a:xfrm>
              <a:off x="2882" y="276"/>
              <a:ext cx="3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</p:grpSp>
      <p:sp>
        <p:nvSpPr>
          <p:cNvPr id="452675" name="Oval 67"/>
          <p:cNvSpPr/>
          <p:nvPr/>
        </p:nvSpPr>
        <p:spPr>
          <a:xfrm>
            <a:off x="4829175" y="1293813"/>
            <a:ext cx="1825625" cy="1827212"/>
          </a:xfrm>
          <a:prstGeom prst="ellipse">
            <a:avLst/>
          </a:prstGeom>
          <a:noFill/>
          <a:ln w="5715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2676" name="Oval 68"/>
          <p:cNvSpPr/>
          <p:nvPr/>
        </p:nvSpPr>
        <p:spPr>
          <a:xfrm>
            <a:off x="4873625" y="3629025"/>
            <a:ext cx="1825625" cy="1827213"/>
          </a:xfrm>
          <a:prstGeom prst="ellipse">
            <a:avLst/>
          </a:prstGeom>
          <a:noFill/>
          <a:ln w="5715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2677" name="Oval 69"/>
          <p:cNvSpPr/>
          <p:nvPr/>
        </p:nvSpPr>
        <p:spPr>
          <a:xfrm>
            <a:off x="7108825" y="1246188"/>
            <a:ext cx="1811338" cy="1827212"/>
          </a:xfrm>
          <a:prstGeom prst="ellipse">
            <a:avLst/>
          </a:prstGeom>
          <a:noFill/>
          <a:ln w="57150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2679" name="Rectangle 71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球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5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45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5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000"/>
                                        <p:tgtEl>
                                          <p:spTgt spid="452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1000"/>
                                        <p:tgtEl>
                                          <p:spTgt spid="452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1000"/>
                                        <p:tgtEl>
                                          <p:spTgt spid="452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2645" grpId="0" animBg="1"/>
      <p:bldP spid="452646" grpId="0" animBg="1"/>
      <p:bldP spid="452647" grpId="0" animBg="1"/>
      <p:bldP spid="452660" grpId="0" animBg="1"/>
      <p:bldP spid="452665" grpId="0" animBg="1"/>
      <p:bldP spid="452670" grpId="0" animBg="1"/>
      <p:bldP spid="452675" grpId="0" animBg="1"/>
      <p:bldP spid="452676" grpId="0" animBg="1"/>
      <p:bldP spid="45267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C98918E-A8AB-441D-8259-A3DACD1763B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12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16389" name="Line 2"/>
          <p:cNvSpPr/>
          <p:nvPr/>
        </p:nvSpPr>
        <p:spPr>
          <a:xfrm>
            <a:off x="4305300" y="3521075"/>
            <a:ext cx="2314575" cy="23637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0" name="Line 3"/>
          <p:cNvSpPr/>
          <p:nvPr/>
        </p:nvSpPr>
        <p:spPr>
          <a:xfrm flipV="1">
            <a:off x="4300538" y="668338"/>
            <a:ext cx="0" cy="5718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1" name="Line 4"/>
          <p:cNvSpPr/>
          <p:nvPr/>
        </p:nvSpPr>
        <p:spPr>
          <a:xfrm>
            <a:off x="1063625" y="3519488"/>
            <a:ext cx="64531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6392" name="Group 5"/>
          <p:cNvGrpSpPr/>
          <p:nvPr/>
        </p:nvGrpSpPr>
        <p:grpSpPr>
          <a:xfrm>
            <a:off x="1565275" y="877888"/>
            <a:ext cx="5360988" cy="5308600"/>
            <a:chOff x="888" y="468"/>
            <a:chExt cx="3528" cy="3492"/>
          </a:xfrm>
        </p:grpSpPr>
        <p:sp>
          <p:nvSpPr>
            <p:cNvPr id="16536" name="Oval 6"/>
            <p:cNvSpPr/>
            <p:nvPr/>
          </p:nvSpPr>
          <p:spPr>
            <a:xfrm>
              <a:off x="888" y="2328"/>
              <a:ext cx="1632" cy="1632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6537" name="Oval 7"/>
            <p:cNvSpPr/>
            <p:nvPr/>
          </p:nvSpPr>
          <p:spPr>
            <a:xfrm>
              <a:off x="888" y="468"/>
              <a:ext cx="1632" cy="1632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6538" name="Oval 8"/>
            <p:cNvSpPr/>
            <p:nvPr/>
          </p:nvSpPr>
          <p:spPr>
            <a:xfrm>
              <a:off x="2784" y="468"/>
              <a:ext cx="1632" cy="1632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393" name="Group 9"/>
          <p:cNvGrpSpPr/>
          <p:nvPr/>
        </p:nvGrpSpPr>
        <p:grpSpPr>
          <a:xfrm>
            <a:off x="1425575" y="685800"/>
            <a:ext cx="5646738" cy="5648325"/>
            <a:chOff x="796" y="354"/>
            <a:chExt cx="3716" cy="3715"/>
          </a:xfrm>
        </p:grpSpPr>
        <p:sp>
          <p:nvSpPr>
            <p:cNvPr id="16440" name="Freeform 10"/>
            <p:cNvSpPr/>
            <p:nvPr/>
          </p:nvSpPr>
          <p:spPr>
            <a:xfrm>
              <a:off x="1704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11"/>
            <p:cNvSpPr/>
            <p:nvPr/>
          </p:nvSpPr>
          <p:spPr>
            <a:xfrm>
              <a:off x="1706" y="1277"/>
              <a:ext cx="1" cy="5"/>
            </a:xfrm>
            <a:custGeom>
              <a:avLst/>
              <a:gdLst>
                <a:gd name="txL" fmla="*/ 0 w 2"/>
                <a:gd name="txT" fmla="*/ 0 h 22"/>
                <a:gd name="txR" fmla="*/ 2 w 2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12"/>
            <p:cNvSpPr/>
            <p:nvPr/>
          </p:nvSpPr>
          <p:spPr>
            <a:xfrm>
              <a:off x="1704" y="3145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13"/>
            <p:cNvSpPr/>
            <p:nvPr/>
          </p:nvSpPr>
          <p:spPr>
            <a:xfrm>
              <a:off x="1706" y="3142"/>
              <a:ext cx="1" cy="4"/>
            </a:xfrm>
            <a:custGeom>
              <a:avLst/>
              <a:gdLst>
                <a:gd name="txL" fmla="*/ 0 w 2"/>
                <a:gd name="txT" fmla="*/ 0 h 20"/>
                <a:gd name="txR" fmla="*/ 2 w 2"/>
                <a:gd name="txB" fmla="*/ 20 h 20"/>
              </a:gdLst>
              <a:ahLst/>
              <a:cxnLst>
                <a:cxn ang="0">
                  <a:pos x="0" y="20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0">
                  <a:moveTo>
                    <a:pt x="0" y="2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14"/>
            <p:cNvSpPr/>
            <p:nvPr/>
          </p:nvSpPr>
          <p:spPr>
            <a:xfrm>
              <a:off x="3599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15"/>
            <p:cNvSpPr/>
            <p:nvPr/>
          </p:nvSpPr>
          <p:spPr>
            <a:xfrm>
              <a:off x="3602" y="1277"/>
              <a:ext cx="1" cy="5"/>
            </a:xfrm>
            <a:custGeom>
              <a:avLst/>
              <a:gdLst>
                <a:gd name="txL" fmla="*/ 0 w 1"/>
                <a:gd name="txT" fmla="*/ 0 h 22"/>
                <a:gd name="txR" fmla="*/ 1 w 1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2">
                  <a:moveTo>
                    <a:pt x="0" y="2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16"/>
            <p:cNvSpPr/>
            <p:nvPr/>
          </p:nvSpPr>
          <p:spPr>
            <a:xfrm>
              <a:off x="1704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17"/>
            <p:cNvSpPr/>
            <p:nvPr/>
          </p:nvSpPr>
          <p:spPr>
            <a:xfrm>
              <a:off x="1706" y="1277"/>
              <a:ext cx="1" cy="5"/>
            </a:xfrm>
            <a:custGeom>
              <a:avLst/>
              <a:gdLst>
                <a:gd name="txL" fmla="*/ 0 w 2"/>
                <a:gd name="txT" fmla="*/ 0 h 22"/>
                <a:gd name="txR" fmla="*/ 2 w 2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18"/>
            <p:cNvSpPr/>
            <p:nvPr/>
          </p:nvSpPr>
          <p:spPr>
            <a:xfrm>
              <a:off x="796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Freeform 19"/>
            <p:cNvSpPr/>
            <p:nvPr/>
          </p:nvSpPr>
          <p:spPr>
            <a:xfrm>
              <a:off x="1214" y="1280"/>
              <a:ext cx="68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20"/>
            <p:cNvSpPr/>
            <p:nvPr/>
          </p:nvSpPr>
          <p:spPr>
            <a:xfrm>
              <a:off x="1350" y="1280"/>
              <a:ext cx="349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21"/>
            <p:cNvSpPr/>
            <p:nvPr/>
          </p:nvSpPr>
          <p:spPr>
            <a:xfrm>
              <a:off x="1716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22"/>
            <p:cNvSpPr/>
            <p:nvPr/>
          </p:nvSpPr>
          <p:spPr>
            <a:xfrm>
              <a:off x="2131" y="1280"/>
              <a:ext cx="70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23"/>
            <p:cNvSpPr/>
            <p:nvPr/>
          </p:nvSpPr>
          <p:spPr>
            <a:xfrm>
              <a:off x="2270" y="1280"/>
              <a:ext cx="347" cy="1"/>
            </a:xfrm>
            <a:custGeom>
              <a:avLst/>
              <a:gdLst>
                <a:gd name="txL" fmla="*/ 0 w 1647"/>
                <a:gd name="txT" fmla="*/ 0 h 1"/>
                <a:gd name="txR" fmla="*/ 1647 w 164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6" y="0"/>
                </a:cxn>
                <a:cxn ang="0">
                  <a:pos x="1647" y="0"/>
                </a:cxn>
              </a:cxnLst>
              <a:rect l="txL" t="txT" r="txR" b="txB"/>
              <a:pathLst>
                <a:path w="1647" h="1">
                  <a:moveTo>
                    <a:pt x="0" y="0"/>
                  </a:moveTo>
                  <a:lnTo>
                    <a:pt x="1646" y="0"/>
                  </a:lnTo>
                  <a:lnTo>
                    <a:pt x="164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24"/>
            <p:cNvSpPr/>
            <p:nvPr/>
          </p:nvSpPr>
          <p:spPr>
            <a:xfrm>
              <a:off x="1706" y="1851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25"/>
            <p:cNvSpPr/>
            <p:nvPr/>
          </p:nvSpPr>
          <p:spPr>
            <a:xfrm>
              <a:off x="1706" y="1711"/>
              <a:ext cx="1" cy="69"/>
            </a:xfrm>
            <a:custGeom>
              <a:avLst/>
              <a:gdLst>
                <a:gd name="txL" fmla="*/ 0 w 2"/>
                <a:gd name="txT" fmla="*/ 0 h 326"/>
                <a:gd name="txR" fmla="*/ 2 w 2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6">
                  <a:moveTo>
                    <a:pt x="0" y="32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Freeform 26"/>
            <p:cNvSpPr/>
            <p:nvPr/>
          </p:nvSpPr>
          <p:spPr>
            <a:xfrm>
              <a:off x="1706" y="1287"/>
              <a:ext cx="1" cy="354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27"/>
            <p:cNvSpPr/>
            <p:nvPr/>
          </p:nvSpPr>
          <p:spPr>
            <a:xfrm>
              <a:off x="1706" y="918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Freeform 28"/>
            <p:cNvSpPr/>
            <p:nvPr/>
          </p:nvSpPr>
          <p:spPr>
            <a:xfrm>
              <a:off x="1706" y="778"/>
              <a:ext cx="1" cy="69"/>
            </a:xfrm>
            <a:custGeom>
              <a:avLst/>
              <a:gdLst>
                <a:gd name="txL" fmla="*/ 0 w 2"/>
                <a:gd name="txT" fmla="*/ 0 h 326"/>
                <a:gd name="txR" fmla="*/ 2 w 2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6">
                  <a:moveTo>
                    <a:pt x="0" y="32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Freeform 29"/>
            <p:cNvSpPr/>
            <p:nvPr/>
          </p:nvSpPr>
          <p:spPr>
            <a:xfrm>
              <a:off x="1706" y="354"/>
              <a:ext cx="1" cy="354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Freeform 30"/>
            <p:cNvSpPr/>
            <p:nvPr/>
          </p:nvSpPr>
          <p:spPr>
            <a:xfrm>
              <a:off x="1704" y="3145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Freeform 31"/>
            <p:cNvSpPr/>
            <p:nvPr/>
          </p:nvSpPr>
          <p:spPr>
            <a:xfrm>
              <a:off x="1706" y="3142"/>
              <a:ext cx="1" cy="4"/>
            </a:xfrm>
            <a:custGeom>
              <a:avLst/>
              <a:gdLst>
                <a:gd name="txL" fmla="*/ 0 w 2"/>
                <a:gd name="txT" fmla="*/ 0 h 20"/>
                <a:gd name="txR" fmla="*/ 2 w 2"/>
                <a:gd name="txB" fmla="*/ 20 h 20"/>
              </a:gdLst>
              <a:ahLst/>
              <a:cxnLst>
                <a:cxn ang="0">
                  <a:pos x="0" y="20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0">
                  <a:moveTo>
                    <a:pt x="0" y="2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Freeform 32"/>
            <p:cNvSpPr/>
            <p:nvPr/>
          </p:nvSpPr>
          <p:spPr>
            <a:xfrm>
              <a:off x="796" y="3145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33"/>
            <p:cNvSpPr/>
            <p:nvPr/>
          </p:nvSpPr>
          <p:spPr>
            <a:xfrm>
              <a:off x="1214" y="3145"/>
              <a:ext cx="68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Freeform 34"/>
            <p:cNvSpPr/>
            <p:nvPr/>
          </p:nvSpPr>
          <p:spPr>
            <a:xfrm>
              <a:off x="1350" y="3145"/>
              <a:ext cx="349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Freeform 35"/>
            <p:cNvSpPr/>
            <p:nvPr/>
          </p:nvSpPr>
          <p:spPr>
            <a:xfrm>
              <a:off x="1716" y="3145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Freeform 36"/>
            <p:cNvSpPr/>
            <p:nvPr/>
          </p:nvSpPr>
          <p:spPr>
            <a:xfrm>
              <a:off x="2131" y="3145"/>
              <a:ext cx="70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Freeform 37"/>
            <p:cNvSpPr/>
            <p:nvPr/>
          </p:nvSpPr>
          <p:spPr>
            <a:xfrm>
              <a:off x="2270" y="3145"/>
              <a:ext cx="347" cy="1"/>
            </a:xfrm>
            <a:custGeom>
              <a:avLst/>
              <a:gdLst>
                <a:gd name="txL" fmla="*/ 0 w 1647"/>
                <a:gd name="txT" fmla="*/ 0 h 1"/>
                <a:gd name="txR" fmla="*/ 1647 w 164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6" y="0"/>
                </a:cxn>
                <a:cxn ang="0">
                  <a:pos x="1647" y="0"/>
                </a:cxn>
              </a:cxnLst>
              <a:rect l="txL" t="txT" r="txR" b="txB"/>
              <a:pathLst>
                <a:path w="1647" h="1">
                  <a:moveTo>
                    <a:pt x="0" y="0"/>
                  </a:moveTo>
                  <a:lnTo>
                    <a:pt x="1646" y="0"/>
                  </a:lnTo>
                  <a:lnTo>
                    <a:pt x="164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8" name="Freeform 38"/>
            <p:cNvSpPr/>
            <p:nvPr/>
          </p:nvSpPr>
          <p:spPr>
            <a:xfrm>
              <a:off x="1706" y="3716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9" name="Freeform 39"/>
            <p:cNvSpPr/>
            <p:nvPr/>
          </p:nvSpPr>
          <p:spPr>
            <a:xfrm>
              <a:off x="1706" y="3576"/>
              <a:ext cx="1" cy="69"/>
            </a:xfrm>
            <a:custGeom>
              <a:avLst/>
              <a:gdLst>
                <a:gd name="txL" fmla="*/ 0 w 2"/>
                <a:gd name="txT" fmla="*/ 0 h 326"/>
                <a:gd name="txR" fmla="*/ 2 w 2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6">
                  <a:moveTo>
                    <a:pt x="0" y="32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0" name="Freeform 40"/>
            <p:cNvSpPr/>
            <p:nvPr/>
          </p:nvSpPr>
          <p:spPr>
            <a:xfrm>
              <a:off x="1706" y="3152"/>
              <a:ext cx="1" cy="354"/>
            </a:xfrm>
            <a:custGeom>
              <a:avLst/>
              <a:gdLst>
                <a:gd name="txL" fmla="*/ 0 w 2"/>
                <a:gd name="txT" fmla="*/ 0 h 1647"/>
                <a:gd name="txR" fmla="*/ 2 w 2"/>
                <a:gd name="txB" fmla="*/ 1647 h 1647"/>
              </a:gdLst>
              <a:ahLst/>
              <a:cxnLst>
                <a:cxn ang="0">
                  <a:pos x="0" y="1647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7">
                  <a:moveTo>
                    <a:pt x="0" y="1647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1" name="Freeform 41"/>
            <p:cNvSpPr/>
            <p:nvPr/>
          </p:nvSpPr>
          <p:spPr>
            <a:xfrm>
              <a:off x="1706" y="2783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2" name="Freeform 42"/>
            <p:cNvSpPr/>
            <p:nvPr/>
          </p:nvSpPr>
          <p:spPr>
            <a:xfrm>
              <a:off x="1706" y="2643"/>
              <a:ext cx="1" cy="69"/>
            </a:xfrm>
            <a:custGeom>
              <a:avLst/>
              <a:gdLst>
                <a:gd name="txL" fmla="*/ 0 w 2"/>
                <a:gd name="txT" fmla="*/ 0 h 327"/>
                <a:gd name="txR" fmla="*/ 2 w 2"/>
                <a:gd name="txB" fmla="*/ 327 h 327"/>
              </a:gdLst>
              <a:ahLst/>
              <a:cxnLst>
                <a:cxn ang="0">
                  <a:pos x="0" y="327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7">
                  <a:moveTo>
                    <a:pt x="0" y="327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3" name="Freeform 43"/>
            <p:cNvSpPr/>
            <p:nvPr/>
          </p:nvSpPr>
          <p:spPr>
            <a:xfrm>
              <a:off x="1706" y="2219"/>
              <a:ext cx="1" cy="353"/>
            </a:xfrm>
            <a:custGeom>
              <a:avLst/>
              <a:gdLst>
                <a:gd name="txL" fmla="*/ 0 w 2"/>
                <a:gd name="txT" fmla="*/ 0 h 1647"/>
                <a:gd name="txR" fmla="*/ 2 w 2"/>
                <a:gd name="txB" fmla="*/ 1647 h 1647"/>
              </a:gdLst>
              <a:ahLst/>
              <a:cxnLst>
                <a:cxn ang="0">
                  <a:pos x="0" y="1647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7">
                  <a:moveTo>
                    <a:pt x="0" y="1647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4" name="Freeform 44"/>
            <p:cNvSpPr/>
            <p:nvPr/>
          </p:nvSpPr>
          <p:spPr>
            <a:xfrm>
              <a:off x="3599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5" name="Freeform 45"/>
            <p:cNvSpPr/>
            <p:nvPr/>
          </p:nvSpPr>
          <p:spPr>
            <a:xfrm>
              <a:off x="3602" y="1277"/>
              <a:ext cx="1" cy="5"/>
            </a:xfrm>
            <a:custGeom>
              <a:avLst/>
              <a:gdLst>
                <a:gd name="txL" fmla="*/ 0 w 1"/>
                <a:gd name="txT" fmla="*/ 0 h 22"/>
                <a:gd name="txR" fmla="*/ 1 w 1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2">
                  <a:moveTo>
                    <a:pt x="0" y="2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6" name="Freeform 46"/>
            <p:cNvSpPr/>
            <p:nvPr/>
          </p:nvSpPr>
          <p:spPr>
            <a:xfrm>
              <a:off x="2691" y="1280"/>
              <a:ext cx="347" cy="1"/>
            </a:xfrm>
            <a:custGeom>
              <a:avLst/>
              <a:gdLst>
                <a:gd name="txL" fmla="*/ 0 w 1648"/>
                <a:gd name="txT" fmla="*/ 0 h 1"/>
                <a:gd name="txR" fmla="*/ 1648 w 164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6" y="0"/>
                </a:cxn>
                <a:cxn ang="0">
                  <a:pos x="1648" y="0"/>
                </a:cxn>
              </a:cxnLst>
              <a:rect l="txL" t="txT" r="txR" b="txB"/>
              <a:pathLst>
                <a:path w="1648" h="1">
                  <a:moveTo>
                    <a:pt x="0" y="0"/>
                  </a:moveTo>
                  <a:lnTo>
                    <a:pt x="1646" y="0"/>
                  </a:lnTo>
                  <a:lnTo>
                    <a:pt x="1648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7" name="Freeform 47"/>
            <p:cNvSpPr/>
            <p:nvPr/>
          </p:nvSpPr>
          <p:spPr>
            <a:xfrm>
              <a:off x="3107" y="1280"/>
              <a:ext cx="70" cy="1"/>
            </a:xfrm>
            <a:custGeom>
              <a:avLst/>
              <a:gdLst>
                <a:gd name="txL" fmla="*/ 0 w 328"/>
                <a:gd name="txT" fmla="*/ 0 h 1"/>
                <a:gd name="txR" fmla="*/ 328 w 32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7" y="0"/>
                </a:cxn>
                <a:cxn ang="0">
                  <a:pos x="328" y="0"/>
                </a:cxn>
              </a:cxnLst>
              <a:rect l="txL" t="txT" r="txR" b="txB"/>
              <a:pathLst>
                <a:path w="328" h="1">
                  <a:moveTo>
                    <a:pt x="0" y="0"/>
                  </a:moveTo>
                  <a:lnTo>
                    <a:pt x="327" y="0"/>
                  </a:lnTo>
                  <a:lnTo>
                    <a:pt x="328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8" name="Freeform 48"/>
            <p:cNvSpPr/>
            <p:nvPr/>
          </p:nvSpPr>
          <p:spPr>
            <a:xfrm>
              <a:off x="3245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9" name="Freeform 49"/>
            <p:cNvSpPr/>
            <p:nvPr/>
          </p:nvSpPr>
          <p:spPr>
            <a:xfrm>
              <a:off x="3609" y="1280"/>
              <a:ext cx="349" cy="1"/>
            </a:xfrm>
            <a:custGeom>
              <a:avLst/>
              <a:gdLst>
                <a:gd name="txL" fmla="*/ 0 w 1647"/>
                <a:gd name="txT" fmla="*/ 0 h 1"/>
                <a:gd name="txR" fmla="*/ 1647 w 164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7" y="0"/>
                </a:cxn>
              </a:cxnLst>
              <a:rect l="txL" t="txT" r="txR" b="txB"/>
              <a:pathLst>
                <a:path w="1647" h="1">
                  <a:moveTo>
                    <a:pt x="0" y="0"/>
                  </a:moveTo>
                  <a:lnTo>
                    <a:pt x="1645" y="0"/>
                  </a:lnTo>
                  <a:lnTo>
                    <a:pt x="164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0" name="Freeform 50"/>
            <p:cNvSpPr/>
            <p:nvPr/>
          </p:nvSpPr>
          <p:spPr>
            <a:xfrm>
              <a:off x="4026" y="1280"/>
              <a:ext cx="71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1" name="Freeform 51"/>
            <p:cNvSpPr/>
            <p:nvPr/>
          </p:nvSpPr>
          <p:spPr>
            <a:xfrm>
              <a:off x="4165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2" name="Freeform 52"/>
            <p:cNvSpPr/>
            <p:nvPr/>
          </p:nvSpPr>
          <p:spPr>
            <a:xfrm>
              <a:off x="3602" y="1851"/>
              <a:ext cx="1" cy="353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3" name="Freeform 53"/>
            <p:cNvSpPr/>
            <p:nvPr/>
          </p:nvSpPr>
          <p:spPr>
            <a:xfrm>
              <a:off x="3602" y="1711"/>
              <a:ext cx="1" cy="69"/>
            </a:xfrm>
            <a:custGeom>
              <a:avLst/>
              <a:gdLst>
                <a:gd name="txL" fmla="*/ 0 w 1"/>
                <a:gd name="txT" fmla="*/ 0 h 326"/>
                <a:gd name="txR" fmla="*/ 1 w 1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326">
                  <a:moveTo>
                    <a:pt x="0" y="32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4" name="Freeform 54"/>
            <p:cNvSpPr/>
            <p:nvPr/>
          </p:nvSpPr>
          <p:spPr>
            <a:xfrm>
              <a:off x="3602" y="1287"/>
              <a:ext cx="1" cy="354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5" name="Freeform 55"/>
            <p:cNvSpPr/>
            <p:nvPr/>
          </p:nvSpPr>
          <p:spPr>
            <a:xfrm>
              <a:off x="3602" y="918"/>
              <a:ext cx="1" cy="353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6" name="Freeform 56"/>
            <p:cNvSpPr/>
            <p:nvPr/>
          </p:nvSpPr>
          <p:spPr>
            <a:xfrm>
              <a:off x="3602" y="778"/>
              <a:ext cx="1" cy="69"/>
            </a:xfrm>
            <a:custGeom>
              <a:avLst/>
              <a:gdLst>
                <a:gd name="txL" fmla="*/ 0 w 1"/>
                <a:gd name="txT" fmla="*/ 0 h 326"/>
                <a:gd name="txR" fmla="*/ 1 w 1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326">
                  <a:moveTo>
                    <a:pt x="0" y="32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7" name="Freeform 57"/>
            <p:cNvSpPr/>
            <p:nvPr/>
          </p:nvSpPr>
          <p:spPr>
            <a:xfrm>
              <a:off x="3602" y="354"/>
              <a:ext cx="1" cy="354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8" name="Freeform 58"/>
            <p:cNvSpPr/>
            <p:nvPr/>
          </p:nvSpPr>
          <p:spPr>
            <a:xfrm>
              <a:off x="1704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9" name="Freeform 59"/>
            <p:cNvSpPr/>
            <p:nvPr/>
          </p:nvSpPr>
          <p:spPr>
            <a:xfrm>
              <a:off x="1706" y="1277"/>
              <a:ext cx="1" cy="5"/>
            </a:xfrm>
            <a:custGeom>
              <a:avLst/>
              <a:gdLst>
                <a:gd name="txL" fmla="*/ 0 w 2"/>
                <a:gd name="txT" fmla="*/ 0 h 22"/>
                <a:gd name="txR" fmla="*/ 2 w 2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0" name="Freeform 60"/>
            <p:cNvSpPr/>
            <p:nvPr/>
          </p:nvSpPr>
          <p:spPr>
            <a:xfrm>
              <a:off x="1704" y="3145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1" name="Freeform 61"/>
            <p:cNvSpPr/>
            <p:nvPr/>
          </p:nvSpPr>
          <p:spPr>
            <a:xfrm>
              <a:off x="1706" y="3142"/>
              <a:ext cx="1" cy="4"/>
            </a:xfrm>
            <a:custGeom>
              <a:avLst/>
              <a:gdLst>
                <a:gd name="txL" fmla="*/ 0 w 2"/>
                <a:gd name="txT" fmla="*/ 0 h 20"/>
                <a:gd name="txR" fmla="*/ 2 w 2"/>
                <a:gd name="txB" fmla="*/ 20 h 20"/>
              </a:gdLst>
              <a:ahLst/>
              <a:cxnLst>
                <a:cxn ang="0">
                  <a:pos x="0" y="20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0">
                  <a:moveTo>
                    <a:pt x="0" y="2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2" name="Freeform 62"/>
            <p:cNvSpPr/>
            <p:nvPr/>
          </p:nvSpPr>
          <p:spPr>
            <a:xfrm>
              <a:off x="3599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3" name="Freeform 63"/>
            <p:cNvSpPr/>
            <p:nvPr/>
          </p:nvSpPr>
          <p:spPr>
            <a:xfrm>
              <a:off x="3602" y="1277"/>
              <a:ext cx="1" cy="5"/>
            </a:xfrm>
            <a:custGeom>
              <a:avLst/>
              <a:gdLst>
                <a:gd name="txL" fmla="*/ 0 w 1"/>
                <a:gd name="txT" fmla="*/ 0 h 22"/>
                <a:gd name="txR" fmla="*/ 1 w 1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2">
                  <a:moveTo>
                    <a:pt x="0" y="2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4" name="Freeform 64"/>
            <p:cNvSpPr/>
            <p:nvPr/>
          </p:nvSpPr>
          <p:spPr>
            <a:xfrm>
              <a:off x="1704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5" name="Freeform 65"/>
            <p:cNvSpPr/>
            <p:nvPr/>
          </p:nvSpPr>
          <p:spPr>
            <a:xfrm>
              <a:off x="1706" y="1277"/>
              <a:ext cx="1" cy="5"/>
            </a:xfrm>
            <a:custGeom>
              <a:avLst/>
              <a:gdLst>
                <a:gd name="txL" fmla="*/ 0 w 2"/>
                <a:gd name="txT" fmla="*/ 0 h 22"/>
                <a:gd name="txR" fmla="*/ 2 w 2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2">
                  <a:moveTo>
                    <a:pt x="0" y="22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6" name="Freeform 66"/>
            <p:cNvSpPr/>
            <p:nvPr/>
          </p:nvSpPr>
          <p:spPr>
            <a:xfrm>
              <a:off x="796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7" name="Freeform 67"/>
            <p:cNvSpPr/>
            <p:nvPr/>
          </p:nvSpPr>
          <p:spPr>
            <a:xfrm>
              <a:off x="1214" y="1280"/>
              <a:ext cx="68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8" name="Freeform 68"/>
            <p:cNvSpPr/>
            <p:nvPr/>
          </p:nvSpPr>
          <p:spPr>
            <a:xfrm>
              <a:off x="1350" y="1280"/>
              <a:ext cx="349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9" name="Freeform 69"/>
            <p:cNvSpPr/>
            <p:nvPr/>
          </p:nvSpPr>
          <p:spPr>
            <a:xfrm>
              <a:off x="1716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0" name="Freeform 70"/>
            <p:cNvSpPr/>
            <p:nvPr/>
          </p:nvSpPr>
          <p:spPr>
            <a:xfrm>
              <a:off x="2131" y="1280"/>
              <a:ext cx="70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1" name="Freeform 71"/>
            <p:cNvSpPr/>
            <p:nvPr/>
          </p:nvSpPr>
          <p:spPr>
            <a:xfrm>
              <a:off x="2270" y="1280"/>
              <a:ext cx="347" cy="1"/>
            </a:xfrm>
            <a:custGeom>
              <a:avLst/>
              <a:gdLst>
                <a:gd name="txL" fmla="*/ 0 w 1647"/>
                <a:gd name="txT" fmla="*/ 0 h 1"/>
                <a:gd name="txR" fmla="*/ 1647 w 164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6" y="0"/>
                </a:cxn>
                <a:cxn ang="0">
                  <a:pos x="1647" y="0"/>
                </a:cxn>
              </a:cxnLst>
              <a:rect l="txL" t="txT" r="txR" b="txB"/>
              <a:pathLst>
                <a:path w="1647" h="1">
                  <a:moveTo>
                    <a:pt x="0" y="0"/>
                  </a:moveTo>
                  <a:lnTo>
                    <a:pt x="1646" y="0"/>
                  </a:lnTo>
                  <a:lnTo>
                    <a:pt x="164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2" name="Freeform 72"/>
            <p:cNvSpPr/>
            <p:nvPr/>
          </p:nvSpPr>
          <p:spPr>
            <a:xfrm>
              <a:off x="1706" y="1851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3" name="Freeform 73"/>
            <p:cNvSpPr/>
            <p:nvPr/>
          </p:nvSpPr>
          <p:spPr>
            <a:xfrm>
              <a:off x="1706" y="1711"/>
              <a:ext cx="1" cy="69"/>
            </a:xfrm>
            <a:custGeom>
              <a:avLst/>
              <a:gdLst>
                <a:gd name="txL" fmla="*/ 0 w 2"/>
                <a:gd name="txT" fmla="*/ 0 h 326"/>
                <a:gd name="txR" fmla="*/ 2 w 2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6">
                  <a:moveTo>
                    <a:pt x="0" y="32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4" name="Freeform 74"/>
            <p:cNvSpPr/>
            <p:nvPr/>
          </p:nvSpPr>
          <p:spPr>
            <a:xfrm>
              <a:off x="1706" y="1287"/>
              <a:ext cx="1" cy="354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5" name="Freeform 75"/>
            <p:cNvSpPr/>
            <p:nvPr/>
          </p:nvSpPr>
          <p:spPr>
            <a:xfrm>
              <a:off x="1706" y="918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6" name="Freeform 76"/>
            <p:cNvSpPr/>
            <p:nvPr/>
          </p:nvSpPr>
          <p:spPr>
            <a:xfrm>
              <a:off x="1706" y="778"/>
              <a:ext cx="1" cy="69"/>
            </a:xfrm>
            <a:custGeom>
              <a:avLst/>
              <a:gdLst>
                <a:gd name="txL" fmla="*/ 0 w 2"/>
                <a:gd name="txT" fmla="*/ 0 h 326"/>
                <a:gd name="txR" fmla="*/ 2 w 2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6">
                  <a:moveTo>
                    <a:pt x="0" y="32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7" name="Freeform 77"/>
            <p:cNvSpPr/>
            <p:nvPr/>
          </p:nvSpPr>
          <p:spPr>
            <a:xfrm>
              <a:off x="1706" y="354"/>
              <a:ext cx="1" cy="354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8" name="Freeform 78"/>
            <p:cNvSpPr/>
            <p:nvPr/>
          </p:nvSpPr>
          <p:spPr>
            <a:xfrm>
              <a:off x="1704" y="3145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9" name="Freeform 79"/>
            <p:cNvSpPr/>
            <p:nvPr/>
          </p:nvSpPr>
          <p:spPr>
            <a:xfrm>
              <a:off x="1706" y="3142"/>
              <a:ext cx="1" cy="4"/>
            </a:xfrm>
            <a:custGeom>
              <a:avLst/>
              <a:gdLst>
                <a:gd name="txL" fmla="*/ 0 w 2"/>
                <a:gd name="txT" fmla="*/ 0 h 20"/>
                <a:gd name="txR" fmla="*/ 2 w 2"/>
                <a:gd name="txB" fmla="*/ 20 h 20"/>
              </a:gdLst>
              <a:ahLst/>
              <a:cxnLst>
                <a:cxn ang="0">
                  <a:pos x="0" y="20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20">
                  <a:moveTo>
                    <a:pt x="0" y="2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0" name="Freeform 80"/>
            <p:cNvSpPr/>
            <p:nvPr/>
          </p:nvSpPr>
          <p:spPr>
            <a:xfrm>
              <a:off x="796" y="3145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1" name="Freeform 81"/>
            <p:cNvSpPr/>
            <p:nvPr/>
          </p:nvSpPr>
          <p:spPr>
            <a:xfrm>
              <a:off x="1214" y="3145"/>
              <a:ext cx="68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2" name="Freeform 82"/>
            <p:cNvSpPr/>
            <p:nvPr/>
          </p:nvSpPr>
          <p:spPr>
            <a:xfrm>
              <a:off x="1350" y="3145"/>
              <a:ext cx="349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3" name="Freeform 83"/>
            <p:cNvSpPr/>
            <p:nvPr/>
          </p:nvSpPr>
          <p:spPr>
            <a:xfrm>
              <a:off x="1716" y="3145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4" name="Freeform 84"/>
            <p:cNvSpPr/>
            <p:nvPr/>
          </p:nvSpPr>
          <p:spPr>
            <a:xfrm>
              <a:off x="2131" y="3145"/>
              <a:ext cx="70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5" name="Freeform 85"/>
            <p:cNvSpPr/>
            <p:nvPr/>
          </p:nvSpPr>
          <p:spPr>
            <a:xfrm>
              <a:off x="2270" y="3145"/>
              <a:ext cx="347" cy="1"/>
            </a:xfrm>
            <a:custGeom>
              <a:avLst/>
              <a:gdLst>
                <a:gd name="txL" fmla="*/ 0 w 1647"/>
                <a:gd name="txT" fmla="*/ 0 h 1"/>
                <a:gd name="txR" fmla="*/ 1647 w 164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6" y="0"/>
                </a:cxn>
                <a:cxn ang="0">
                  <a:pos x="1647" y="0"/>
                </a:cxn>
              </a:cxnLst>
              <a:rect l="txL" t="txT" r="txR" b="txB"/>
              <a:pathLst>
                <a:path w="1647" h="1">
                  <a:moveTo>
                    <a:pt x="0" y="0"/>
                  </a:moveTo>
                  <a:lnTo>
                    <a:pt x="1646" y="0"/>
                  </a:lnTo>
                  <a:lnTo>
                    <a:pt x="164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6" name="Freeform 86"/>
            <p:cNvSpPr/>
            <p:nvPr/>
          </p:nvSpPr>
          <p:spPr>
            <a:xfrm>
              <a:off x="1706" y="3716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7" name="Freeform 87"/>
            <p:cNvSpPr/>
            <p:nvPr/>
          </p:nvSpPr>
          <p:spPr>
            <a:xfrm>
              <a:off x="1706" y="3576"/>
              <a:ext cx="1" cy="69"/>
            </a:xfrm>
            <a:custGeom>
              <a:avLst/>
              <a:gdLst>
                <a:gd name="txL" fmla="*/ 0 w 2"/>
                <a:gd name="txT" fmla="*/ 0 h 326"/>
                <a:gd name="txR" fmla="*/ 2 w 2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6">
                  <a:moveTo>
                    <a:pt x="0" y="32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8" name="Freeform 88"/>
            <p:cNvSpPr/>
            <p:nvPr/>
          </p:nvSpPr>
          <p:spPr>
            <a:xfrm>
              <a:off x="1706" y="3152"/>
              <a:ext cx="1" cy="354"/>
            </a:xfrm>
            <a:custGeom>
              <a:avLst/>
              <a:gdLst>
                <a:gd name="txL" fmla="*/ 0 w 2"/>
                <a:gd name="txT" fmla="*/ 0 h 1647"/>
                <a:gd name="txR" fmla="*/ 2 w 2"/>
                <a:gd name="txB" fmla="*/ 1647 h 1647"/>
              </a:gdLst>
              <a:ahLst/>
              <a:cxnLst>
                <a:cxn ang="0">
                  <a:pos x="0" y="1647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7">
                  <a:moveTo>
                    <a:pt x="0" y="1647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9" name="Freeform 89"/>
            <p:cNvSpPr/>
            <p:nvPr/>
          </p:nvSpPr>
          <p:spPr>
            <a:xfrm>
              <a:off x="1706" y="2783"/>
              <a:ext cx="1" cy="353"/>
            </a:xfrm>
            <a:custGeom>
              <a:avLst/>
              <a:gdLst>
                <a:gd name="txL" fmla="*/ 0 w 2"/>
                <a:gd name="txT" fmla="*/ 0 h 1646"/>
                <a:gd name="txR" fmla="*/ 2 w 2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6">
                  <a:moveTo>
                    <a:pt x="0" y="1646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0" name="Freeform 90"/>
            <p:cNvSpPr/>
            <p:nvPr/>
          </p:nvSpPr>
          <p:spPr>
            <a:xfrm>
              <a:off x="1706" y="2643"/>
              <a:ext cx="1" cy="69"/>
            </a:xfrm>
            <a:custGeom>
              <a:avLst/>
              <a:gdLst>
                <a:gd name="txL" fmla="*/ 0 w 2"/>
                <a:gd name="txT" fmla="*/ 0 h 327"/>
                <a:gd name="txR" fmla="*/ 2 w 2"/>
                <a:gd name="txB" fmla="*/ 327 h 327"/>
              </a:gdLst>
              <a:ahLst/>
              <a:cxnLst>
                <a:cxn ang="0">
                  <a:pos x="0" y="327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327">
                  <a:moveTo>
                    <a:pt x="0" y="327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1" name="Freeform 91"/>
            <p:cNvSpPr/>
            <p:nvPr/>
          </p:nvSpPr>
          <p:spPr>
            <a:xfrm>
              <a:off x="1706" y="2219"/>
              <a:ext cx="1" cy="353"/>
            </a:xfrm>
            <a:custGeom>
              <a:avLst/>
              <a:gdLst>
                <a:gd name="txL" fmla="*/ 0 w 2"/>
                <a:gd name="txT" fmla="*/ 0 h 1647"/>
                <a:gd name="txR" fmla="*/ 2 w 2"/>
                <a:gd name="txB" fmla="*/ 1647 h 1647"/>
              </a:gdLst>
              <a:ahLst/>
              <a:cxnLst>
                <a:cxn ang="0">
                  <a:pos x="0" y="1647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2" h="1647">
                  <a:moveTo>
                    <a:pt x="0" y="1647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2" name="Freeform 92"/>
            <p:cNvSpPr/>
            <p:nvPr/>
          </p:nvSpPr>
          <p:spPr>
            <a:xfrm>
              <a:off x="3599" y="1280"/>
              <a:ext cx="5" cy="1"/>
            </a:xfrm>
            <a:custGeom>
              <a:avLst/>
              <a:gdLst>
                <a:gd name="txL" fmla="*/ 0 w 21"/>
                <a:gd name="txT" fmla="*/ 0 h 1"/>
                <a:gd name="txR" fmla="*/ 21 w 2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1">
                  <a:moveTo>
                    <a:pt x="0" y="0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3" name="Freeform 93"/>
            <p:cNvSpPr/>
            <p:nvPr/>
          </p:nvSpPr>
          <p:spPr>
            <a:xfrm>
              <a:off x="3602" y="1277"/>
              <a:ext cx="1" cy="5"/>
            </a:xfrm>
            <a:custGeom>
              <a:avLst/>
              <a:gdLst>
                <a:gd name="txL" fmla="*/ 0 w 1"/>
                <a:gd name="txT" fmla="*/ 0 h 22"/>
                <a:gd name="txR" fmla="*/ 1 w 1"/>
                <a:gd name="txB" fmla="*/ 22 h 22"/>
              </a:gdLst>
              <a:ahLst/>
              <a:cxnLst>
                <a:cxn ang="0">
                  <a:pos x="0" y="2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2">
                  <a:moveTo>
                    <a:pt x="0" y="2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4" name="Freeform 94"/>
            <p:cNvSpPr/>
            <p:nvPr/>
          </p:nvSpPr>
          <p:spPr>
            <a:xfrm>
              <a:off x="2691" y="1280"/>
              <a:ext cx="347" cy="1"/>
            </a:xfrm>
            <a:custGeom>
              <a:avLst/>
              <a:gdLst>
                <a:gd name="txL" fmla="*/ 0 w 1648"/>
                <a:gd name="txT" fmla="*/ 0 h 1"/>
                <a:gd name="txR" fmla="*/ 1648 w 164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6" y="0"/>
                </a:cxn>
                <a:cxn ang="0">
                  <a:pos x="1648" y="0"/>
                </a:cxn>
              </a:cxnLst>
              <a:rect l="txL" t="txT" r="txR" b="txB"/>
              <a:pathLst>
                <a:path w="1648" h="1">
                  <a:moveTo>
                    <a:pt x="0" y="0"/>
                  </a:moveTo>
                  <a:lnTo>
                    <a:pt x="1646" y="0"/>
                  </a:lnTo>
                  <a:lnTo>
                    <a:pt x="1648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5" name="Freeform 95"/>
            <p:cNvSpPr/>
            <p:nvPr/>
          </p:nvSpPr>
          <p:spPr>
            <a:xfrm>
              <a:off x="3107" y="1280"/>
              <a:ext cx="70" cy="1"/>
            </a:xfrm>
            <a:custGeom>
              <a:avLst/>
              <a:gdLst>
                <a:gd name="txL" fmla="*/ 0 w 328"/>
                <a:gd name="txT" fmla="*/ 0 h 1"/>
                <a:gd name="txR" fmla="*/ 328 w 32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7" y="0"/>
                </a:cxn>
                <a:cxn ang="0">
                  <a:pos x="328" y="0"/>
                </a:cxn>
              </a:cxnLst>
              <a:rect l="txL" t="txT" r="txR" b="txB"/>
              <a:pathLst>
                <a:path w="328" h="1">
                  <a:moveTo>
                    <a:pt x="0" y="0"/>
                  </a:moveTo>
                  <a:lnTo>
                    <a:pt x="327" y="0"/>
                  </a:lnTo>
                  <a:lnTo>
                    <a:pt x="328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6" name="Freeform 96"/>
            <p:cNvSpPr/>
            <p:nvPr/>
          </p:nvSpPr>
          <p:spPr>
            <a:xfrm>
              <a:off x="3245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7" name="Freeform 97"/>
            <p:cNvSpPr/>
            <p:nvPr/>
          </p:nvSpPr>
          <p:spPr>
            <a:xfrm>
              <a:off x="3609" y="1280"/>
              <a:ext cx="349" cy="1"/>
            </a:xfrm>
            <a:custGeom>
              <a:avLst/>
              <a:gdLst>
                <a:gd name="txL" fmla="*/ 0 w 1647"/>
                <a:gd name="txT" fmla="*/ 0 h 1"/>
                <a:gd name="txR" fmla="*/ 1647 w 164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7" y="0"/>
                </a:cxn>
              </a:cxnLst>
              <a:rect l="txL" t="txT" r="txR" b="txB"/>
              <a:pathLst>
                <a:path w="1647" h="1">
                  <a:moveTo>
                    <a:pt x="0" y="0"/>
                  </a:moveTo>
                  <a:lnTo>
                    <a:pt x="1645" y="0"/>
                  </a:lnTo>
                  <a:lnTo>
                    <a:pt x="164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8" name="Freeform 98"/>
            <p:cNvSpPr/>
            <p:nvPr/>
          </p:nvSpPr>
          <p:spPr>
            <a:xfrm>
              <a:off x="4026" y="1280"/>
              <a:ext cx="71" cy="1"/>
            </a:xfrm>
            <a:custGeom>
              <a:avLst/>
              <a:gdLst>
                <a:gd name="txL" fmla="*/ 0 w 327"/>
                <a:gd name="txT" fmla="*/ 0 h 1"/>
                <a:gd name="txR" fmla="*/ 327 w 32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326" y="0"/>
                </a:cxn>
                <a:cxn ang="0">
                  <a:pos x="327" y="0"/>
                </a:cxn>
              </a:cxnLst>
              <a:rect l="txL" t="txT" r="txR" b="txB"/>
              <a:pathLst>
                <a:path w="327" h="1">
                  <a:moveTo>
                    <a:pt x="0" y="0"/>
                  </a:moveTo>
                  <a:lnTo>
                    <a:pt x="326" y="0"/>
                  </a:lnTo>
                  <a:lnTo>
                    <a:pt x="327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9" name="Freeform 99"/>
            <p:cNvSpPr/>
            <p:nvPr/>
          </p:nvSpPr>
          <p:spPr>
            <a:xfrm>
              <a:off x="4165" y="1280"/>
              <a:ext cx="347" cy="1"/>
            </a:xfrm>
            <a:custGeom>
              <a:avLst/>
              <a:gdLst>
                <a:gd name="txL" fmla="*/ 0 w 1646"/>
                <a:gd name="txT" fmla="*/ 0 h 1"/>
                <a:gd name="txR" fmla="*/ 1646 w 1646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45" y="0"/>
                </a:cxn>
                <a:cxn ang="0">
                  <a:pos x="1646" y="0"/>
                </a:cxn>
              </a:cxnLst>
              <a:rect l="txL" t="txT" r="txR" b="txB"/>
              <a:pathLst>
                <a:path w="1646" h="1">
                  <a:moveTo>
                    <a:pt x="0" y="0"/>
                  </a:moveTo>
                  <a:lnTo>
                    <a:pt x="1645" y="0"/>
                  </a:lnTo>
                  <a:lnTo>
                    <a:pt x="1646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0" name="Freeform 100"/>
            <p:cNvSpPr/>
            <p:nvPr/>
          </p:nvSpPr>
          <p:spPr>
            <a:xfrm>
              <a:off x="3602" y="1851"/>
              <a:ext cx="1" cy="353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1" name="Freeform 101"/>
            <p:cNvSpPr/>
            <p:nvPr/>
          </p:nvSpPr>
          <p:spPr>
            <a:xfrm>
              <a:off x="3602" y="1711"/>
              <a:ext cx="1" cy="69"/>
            </a:xfrm>
            <a:custGeom>
              <a:avLst/>
              <a:gdLst>
                <a:gd name="txL" fmla="*/ 0 w 1"/>
                <a:gd name="txT" fmla="*/ 0 h 326"/>
                <a:gd name="txR" fmla="*/ 1 w 1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326">
                  <a:moveTo>
                    <a:pt x="0" y="32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2" name="Freeform 102"/>
            <p:cNvSpPr/>
            <p:nvPr/>
          </p:nvSpPr>
          <p:spPr>
            <a:xfrm>
              <a:off x="3602" y="1287"/>
              <a:ext cx="1" cy="354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3" name="Freeform 103"/>
            <p:cNvSpPr/>
            <p:nvPr/>
          </p:nvSpPr>
          <p:spPr>
            <a:xfrm>
              <a:off x="3602" y="918"/>
              <a:ext cx="1" cy="353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4" name="Freeform 104"/>
            <p:cNvSpPr/>
            <p:nvPr/>
          </p:nvSpPr>
          <p:spPr>
            <a:xfrm>
              <a:off x="3602" y="778"/>
              <a:ext cx="1" cy="69"/>
            </a:xfrm>
            <a:custGeom>
              <a:avLst/>
              <a:gdLst>
                <a:gd name="txL" fmla="*/ 0 w 1"/>
                <a:gd name="txT" fmla="*/ 0 h 326"/>
                <a:gd name="txR" fmla="*/ 1 w 1"/>
                <a:gd name="txB" fmla="*/ 326 h 326"/>
              </a:gdLst>
              <a:ahLst/>
              <a:cxnLst>
                <a:cxn ang="0">
                  <a:pos x="0" y="32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326">
                  <a:moveTo>
                    <a:pt x="0" y="32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5" name="Freeform 105"/>
            <p:cNvSpPr/>
            <p:nvPr/>
          </p:nvSpPr>
          <p:spPr>
            <a:xfrm>
              <a:off x="3602" y="354"/>
              <a:ext cx="1" cy="354"/>
            </a:xfrm>
            <a:custGeom>
              <a:avLst/>
              <a:gdLst>
                <a:gd name="txL" fmla="*/ 0 w 1"/>
                <a:gd name="txT" fmla="*/ 0 h 1646"/>
                <a:gd name="txR" fmla="*/ 1 w 1"/>
                <a:gd name="txB" fmla="*/ 1646 h 1646"/>
              </a:gdLst>
              <a:ahLst/>
              <a:cxnLst>
                <a:cxn ang="0">
                  <a:pos x="0" y="164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646">
                  <a:moveTo>
                    <a:pt x="0" y="164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4" name="Line 106"/>
          <p:cNvSpPr/>
          <p:nvPr/>
        </p:nvSpPr>
        <p:spPr>
          <a:xfrm>
            <a:off x="4265613" y="4935538"/>
            <a:ext cx="14382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5" name="Line 107"/>
          <p:cNvSpPr/>
          <p:nvPr/>
        </p:nvSpPr>
        <p:spPr>
          <a:xfrm>
            <a:off x="5689600" y="3497263"/>
            <a:ext cx="0" cy="1438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43" name="Line 111"/>
          <p:cNvSpPr/>
          <p:nvPr/>
        </p:nvSpPr>
        <p:spPr>
          <a:xfrm flipV="1">
            <a:off x="6527800" y="1566863"/>
            <a:ext cx="0" cy="422275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44" name="Line 112"/>
          <p:cNvSpPr/>
          <p:nvPr/>
        </p:nvSpPr>
        <p:spPr>
          <a:xfrm>
            <a:off x="2132013" y="1550988"/>
            <a:ext cx="4370387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45" name="Oval 113"/>
          <p:cNvSpPr/>
          <p:nvPr/>
        </p:nvSpPr>
        <p:spPr>
          <a:xfrm>
            <a:off x="1930400" y="1263650"/>
            <a:ext cx="1712913" cy="171291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4" name="Group 114"/>
          <p:cNvGrpSpPr/>
          <p:nvPr/>
        </p:nvGrpSpPr>
        <p:grpSpPr>
          <a:xfrm>
            <a:off x="1928813" y="2071688"/>
            <a:ext cx="1725612" cy="3775075"/>
            <a:chOff x="1215" y="1305"/>
            <a:chExt cx="1087" cy="2378"/>
          </a:xfrm>
        </p:grpSpPr>
        <p:sp>
          <p:nvSpPr>
            <p:cNvPr id="16438" name="Line 115"/>
            <p:cNvSpPr/>
            <p:nvPr/>
          </p:nvSpPr>
          <p:spPr>
            <a:xfrm>
              <a:off x="1215" y="1343"/>
              <a:ext cx="0" cy="2322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39" name="Line 116"/>
            <p:cNvSpPr/>
            <p:nvPr/>
          </p:nvSpPr>
          <p:spPr>
            <a:xfrm>
              <a:off x="2302" y="1305"/>
              <a:ext cx="0" cy="2378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3749" name="Line 117"/>
          <p:cNvSpPr/>
          <p:nvPr/>
        </p:nvSpPr>
        <p:spPr>
          <a:xfrm>
            <a:off x="1901825" y="5819775"/>
            <a:ext cx="17414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401" name="Oval 118"/>
          <p:cNvSpPr/>
          <p:nvPr/>
        </p:nvSpPr>
        <p:spPr>
          <a:xfrm>
            <a:off x="6950075" y="4530725"/>
            <a:ext cx="1303338" cy="1411288"/>
          </a:xfrm>
          <a:prstGeom prst="ellipse">
            <a:avLst/>
          </a:prstGeom>
          <a:gradFill rotWithShape="0">
            <a:gsLst>
              <a:gs pos="0">
                <a:srgbClr val="99CCFF"/>
              </a:gs>
              <a:gs pos="100000">
                <a:srgbClr val="3C5064"/>
              </a:gs>
            </a:gsLst>
            <a:path path="shape">
              <a:fillToRect l="50000" t="50000" r="50000" b="50000"/>
            </a:path>
            <a:tileRect/>
          </a:gradFill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3754" name="Line 122"/>
          <p:cNvSpPr/>
          <p:nvPr/>
        </p:nvSpPr>
        <p:spPr>
          <a:xfrm>
            <a:off x="2162175" y="1552575"/>
            <a:ext cx="0" cy="426720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55" name="Line 123"/>
          <p:cNvSpPr/>
          <p:nvPr/>
        </p:nvSpPr>
        <p:spPr>
          <a:xfrm>
            <a:off x="3643313" y="5819775"/>
            <a:ext cx="2873375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56" name="Arc 124"/>
          <p:cNvSpPr/>
          <p:nvPr/>
        </p:nvSpPr>
        <p:spPr>
          <a:xfrm rot="-941220" flipH="1" flipV="1">
            <a:off x="6999288" y="4214813"/>
            <a:ext cx="1030287" cy="781050"/>
          </a:xfrm>
          <a:custGeom>
            <a:avLst/>
            <a:gdLst>
              <a:gd name="txL" fmla="*/ 0 w 23471"/>
              <a:gd name="txT" fmla="*/ 0 h 21600"/>
              <a:gd name="txR" fmla="*/ 23471 w 23471"/>
              <a:gd name="txB" fmla="*/ 21600 h 21600"/>
            </a:gdLst>
            <a:ahLst/>
            <a:cxnLst>
              <a:cxn ang="0">
                <a:pos x="0" y="34099"/>
              </a:cxn>
              <a:cxn ang="0">
                <a:pos x="1030287" y="306562"/>
              </a:cxn>
              <a:cxn ang="0">
                <a:pos x="277160" y="781050"/>
              </a:cxn>
            </a:cxnLst>
            <a:rect l="txL" t="txT" r="txR" b="txB"/>
            <a:pathLst>
              <a:path w="23471" h="21600" fill="none">
                <a:moveTo>
                  <a:pt x="0" y="943"/>
                </a:moveTo>
                <a:cubicBezTo>
                  <a:pt x="2046" y="317"/>
                  <a:pt x="4174" y="-1"/>
                  <a:pt x="6314" y="0"/>
                </a:cubicBezTo>
                <a:cubicBezTo>
                  <a:pt x="13041" y="0"/>
                  <a:pt x="19384" y="3134"/>
                  <a:pt x="23471" y="8477"/>
                </a:cubicBezTo>
              </a:path>
              <a:path w="23471" h="21600" stroke="0">
                <a:moveTo>
                  <a:pt x="0" y="943"/>
                </a:moveTo>
                <a:cubicBezTo>
                  <a:pt x="2046" y="317"/>
                  <a:pt x="4174" y="-1"/>
                  <a:pt x="6314" y="0"/>
                </a:cubicBezTo>
                <a:cubicBezTo>
                  <a:pt x="13041" y="0"/>
                  <a:pt x="19384" y="3134"/>
                  <a:pt x="23471" y="8477"/>
                </a:cubicBezTo>
                <a:lnTo>
                  <a:pt x="6314" y="21600"/>
                </a:lnTo>
                <a:close/>
              </a:path>
            </a:pathLst>
          </a:custGeom>
          <a:noFill/>
          <a:ln w="28575" cap="flat" cmpd="sng">
            <a:solidFill>
              <a:schemeClr val="accent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3757" name="Line 125"/>
          <p:cNvSpPr/>
          <p:nvPr/>
        </p:nvSpPr>
        <p:spPr>
          <a:xfrm>
            <a:off x="1670050" y="1524000"/>
            <a:ext cx="2236788" cy="0"/>
          </a:xfrm>
          <a:prstGeom prst="line">
            <a:avLst/>
          </a:prstGeom>
          <a:ln w="3810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126"/>
          <p:cNvGrpSpPr/>
          <p:nvPr/>
        </p:nvGrpSpPr>
        <p:grpSpPr>
          <a:xfrm>
            <a:off x="1698625" y="1508125"/>
            <a:ext cx="2178050" cy="3438525"/>
            <a:chOff x="1070" y="950"/>
            <a:chExt cx="1372" cy="2166"/>
          </a:xfrm>
        </p:grpSpPr>
        <p:sp>
          <p:nvSpPr>
            <p:cNvPr id="16436" name="Line 127"/>
            <p:cNvSpPr/>
            <p:nvPr/>
          </p:nvSpPr>
          <p:spPr>
            <a:xfrm>
              <a:off x="2442" y="950"/>
              <a:ext cx="0" cy="2149"/>
            </a:xfrm>
            <a:prstGeom prst="line">
              <a:avLst/>
            </a:prstGeom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37" name="Line 128"/>
            <p:cNvSpPr/>
            <p:nvPr/>
          </p:nvSpPr>
          <p:spPr>
            <a:xfrm>
              <a:off x="1070" y="967"/>
              <a:ext cx="0" cy="2149"/>
            </a:xfrm>
            <a:prstGeom prst="line">
              <a:avLst/>
            </a:prstGeom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3761" name="Oval 129"/>
          <p:cNvSpPr/>
          <p:nvPr/>
        </p:nvSpPr>
        <p:spPr>
          <a:xfrm>
            <a:off x="1727200" y="3890963"/>
            <a:ext cx="2146300" cy="2146300"/>
          </a:xfrm>
          <a:prstGeom prst="ellipse">
            <a:avLst/>
          </a:prstGeom>
          <a:noFill/>
          <a:ln w="38100" cap="flat" cmpd="sng">
            <a:solidFill>
              <a:srgbClr val="00CC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6408" name="Text Box 130"/>
          <p:cNvSpPr txBox="1"/>
          <p:nvPr/>
        </p:nvSpPr>
        <p:spPr>
          <a:xfrm>
            <a:off x="2181225" y="1517650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" name="Group 132"/>
          <p:cNvGrpSpPr/>
          <p:nvPr/>
        </p:nvGrpSpPr>
        <p:grpSpPr>
          <a:xfrm>
            <a:off x="2097088" y="5399088"/>
            <a:ext cx="457200" cy="458787"/>
            <a:chOff x="1321" y="3401"/>
            <a:chExt cx="288" cy="289"/>
          </a:xfrm>
        </p:grpSpPr>
        <p:sp>
          <p:nvSpPr>
            <p:cNvPr id="16434" name="Text Box 133"/>
            <p:cNvSpPr txBox="1"/>
            <p:nvPr/>
          </p:nvSpPr>
          <p:spPr>
            <a:xfrm>
              <a:off x="1369" y="3401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16435" name="Oval 134"/>
            <p:cNvSpPr/>
            <p:nvPr/>
          </p:nvSpPr>
          <p:spPr>
            <a:xfrm>
              <a:off x="1321" y="3617"/>
              <a:ext cx="73" cy="73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53767" name="Line 135"/>
          <p:cNvSpPr/>
          <p:nvPr/>
        </p:nvSpPr>
        <p:spPr>
          <a:xfrm>
            <a:off x="2133600" y="1030288"/>
            <a:ext cx="0" cy="2147887"/>
          </a:xfrm>
          <a:prstGeom prst="line">
            <a:avLst/>
          </a:prstGeom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68" name="Arc 136"/>
          <p:cNvSpPr/>
          <p:nvPr/>
        </p:nvSpPr>
        <p:spPr>
          <a:xfrm rot="-4780494" flipH="1">
            <a:off x="6883400" y="4908550"/>
            <a:ext cx="1306513" cy="760413"/>
          </a:xfrm>
          <a:custGeom>
            <a:avLst/>
            <a:gdLst>
              <a:gd name="txL" fmla="*/ 0 w 26681"/>
              <a:gd name="txT" fmla="*/ 0 h 21600"/>
              <a:gd name="txR" fmla="*/ 26681 w 26681"/>
              <a:gd name="txB" fmla="*/ 21600 h 21600"/>
            </a:gdLst>
            <a:ahLst/>
            <a:cxnLst>
              <a:cxn ang="0">
                <a:pos x="0" y="33198"/>
              </a:cxn>
              <a:cxn ang="0">
                <a:pos x="1306513" y="507188"/>
              </a:cxn>
              <a:cxn ang="0">
                <a:pos x="309183" y="760413"/>
              </a:cxn>
            </a:cxnLst>
            <a:rect l="txL" t="txT" r="txR" b="txB"/>
            <a:pathLst>
              <a:path w="26681" h="21600" fill="none">
                <a:moveTo>
                  <a:pt x="0" y="943"/>
                </a:moveTo>
                <a:cubicBezTo>
                  <a:pt x="2046" y="317"/>
                  <a:pt x="4174" y="-1"/>
                  <a:pt x="6314" y="0"/>
                </a:cubicBezTo>
                <a:cubicBezTo>
                  <a:pt x="15470" y="0"/>
                  <a:pt x="23631" y="5773"/>
                  <a:pt x="26681" y="14406"/>
                </a:cubicBezTo>
              </a:path>
              <a:path w="26681" h="21600" stroke="0">
                <a:moveTo>
                  <a:pt x="0" y="943"/>
                </a:moveTo>
                <a:cubicBezTo>
                  <a:pt x="2046" y="317"/>
                  <a:pt x="4174" y="-1"/>
                  <a:pt x="6314" y="0"/>
                </a:cubicBezTo>
                <a:cubicBezTo>
                  <a:pt x="15470" y="0"/>
                  <a:pt x="23631" y="5773"/>
                  <a:pt x="26681" y="14406"/>
                </a:cubicBezTo>
                <a:lnTo>
                  <a:pt x="6314" y="21600"/>
                </a:lnTo>
                <a:close/>
              </a:path>
            </a:pathLst>
          </a:custGeom>
          <a:noFill/>
          <a:ln w="28575" cap="flat" cmpd="sng">
            <a:solidFill>
              <a:srgbClr val="99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3769" name="Line 137"/>
          <p:cNvSpPr/>
          <p:nvPr/>
        </p:nvSpPr>
        <p:spPr>
          <a:xfrm>
            <a:off x="2135188" y="1087438"/>
            <a:ext cx="3570287" cy="0"/>
          </a:xfrm>
          <a:prstGeom prst="line">
            <a:avLst/>
          </a:prstGeom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70" name="Line 138"/>
          <p:cNvSpPr/>
          <p:nvPr/>
        </p:nvSpPr>
        <p:spPr>
          <a:xfrm>
            <a:off x="2146300" y="3160713"/>
            <a:ext cx="3570288" cy="0"/>
          </a:xfrm>
          <a:prstGeom prst="line">
            <a:avLst/>
          </a:prstGeom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3771" name="Oval 139"/>
          <p:cNvSpPr/>
          <p:nvPr/>
        </p:nvSpPr>
        <p:spPr>
          <a:xfrm>
            <a:off x="4645025" y="1090613"/>
            <a:ext cx="2060575" cy="2060575"/>
          </a:xfrm>
          <a:prstGeom prst="ellipse">
            <a:avLst/>
          </a:prstGeom>
          <a:noFill/>
          <a:ln w="38100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3772" name="Text Box 140"/>
          <p:cNvSpPr txBox="1"/>
          <p:nvPr/>
        </p:nvSpPr>
        <p:spPr>
          <a:xfrm>
            <a:off x="1992313" y="1568450"/>
            <a:ext cx="94932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    ）</a:t>
            </a:r>
          </a:p>
        </p:txBody>
      </p:sp>
      <p:grpSp>
        <p:nvGrpSpPr>
          <p:cNvPr id="7" name="Group 141"/>
          <p:cNvGrpSpPr/>
          <p:nvPr/>
        </p:nvGrpSpPr>
        <p:grpSpPr>
          <a:xfrm>
            <a:off x="2074863" y="4049713"/>
            <a:ext cx="623887" cy="425450"/>
            <a:chOff x="1307" y="2551"/>
            <a:chExt cx="393" cy="268"/>
          </a:xfrm>
        </p:grpSpPr>
        <p:sp>
          <p:nvSpPr>
            <p:cNvPr id="16432" name="Oval 142"/>
            <p:cNvSpPr/>
            <p:nvPr/>
          </p:nvSpPr>
          <p:spPr>
            <a:xfrm>
              <a:off x="1307" y="2551"/>
              <a:ext cx="92" cy="9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00"/>
                  </a:srgbClr>
                </a:gs>
                <a:gs pos="20000">
                  <a:srgbClr val="000040">
                    <a:alpha val="100000"/>
                  </a:srgbClr>
                </a:gs>
                <a:gs pos="50000">
                  <a:srgbClr val="400040">
                    <a:alpha val="100000"/>
                  </a:srgbClr>
                </a:gs>
                <a:gs pos="75000">
                  <a:srgbClr val="8F0040">
                    <a:alpha val="100000"/>
                  </a:srgbClr>
                </a:gs>
                <a:gs pos="89999">
                  <a:srgbClr val="F27300">
                    <a:alpha val="100000"/>
                  </a:srgbClr>
                </a:gs>
                <a:gs pos="100000">
                  <a:srgbClr val="FFBF00">
                    <a:alpha val="10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6433" name="Text Box 143"/>
            <p:cNvSpPr txBox="1"/>
            <p:nvPr/>
          </p:nvSpPr>
          <p:spPr>
            <a:xfrm>
              <a:off x="1460" y="2569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grpSp>
        <p:nvGrpSpPr>
          <p:cNvPr id="8" name="Group 144"/>
          <p:cNvGrpSpPr/>
          <p:nvPr/>
        </p:nvGrpSpPr>
        <p:grpSpPr>
          <a:xfrm>
            <a:off x="4743450" y="1447800"/>
            <a:ext cx="657225" cy="454025"/>
            <a:chOff x="2988" y="912"/>
            <a:chExt cx="414" cy="286"/>
          </a:xfrm>
        </p:grpSpPr>
        <p:sp>
          <p:nvSpPr>
            <p:cNvPr id="16430" name="Text Box 145"/>
            <p:cNvSpPr txBox="1"/>
            <p:nvPr/>
          </p:nvSpPr>
          <p:spPr>
            <a:xfrm>
              <a:off x="3028" y="948"/>
              <a:ext cx="37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sz="2000" b="1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31" name="Oval 146"/>
            <p:cNvSpPr/>
            <p:nvPr/>
          </p:nvSpPr>
          <p:spPr>
            <a:xfrm>
              <a:off x="2988" y="912"/>
              <a:ext cx="92" cy="92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00000"/>
                  </a:srgbClr>
                </a:gs>
                <a:gs pos="20000">
                  <a:srgbClr val="000040">
                    <a:alpha val="100000"/>
                  </a:srgbClr>
                </a:gs>
                <a:gs pos="50000">
                  <a:srgbClr val="400040">
                    <a:alpha val="100000"/>
                  </a:srgbClr>
                </a:gs>
                <a:gs pos="75000">
                  <a:srgbClr val="8F0040">
                    <a:alpha val="100000"/>
                  </a:srgbClr>
                </a:gs>
                <a:gs pos="89999">
                  <a:srgbClr val="F27300">
                    <a:alpha val="100000"/>
                  </a:srgbClr>
                </a:gs>
                <a:gs pos="100000">
                  <a:srgbClr val="FFBF00">
                    <a:alpha val="10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147"/>
          <p:cNvGrpSpPr/>
          <p:nvPr/>
        </p:nvGrpSpPr>
        <p:grpSpPr>
          <a:xfrm>
            <a:off x="7042150" y="4579938"/>
            <a:ext cx="1106488" cy="1411287"/>
            <a:chOff x="4436" y="2885"/>
            <a:chExt cx="697" cy="889"/>
          </a:xfrm>
        </p:grpSpPr>
        <p:sp>
          <p:nvSpPr>
            <p:cNvPr id="16428" name="Arc 148"/>
            <p:cNvSpPr/>
            <p:nvPr/>
          </p:nvSpPr>
          <p:spPr>
            <a:xfrm rot="-227517" flipH="1">
              <a:off x="4436" y="2885"/>
              <a:ext cx="564" cy="800"/>
            </a:xfrm>
            <a:custGeom>
              <a:avLst/>
              <a:gdLst>
                <a:gd name="txL" fmla="*/ 0 w 21600"/>
                <a:gd name="txT" fmla="*/ 0 h 36594"/>
                <a:gd name="txR" fmla="*/ 21600 w 21600"/>
                <a:gd name="txB" fmla="*/ 36594 h 36594"/>
              </a:gdLst>
              <a:ahLst/>
              <a:cxnLst>
                <a:cxn ang="0">
                  <a:pos x="90" y="0"/>
                </a:cxn>
                <a:cxn ang="0">
                  <a:pos x="399" y="800"/>
                </a:cxn>
                <a:cxn ang="0">
                  <a:pos x="0" y="466"/>
                </a:cxn>
              </a:cxnLst>
              <a:rect l="txL" t="txT" r="txR" b="txB"/>
              <a:pathLst>
                <a:path w="21600" h="36594" fill="none">
                  <a:moveTo>
                    <a:pt x="3433" y="-1"/>
                  </a:moveTo>
                  <a:cubicBezTo>
                    <a:pt x="13902" y="1684"/>
                    <a:pt x="21600" y="10720"/>
                    <a:pt x="21600" y="21325"/>
                  </a:cubicBezTo>
                  <a:cubicBezTo>
                    <a:pt x="21600" y="27051"/>
                    <a:pt x="19326" y="32543"/>
                    <a:pt x="15278" y="36594"/>
                  </a:cubicBezTo>
                </a:path>
                <a:path w="21600" h="36594" stroke="0">
                  <a:moveTo>
                    <a:pt x="3433" y="-1"/>
                  </a:moveTo>
                  <a:cubicBezTo>
                    <a:pt x="13902" y="1684"/>
                    <a:pt x="21600" y="10720"/>
                    <a:pt x="21600" y="21325"/>
                  </a:cubicBezTo>
                  <a:cubicBezTo>
                    <a:pt x="21600" y="27051"/>
                    <a:pt x="19326" y="32543"/>
                    <a:pt x="15278" y="36594"/>
                  </a:cubicBezTo>
                  <a:lnTo>
                    <a:pt x="0" y="21325"/>
                  </a:lnTo>
                  <a:close/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Arc 149"/>
            <p:cNvSpPr/>
            <p:nvPr/>
          </p:nvSpPr>
          <p:spPr>
            <a:xfrm rot="1188441">
              <a:off x="4679" y="2907"/>
              <a:ext cx="454" cy="867"/>
            </a:xfrm>
            <a:custGeom>
              <a:avLst/>
              <a:gdLst>
                <a:gd name="txL" fmla="*/ 0 w 21600"/>
                <a:gd name="txT" fmla="*/ 0 h 42395"/>
                <a:gd name="txR" fmla="*/ 21600 w 21600"/>
                <a:gd name="txB" fmla="*/ 42395 h 42395"/>
              </a:gdLst>
              <a:ahLst/>
              <a:cxnLst>
                <a:cxn ang="0">
                  <a:pos x="85" y="0"/>
                </a:cxn>
                <a:cxn ang="0">
                  <a:pos x="89" y="867"/>
                </a:cxn>
                <a:cxn ang="0">
                  <a:pos x="0" y="434"/>
                </a:cxn>
              </a:cxnLst>
              <a:rect l="txL" t="txT" r="txR" b="txB"/>
              <a:pathLst>
                <a:path w="21600" h="42395" fill="none">
                  <a:moveTo>
                    <a:pt x="4061" y="0"/>
                  </a:moveTo>
                  <a:cubicBezTo>
                    <a:pt x="14240" y="1949"/>
                    <a:pt x="21600" y="10851"/>
                    <a:pt x="21600" y="21215"/>
                  </a:cubicBezTo>
                  <a:cubicBezTo>
                    <a:pt x="21600" y="31510"/>
                    <a:pt x="14333" y="40374"/>
                    <a:pt x="4238" y="42394"/>
                  </a:cubicBezTo>
                </a:path>
                <a:path w="21600" h="42395" stroke="0">
                  <a:moveTo>
                    <a:pt x="4061" y="0"/>
                  </a:moveTo>
                  <a:cubicBezTo>
                    <a:pt x="14240" y="1949"/>
                    <a:pt x="21600" y="10851"/>
                    <a:pt x="21600" y="21215"/>
                  </a:cubicBezTo>
                  <a:cubicBezTo>
                    <a:pt x="21600" y="31510"/>
                    <a:pt x="14333" y="40374"/>
                    <a:pt x="4238" y="42394"/>
                  </a:cubicBezTo>
                  <a:lnTo>
                    <a:pt x="0" y="21215"/>
                  </a:lnTo>
                  <a:close/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3783" name="Text Box 151"/>
          <p:cNvSpPr txBox="1">
            <a:spLocks noChangeArrowheads="1"/>
          </p:cNvSpPr>
          <p:nvPr/>
        </p:nvSpPr>
        <p:spPr bwMode="auto">
          <a:xfrm>
            <a:off x="6786563" y="3643313"/>
            <a:ext cx="2117725" cy="5794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辅助</a:t>
            </a:r>
            <a:r>
              <a:rPr kumimoji="1" lang="zh-CN" altLang="en-US" sz="3200" b="1" i="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</a:t>
            </a:r>
            <a:r>
              <a:rPr kumimoji="1" lang="zh-CN" altLang="en-US" sz="3200" b="1" i="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法</a:t>
            </a:r>
          </a:p>
        </p:txBody>
      </p:sp>
      <p:sp>
        <p:nvSpPr>
          <p:cNvPr id="16420" name="Oval 131"/>
          <p:cNvSpPr/>
          <p:nvPr/>
        </p:nvSpPr>
        <p:spPr>
          <a:xfrm>
            <a:off x="2085975" y="1492250"/>
            <a:ext cx="115888" cy="115888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108"/>
          <p:cNvGrpSpPr/>
          <p:nvPr/>
        </p:nvGrpSpPr>
        <p:grpSpPr>
          <a:xfrm>
            <a:off x="6469063" y="1054100"/>
            <a:ext cx="849312" cy="552450"/>
            <a:chOff x="4075" y="664"/>
            <a:chExt cx="535" cy="348"/>
          </a:xfrm>
        </p:grpSpPr>
        <p:sp>
          <p:nvSpPr>
            <p:cNvPr id="16426" name="Rectangle 109"/>
            <p:cNvSpPr/>
            <p:nvPr/>
          </p:nvSpPr>
          <p:spPr>
            <a:xfrm>
              <a:off x="4284" y="664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6427" name="Oval 110"/>
            <p:cNvSpPr/>
            <p:nvPr/>
          </p:nvSpPr>
          <p:spPr>
            <a:xfrm>
              <a:off x="4075" y="939"/>
              <a:ext cx="73" cy="73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422" name="Group 119"/>
          <p:cNvGrpSpPr/>
          <p:nvPr/>
        </p:nvGrpSpPr>
        <p:grpSpPr>
          <a:xfrm>
            <a:off x="7108825" y="4808538"/>
            <a:ext cx="409575" cy="568325"/>
            <a:chOff x="4771" y="3148"/>
            <a:chExt cx="258" cy="358"/>
          </a:xfrm>
        </p:grpSpPr>
        <p:sp>
          <p:nvSpPr>
            <p:cNvPr id="16424" name="Oval 120"/>
            <p:cNvSpPr/>
            <p:nvPr/>
          </p:nvSpPr>
          <p:spPr>
            <a:xfrm>
              <a:off x="4786" y="3148"/>
              <a:ext cx="115" cy="115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6425" name="Text Box 121"/>
            <p:cNvSpPr txBox="1"/>
            <p:nvPr/>
          </p:nvSpPr>
          <p:spPr>
            <a:xfrm>
              <a:off x="4771" y="3256"/>
              <a:ext cx="2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sp>
        <p:nvSpPr>
          <p:cNvPr id="453784" name="Rectangle 152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球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45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5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53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5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53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453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45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453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5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53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453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53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453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1000"/>
                                        <p:tgtEl>
                                          <p:spTgt spid="453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453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3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53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3745" grpId="0" animBg="1"/>
      <p:bldP spid="453761" grpId="0" animBg="1"/>
      <p:bldP spid="453771" grpId="0" animBg="1"/>
      <p:bldP spid="453772" grpId="0"/>
      <p:bldP spid="4537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80E127E-2252-45FF-8697-E762F9FCC1C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13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17413" name="Group 2"/>
          <p:cNvGrpSpPr/>
          <p:nvPr/>
        </p:nvGrpSpPr>
        <p:grpSpPr>
          <a:xfrm>
            <a:off x="1704975" y="504825"/>
            <a:ext cx="6221413" cy="5413375"/>
            <a:chOff x="1074" y="318"/>
            <a:chExt cx="3919" cy="3410"/>
          </a:xfrm>
        </p:grpSpPr>
        <p:grpSp>
          <p:nvGrpSpPr>
            <p:cNvPr id="17464" name="Group 3"/>
            <p:cNvGrpSpPr/>
            <p:nvPr/>
          </p:nvGrpSpPr>
          <p:grpSpPr>
            <a:xfrm>
              <a:off x="1396" y="2075"/>
              <a:ext cx="3272" cy="1653"/>
              <a:chOff x="2452" y="2358"/>
              <a:chExt cx="2166" cy="1230"/>
            </a:xfrm>
          </p:grpSpPr>
          <p:sp>
            <p:nvSpPr>
              <p:cNvPr id="17471" name="Freeform 4"/>
              <p:cNvSpPr/>
              <p:nvPr/>
            </p:nvSpPr>
            <p:spPr>
              <a:xfrm>
                <a:off x="2452" y="2358"/>
                <a:ext cx="2166" cy="1230"/>
              </a:xfrm>
              <a:custGeom>
                <a:avLst/>
                <a:gdLst>
                  <a:gd name="txL" fmla="*/ 0 w 1083"/>
                  <a:gd name="txT" fmla="*/ 0 h 630"/>
                  <a:gd name="txR" fmla="*/ 1083 w 1083"/>
                  <a:gd name="txB" fmla="*/ 630 h 630"/>
                </a:gdLst>
                <a:ahLst/>
                <a:cxnLst>
                  <a:cxn ang="0">
                    <a:pos x="544" y="0"/>
                  </a:cxn>
                  <a:cxn ang="0">
                    <a:pos x="0" y="309"/>
                  </a:cxn>
                  <a:cxn ang="0">
                    <a:pos x="569" y="630"/>
                  </a:cxn>
                  <a:cxn ang="0">
                    <a:pos x="1083" y="309"/>
                  </a:cxn>
                  <a:cxn ang="0">
                    <a:pos x="544" y="0"/>
                  </a:cxn>
                </a:cxnLst>
                <a:rect l="txL" t="txT" r="txR" b="txB"/>
                <a:pathLst>
                  <a:path w="1083" h="630">
                    <a:moveTo>
                      <a:pt x="544" y="0"/>
                    </a:moveTo>
                    <a:lnTo>
                      <a:pt x="0" y="309"/>
                    </a:lnTo>
                    <a:lnTo>
                      <a:pt x="569" y="630"/>
                    </a:lnTo>
                    <a:lnTo>
                      <a:pt x="1083" y="309"/>
                    </a:lnTo>
                    <a:lnTo>
                      <a:pt x="544" y="0"/>
                    </a:lnTo>
                    <a:close/>
                  </a:path>
                </a:pathLst>
              </a:custGeom>
              <a:solidFill>
                <a:srgbClr val="FFCC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72" name="Freeform 5"/>
              <p:cNvSpPr/>
              <p:nvPr/>
            </p:nvSpPr>
            <p:spPr>
              <a:xfrm>
                <a:off x="2452" y="2358"/>
                <a:ext cx="2166" cy="1230"/>
              </a:xfrm>
              <a:custGeom>
                <a:avLst/>
                <a:gdLst>
                  <a:gd name="txL" fmla="*/ 0 w 1083"/>
                  <a:gd name="txT" fmla="*/ 0 h 630"/>
                  <a:gd name="txR" fmla="*/ 1083 w 1083"/>
                  <a:gd name="txB" fmla="*/ 630 h 630"/>
                </a:gdLst>
                <a:ahLst/>
                <a:cxnLst>
                  <a:cxn ang="0">
                    <a:pos x="544" y="0"/>
                  </a:cxn>
                  <a:cxn ang="0">
                    <a:pos x="0" y="309"/>
                  </a:cxn>
                  <a:cxn ang="0">
                    <a:pos x="569" y="630"/>
                  </a:cxn>
                  <a:cxn ang="0">
                    <a:pos x="1083" y="309"/>
                  </a:cxn>
                  <a:cxn ang="0">
                    <a:pos x="544" y="0"/>
                  </a:cxn>
                </a:cxnLst>
                <a:rect l="txL" t="txT" r="txR" b="txB"/>
                <a:pathLst>
                  <a:path w="1083" h="630">
                    <a:moveTo>
                      <a:pt x="544" y="0"/>
                    </a:moveTo>
                    <a:lnTo>
                      <a:pt x="0" y="309"/>
                    </a:lnTo>
                    <a:lnTo>
                      <a:pt x="569" y="630"/>
                    </a:lnTo>
                    <a:lnTo>
                      <a:pt x="1083" y="309"/>
                    </a:lnTo>
                    <a:lnTo>
                      <a:pt x="544" y="0"/>
                    </a:lnTo>
                    <a:close/>
                  </a:path>
                </a:pathLst>
              </a:custGeom>
              <a:solidFill>
                <a:srgbClr val="FFFFCC">
                  <a:alpha val="100000"/>
                </a:srgbClr>
              </a:solidFill>
              <a:ln w="9525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7465" name="Text Box 6"/>
            <p:cNvSpPr txBox="1"/>
            <p:nvPr/>
          </p:nvSpPr>
          <p:spPr>
            <a:xfrm>
              <a:off x="1074" y="2753"/>
              <a:ext cx="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7466" name="Text Box 7"/>
            <p:cNvSpPr txBox="1"/>
            <p:nvPr/>
          </p:nvSpPr>
          <p:spPr>
            <a:xfrm>
              <a:off x="1356" y="1472"/>
              <a:ext cx="3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17467" name="Text Box 8"/>
            <p:cNvSpPr txBox="1"/>
            <p:nvPr/>
          </p:nvSpPr>
          <p:spPr>
            <a:xfrm>
              <a:off x="2891" y="318"/>
              <a:ext cx="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17468" name="Text Box 9"/>
            <p:cNvSpPr txBox="1"/>
            <p:nvPr/>
          </p:nvSpPr>
          <p:spPr>
            <a:xfrm>
              <a:off x="4673" y="2741"/>
              <a:ext cx="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17469" name="Text Box 10"/>
            <p:cNvSpPr txBox="1"/>
            <p:nvPr/>
          </p:nvSpPr>
          <p:spPr>
            <a:xfrm rot="-4537414">
              <a:off x="2964" y="3382"/>
              <a:ext cx="3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17470" name="Text Box 11"/>
            <p:cNvSpPr txBox="1"/>
            <p:nvPr/>
          </p:nvSpPr>
          <p:spPr>
            <a:xfrm>
              <a:off x="4325" y="1470"/>
              <a:ext cx="3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</a:p>
          </p:txBody>
        </p:sp>
      </p:grpSp>
      <p:sp>
        <p:nvSpPr>
          <p:cNvPr id="17414" name="Freeform 12"/>
          <p:cNvSpPr/>
          <p:nvPr/>
        </p:nvSpPr>
        <p:spPr>
          <a:xfrm>
            <a:off x="4806950" y="1122363"/>
            <a:ext cx="2600325" cy="3444875"/>
          </a:xfrm>
          <a:custGeom>
            <a:avLst/>
            <a:gdLst>
              <a:gd name="txL" fmla="*/ 0 w 539"/>
              <a:gd name="txT" fmla="*/ 0 h 847"/>
              <a:gd name="txR" fmla="*/ 539 w 539"/>
              <a:gd name="txB" fmla="*/ 847 h 847"/>
            </a:gdLst>
            <a:ahLst/>
            <a:cxnLst>
              <a:cxn ang="0">
                <a:pos x="539" y="314"/>
              </a:cxn>
              <a:cxn ang="0">
                <a:pos x="0" y="0"/>
              </a:cxn>
              <a:cxn ang="0">
                <a:pos x="0" y="535"/>
              </a:cxn>
              <a:cxn ang="0">
                <a:pos x="539" y="847"/>
              </a:cxn>
              <a:cxn ang="0">
                <a:pos x="539" y="314"/>
              </a:cxn>
            </a:cxnLst>
            <a:rect l="txL" t="txT" r="txR" b="txB"/>
            <a:pathLst>
              <a:path w="539" h="847">
                <a:moveTo>
                  <a:pt x="539" y="314"/>
                </a:moveTo>
                <a:lnTo>
                  <a:pt x="0" y="0"/>
                </a:lnTo>
                <a:lnTo>
                  <a:pt x="0" y="535"/>
                </a:lnTo>
                <a:lnTo>
                  <a:pt x="539" y="847"/>
                </a:lnTo>
                <a:lnTo>
                  <a:pt x="539" y="314"/>
                </a:lnTo>
                <a:close/>
              </a:path>
            </a:pathLst>
          </a:custGeom>
          <a:solidFill>
            <a:srgbClr val="FFFFBF">
              <a:alpha val="100000"/>
            </a:srgbClr>
          </a:solidFill>
          <a:ln w="9525" cap="flat" cmpd="sng">
            <a:solidFill>
              <a:srgbClr val="1F1A1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13"/>
          <p:cNvSpPr/>
          <p:nvPr/>
        </p:nvSpPr>
        <p:spPr>
          <a:xfrm>
            <a:off x="2327275" y="2598738"/>
            <a:ext cx="225425" cy="249237"/>
          </a:xfrm>
          <a:custGeom>
            <a:avLst/>
            <a:gdLst>
              <a:gd name="txL" fmla="*/ 0 w 55"/>
              <a:gd name="txT" fmla="*/ 0 h 82"/>
              <a:gd name="txR" fmla="*/ 55 w 55"/>
              <a:gd name="txB" fmla="*/ 82 h 82"/>
            </a:gdLst>
            <a:ahLst/>
            <a:cxnLst>
              <a:cxn ang="0">
                <a:pos x="24" y="82"/>
              </a:cxn>
              <a:cxn ang="0">
                <a:pos x="9" y="28"/>
              </a:cxn>
              <a:cxn ang="0">
                <a:pos x="9" y="25"/>
              </a:cxn>
              <a:cxn ang="0">
                <a:pos x="9" y="25"/>
              </a:cxn>
              <a:cxn ang="0">
                <a:pos x="9" y="22"/>
              </a:cxn>
              <a:cxn ang="0">
                <a:pos x="6" y="22"/>
              </a:cxn>
              <a:cxn ang="0">
                <a:pos x="3" y="1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4" y="9"/>
              </a:cxn>
              <a:cxn ang="0">
                <a:pos x="24" y="12"/>
              </a:cxn>
              <a:cxn ang="0">
                <a:pos x="21" y="12"/>
              </a:cxn>
              <a:cxn ang="0">
                <a:pos x="18" y="15"/>
              </a:cxn>
              <a:cxn ang="0">
                <a:pos x="18" y="15"/>
              </a:cxn>
              <a:cxn ang="0">
                <a:pos x="18" y="18"/>
              </a:cxn>
              <a:cxn ang="0">
                <a:pos x="18" y="22"/>
              </a:cxn>
              <a:cxn ang="0">
                <a:pos x="18" y="25"/>
              </a:cxn>
              <a:cxn ang="0">
                <a:pos x="27" y="64"/>
              </a:cxn>
              <a:cxn ang="0">
                <a:pos x="40" y="22"/>
              </a:cxn>
              <a:cxn ang="0">
                <a:pos x="43" y="15"/>
              </a:cxn>
              <a:cxn ang="0">
                <a:pos x="43" y="12"/>
              </a:cxn>
              <a:cxn ang="0">
                <a:pos x="43" y="9"/>
              </a:cxn>
              <a:cxn ang="0">
                <a:pos x="43" y="9"/>
              </a:cxn>
              <a:cxn ang="0">
                <a:pos x="43" y="9"/>
              </a:cxn>
              <a:cxn ang="0">
                <a:pos x="40" y="6"/>
              </a:cxn>
              <a:cxn ang="0">
                <a:pos x="40" y="6"/>
              </a:cxn>
              <a:cxn ang="0">
                <a:pos x="37" y="6"/>
              </a:cxn>
              <a:cxn ang="0">
                <a:pos x="37" y="6"/>
              </a:cxn>
              <a:cxn ang="0">
                <a:pos x="55" y="0"/>
              </a:cxn>
              <a:cxn ang="0">
                <a:pos x="55" y="0"/>
              </a:cxn>
              <a:cxn ang="0">
                <a:pos x="55" y="0"/>
              </a:cxn>
              <a:cxn ang="0">
                <a:pos x="52" y="3"/>
              </a:cxn>
              <a:cxn ang="0">
                <a:pos x="49" y="6"/>
              </a:cxn>
              <a:cxn ang="0">
                <a:pos x="49" y="9"/>
              </a:cxn>
              <a:cxn ang="0">
                <a:pos x="46" y="12"/>
              </a:cxn>
              <a:cxn ang="0">
                <a:pos x="43" y="22"/>
              </a:cxn>
              <a:cxn ang="0">
                <a:pos x="27" y="82"/>
              </a:cxn>
              <a:cxn ang="0">
                <a:pos x="24" y="82"/>
              </a:cxn>
            </a:cxnLst>
            <a:rect l="txL" t="txT" r="txR" b="txB"/>
            <a:pathLst>
              <a:path w="55" h="82">
                <a:moveTo>
                  <a:pt x="24" y="82"/>
                </a:moveTo>
                <a:lnTo>
                  <a:pt x="9" y="28"/>
                </a:lnTo>
                <a:lnTo>
                  <a:pt x="9" y="25"/>
                </a:lnTo>
                <a:lnTo>
                  <a:pt x="9" y="25"/>
                </a:lnTo>
                <a:lnTo>
                  <a:pt x="9" y="22"/>
                </a:lnTo>
                <a:lnTo>
                  <a:pt x="6" y="22"/>
                </a:lnTo>
                <a:lnTo>
                  <a:pt x="3" y="1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4" y="9"/>
                </a:lnTo>
                <a:lnTo>
                  <a:pt x="24" y="12"/>
                </a:lnTo>
                <a:lnTo>
                  <a:pt x="21" y="12"/>
                </a:lnTo>
                <a:lnTo>
                  <a:pt x="18" y="15"/>
                </a:lnTo>
                <a:lnTo>
                  <a:pt x="18" y="15"/>
                </a:lnTo>
                <a:lnTo>
                  <a:pt x="18" y="18"/>
                </a:lnTo>
                <a:lnTo>
                  <a:pt x="18" y="22"/>
                </a:lnTo>
                <a:lnTo>
                  <a:pt x="18" y="25"/>
                </a:lnTo>
                <a:lnTo>
                  <a:pt x="27" y="64"/>
                </a:lnTo>
                <a:lnTo>
                  <a:pt x="40" y="22"/>
                </a:lnTo>
                <a:lnTo>
                  <a:pt x="43" y="15"/>
                </a:lnTo>
                <a:lnTo>
                  <a:pt x="43" y="12"/>
                </a:lnTo>
                <a:lnTo>
                  <a:pt x="43" y="9"/>
                </a:lnTo>
                <a:lnTo>
                  <a:pt x="43" y="9"/>
                </a:lnTo>
                <a:lnTo>
                  <a:pt x="43" y="9"/>
                </a:lnTo>
                <a:lnTo>
                  <a:pt x="40" y="6"/>
                </a:lnTo>
                <a:lnTo>
                  <a:pt x="40" y="6"/>
                </a:lnTo>
                <a:lnTo>
                  <a:pt x="37" y="6"/>
                </a:lnTo>
                <a:lnTo>
                  <a:pt x="37" y="6"/>
                </a:lnTo>
                <a:lnTo>
                  <a:pt x="55" y="0"/>
                </a:lnTo>
                <a:lnTo>
                  <a:pt x="55" y="0"/>
                </a:lnTo>
                <a:lnTo>
                  <a:pt x="55" y="0"/>
                </a:lnTo>
                <a:lnTo>
                  <a:pt x="52" y="3"/>
                </a:lnTo>
                <a:lnTo>
                  <a:pt x="49" y="6"/>
                </a:lnTo>
                <a:lnTo>
                  <a:pt x="49" y="9"/>
                </a:lnTo>
                <a:lnTo>
                  <a:pt x="46" y="12"/>
                </a:lnTo>
                <a:lnTo>
                  <a:pt x="43" y="22"/>
                </a:lnTo>
                <a:lnTo>
                  <a:pt x="27" y="82"/>
                </a:lnTo>
                <a:lnTo>
                  <a:pt x="24" y="82"/>
                </a:lnTo>
              </a:path>
            </a:pathLst>
          </a:custGeom>
          <a:solidFill>
            <a:srgbClr val="FFCC66">
              <a:alpha val="100000"/>
            </a:srgbClr>
          </a:solidFill>
          <a:ln w="4826" cap="flat" cmpd="sng">
            <a:solidFill>
              <a:srgbClr val="1F1A1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Freeform 14"/>
          <p:cNvSpPr/>
          <p:nvPr/>
        </p:nvSpPr>
        <p:spPr>
          <a:xfrm>
            <a:off x="2216150" y="1127125"/>
            <a:ext cx="2603500" cy="3468688"/>
          </a:xfrm>
          <a:custGeom>
            <a:avLst/>
            <a:gdLst>
              <a:gd name="txL" fmla="*/ 0 w 538"/>
              <a:gd name="txT" fmla="*/ 0 h 847"/>
              <a:gd name="txR" fmla="*/ 538 w 538"/>
              <a:gd name="txB" fmla="*/ 847 h 847"/>
            </a:gdLst>
            <a:ahLst/>
            <a:cxnLst>
              <a:cxn ang="0">
                <a:pos x="0" y="314"/>
              </a:cxn>
              <a:cxn ang="0">
                <a:pos x="538" y="0"/>
              </a:cxn>
              <a:cxn ang="0">
                <a:pos x="538" y="535"/>
              </a:cxn>
              <a:cxn ang="0">
                <a:pos x="0" y="847"/>
              </a:cxn>
              <a:cxn ang="0">
                <a:pos x="0" y="314"/>
              </a:cxn>
            </a:cxnLst>
            <a:rect l="txL" t="txT" r="txR" b="txB"/>
            <a:pathLst>
              <a:path w="538" h="847">
                <a:moveTo>
                  <a:pt x="0" y="314"/>
                </a:moveTo>
                <a:lnTo>
                  <a:pt x="538" y="0"/>
                </a:lnTo>
                <a:lnTo>
                  <a:pt x="538" y="535"/>
                </a:lnTo>
                <a:lnTo>
                  <a:pt x="0" y="847"/>
                </a:lnTo>
                <a:lnTo>
                  <a:pt x="0" y="314"/>
                </a:lnTo>
                <a:close/>
              </a:path>
            </a:pathLst>
          </a:custGeom>
          <a:solidFill>
            <a:srgbClr val="FFFFCC">
              <a:alpha val="100000"/>
            </a:srgbClr>
          </a:solidFill>
          <a:ln w="9525" cap="flat" cmpd="sng">
            <a:solidFill>
              <a:srgbClr val="1F1A17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9"/>
          <p:cNvGrpSpPr/>
          <p:nvPr/>
        </p:nvGrpSpPr>
        <p:grpSpPr>
          <a:xfrm>
            <a:off x="3421063" y="3925888"/>
            <a:ext cx="2627312" cy="1079500"/>
            <a:chOff x="739" y="2520"/>
            <a:chExt cx="1188" cy="548"/>
          </a:xfrm>
        </p:grpSpPr>
        <p:sp>
          <p:nvSpPr>
            <p:cNvPr id="17459" name="Oval 20"/>
            <p:cNvSpPr/>
            <p:nvPr/>
          </p:nvSpPr>
          <p:spPr>
            <a:xfrm>
              <a:off x="739" y="2556"/>
              <a:ext cx="1188" cy="485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60" name="Oval 21"/>
            <p:cNvSpPr/>
            <p:nvPr/>
          </p:nvSpPr>
          <p:spPr>
            <a:xfrm>
              <a:off x="996" y="2693"/>
              <a:ext cx="677" cy="20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61" name="Line 22"/>
            <p:cNvSpPr/>
            <p:nvPr/>
          </p:nvSpPr>
          <p:spPr>
            <a:xfrm flipV="1">
              <a:off x="841" y="2520"/>
              <a:ext cx="960" cy="54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7462" name="Oval 23"/>
            <p:cNvSpPr/>
            <p:nvPr/>
          </p:nvSpPr>
          <p:spPr>
            <a:xfrm>
              <a:off x="860" y="2629"/>
              <a:ext cx="934" cy="346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63" name="Line 24"/>
            <p:cNvSpPr/>
            <p:nvPr/>
          </p:nvSpPr>
          <p:spPr>
            <a:xfrm>
              <a:off x="813" y="2557"/>
              <a:ext cx="1042" cy="49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5" name="Group 25"/>
          <p:cNvGrpSpPr/>
          <p:nvPr/>
        </p:nvGrpSpPr>
        <p:grpSpPr>
          <a:xfrm>
            <a:off x="2432050" y="2106613"/>
            <a:ext cx="2114550" cy="1549400"/>
            <a:chOff x="473" y="1440"/>
            <a:chExt cx="956" cy="787"/>
          </a:xfrm>
        </p:grpSpPr>
        <p:sp>
          <p:nvSpPr>
            <p:cNvPr id="17443" name="Line 26"/>
            <p:cNvSpPr/>
            <p:nvPr/>
          </p:nvSpPr>
          <p:spPr>
            <a:xfrm>
              <a:off x="662" y="1783"/>
              <a:ext cx="3" cy="4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7444" name="Line 27"/>
            <p:cNvSpPr/>
            <p:nvPr/>
          </p:nvSpPr>
          <p:spPr>
            <a:xfrm>
              <a:off x="1229" y="1440"/>
              <a:ext cx="3" cy="44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grpSp>
          <p:nvGrpSpPr>
            <p:cNvPr id="17445" name="Group 28"/>
            <p:cNvGrpSpPr/>
            <p:nvPr/>
          </p:nvGrpSpPr>
          <p:grpSpPr>
            <a:xfrm>
              <a:off x="473" y="1480"/>
              <a:ext cx="956" cy="703"/>
              <a:chOff x="473" y="1480"/>
              <a:chExt cx="956" cy="703"/>
            </a:xfrm>
          </p:grpSpPr>
          <p:sp>
            <p:nvSpPr>
              <p:cNvPr id="17446" name="Line 29"/>
              <p:cNvSpPr/>
              <p:nvPr/>
            </p:nvSpPr>
            <p:spPr>
              <a:xfrm flipV="1">
                <a:off x="658" y="1490"/>
                <a:ext cx="595" cy="34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7" name="Line 30"/>
              <p:cNvSpPr/>
              <p:nvPr/>
            </p:nvSpPr>
            <p:spPr>
              <a:xfrm flipV="1">
                <a:off x="666" y="1828"/>
                <a:ext cx="561" cy="33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8" name="Line 31"/>
              <p:cNvSpPr/>
              <p:nvPr/>
            </p:nvSpPr>
            <p:spPr>
              <a:xfrm flipV="1">
                <a:off x="473" y="1554"/>
                <a:ext cx="956" cy="57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17449" name="Freeform 32"/>
              <p:cNvSpPr/>
              <p:nvPr/>
            </p:nvSpPr>
            <p:spPr>
              <a:xfrm>
                <a:off x="548" y="1824"/>
                <a:ext cx="124" cy="359"/>
              </a:xfrm>
              <a:custGeom>
                <a:avLst/>
                <a:gdLst>
                  <a:gd name="txL" fmla="*/ 0 w 124"/>
                  <a:gd name="txT" fmla="*/ 0 h 359"/>
                  <a:gd name="txR" fmla="*/ 124 w 124"/>
                  <a:gd name="txB" fmla="*/ 359 h 359"/>
                </a:gdLst>
                <a:ahLst/>
                <a:cxnLst>
                  <a:cxn ang="0">
                    <a:pos x="124" y="0"/>
                  </a:cxn>
                  <a:cxn ang="0">
                    <a:pos x="40" y="108"/>
                  </a:cxn>
                  <a:cxn ang="0">
                    <a:pos x="4" y="222"/>
                  </a:cxn>
                  <a:cxn ang="0">
                    <a:pos x="16" y="318"/>
                  </a:cxn>
                  <a:cxn ang="0">
                    <a:pos x="52" y="354"/>
                  </a:cxn>
                  <a:cxn ang="0">
                    <a:pos x="106" y="348"/>
                  </a:cxn>
                </a:cxnLst>
                <a:rect l="txL" t="txT" r="txR" b="txB"/>
                <a:pathLst>
                  <a:path w="124" h="359">
                    <a:moveTo>
                      <a:pt x="124" y="0"/>
                    </a:moveTo>
                    <a:cubicBezTo>
                      <a:pt x="92" y="35"/>
                      <a:pt x="60" y="71"/>
                      <a:pt x="40" y="108"/>
                    </a:cubicBezTo>
                    <a:cubicBezTo>
                      <a:pt x="20" y="145"/>
                      <a:pt x="8" y="187"/>
                      <a:pt x="4" y="222"/>
                    </a:cubicBezTo>
                    <a:cubicBezTo>
                      <a:pt x="0" y="257"/>
                      <a:pt x="8" y="296"/>
                      <a:pt x="16" y="318"/>
                    </a:cubicBezTo>
                    <a:cubicBezTo>
                      <a:pt x="24" y="340"/>
                      <a:pt x="37" y="349"/>
                      <a:pt x="52" y="354"/>
                    </a:cubicBezTo>
                    <a:cubicBezTo>
                      <a:pt x="67" y="359"/>
                      <a:pt x="86" y="353"/>
                      <a:pt x="106" y="348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50" name="Group 33"/>
              <p:cNvGrpSpPr/>
              <p:nvPr/>
            </p:nvGrpSpPr>
            <p:grpSpPr>
              <a:xfrm>
                <a:off x="666" y="1830"/>
                <a:ext cx="96" cy="348"/>
                <a:chOff x="1278" y="1470"/>
                <a:chExt cx="96" cy="348"/>
              </a:xfrm>
            </p:grpSpPr>
            <p:sp>
              <p:nvSpPr>
                <p:cNvPr id="17456" name="Freeform 34"/>
                <p:cNvSpPr/>
                <p:nvPr/>
              </p:nvSpPr>
              <p:spPr>
                <a:xfrm>
                  <a:off x="1308" y="1470"/>
                  <a:ext cx="66" cy="90"/>
                </a:xfrm>
                <a:custGeom>
                  <a:avLst/>
                  <a:gdLst>
                    <a:gd name="txL" fmla="*/ 0 w 66"/>
                    <a:gd name="txT" fmla="*/ 0 h 90"/>
                    <a:gd name="txR" fmla="*/ 66 w 66"/>
                    <a:gd name="txB" fmla="*/ 90 h 90"/>
                  </a:gdLst>
                  <a:ahLst/>
                  <a:cxnLst>
                    <a:cxn ang="0">
                      <a:pos x="0" y="0"/>
                    </a:cxn>
                    <a:cxn ang="0">
                      <a:pos x="36" y="18"/>
                    </a:cxn>
                    <a:cxn ang="0">
                      <a:pos x="66" y="90"/>
                    </a:cxn>
                  </a:cxnLst>
                  <a:rect l="txL" t="txT" r="txR" b="txB"/>
                  <a:pathLst>
                    <a:path w="66" h="90">
                      <a:moveTo>
                        <a:pt x="0" y="0"/>
                      </a:moveTo>
                      <a:cubicBezTo>
                        <a:pt x="12" y="1"/>
                        <a:pt x="25" y="3"/>
                        <a:pt x="36" y="18"/>
                      </a:cubicBezTo>
                      <a:cubicBezTo>
                        <a:pt x="47" y="33"/>
                        <a:pt x="56" y="61"/>
                        <a:pt x="66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7" name="Freeform 35"/>
                <p:cNvSpPr/>
                <p:nvPr/>
              </p:nvSpPr>
              <p:spPr>
                <a:xfrm>
                  <a:off x="1278" y="1722"/>
                  <a:ext cx="72" cy="96"/>
                </a:xfrm>
                <a:custGeom>
                  <a:avLst/>
                  <a:gdLst>
                    <a:gd name="txL" fmla="*/ 0 w 60"/>
                    <a:gd name="txT" fmla="*/ 0 h 102"/>
                    <a:gd name="txR" fmla="*/ 60 w 60"/>
                    <a:gd name="txB" fmla="*/ 102 h 102"/>
                  </a:gdLst>
                  <a:ahLst/>
                  <a:cxnLst>
                    <a:cxn ang="0">
                      <a:pos x="0" y="102"/>
                    </a:cxn>
                    <a:cxn ang="0">
                      <a:pos x="36" y="42"/>
                    </a:cxn>
                    <a:cxn ang="0">
                      <a:pos x="60" y="0"/>
                    </a:cxn>
                  </a:cxnLst>
                  <a:rect l="txL" t="txT" r="txR" b="txB"/>
                  <a:pathLst>
                    <a:path w="60" h="102">
                      <a:moveTo>
                        <a:pt x="0" y="102"/>
                      </a:moveTo>
                      <a:cubicBezTo>
                        <a:pt x="13" y="80"/>
                        <a:pt x="26" y="59"/>
                        <a:pt x="36" y="42"/>
                      </a:cubicBezTo>
                      <a:cubicBezTo>
                        <a:pt x="46" y="25"/>
                        <a:pt x="53" y="12"/>
                        <a:pt x="6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8" name="Freeform 36"/>
                <p:cNvSpPr/>
                <p:nvPr/>
              </p:nvSpPr>
              <p:spPr>
                <a:xfrm>
                  <a:off x="1356" y="1590"/>
                  <a:ext cx="18" cy="90"/>
                </a:xfrm>
                <a:custGeom>
                  <a:avLst/>
                  <a:gdLst>
                    <a:gd name="txL" fmla="*/ 0 w 18"/>
                    <a:gd name="txT" fmla="*/ 0 h 90"/>
                    <a:gd name="txR" fmla="*/ 18 w 18"/>
                    <a:gd name="txB" fmla="*/ 90 h 90"/>
                  </a:gdLst>
                  <a:ahLst/>
                  <a:cxnLst>
                    <a:cxn ang="0">
                      <a:pos x="18" y="0"/>
                    </a:cxn>
                    <a:cxn ang="0">
                      <a:pos x="12" y="54"/>
                    </a:cxn>
                    <a:cxn ang="0">
                      <a:pos x="0" y="90"/>
                    </a:cxn>
                  </a:cxnLst>
                  <a:rect l="txL" t="txT" r="txR" b="txB"/>
                  <a:pathLst>
                    <a:path w="18" h="90">
                      <a:moveTo>
                        <a:pt x="18" y="0"/>
                      </a:moveTo>
                      <a:cubicBezTo>
                        <a:pt x="16" y="19"/>
                        <a:pt x="15" y="39"/>
                        <a:pt x="12" y="54"/>
                      </a:cubicBezTo>
                      <a:cubicBezTo>
                        <a:pt x="9" y="69"/>
                        <a:pt x="4" y="79"/>
                        <a:pt x="0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451" name="Freeform 37"/>
              <p:cNvSpPr/>
              <p:nvPr/>
            </p:nvSpPr>
            <p:spPr>
              <a:xfrm flipH="1" flipV="1">
                <a:off x="1224" y="1480"/>
                <a:ext cx="124" cy="359"/>
              </a:xfrm>
              <a:custGeom>
                <a:avLst/>
                <a:gdLst>
                  <a:gd name="txL" fmla="*/ 0 w 124"/>
                  <a:gd name="txT" fmla="*/ 0 h 359"/>
                  <a:gd name="txR" fmla="*/ 124 w 124"/>
                  <a:gd name="txB" fmla="*/ 359 h 359"/>
                </a:gdLst>
                <a:ahLst/>
                <a:cxnLst>
                  <a:cxn ang="0">
                    <a:pos x="124" y="0"/>
                  </a:cxn>
                  <a:cxn ang="0">
                    <a:pos x="40" y="108"/>
                  </a:cxn>
                  <a:cxn ang="0">
                    <a:pos x="4" y="222"/>
                  </a:cxn>
                  <a:cxn ang="0">
                    <a:pos x="16" y="318"/>
                  </a:cxn>
                  <a:cxn ang="0">
                    <a:pos x="52" y="354"/>
                  </a:cxn>
                  <a:cxn ang="0">
                    <a:pos x="106" y="348"/>
                  </a:cxn>
                </a:cxnLst>
                <a:rect l="txL" t="txT" r="txR" b="txB"/>
                <a:pathLst>
                  <a:path w="124" h="359">
                    <a:moveTo>
                      <a:pt x="124" y="0"/>
                    </a:moveTo>
                    <a:cubicBezTo>
                      <a:pt x="92" y="35"/>
                      <a:pt x="60" y="71"/>
                      <a:pt x="40" y="108"/>
                    </a:cubicBezTo>
                    <a:cubicBezTo>
                      <a:pt x="20" y="145"/>
                      <a:pt x="8" y="187"/>
                      <a:pt x="4" y="222"/>
                    </a:cubicBezTo>
                    <a:cubicBezTo>
                      <a:pt x="0" y="257"/>
                      <a:pt x="8" y="296"/>
                      <a:pt x="16" y="318"/>
                    </a:cubicBezTo>
                    <a:cubicBezTo>
                      <a:pt x="24" y="340"/>
                      <a:pt x="37" y="349"/>
                      <a:pt x="52" y="354"/>
                    </a:cubicBezTo>
                    <a:cubicBezTo>
                      <a:pt x="67" y="359"/>
                      <a:pt x="86" y="353"/>
                      <a:pt x="106" y="348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52" name="Group 38"/>
              <p:cNvGrpSpPr/>
              <p:nvPr/>
            </p:nvGrpSpPr>
            <p:grpSpPr>
              <a:xfrm flipH="1" flipV="1">
                <a:off x="1126" y="1498"/>
                <a:ext cx="96" cy="348"/>
                <a:chOff x="1278" y="1470"/>
                <a:chExt cx="96" cy="348"/>
              </a:xfrm>
            </p:grpSpPr>
            <p:sp>
              <p:nvSpPr>
                <p:cNvPr id="17453" name="Freeform 39"/>
                <p:cNvSpPr/>
                <p:nvPr/>
              </p:nvSpPr>
              <p:spPr>
                <a:xfrm>
                  <a:off x="1308" y="1470"/>
                  <a:ext cx="66" cy="90"/>
                </a:xfrm>
                <a:custGeom>
                  <a:avLst/>
                  <a:gdLst>
                    <a:gd name="txL" fmla="*/ 0 w 66"/>
                    <a:gd name="txT" fmla="*/ 0 h 90"/>
                    <a:gd name="txR" fmla="*/ 66 w 66"/>
                    <a:gd name="txB" fmla="*/ 90 h 90"/>
                  </a:gdLst>
                  <a:ahLst/>
                  <a:cxnLst>
                    <a:cxn ang="0">
                      <a:pos x="0" y="0"/>
                    </a:cxn>
                    <a:cxn ang="0">
                      <a:pos x="36" y="18"/>
                    </a:cxn>
                    <a:cxn ang="0">
                      <a:pos x="66" y="90"/>
                    </a:cxn>
                  </a:cxnLst>
                  <a:rect l="txL" t="txT" r="txR" b="txB"/>
                  <a:pathLst>
                    <a:path w="66" h="90">
                      <a:moveTo>
                        <a:pt x="0" y="0"/>
                      </a:moveTo>
                      <a:cubicBezTo>
                        <a:pt x="12" y="1"/>
                        <a:pt x="25" y="3"/>
                        <a:pt x="36" y="18"/>
                      </a:cubicBezTo>
                      <a:cubicBezTo>
                        <a:pt x="47" y="33"/>
                        <a:pt x="56" y="61"/>
                        <a:pt x="66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4" name="Freeform 40"/>
                <p:cNvSpPr/>
                <p:nvPr/>
              </p:nvSpPr>
              <p:spPr>
                <a:xfrm>
                  <a:off x="1278" y="1722"/>
                  <a:ext cx="72" cy="96"/>
                </a:xfrm>
                <a:custGeom>
                  <a:avLst/>
                  <a:gdLst>
                    <a:gd name="txL" fmla="*/ 0 w 60"/>
                    <a:gd name="txT" fmla="*/ 0 h 102"/>
                    <a:gd name="txR" fmla="*/ 60 w 60"/>
                    <a:gd name="txB" fmla="*/ 102 h 102"/>
                  </a:gdLst>
                  <a:ahLst/>
                  <a:cxnLst>
                    <a:cxn ang="0">
                      <a:pos x="0" y="102"/>
                    </a:cxn>
                    <a:cxn ang="0">
                      <a:pos x="36" y="42"/>
                    </a:cxn>
                    <a:cxn ang="0">
                      <a:pos x="60" y="0"/>
                    </a:cxn>
                  </a:cxnLst>
                  <a:rect l="txL" t="txT" r="txR" b="txB"/>
                  <a:pathLst>
                    <a:path w="60" h="102">
                      <a:moveTo>
                        <a:pt x="0" y="102"/>
                      </a:moveTo>
                      <a:cubicBezTo>
                        <a:pt x="13" y="80"/>
                        <a:pt x="26" y="59"/>
                        <a:pt x="36" y="42"/>
                      </a:cubicBezTo>
                      <a:cubicBezTo>
                        <a:pt x="46" y="25"/>
                        <a:pt x="53" y="12"/>
                        <a:pt x="6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5" name="Freeform 41"/>
                <p:cNvSpPr/>
                <p:nvPr/>
              </p:nvSpPr>
              <p:spPr>
                <a:xfrm>
                  <a:off x="1356" y="1590"/>
                  <a:ext cx="18" cy="90"/>
                </a:xfrm>
                <a:custGeom>
                  <a:avLst/>
                  <a:gdLst>
                    <a:gd name="txL" fmla="*/ 0 w 18"/>
                    <a:gd name="txT" fmla="*/ 0 h 90"/>
                    <a:gd name="txR" fmla="*/ 18 w 18"/>
                    <a:gd name="txB" fmla="*/ 90 h 90"/>
                  </a:gdLst>
                  <a:ahLst/>
                  <a:cxnLst>
                    <a:cxn ang="0">
                      <a:pos x="18" y="0"/>
                    </a:cxn>
                    <a:cxn ang="0">
                      <a:pos x="12" y="54"/>
                    </a:cxn>
                    <a:cxn ang="0">
                      <a:pos x="0" y="90"/>
                    </a:cxn>
                  </a:cxnLst>
                  <a:rect l="txL" t="txT" r="txR" b="txB"/>
                  <a:pathLst>
                    <a:path w="18" h="90">
                      <a:moveTo>
                        <a:pt x="18" y="0"/>
                      </a:moveTo>
                      <a:cubicBezTo>
                        <a:pt x="16" y="19"/>
                        <a:pt x="15" y="39"/>
                        <a:pt x="12" y="54"/>
                      </a:cubicBezTo>
                      <a:cubicBezTo>
                        <a:pt x="9" y="69"/>
                        <a:pt x="4" y="79"/>
                        <a:pt x="0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" name="Group 42"/>
          <p:cNvGrpSpPr/>
          <p:nvPr/>
        </p:nvGrpSpPr>
        <p:grpSpPr>
          <a:xfrm>
            <a:off x="4987925" y="2024063"/>
            <a:ext cx="2114550" cy="1673225"/>
            <a:chOff x="1443" y="1404"/>
            <a:chExt cx="956" cy="850"/>
          </a:xfrm>
        </p:grpSpPr>
        <p:grpSp>
          <p:nvGrpSpPr>
            <p:cNvPr id="17427" name="Group 43"/>
            <p:cNvGrpSpPr/>
            <p:nvPr/>
          </p:nvGrpSpPr>
          <p:grpSpPr>
            <a:xfrm flipH="1">
              <a:off x="1443" y="1478"/>
              <a:ext cx="956" cy="703"/>
              <a:chOff x="473" y="1480"/>
              <a:chExt cx="956" cy="703"/>
            </a:xfrm>
          </p:grpSpPr>
          <p:sp>
            <p:nvSpPr>
              <p:cNvPr id="17430" name="Line 44"/>
              <p:cNvSpPr/>
              <p:nvPr/>
            </p:nvSpPr>
            <p:spPr>
              <a:xfrm flipV="1">
                <a:off x="658" y="1490"/>
                <a:ext cx="595" cy="34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31" name="Line 45"/>
              <p:cNvSpPr/>
              <p:nvPr/>
            </p:nvSpPr>
            <p:spPr>
              <a:xfrm flipV="1">
                <a:off x="666" y="1828"/>
                <a:ext cx="561" cy="33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32" name="Line 46"/>
              <p:cNvSpPr/>
              <p:nvPr/>
            </p:nvSpPr>
            <p:spPr>
              <a:xfrm flipV="1">
                <a:off x="473" y="1554"/>
                <a:ext cx="956" cy="57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17433" name="Freeform 47"/>
              <p:cNvSpPr/>
              <p:nvPr/>
            </p:nvSpPr>
            <p:spPr>
              <a:xfrm>
                <a:off x="548" y="1824"/>
                <a:ext cx="124" cy="359"/>
              </a:xfrm>
              <a:custGeom>
                <a:avLst/>
                <a:gdLst>
                  <a:gd name="txL" fmla="*/ 0 w 124"/>
                  <a:gd name="txT" fmla="*/ 0 h 359"/>
                  <a:gd name="txR" fmla="*/ 124 w 124"/>
                  <a:gd name="txB" fmla="*/ 359 h 359"/>
                </a:gdLst>
                <a:ahLst/>
                <a:cxnLst>
                  <a:cxn ang="0">
                    <a:pos x="124" y="0"/>
                  </a:cxn>
                  <a:cxn ang="0">
                    <a:pos x="40" y="108"/>
                  </a:cxn>
                  <a:cxn ang="0">
                    <a:pos x="4" y="222"/>
                  </a:cxn>
                  <a:cxn ang="0">
                    <a:pos x="16" y="318"/>
                  </a:cxn>
                  <a:cxn ang="0">
                    <a:pos x="52" y="354"/>
                  </a:cxn>
                  <a:cxn ang="0">
                    <a:pos x="106" y="348"/>
                  </a:cxn>
                </a:cxnLst>
                <a:rect l="txL" t="txT" r="txR" b="txB"/>
                <a:pathLst>
                  <a:path w="124" h="359">
                    <a:moveTo>
                      <a:pt x="124" y="0"/>
                    </a:moveTo>
                    <a:cubicBezTo>
                      <a:pt x="92" y="35"/>
                      <a:pt x="60" y="71"/>
                      <a:pt x="40" y="108"/>
                    </a:cubicBezTo>
                    <a:cubicBezTo>
                      <a:pt x="20" y="145"/>
                      <a:pt x="8" y="187"/>
                      <a:pt x="4" y="222"/>
                    </a:cubicBezTo>
                    <a:cubicBezTo>
                      <a:pt x="0" y="257"/>
                      <a:pt x="8" y="296"/>
                      <a:pt x="16" y="318"/>
                    </a:cubicBezTo>
                    <a:cubicBezTo>
                      <a:pt x="24" y="340"/>
                      <a:pt x="37" y="349"/>
                      <a:pt x="52" y="354"/>
                    </a:cubicBezTo>
                    <a:cubicBezTo>
                      <a:pt x="67" y="359"/>
                      <a:pt x="86" y="353"/>
                      <a:pt x="106" y="348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34" name="Group 48"/>
              <p:cNvGrpSpPr/>
              <p:nvPr/>
            </p:nvGrpSpPr>
            <p:grpSpPr>
              <a:xfrm>
                <a:off x="666" y="1830"/>
                <a:ext cx="96" cy="348"/>
                <a:chOff x="1278" y="1470"/>
                <a:chExt cx="96" cy="348"/>
              </a:xfrm>
            </p:grpSpPr>
            <p:sp>
              <p:nvSpPr>
                <p:cNvPr id="17440" name="Freeform 49"/>
                <p:cNvSpPr/>
                <p:nvPr/>
              </p:nvSpPr>
              <p:spPr>
                <a:xfrm>
                  <a:off x="1308" y="1470"/>
                  <a:ext cx="66" cy="90"/>
                </a:xfrm>
                <a:custGeom>
                  <a:avLst/>
                  <a:gdLst>
                    <a:gd name="txL" fmla="*/ 0 w 66"/>
                    <a:gd name="txT" fmla="*/ 0 h 90"/>
                    <a:gd name="txR" fmla="*/ 66 w 66"/>
                    <a:gd name="txB" fmla="*/ 90 h 90"/>
                  </a:gdLst>
                  <a:ahLst/>
                  <a:cxnLst>
                    <a:cxn ang="0">
                      <a:pos x="0" y="0"/>
                    </a:cxn>
                    <a:cxn ang="0">
                      <a:pos x="36" y="18"/>
                    </a:cxn>
                    <a:cxn ang="0">
                      <a:pos x="66" y="90"/>
                    </a:cxn>
                  </a:cxnLst>
                  <a:rect l="txL" t="txT" r="txR" b="txB"/>
                  <a:pathLst>
                    <a:path w="66" h="90">
                      <a:moveTo>
                        <a:pt x="0" y="0"/>
                      </a:moveTo>
                      <a:cubicBezTo>
                        <a:pt x="12" y="1"/>
                        <a:pt x="25" y="3"/>
                        <a:pt x="36" y="18"/>
                      </a:cubicBezTo>
                      <a:cubicBezTo>
                        <a:pt x="47" y="33"/>
                        <a:pt x="56" y="61"/>
                        <a:pt x="66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1" name="Freeform 50"/>
                <p:cNvSpPr/>
                <p:nvPr/>
              </p:nvSpPr>
              <p:spPr>
                <a:xfrm>
                  <a:off x="1278" y="1722"/>
                  <a:ext cx="72" cy="96"/>
                </a:xfrm>
                <a:custGeom>
                  <a:avLst/>
                  <a:gdLst>
                    <a:gd name="txL" fmla="*/ 0 w 60"/>
                    <a:gd name="txT" fmla="*/ 0 h 102"/>
                    <a:gd name="txR" fmla="*/ 60 w 60"/>
                    <a:gd name="txB" fmla="*/ 102 h 102"/>
                  </a:gdLst>
                  <a:ahLst/>
                  <a:cxnLst>
                    <a:cxn ang="0">
                      <a:pos x="0" y="102"/>
                    </a:cxn>
                    <a:cxn ang="0">
                      <a:pos x="36" y="42"/>
                    </a:cxn>
                    <a:cxn ang="0">
                      <a:pos x="60" y="0"/>
                    </a:cxn>
                  </a:cxnLst>
                  <a:rect l="txL" t="txT" r="txR" b="txB"/>
                  <a:pathLst>
                    <a:path w="60" h="102">
                      <a:moveTo>
                        <a:pt x="0" y="102"/>
                      </a:moveTo>
                      <a:cubicBezTo>
                        <a:pt x="13" y="80"/>
                        <a:pt x="26" y="59"/>
                        <a:pt x="36" y="42"/>
                      </a:cubicBezTo>
                      <a:cubicBezTo>
                        <a:pt x="46" y="25"/>
                        <a:pt x="53" y="12"/>
                        <a:pt x="6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2" name="Freeform 51"/>
                <p:cNvSpPr/>
                <p:nvPr/>
              </p:nvSpPr>
              <p:spPr>
                <a:xfrm>
                  <a:off x="1356" y="1590"/>
                  <a:ext cx="18" cy="90"/>
                </a:xfrm>
                <a:custGeom>
                  <a:avLst/>
                  <a:gdLst>
                    <a:gd name="txL" fmla="*/ 0 w 18"/>
                    <a:gd name="txT" fmla="*/ 0 h 90"/>
                    <a:gd name="txR" fmla="*/ 18 w 18"/>
                    <a:gd name="txB" fmla="*/ 90 h 90"/>
                  </a:gdLst>
                  <a:ahLst/>
                  <a:cxnLst>
                    <a:cxn ang="0">
                      <a:pos x="18" y="0"/>
                    </a:cxn>
                    <a:cxn ang="0">
                      <a:pos x="12" y="54"/>
                    </a:cxn>
                    <a:cxn ang="0">
                      <a:pos x="0" y="90"/>
                    </a:cxn>
                  </a:cxnLst>
                  <a:rect l="txL" t="txT" r="txR" b="txB"/>
                  <a:pathLst>
                    <a:path w="18" h="90">
                      <a:moveTo>
                        <a:pt x="18" y="0"/>
                      </a:moveTo>
                      <a:cubicBezTo>
                        <a:pt x="16" y="19"/>
                        <a:pt x="15" y="39"/>
                        <a:pt x="12" y="54"/>
                      </a:cubicBezTo>
                      <a:cubicBezTo>
                        <a:pt x="9" y="69"/>
                        <a:pt x="4" y="79"/>
                        <a:pt x="0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435" name="Freeform 52"/>
              <p:cNvSpPr/>
              <p:nvPr/>
            </p:nvSpPr>
            <p:spPr>
              <a:xfrm flipH="1" flipV="1">
                <a:off x="1224" y="1480"/>
                <a:ext cx="124" cy="359"/>
              </a:xfrm>
              <a:custGeom>
                <a:avLst/>
                <a:gdLst>
                  <a:gd name="txL" fmla="*/ 0 w 124"/>
                  <a:gd name="txT" fmla="*/ 0 h 359"/>
                  <a:gd name="txR" fmla="*/ 124 w 124"/>
                  <a:gd name="txB" fmla="*/ 359 h 359"/>
                </a:gdLst>
                <a:ahLst/>
                <a:cxnLst>
                  <a:cxn ang="0">
                    <a:pos x="124" y="0"/>
                  </a:cxn>
                  <a:cxn ang="0">
                    <a:pos x="40" y="108"/>
                  </a:cxn>
                  <a:cxn ang="0">
                    <a:pos x="4" y="222"/>
                  </a:cxn>
                  <a:cxn ang="0">
                    <a:pos x="16" y="318"/>
                  </a:cxn>
                  <a:cxn ang="0">
                    <a:pos x="52" y="354"/>
                  </a:cxn>
                  <a:cxn ang="0">
                    <a:pos x="106" y="348"/>
                  </a:cxn>
                </a:cxnLst>
                <a:rect l="txL" t="txT" r="txR" b="txB"/>
                <a:pathLst>
                  <a:path w="124" h="359">
                    <a:moveTo>
                      <a:pt x="124" y="0"/>
                    </a:moveTo>
                    <a:cubicBezTo>
                      <a:pt x="92" y="35"/>
                      <a:pt x="60" y="71"/>
                      <a:pt x="40" y="108"/>
                    </a:cubicBezTo>
                    <a:cubicBezTo>
                      <a:pt x="20" y="145"/>
                      <a:pt x="8" y="187"/>
                      <a:pt x="4" y="222"/>
                    </a:cubicBezTo>
                    <a:cubicBezTo>
                      <a:pt x="0" y="257"/>
                      <a:pt x="8" y="296"/>
                      <a:pt x="16" y="318"/>
                    </a:cubicBezTo>
                    <a:cubicBezTo>
                      <a:pt x="24" y="340"/>
                      <a:pt x="37" y="349"/>
                      <a:pt x="52" y="354"/>
                    </a:cubicBezTo>
                    <a:cubicBezTo>
                      <a:pt x="67" y="359"/>
                      <a:pt x="86" y="353"/>
                      <a:pt x="106" y="348"/>
                    </a:cubicBezTo>
                  </a:path>
                </a:pathLst>
              </a:custGeom>
              <a:noFill/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7436" name="Group 53"/>
              <p:cNvGrpSpPr/>
              <p:nvPr/>
            </p:nvGrpSpPr>
            <p:grpSpPr>
              <a:xfrm flipH="1" flipV="1">
                <a:off x="1126" y="1498"/>
                <a:ext cx="96" cy="348"/>
                <a:chOff x="1278" y="1470"/>
                <a:chExt cx="96" cy="348"/>
              </a:xfrm>
            </p:grpSpPr>
            <p:sp>
              <p:nvSpPr>
                <p:cNvPr id="17437" name="Freeform 54"/>
                <p:cNvSpPr/>
                <p:nvPr/>
              </p:nvSpPr>
              <p:spPr>
                <a:xfrm>
                  <a:off x="1308" y="1470"/>
                  <a:ext cx="66" cy="90"/>
                </a:xfrm>
                <a:custGeom>
                  <a:avLst/>
                  <a:gdLst>
                    <a:gd name="txL" fmla="*/ 0 w 66"/>
                    <a:gd name="txT" fmla="*/ 0 h 90"/>
                    <a:gd name="txR" fmla="*/ 66 w 66"/>
                    <a:gd name="txB" fmla="*/ 90 h 90"/>
                  </a:gdLst>
                  <a:ahLst/>
                  <a:cxnLst>
                    <a:cxn ang="0">
                      <a:pos x="0" y="0"/>
                    </a:cxn>
                    <a:cxn ang="0">
                      <a:pos x="36" y="18"/>
                    </a:cxn>
                    <a:cxn ang="0">
                      <a:pos x="66" y="90"/>
                    </a:cxn>
                  </a:cxnLst>
                  <a:rect l="txL" t="txT" r="txR" b="txB"/>
                  <a:pathLst>
                    <a:path w="66" h="90">
                      <a:moveTo>
                        <a:pt x="0" y="0"/>
                      </a:moveTo>
                      <a:cubicBezTo>
                        <a:pt x="12" y="1"/>
                        <a:pt x="25" y="3"/>
                        <a:pt x="36" y="18"/>
                      </a:cubicBezTo>
                      <a:cubicBezTo>
                        <a:pt x="47" y="33"/>
                        <a:pt x="56" y="61"/>
                        <a:pt x="66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8" name="Freeform 55"/>
                <p:cNvSpPr/>
                <p:nvPr/>
              </p:nvSpPr>
              <p:spPr>
                <a:xfrm>
                  <a:off x="1278" y="1722"/>
                  <a:ext cx="72" cy="96"/>
                </a:xfrm>
                <a:custGeom>
                  <a:avLst/>
                  <a:gdLst>
                    <a:gd name="txL" fmla="*/ 0 w 60"/>
                    <a:gd name="txT" fmla="*/ 0 h 102"/>
                    <a:gd name="txR" fmla="*/ 60 w 60"/>
                    <a:gd name="txB" fmla="*/ 102 h 102"/>
                  </a:gdLst>
                  <a:ahLst/>
                  <a:cxnLst>
                    <a:cxn ang="0">
                      <a:pos x="0" y="102"/>
                    </a:cxn>
                    <a:cxn ang="0">
                      <a:pos x="36" y="42"/>
                    </a:cxn>
                    <a:cxn ang="0">
                      <a:pos x="60" y="0"/>
                    </a:cxn>
                  </a:cxnLst>
                  <a:rect l="txL" t="txT" r="txR" b="txB"/>
                  <a:pathLst>
                    <a:path w="60" h="102">
                      <a:moveTo>
                        <a:pt x="0" y="102"/>
                      </a:moveTo>
                      <a:cubicBezTo>
                        <a:pt x="13" y="80"/>
                        <a:pt x="26" y="59"/>
                        <a:pt x="36" y="42"/>
                      </a:cubicBezTo>
                      <a:cubicBezTo>
                        <a:pt x="46" y="25"/>
                        <a:pt x="53" y="12"/>
                        <a:pt x="6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9" name="Freeform 56"/>
                <p:cNvSpPr/>
                <p:nvPr/>
              </p:nvSpPr>
              <p:spPr>
                <a:xfrm>
                  <a:off x="1356" y="1590"/>
                  <a:ext cx="18" cy="90"/>
                </a:xfrm>
                <a:custGeom>
                  <a:avLst/>
                  <a:gdLst>
                    <a:gd name="txL" fmla="*/ 0 w 18"/>
                    <a:gd name="txT" fmla="*/ 0 h 90"/>
                    <a:gd name="txR" fmla="*/ 18 w 18"/>
                    <a:gd name="txB" fmla="*/ 90 h 90"/>
                  </a:gdLst>
                  <a:ahLst/>
                  <a:cxnLst>
                    <a:cxn ang="0">
                      <a:pos x="18" y="0"/>
                    </a:cxn>
                    <a:cxn ang="0">
                      <a:pos x="12" y="54"/>
                    </a:cxn>
                    <a:cxn ang="0">
                      <a:pos x="0" y="90"/>
                    </a:cxn>
                  </a:cxnLst>
                  <a:rect l="txL" t="txT" r="txR" b="txB"/>
                  <a:pathLst>
                    <a:path w="18" h="90">
                      <a:moveTo>
                        <a:pt x="18" y="0"/>
                      </a:moveTo>
                      <a:cubicBezTo>
                        <a:pt x="16" y="19"/>
                        <a:pt x="15" y="39"/>
                        <a:pt x="12" y="54"/>
                      </a:cubicBezTo>
                      <a:cubicBezTo>
                        <a:pt x="9" y="69"/>
                        <a:pt x="4" y="79"/>
                        <a:pt x="0" y="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7428" name="Line 57"/>
            <p:cNvSpPr/>
            <p:nvPr/>
          </p:nvSpPr>
          <p:spPr>
            <a:xfrm>
              <a:off x="1632" y="1404"/>
              <a:ext cx="0" cy="51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7429" name="Line 58"/>
            <p:cNvSpPr/>
            <p:nvPr/>
          </p:nvSpPr>
          <p:spPr>
            <a:xfrm>
              <a:off x="2212" y="1738"/>
              <a:ext cx="0" cy="51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17420" name="Group 59"/>
          <p:cNvGrpSpPr/>
          <p:nvPr/>
        </p:nvGrpSpPr>
        <p:grpSpPr>
          <a:xfrm>
            <a:off x="3297238" y="2711450"/>
            <a:ext cx="2944812" cy="1484313"/>
            <a:chOff x="744" y="1782"/>
            <a:chExt cx="1332" cy="754"/>
          </a:xfrm>
        </p:grpSpPr>
        <p:pic>
          <p:nvPicPr>
            <p:cNvPr id="17422" name="Picture 60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FB2"/>
                </a:clrFrom>
                <a:clrTo>
                  <a:srgbClr val="F6FFB2">
                    <a:alpha val="0"/>
                  </a:srgbClr>
                </a:clrTo>
              </a:clrChange>
            </a:blip>
            <a:srcRect l="30008" t="32265" r="48210" b="48308"/>
            <a:stretch>
              <a:fillRect/>
            </a:stretch>
          </p:blipFill>
          <p:spPr>
            <a:xfrm>
              <a:off x="744" y="1782"/>
              <a:ext cx="1332" cy="7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23" name="Oval 61"/>
            <p:cNvSpPr/>
            <p:nvPr/>
          </p:nvSpPr>
          <p:spPr>
            <a:xfrm rot="-2433014">
              <a:off x="893" y="2219"/>
              <a:ext cx="254" cy="173"/>
            </a:xfrm>
            <a:prstGeom prst="ellipse">
              <a:avLst/>
            </a:prstGeom>
            <a:noFill/>
            <a:ln w="12700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24" name="Oval 62"/>
            <p:cNvSpPr/>
            <p:nvPr/>
          </p:nvSpPr>
          <p:spPr>
            <a:xfrm rot="-2433014">
              <a:off x="1539" y="1904"/>
              <a:ext cx="258" cy="169"/>
            </a:xfrm>
            <a:prstGeom prst="ellipse">
              <a:avLst/>
            </a:prstGeom>
            <a:noFill/>
            <a:ln w="12700" cap="flat" cmpd="sng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25" name="Oval 63"/>
            <p:cNvSpPr/>
            <p:nvPr/>
          </p:nvSpPr>
          <p:spPr>
            <a:xfrm rot="2433014" flipH="1">
              <a:off x="1534" y="2220"/>
              <a:ext cx="258" cy="178"/>
            </a:xfrm>
            <a:prstGeom prst="ellipse">
              <a:avLst/>
            </a:prstGeom>
            <a:solidFill>
              <a:srgbClr val="CCFFCC">
                <a:alpha val="14117"/>
              </a:srgbClr>
            </a:solidFill>
            <a:ln w="1270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7426" name="Oval 64"/>
            <p:cNvSpPr/>
            <p:nvPr/>
          </p:nvSpPr>
          <p:spPr>
            <a:xfrm rot="2712215" flipH="1">
              <a:off x="891" y="1906"/>
              <a:ext cx="260" cy="171"/>
            </a:xfrm>
            <a:prstGeom prst="ellipse">
              <a:avLst/>
            </a:prstGeom>
            <a:noFill/>
            <a:ln w="12700" cap="flat" cmpd="sng">
              <a:solidFill>
                <a:srgbClr val="00336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9491" name="Rectangle 67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环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729CF76-F720-41BD-A6E8-C92A8BB16DE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14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1843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538" y="1277938"/>
            <a:ext cx="3914775" cy="1181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38" name="Group 11"/>
          <p:cNvGrpSpPr/>
          <p:nvPr/>
        </p:nvGrpSpPr>
        <p:grpSpPr>
          <a:xfrm>
            <a:off x="1047750" y="2535238"/>
            <a:ext cx="3657600" cy="3657600"/>
            <a:chOff x="1398" y="1698"/>
            <a:chExt cx="2304" cy="2304"/>
          </a:xfrm>
        </p:grpSpPr>
        <p:sp>
          <p:nvSpPr>
            <p:cNvPr id="18618" name="Oval 12"/>
            <p:cNvSpPr/>
            <p:nvPr/>
          </p:nvSpPr>
          <p:spPr>
            <a:xfrm>
              <a:off x="1398" y="1698"/>
              <a:ext cx="2304" cy="2304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8619" name="Oval 13"/>
            <p:cNvSpPr/>
            <p:nvPr/>
          </p:nvSpPr>
          <p:spPr>
            <a:xfrm>
              <a:off x="1974" y="2268"/>
              <a:ext cx="1152" cy="1152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439" name="Group 14"/>
          <p:cNvGrpSpPr/>
          <p:nvPr/>
        </p:nvGrpSpPr>
        <p:grpSpPr>
          <a:xfrm>
            <a:off x="922338" y="1193800"/>
            <a:ext cx="3905250" cy="5133975"/>
            <a:chOff x="1998" y="987"/>
            <a:chExt cx="1764" cy="2317"/>
          </a:xfrm>
        </p:grpSpPr>
        <p:sp>
          <p:nvSpPr>
            <p:cNvPr id="18504" name="Freeform 15"/>
            <p:cNvSpPr/>
            <p:nvPr/>
          </p:nvSpPr>
          <p:spPr>
            <a:xfrm>
              <a:off x="2018" y="1247"/>
              <a:ext cx="113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5" name="Freeform 16"/>
            <p:cNvSpPr/>
            <p:nvPr/>
          </p:nvSpPr>
          <p:spPr>
            <a:xfrm>
              <a:off x="2154" y="1247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6" name="Freeform 17"/>
            <p:cNvSpPr/>
            <p:nvPr/>
          </p:nvSpPr>
          <p:spPr>
            <a:xfrm>
              <a:off x="2201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7" name="Freeform 18"/>
            <p:cNvSpPr/>
            <p:nvPr/>
          </p:nvSpPr>
          <p:spPr>
            <a:xfrm>
              <a:off x="2341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8" name="Freeform 19"/>
            <p:cNvSpPr/>
            <p:nvPr/>
          </p:nvSpPr>
          <p:spPr>
            <a:xfrm>
              <a:off x="2388" y="1247"/>
              <a:ext cx="112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9" name="Freeform 20"/>
            <p:cNvSpPr/>
            <p:nvPr/>
          </p:nvSpPr>
          <p:spPr>
            <a:xfrm>
              <a:off x="2259" y="1375"/>
              <a:ext cx="1" cy="113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0" name="Freeform 21"/>
            <p:cNvSpPr/>
            <p:nvPr/>
          </p:nvSpPr>
          <p:spPr>
            <a:xfrm>
              <a:off x="2259" y="1329"/>
              <a:ext cx="1" cy="2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1" name="Freeform 22"/>
            <p:cNvSpPr/>
            <p:nvPr/>
          </p:nvSpPr>
          <p:spPr>
            <a:xfrm>
              <a:off x="2259" y="1188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2" name="Freeform 23"/>
            <p:cNvSpPr/>
            <p:nvPr/>
          </p:nvSpPr>
          <p:spPr>
            <a:xfrm>
              <a:off x="2259" y="1142"/>
              <a:ext cx="1" cy="23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3" name="Freeform 24"/>
            <p:cNvSpPr/>
            <p:nvPr/>
          </p:nvSpPr>
          <p:spPr>
            <a:xfrm>
              <a:off x="2259" y="1006"/>
              <a:ext cx="1" cy="112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4" name="Freeform 25"/>
            <p:cNvSpPr/>
            <p:nvPr/>
          </p:nvSpPr>
          <p:spPr>
            <a:xfrm>
              <a:off x="2500" y="1247"/>
              <a:ext cx="119" cy="1"/>
            </a:xfrm>
            <a:custGeom>
              <a:avLst/>
              <a:gdLst>
                <a:gd name="txL" fmla="*/ 0 w 1068"/>
                <a:gd name="txT" fmla="*/ 0 h 1"/>
                <a:gd name="txR" fmla="*/ 1068 w 106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7" y="0"/>
                </a:cxn>
                <a:cxn ang="0">
                  <a:pos x="1068" y="0"/>
                </a:cxn>
              </a:cxnLst>
              <a:rect l="txL" t="txT" r="txR" b="txB"/>
              <a:pathLst>
                <a:path w="1068" h="1">
                  <a:moveTo>
                    <a:pt x="0" y="0"/>
                  </a:moveTo>
                  <a:lnTo>
                    <a:pt x="1067" y="0"/>
                  </a:lnTo>
                  <a:lnTo>
                    <a:pt x="1068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5" name="Freeform 26"/>
            <p:cNvSpPr/>
            <p:nvPr/>
          </p:nvSpPr>
          <p:spPr>
            <a:xfrm>
              <a:off x="2642" y="1247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6" name="Freeform 27"/>
            <p:cNvSpPr/>
            <p:nvPr/>
          </p:nvSpPr>
          <p:spPr>
            <a:xfrm>
              <a:off x="2689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7" name="Freeform 28"/>
            <p:cNvSpPr/>
            <p:nvPr/>
          </p:nvSpPr>
          <p:spPr>
            <a:xfrm>
              <a:off x="2829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8" name="Freeform 29"/>
            <p:cNvSpPr/>
            <p:nvPr/>
          </p:nvSpPr>
          <p:spPr>
            <a:xfrm>
              <a:off x="2876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19" name="Freeform 30"/>
            <p:cNvSpPr/>
            <p:nvPr/>
          </p:nvSpPr>
          <p:spPr>
            <a:xfrm>
              <a:off x="3016" y="1247"/>
              <a:ext cx="23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0" name="Freeform 31"/>
            <p:cNvSpPr/>
            <p:nvPr/>
          </p:nvSpPr>
          <p:spPr>
            <a:xfrm>
              <a:off x="3063" y="1247"/>
              <a:ext cx="116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1" name="Freeform 32"/>
            <p:cNvSpPr/>
            <p:nvPr/>
          </p:nvSpPr>
          <p:spPr>
            <a:xfrm>
              <a:off x="3203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2" name="Freeform 33"/>
            <p:cNvSpPr/>
            <p:nvPr/>
          </p:nvSpPr>
          <p:spPr>
            <a:xfrm>
              <a:off x="3249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3" name="Freeform 34"/>
            <p:cNvSpPr/>
            <p:nvPr/>
          </p:nvSpPr>
          <p:spPr>
            <a:xfrm>
              <a:off x="3390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4" name="Freeform 35"/>
            <p:cNvSpPr/>
            <p:nvPr/>
          </p:nvSpPr>
          <p:spPr>
            <a:xfrm>
              <a:off x="3436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5" name="Freeform 36"/>
            <p:cNvSpPr/>
            <p:nvPr/>
          </p:nvSpPr>
          <p:spPr>
            <a:xfrm>
              <a:off x="3576" y="1247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6" name="Freeform 37"/>
            <p:cNvSpPr/>
            <p:nvPr/>
          </p:nvSpPr>
          <p:spPr>
            <a:xfrm>
              <a:off x="3623" y="1247"/>
              <a:ext cx="119" cy="1"/>
            </a:xfrm>
            <a:custGeom>
              <a:avLst/>
              <a:gdLst>
                <a:gd name="txL" fmla="*/ 0 w 1067"/>
                <a:gd name="txT" fmla="*/ 0 h 1"/>
                <a:gd name="txR" fmla="*/ 1067 w 106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6" y="0"/>
                </a:cxn>
                <a:cxn ang="0">
                  <a:pos x="1067" y="0"/>
                </a:cxn>
              </a:cxnLst>
              <a:rect l="txL" t="txT" r="txR" b="txB"/>
              <a:pathLst>
                <a:path w="1067" h="1">
                  <a:moveTo>
                    <a:pt x="0" y="0"/>
                  </a:moveTo>
                  <a:lnTo>
                    <a:pt x="1066" y="0"/>
                  </a:lnTo>
                  <a:lnTo>
                    <a:pt x="106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7" name="Freeform 38"/>
            <p:cNvSpPr/>
            <p:nvPr/>
          </p:nvSpPr>
          <p:spPr>
            <a:xfrm>
              <a:off x="3501" y="1375"/>
              <a:ext cx="1" cy="113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8" name="Freeform 39"/>
            <p:cNvSpPr/>
            <p:nvPr/>
          </p:nvSpPr>
          <p:spPr>
            <a:xfrm>
              <a:off x="3501" y="1329"/>
              <a:ext cx="1" cy="2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29" name="Freeform 40"/>
            <p:cNvSpPr/>
            <p:nvPr/>
          </p:nvSpPr>
          <p:spPr>
            <a:xfrm>
              <a:off x="3501" y="1188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0" name="Freeform 41"/>
            <p:cNvSpPr/>
            <p:nvPr/>
          </p:nvSpPr>
          <p:spPr>
            <a:xfrm>
              <a:off x="3501" y="1142"/>
              <a:ext cx="1" cy="23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1" name="Freeform 42"/>
            <p:cNvSpPr/>
            <p:nvPr/>
          </p:nvSpPr>
          <p:spPr>
            <a:xfrm>
              <a:off x="3501" y="1006"/>
              <a:ext cx="1" cy="112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2" name="Freeform 43"/>
            <p:cNvSpPr/>
            <p:nvPr/>
          </p:nvSpPr>
          <p:spPr>
            <a:xfrm>
              <a:off x="2880" y="1367"/>
              <a:ext cx="1" cy="122"/>
            </a:xfrm>
            <a:custGeom>
              <a:avLst/>
              <a:gdLst>
                <a:gd name="txL" fmla="*/ 0 w 1"/>
                <a:gd name="txT" fmla="*/ 0 h 1102"/>
                <a:gd name="txR" fmla="*/ 1 w 1"/>
                <a:gd name="txB" fmla="*/ 1102 h 1102"/>
              </a:gdLst>
              <a:ahLst/>
              <a:cxnLst>
                <a:cxn ang="0">
                  <a:pos x="0" y="110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2">
                  <a:moveTo>
                    <a:pt x="0" y="110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3" name="Freeform 44"/>
            <p:cNvSpPr/>
            <p:nvPr/>
          </p:nvSpPr>
          <p:spPr>
            <a:xfrm>
              <a:off x="2880" y="1320"/>
              <a:ext cx="1" cy="2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4" name="Freeform 45"/>
            <p:cNvSpPr/>
            <p:nvPr/>
          </p:nvSpPr>
          <p:spPr>
            <a:xfrm>
              <a:off x="2880" y="1180"/>
              <a:ext cx="1" cy="116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5" name="Freeform 46"/>
            <p:cNvSpPr/>
            <p:nvPr/>
          </p:nvSpPr>
          <p:spPr>
            <a:xfrm>
              <a:off x="2880" y="1133"/>
              <a:ext cx="1" cy="23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6" name="Freeform 47"/>
            <p:cNvSpPr/>
            <p:nvPr/>
          </p:nvSpPr>
          <p:spPr>
            <a:xfrm>
              <a:off x="2880" y="987"/>
              <a:ext cx="1" cy="122"/>
            </a:xfrm>
            <a:custGeom>
              <a:avLst/>
              <a:gdLst>
                <a:gd name="txL" fmla="*/ 0 w 1"/>
                <a:gd name="txT" fmla="*/ 0 h 1103"/>
                <a:gd name="txR" fmla="*/ 1 w 1"/>
                <a:gd name="txB" fmla="*/ 1103 h 1103"/>
              </a:gdLst>
              <a:ahLst/>
              <a:cxnLst>
                <a:cxn ang="0">
                  <a:pos x="0" y="110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3">
                  <a:moveTo>
                    <a:pt x="0" y="110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7" name="Freeform 48"/>
            <p:cNvSpPr/>
            <p:nvPr/>
          </p:nvSpPr>
          <p:spPr>
            <a:xfrm>
              <a:off x="1998" y="2421"/>
              <a:ext cx="100" cy="1"/>
            </a:xfrm>
            <a:custGeom>
              <a:avLst/>
              <a:gdLst>
                <a:gd name="txL" fmla="*/ 0 w 897"/>
                <a:gd name="txT" fmla="*/ 0 h 1"/>
                <a:gd name="txR" fmla="*/ 897 w 89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96" y="0"/>
                </a:cxn>
                <a:cxn ang="0">
                  <a:pos x="897" y="0"/>
                </a:cxn>
              </a:cxnLst>
              <a:rect l="txL" t="txT" r="txR" b="txB"/>
              <a:pathLst>
                <a:path w="897" h="1">
                  <a:moveTo>
                    <a:pt x="0" y="0"/>
                  </a:moveTo>
                  <a:lnTo>
                    <a:pt x="896" y="0"/>
                  </a:lnTo>
                  <a:lnTo>
                    <a:pt x="89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8" name="Freeform 49"/>
            <p:cNvSpPr/>
            <p:nvPr/>
          </p:nvSpPr>
          <p:spPr>
            <a:xfrm>
              <a:off x="2121" y="2421"/>
              <a:ext cx="23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39" name="Freeform 50"/>
            <p:cNvSpPr/>
            <p:nvPr/>
          </p:nvSpPr>
          <p:spPr>
            <a:xfrm>
              <a:off x="2168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0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0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0" name="Freeform 51"/>
            <p:cNvSpPr/>
            <p:nvPr/>
          </p:nvSpPr>
          <p:spPr>
            <a:xfrm>
              <a:off x="2308" y="2421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1" name="Freeform 52"/>
            <p:cNvSpPr/>
            <p:nvPr/>
          </p:nvSpPr>
          <p:spPr>
            <a:xfrm>
              <a:off x="2354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2" name="Freeform 53"/>
            <p:cNvSpPr/>
            <p:nvPr/>
          </p:nvSpPr>
          <p:spPr>
            <a:xfrm>
              <a:off x="2495" y="2421"/>
              <a:ext cx="23" cy="1"/>
            </a:xfrm>
            <a:custGeom>
              <a:avLst/>
              <a:gdLst>
                <a:gd name="txL" fmla="*/ 0 w 210"/>
                <a:gd name="txT" fmla="*/ 0 h 1"/>
                <a:gd name="txR" fmla="*/ 210 w 210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9" y="0"/>
                </a:cxn>
                <a:cxn ang="0">
                  <a:pos x="210" y="0"/>
                </a:cxn>
              </a:cxnLst>
              <a:rect l="txL" t="txT" r="txR" b="txB"/>
              <a:pathLst>
                <a:path w="210" h="1">
                  <a:moveTo>
                    <a:pt x="0" y="0"/>
                  </a:moveTo>
                  <a:lnTo>
                    <a:pt x="209" y="0"/>
                  </a:lnTo>
                  <a:lnTo>
                    <a:pt x="21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3" name="Freeform 54"/>
            <p:cNvSpPr/>
            <p:nvPr/>
          </p:nvSpPr>
          <p:spPr>
            <a:xfrm>
              <a:off x="2541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4" name="Freeform 55"/>
            <p:cNvSpPr/>
            <p:nvPr/>
          </p:nvSpPr>
          <p:spPr>
            <a:xfrm>
              <a:off x="2681" y="2421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5" name="Freeform 56"/>
            <p:cNvSpPr/>
            <p:nvPr/>
          </p:nvSpPr>
          <p:spPr>
            <a:xfrm>
              <a:off x="2728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6" name="Freeform 57"/>
            <p:cNvSpPr/>
            <p:nvPr/>
          </p:nvSpPr>
          <p:spPr>
            <a:xfrm>
              <a:off x="2868" y="2421"/>
              <a:ext cx="24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7" name="Freeform 58"/>
            <p:cNvSpPr/>
            <p:nvPr/>
          </p:nvSpPr>
          <p:spPr>
            <a:xfrm>
              <a:off x="2915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8" name="Freeform 59"/>
            <p:cNvSpPr/>
            <p:nvPr/>
          </p:nvSpPr>
          <p:spPr>
            <a:xfrm>
              <a:off x="3055" y="2421"/>
              <a:ext cx="24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49" name="Freeform 60"/>
            <p:cNvSpPr/>
            <p:nvPr/>
          </p:nvSpPr>
          <p:spPr>
            <a:xfrm>
              <a:off x="3102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0" name="Freeform 61"/>
            <p:cNvSpPr/>
            <p:nvPr/>
          </p:nvSpPr>
          <p:spPr>
            <a:xfrm>
              <a:off x="3242" y="2421"/>
              <a:ext cx="23" cy="1"/>
            </a:xfrm>
            <a:custGeom>
              <a:avLst/>
              <a:gdLst>
                <a:gd name="txL" fmla="*/ 0 w 210"/>
                <a:gd name="txT" fmla="*/ 0 h 1"/>
                <a:gd name="txR" fmla="*/ 210 w 210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9" y="0"/>
                </a:cxn>
                <a:cxn ang="0">
                  <a:pos x="210" y="0"/>
                </a:cxn>
              </a:cxnLst>
              <a:rect l="txL" t="txT" r="txR" b="txB"/>
              <a:pathLst>
                <a:path w="210" h="1">
                  <a:moveTo>
                    <a:pt x="0" y="0"/>
                  </a:moveTo>
                  <a:lnTo>
                    <a:pt x="209" y="0"/>
                  </a:lnTo>
                  <a:lnTo>
                    <a:pt x="21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1" name="Freeform 62"/>
            <p:cNvSpPr/>
            <p:nvPr/>
          </p:nvSpPr>
          <p:spPr>
            <a:xfrm>
              <a:off x="3289" y="2421"/>
              <a:ext cx="116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2" name="Freeform 63"/>
            <p:cNvSpPr/>
            <p:nvPr/>
          </p:nvSpPr>
          <p:spPr>
            <a:xfrm>
              <a:off x="3429" y="2421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3" name="Freeform 64"/>
            <p:cNvSpPr/>
            <p:nvPr/>
          </p:nvSpPr>
          <p:spPr>
            <a:xfrm>
              <a:off x="3476" y="2421"/>
              <a:ext cx="116" cy="1"/>
            </a:xfrm>
            <a:custGeom>
              <a:avLst/>
              <a:gdLst>
                <a:gd name="txL" fmla="*/ 0 w 1051"/>
                <a:gd name="txT" fmla="*/ 0 h 1"/>
                <a:gd name="txR" fmla="*/ 1051 w 105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0" y="0"/>
                </a:cxn>
                <a:cxn ang="0">
                  <a:pos x="1051" y="0"/>
                </a:cxn>
              </a:cxnLst>
              <a:rect l="txL" t="txT" r="txR" b="txB"/>
              <a:pathLst>
                <a:path w="1051" h="1">
                  <a:moveTo>
                    <a:pt x="0" y="0"/>
                  </a:moveTo>
                  <a:lnTo>
                    <a:pt x="1050" y="0"/>
                  </a:lnTo>
                  <a:lnTo>
                    <a:pt x="105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4" name="Freeform 65"/>
            <p:cNvSpPr/>
            <p:nvPr/>
          </p:nvSpPr>
          <p:spPr>
            <a:xfrm>
              <a:off x="3616" y="2421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5" name="Freeform 66"/>
            <p:cNvSpPr/>
            <p:nvPr/>
          </p:nvSpPr>
          <p:spPr>
            <a:xfrm>
              <a:off x="3662" y="2421"/>
              <a:ext cx="100" cy="1"/>
            </a:xfrm>
            <a:custGeom>
              <a:avLst/>
              <a:gdLst>
                <a:gd name="txL" fmla="*/ 0 w 897"/>
                <a:gd name="txT" fmla="*/ 0 h 1"/>
                <a:gd name="txR" fmla="*/ 897 w 89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96" y="0"/>
                </a:cxn>
                <a:cxn ang="0">
                  <a:pos x="897" y="0"/>
                </a:cxn>
              </a:cxnLst>
              <a:rect l="txL" t="txT" r="txR" b="txB"/>
              <a:pathLst>
                <a:path w="897" h="1">
                  <a:moveTo>
                    <a:pt x="0" y="0"/>
                  </a:moveTo>
                  <a:lnTo>
                    <a:pt x="896" y="0"/>
                  </a:lnTo>
                  <a:lnTo>
                    <a:pt x="89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6" name="Freeform 67"/>
            <p:cNvSpPr/>
            <p:nvPr/>
          </p:nvSpPr>
          <p:spPr>
            <a:xfrm>
              <a:off x="2880" y="3204"/>
              <a:ext cx="1" cy="100"/>
            </a:xfrm>
            <a:custGeom>
              <a:avLst/>
              <a:gdLst>
                <a:gd name="txL" fmla="*/ 0 w 1"/>
                <a:gd name="txT" fmla="*/ 0 h 897"/>
                <a:gd name="txR" fmla="*/ 1 w 1"/>
                <a:gd name="txB" fmla="*/ 897 h 897"/>
              </a:gdLst>
              <a:ahLst/>
              <a:cxnLst>
                <a:cxn ang="0">
                  <a:pos x="0" y="897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897">
                  <a:moveTo>
                    <a:pt x="0" y="89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7" name="Freeform 68"/>
            <p:cNvSpPr/>
            <p:nvPr/>
          </p:nvSpPr>
          <p:spPr>
            <a:xfrm>
              <a:off x="2880" y="3157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8" name="Freeform 69"/>
            <p:cNvSpPr/>
            <p:nvPr/>
          </p:nvSpPr>
          <p:spPr>
            <a:xfrm>
              <a:off x="2880" y="3017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59" name="Freeform 70"/>
            <p:cNvSpPr/>
            <p:nvPr/>
          </p:nvSpPr>
          <p:spPr>
            <a:xfrm>
              <a:off x="2880" y="2970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0" name="Freeform 71"/>
            <p:cNvSpPr/>
            <p:nvPr/>
          </p:nvSpPr>
          <p:spPr>
            <a:xfrm>
              <a:off x="2880" y="2830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1" name="Freeform 72"/>
            <p:cNvSpPr/>
            <p:nvPr/>
          </p:nvSpPr>
          <p:spPr>
            <a:xfrm>
              <a:off x="2880" y="2783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2" name="Freeform 73"/>
            <p:cNvSpPr/>
            <p:nvPr/>
          </p:nvSpPr>
          <p:spPr>
            <a:xfrm>
              <a:off x="2880" y="2643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3" name="Freeform 74"/>
            <p:cNvSpPr/>
            <p:nvPr/>
          </p:nvSpPr>
          <p:spPr>
            <a:xfrm>
              <a:off x="2880" y="2596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4" name="Freeform 75"/>
            <p:cNvSpPr/>
            <p:nvPr/>
          </p:nvSpPr>
          <p:spPr>
            <a:xfrm>
              <a:off x="2880" y="2456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5" name="Freeform 76"/>
            <p:cNvSpPr/>
            <p:nvPr/>
          </p:nvSpPr>
          <p:spPr>
            <a:xfrm>
              <a:off x="2880" y="2409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6" name="Freeform 77"/>
            <p:cNvSpPr/>
            <p:nvPr/>
          </p:nvSpPr>
          <p:spPr>
            <a:xfrm>
              <a:off x="2880" y="2269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7" name="Freeform 78"/>
            <p:cNvSpPr/>
            <p:nvPr/>
          </p:nvSpPr>
          <p:spPr>
            <a:xfrm>
              <a:off x="2880" y="2222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8" name="Freeform 79"/>
            <p:cNvSpPr/>
            <p:nvPr/>
          </p:nvSpPr>
          <p:spPr>
            <a:xfrm>
              <a:off x="2880" y="2082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69" name="Freeform 80"/>
            <p:cNvSpPr/>
            <p:nvPr/>
          </p:nvSpPr>
          <p:spPr>
            <a:xfrm>
              <a:off x="2880" y="2035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0" name="Freeform 81"/>
            <p:cNvSpPr/>
            <p:nvPr/>
          </p:nvSpPr>
          <p:spPr>
            <a:xfrm>
              <a:off x="2880" y="1895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1" name="Freeform 82"/>
            <p:cNvSpPr/>
            <p:nvPr/>
          </p:nvSpPr>
          <p:spPr>
            <a:xfrm>
              <a:off x="2880" y="1848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2" name="Freeform 83"/>
            <p:cNvSpPr/>
            <p:nvPr/>
          </p:nvSpPr>
          <p:spPr>
            <a:xfrm>
              <a:off x="2880" y="1708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3" name="Freeform 84"/>
            <p:cNvSpPr/>
            <p:nvPr/>
          </p:nvSpPr>
          <p:spPr>
            <a:xfrm>
              <a:off x="2880" y="1661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4" name="Freeform 85"/>
            <p:cNvSpPr/>
            <p:nvPr/>
          </p:nvSpPr>
          <p:spPr>
            <a:xfrm>
              <a:off x="2880" y="1538"/>
              <a:ext cx="1" cy="100"/>
            </a:xfrm>
            <a:custGeom>
              <a:avLst/>
              <a:gdLst>
                <a:gd name="txL" fmla="*/ 0 w 1"/>
                <a:gd name="txT" fmla="*/ 0 h 897"/>
                <a:gd name="txR" fmla="*/ 1 w 1"/>
                <a:gd name="txB" fmla="*/ 897 h 897"/>
              </a:gdLst>
              <a:ahLst/>
              <a:cxnLst>
                <a:cxn ang="0">
                  <a:pos x="0" y="897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897">
                  <a:moveTo>
                    <a:pt x="0" y="89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5" name="Freeform 86"/>
            <p:cNvSpPr/>
            <p:nvPr/>
          </p:nvSpPr>
          <p:spPr>
            <a:xfrm>
              <a:off x="3489" y="2306"/>
              <a:ext cx="12" cy="115"/>
            </a:xfrm>
            <a:custGeom>
              <a:avLst/>
              <a:gdLst>
                <a:gd name="txL" fmla="*/ 0 w 102"/>
                <a:gd name="txT" fmla="*/ 0 h 1038"/>
                <a:gd name="txR" fmla="*/ 102 w 102"/>
                <a:gd name="txB" fmla="*/ 1038 h 1038"/>
              </a:gdLst>
              <a:ahLst/>
              <a:cxnLst>
                <a:cxn ang="0">
                  <a:pos x="102" y="1038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02" h="1038">
                  <a:moveTo>
                    <a:pt x="102" y="1038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6" name="Freeform 87"/>
            <p:cNvSpPr/>
            <p:nvPr/>
          </p:nvSpPr>
          <p:spPr>
            <a:xfrm>
              <a:off x="3477" y="2261"/>
              <a:ext cx="7" cy="22"/>
            </a:xfrm>
            <a:custGeom>
              <a:avLst/>
              <a:gdLst>
                <a:gd name="txL" fmla="*/ 0 w 60"/>
                <a:gd name="txT" fmla="*/ 0 h 199"/>
                <a:gd name="txR" fmla="*/ 60 w 60"/>
                <a:gd name="txB" fmla="*/ 199 h 199"/>
              </a:gdLst>
              <a:ahLst/>
              <a:cxnLst>
                <a:cxn ang="0">
                  <a:pos x="60" y="19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60" h="199">
                  <a:moveTo>
                    <a:pt x="60" y="19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7" name="Freeform 88"/>
            <p:cNvSpPr/>
            <p:nvPr/>
          </p:nvSpPr>
          <p:spPr>
            <a:xfrm>
              <a:off x="3426" y="2132"/>
              <a:ext cx="44" cy="107"/>
            </a:xfrm>
            <a:custGeom>
              <a:avLst/>
              <a:gdLst>
                <a:gd name="txL" fmla="*/ 0 w 397"/>
                <a:gd name="txT" fmla="*/ 0 h 959"/>
                <a:gd name="txR" fmla="*/ 397 w 397"/>
                <a:gd name="txB" fmla="*/ 959 h 959"/>
              </a:gdLst>
              <a:ahLst/>
              <a:cxnLst>
                <a:cxn ang="0">
                  <a:pos x="397" y="959"/>
                </a:cxn>
                <a:cxn ang="0">
                  <a:pos x="246" y="46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397" h="959">
                  <a:moveTo>
                    <a:pt x="397" y="959"/>
                  </a:moveTo>
                  <a:lnTo>
                    <a:pt x="246" y="46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8" name="Freeform 89"/>
            <p:cNvSpPr/>
            <p:nvPr/>
          </p:nvSpPr>
          <p:spPr>
            <a:xfrm>
              <a:off x="3404" y="2091"/>
              <a:ext cx="11" cy="21"/>
            </a:xfrm>
            <a:custGeom>
              <a:avLst/>
              <a:gdLst>
                <a:gd name="txL" fmla="*/ 0 w 97"/>
                <a:gd name="txT" fmla="*/ 0 h 185"/>
                <a:gd name="txR" fmla="*/ 97 w 97"/>
                <a:gd name="txB" fmla="*/ 185 h 185"/>
              </a:gdLst>
              <a:ahLst/>
              <a:cxnLst>
                <a:cxn ang="0">
                  <a:pos x="97" y="18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97" h="185">
                  <a:moveTo>
                    <a:pt x="97" y="18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79" name="Freeform 90"/>
            <p:cNvSpPr/>
            <p:nvPr/>
          </p:nvSpPr>
          <p:spPr>
            <a:xfrm>
              <a:off x="3319" y="1982"/>
              <a:ext cx="73" cy="89"/>
            </a:xfrm>
            <a:custGeom>
              <a:avLst/>
              <a:gdLst>
                <a:gd name="txL" fmla="*/ 0 w 662"/>
                <a:gd name="txT" fmla="*/ 0 h 806"/>
                <a:gd name="txR" fmla="*/ 662 w 662"/>
                <a:gd name="txB" fmla="*/ 806 h 806"/>
              </a:gdLst>
              <a:ahLst/>
              <a:cxnLst>
                <a:cxn ang="0">
                  <a:pos x="662" y="80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662" h="806">
                  <a:moveTo>
                    <a:pt x="662" y="80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0" name="Freeform 91"/>
            <p:cNvSpPr/>
            <p:nvPr/>
          </p:nvSpPr>
          <p:spPr>
            <a:xfrm>
              <a:off x="3283" y="1952"/>
              <a:ext cx="18" cy="15"/>
            </a:xfrm>
            <a:custGeom>
              <a:avLst/>
              <a:gdLst>
                <a:gd name="txL" fmla="*/ 0 w 162"/>
                <a:gd name="txT" fmla="*/ 0 h 132"/>
                <a:gd name="txR" fmla="*/ 162 w 162"/>
                <a:gd name="txB" fmla="*/ 132 h 132"/>
              </a:gdLst>
              <a:ahLst/>
              <a:cxnLst>
                <a:cxn ang="0">
                  <a:pos x="162" y="13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2" h="132">
                  <a:moveTo>
                    <a:pt x="162" y="13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1" name="Freeform 92"/>
            <p:cNvSpPr/>
            <p:nvPr/>
          </p:nvSpPr>
          <p:spPr>
            <a:xfrm>
              <a:off x="3169" y="1874"/>
              <a:ext cx="96" cy="64"/>
            </a:xfrm>
            <a:custGeom>
              <a:avLst/>
              <a:gdLst>
                <a:gd name="txL" fmla="*/ 0 w 868"/>
                <a:gd name="txT" fmla="*/ 0 h 568"/>
                <a:gd name="txR" fmla="*/ 868 w 868"/>
                <a:gd name="txB" fmla="*/ 568 h 568"/>
              </a:gdLst>
              <a:ahLst/>
              <a:cxnLst>
                <a:cxn ang="0">
                  <a:pos x="868" y="568"/>
                </a:cxn>
                <a:cxn ang="0">
                  <a:pos x="506" y="27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868" h="568">
                  <a:moveTo>
                    <a:pt x="868" y="568"/>
                  </a:moveTo>
                  <a:lnTo>
                    <a:pt x="506" y="27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2" name="Freeform 93"/>
            <p:cNvSpPr/>
            <p:nvPr/>
          </p:nvSpPr>
          <p:spPr>
            <a:xfrm>
              <a:off x="3128" y="1853"/>
              <a:ext cx="20" cy="10"/>
            </a:xfrm>
            <a:custGeom>
              <a:avLst/>
              <a:gdLst>
                <a:gd name="txL" fmla="*/ 0 w 183"/>
                <a:gd name="txT" fmla="*/ 0 h 98"/>
                <a:gd name="txR" fmla="*/ 183 w 183"/>
                <a:gd name="txB" fmla="*/ 98 h 98"/>
              </a:gdLst>
              <a:ahLst/>
              <a:cxnLst>
                <a:cxn ang="0">
                  <a:pos x="183" y="98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83" h="98">
                  <a:moveTo>
                    <a:pt x="183" y="98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3" name="Freeform 94"/>
            <p:cNvSpPr/>
            <p:nvPr/>
          </p:nvSpPr>
          <p:spPr>
            <a:xfrm>
              <a:off x="2995" y="1811"/>
              <a:ext cx="111" cy="33"/>
            </a:xfrm>
            <a:custGeom>
              <a:avLst/>
              <a:gdLst>
                <a:gd name="txL" fmla="*/ 0 w 1000"/>
                <a:gd name="txT" fmla="*/ 0 h 293"/>
                <a:gd name="txR" fmla="*/ 1000 w 1000"/>
                <a:gd name="txB" fmla="*/ 293 h 293"/>
              </a:gdLst>
              <a:ahLst/>
              <a:cxnLst>
                <a:cxn ang="0">
                  <a:pos x="1000" y="293"/>
                </a:cxn>
                <a:cxn ang="0">
                  <a:pos x="52" y="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000" h="293">
                  <a:moveTo>
                    <a:pt x="1000" y="293"/>
                  </a:moveTo>
                  <a:lnTo>
                    <a:pt x="52" y="5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4" name="Freeform 95"/>
            <p:cNvSpPr/>
            <p:nvPr/>
          </p:nvSpPr>
          <p:spPr>
            <a:xfrm>
              <a:off x="2949" y="1807"/>
              <a:ext cx="23" cy="2"/>
            </a:xfrm>
            <a:custGeom>
              <a:avLst/>
              <a:gdLst>
                <a:gd name="txL" fmla="*/ 0 w 208"/>
                <a:gd name="txT" fmla="*/ 0 h 21"/>
                <a:gd name="txR" fmla="*/ 208 w 208"/>
                <a:gd name="txB" fmla="*/ 21 h 21"/>
              </a:gdLst>
              <a:ahLst/>
              <a:cxnLst>
                <a:cxn ang="0">
                  <a:pos x="208" y="2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08" h="21">
                  <a:moveTo>
                    <a:pt x="208" y="2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5" name="Freeform 96"/>
            <p:cNvSpPr/>
            <p:nvPr/>
          </p:nvSpPr>
          <p:spPr>
            <a:xfrm>
              <a:off x="2811" y="1800"/>
              <a:ext cx="115" cy="7"/>
            </a:xfrm>
            <a:custGeom>
              <a:avLst/>
              <a:gdLst>
                <a:gd name="txL" fmla="*/ 0 w 1037"/>
                <a:gd name="txT" fmla="*/ 0 h 61"/>
                <a:gd name="txR" fmla="*/ 1037 w 1037"/>
                <a:gd name="txB" fmla="*/ 61 h 61"/>
              </a:gdLst>
              <a:ahLst/>
              <a:cxnLst>
                <a:cxn ang="0">
                  <a:pos x="1037" y="40"/>
                </a:cxn>
                <a:cxn ang="0">
                  <a:pos x="622" y="0"/>
                </a:cxn>
                <a:cxn ang="0">
                  <a:pos x="0" y="61"/>
                </a:cxn>
                <a:cxn ang="0">
                  <a:pos x="1" y="61"/>
                </a:cxn>
              </a:cxnLst>
              <a:rect l="txL" t="txT" r="txR" b="txB"/>
              <a:pathLst>
                <a:path w="1037" h="61">
                  <a:moveTo>
                    <a:pt x="1037" y="40"/>
                  </a:moveTo>
                  <a:lnTo>
                    <a:pt x="622" y="0"/>
                  </a:lnTo>
                  <a:lnTo>
                    <a:pt x="0" y="61"/>
                  </a:lnTo>
                  <a:lnTo>
                    <a:pt x="1" y="6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6" name="Freeform 97"/>
            <p:cNvSpPr/>
            <p:nvPr/>
          </p:nvSpPr>
          <p:spPr>
            <a:xfrm>
              <a:off x="2765" y="1809"/>
              <a:ext cx="23" cy="2"/>
            </a:xfrm>
            <a:custGeom>
              <a:avLst/>
              <a:gdLst>
                <a:gd name="txL" fmla="*/ 0 w 207"/>
                <a:gd name="txT" fmla="*/ 0 h 20"/>
                <a:gd name="txR" fmla="*/ 207 w 207"/>
                <a:gd name="txB" fmla="*/ 20 h 20"/>
              </a:gdLst>
              <a:ahLst/>
              <a:cxnLst>
                <a:cxn ang="0">
                  <a:pos x="207" y="0"/>
                </a:cxn>
                <a:cxn ang="0">
                  <a:pos x="0" y="20"/>
                </a:cxn>
                <a:cxn ang="0">
                  <a:pos x="1" y="20"/>
                </a:cxn>
              </a:cxnLst>
              <a:rect l="txL" t="txT" r="txR" b="txB"/>
              <a:pathLst>
                <a:path w="207" h="20">
                  <a:moveTo>
                    <a:pt x="207" y="0"/>
                  </a:moveTo>
                  <a:lnTo>
                    <a:pt x="0" y="20"/>
                  </a:lnTo>
                  <a:lnTo>
                    <a:pt x="1" y="2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7" name="Freeform 98"/>
            <p:cNvSpPr/>
            <p:nvPr/>
          </p:nvSpPr>
          <p:spPr>
            <a:xfrm>
              <a:off x="2632" y="1817"/>
              <a:ext cx="110" cy="36"/>
            </a:xfrm>
            <a:custGeom>
              <a:avLst/>
              <a:gdLst>
                <a:gd name="txL" fmla="*/ 0 w 991"/>
                <a:gd name="txT" fmla="*/ 0 h 322"/>
                <a:gd name="txR" fmla="*/ 991 w 991"/>
                <a:gd name="txB" fmla="*/ 322 h 322"/>
              </a:gdLst>
              <a:ahLst/>
              <a:cxnLst>
                <a:cxn ang="0">
                  <a:pos x="991" y="0"/>
                </a:cxn>
                <a:cxn ang="0">
                  <a:pos x="93" y="273"/>
                </a:cxn>
                <a:cxn ang="0">
                  <a:pos x="0" y="322"/>
                </a:cxn>
                <a:cxn ang="0">
                  <a:pos x="1" y="322"/>
                </a:cxn>
              </a:cxnLst>
              <a:rect l="txL" t="txT" r="txR" b="txB"/>
              <a:pathLst>
                <a:path w="991" h="322">
                  <a:moveTo>
                    <a:pt x="991" y="0"/>
                  </a:moveTo>
                  <a:lnTo>
                    <a:pt x="93" y="273"/>
                  </a:lnTo>
                  <a:lnTo>
                    <a:pt x="0" y="322"/>
                  </a:lnTo>
                  <a:lnTo>
                    <a:pt x="1" y="32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8" name="Freeform 99"/>
            <p:cNvSpPr/>
            <p:nvPr/>
          </p:nvSpPr>
          <p:spPr>
            <a:xfrm>
              <a:off x="2591" y="1863"/>
              <a:ext cx="21" cy="11"/>
            </a:xfrm>
            <a:custGeom>
              <a:avLst/>
              <a:gdLst>
                <a:gd name="txL" fmla="*/ 0 w 184"/>
                <a:gd name="txT" fmla="*/ 0 h 99"/>
                <a:gd name="txR" fmla="*/ 184 w 184"/>
                <a:gd name="txB" fmla="*/ 99 h 99"/>
              </a:gdLst>
              <a:ahLst/>
              <a:cxnLst>
                <a:cxn ang="0">
                  <a:pos x="184" y="0"/>
                </a:cxn>
                <a:cxn ang="0">
                  <a:pos x="0" y="99"/>
                </a:cxn>
                <a:cxn ang="0">
                  <a:pos x="1" y="99"/>
                </a:cxn>
              </a:cxnLst>
              <a:rect l="txL" t="txT" r="txR" b="txB"/>
              <a:pathLst>
                <a:path w="184" h="99">
                  <a:moveTo>
                    <a:pt x="184" y="0"/>
                  </a:moveTo>
                  <a:lnTo>
                    <a:pt x="0" y="99"/>
                  </a:lnTo>
                  <a:lnTo>
                    <a:pt x="1" y="99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89" name="Freeform 100"/>
            <p:cNvSpPr/>
            <p:nvPr/>
          </p:nvSpPr>
          <p:spPr>
            <a:xfrm>
              <a:off x="2477" y="1885"/>
              <a:ext cx="94" cy="67"/>
            </a:xfrm>
            <a:custGeom>
              <a:avLst/>
              <a:gdLst>
                <a:gd name="txL" fmla="*/ 0 w 845"/>
                <a:gd name="txT" fmla="*/ 0 h 604"/>
                <a:gd name="txR" fmla="*/ 845 w 845"/>
                <a:gd name="txB" fmla="*/ 604 h 604"/>
              </a:gdLst>
              <a:ahLst/>
              <a:cxnLst>
                <a:cxn ang="0">
                  <a:pos x="845" y="0"/>
                </a:cxn>
                <a:cxn ang="0">
                  <a:pos x="523" y="173"/>
                </a:cxn>
                <a:cxn ang="0">
                  <a:pos x="0" y="604"/>
                </a:cxn>
                <a:cxn ang="0">
                  <a:pos x="1" y="604"/>
                </a:cxn>
              </a:cxnLst>
              <a:rect l="txL" t="txT" r="txR" b="txB"/>
              <a:pathLst>
                <a:path w="845" h="604">
                  <a:moveTo>
                    <a:pt x="845" y="0"/>
                  </a:moveTo>
                  <a:lnTo>
                    <a:pt x="523" y="173"/>
                  </a:lnTo>
                  <a:lnTo>
                    <a:pt x="0" y="604"/>
                  </a:lnTo>
                  <a:lnTo>
                    <a:pt x="1" y="604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0" name="Freeform 101"/>
            <p:cNvSpPr/>
            <p:nvPr/>
          </p:nvSpPr>
          <p:spPr>
            <a:xfrm>
              <a:off x="2441" y="1967"/>
              <a:ext cx="18" cy="15"/>
            </a:xfrm>
            <a:custGeom>
              <a:avLst/>
              <a:gdLst>
                <a:gd name="txL" fmla="*/ 0 w 161"/>
                <a:gd name="txT" fmla="*/ 0 h 133"/>
                <a:gd name="txR" fmla="*/ 161 w 161"/>
                <a:gd name="txB" fmla="*/ 133 h 133"/>
              </a:gdLst>
              <a:ahLst/>
              <a:cxnLst>
                <a:cxn ang="0">
                  <a:pos x="161" y="0"/>
                </a:cxn>
                <a:cxn ang="0">
                  <a:pos x="0" y="133"/>
                </a:cxn>
                <a:cxn ang="0">
                  <a:pos x="1" y="133"/>
                </a:cxn>
              </a:cxnLst>
              <a:rect l="txL" t="txT" r="txR" b="txB"/>
              <a:pathLst>
                <a:path w="161" h="133">
                  <a:moveTo>
                    <a:pt x="161" y="0"/>
                  </a:moveTo>
                  <a:lnTo>
                    <a:pt x="0" y="133"/>
                  </a:lnTo>
                  <a:lnTo>
                    <a:pt x="1" y="133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1" name="Freeform 102"/>
            <p:cNvSpPr/>
            <p:nvPr/>
          </p:nvSpPr>
          <p:spPr>
            <a:xfrm>
              <a:off x="2356" y="2000"/>
              <a:ext cx="70" cy="91"/>
            </a:xfrm>
            <a:custGeom>
              <a:avLst/>
              <a:gdLst>
                <a:gd name="txL" fmla="*/ 0 w 637"/>
                <a:gd name="txT" fmla="*/ 0 h 823"/>
                <a:gd name="txR" fmla="*/ 637 w 637"/>
                <a:gd name="txB" fmla="*/ 823 h 823"/>
              </a:gdLst>
              <a:ahLst/>
              <a:cxnLst>
                <a:cxn ang="0">
                  <a:pos x="637" y="0"/>
                </a:cxn>
                <a:cxn ang="0">
                  <a:pos x="74" y="685"/>
                </a:cxn>
                <a:cxn ang="0">
                  <a:pos x="0" y="823"/>
                </a:cxn>
                <a:cxn ang="0">
                  <a:pos x="1" y="823"/>
                </a:cxn>
              </a:cxnLst>
              <a:rect l="txL" t="txT" r="txR" b="txB"/>
              <a:pathLst>
                <a:path w="637" h="823">
                  <a:moveTo>
                    <a:pt x="637" y="0"/>
                  </a:moveTo>
                  <a:lnTo>
                    <a:pt x="74" y="685"/>
                  </a:lnTo>
                  <a:lnTo>
                    <a:pt x="0" y="823"/>
                  </a:lnTo>
                  <a:lnTo>
                    <a:pt x="1" y="823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2" name="Freeform 103"/>
            <p:cNvSpPr/>
            <p:nvPr/>
          </p:nvSpPr>
          <p:spPr>
            <a:xfrm>
              <a:off x="2334" y="2112"/>
              <a:ext cx="11" cy="20"/>
            </a:xfrm>
            <a:custGeom>
              <a:avLst/>
              <a:gdLst>
                <a:gd name="txL" fmla="*/ 0 w 98"/>
                <a:gd name="txT" fmla="*/ 0 h 184"/>
                <a:gd name="txR" fmla="*/ 98 w 98"/>
                <a:gd name="txB" fmla="*/ 184 h 184"/>
              </a:gdLst>
              <a:ahLst/>
              <a:cxnLst>
                <a:cxn ang="0">
                  <a:pos x="98" y="0"/>
                </a:cxn>
                <a:cxn ang="0">
                  <a:pos x="0" y="184"/>
                </a:cxn>
                <a:cxn ang="0">
                  <a:pos x="1" y="184"/>
                </a:cxn>
              </a:cxnLst>
              <a:rect l="txL" t="txT" r="txR" b="txB"/>
              <a:pathLst>
                <a:path w="98" h="184">
                  <a:moveTo>
                    <a:pt x="98" y="0"/>
                  </a:moveTo>
                  <a:lnTo>
                    <a:pt x="0" y="184"/>
                  </a:lnTo>
                  <a:lnTo>
                    <a:pt x="1" y="184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3" name="Freeform 104"/>
            <p:cNvSpPr/>
            <p:nvPr/>
          </p:nvSpPr>
          <p:spPr>
            <a:xfrm>
              <a:off x="2283" y="2153"/>
              <a:ext cx="40" cy="108"/>
            </a:xfrm>
            <a:custGeom>
              <a:avLst/>
              <a:gdLst>
                <a:gd name="txL" fmla="*/ 0 w 359"/>
                <a:gd name="txT" fmla="*/ 0 h 976"/>
                <a:gd name="txR" fmla="*/ 359 w 359"/>
                <a:gd name="txB" fmla="*/ 976 h 976"/>
              </a:gdLst>
              <a:ahLst/>
              <a:cxnLst>
                <a:cxn ang="0">
                  <a:pos x="359" y="0"/>
                </a:cxn>
                <a:cxn ang="0">
                  <a:pos x="212" y="276"/>
                </a:cxn>
                <a:cxn ang="0">
                  <a:pos x="0" y="976"/>
                </a:cxn>
                <a:cxn ang="0">
                  <a:pos x="1" y="976"/>
                </a:cxn>
              </a:cxnLst>
              <a:rect l="txL" t="txT" r="txR" b="txB"/>
              <a:pathLst>
                <a:path w="359" h="976">
                  <a:moveTo>
                    <a:pt x="359" y="0"/>
                  </a:moveTo>
                  <a:lnTo>
                    <a:pt x="212" y="276"/>
                  </a:lnTo>
                  <a:lnTo>
                    <a:pt x="0" y="976"/>
                  </a:lnTo>
                  <a:lnTo>
                    <a:pt x="1" y="976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4" name="Freeform 105"/>
            <p:cNvSpPr/>
            <p:nvPr/>
          </p:nvSpPr>
          <p:spPr>
            <a:xfrm>
              <a:off x="2271" y="2283"/>
              <a:ext cx="5" cy="23"/>
            </a:xfrm>
            <a:custGeom>
              <a:avLst/>
              <a:gdLst>
                <a:gd name="txL" fmla="*/ 0 w 51"/>
                <a:gd name="txT" fmla="*/ 0 h 202"/>
                <a:gd name="txR" fmla="*/ 51 w 51"/>
                <a:gd name="txB" fmla="*/ 202 h 202"/>
              </a:gdLst>
              <a:ahLst/>
              <a:cxnLst>
                <a:cxn ang="0">
                  <a:pos x="51" y="0"/>
                </a:cxn>
                <a:cxn ang="0">
                  <a:pos x="5" y="150"/>
                </a:cxn>
                <a:cxn ang="0">
                  <a:pos x="0" y="202"/>
                </a:cxn>
                <a:cxn ang="0">
                  <a:pos x="1" y="202"/>
                </a:cxn>
              </a:cxnLst>
              <a:rect l="txL" t="txT" r="txR" b="txB"/>
              <a:pathLst>
                <a:path w="51" h="202">
                  <a:moveTo>
                    <a:pt x="51" y="0"/>
                  </a:moveTo>
                  <a:lnTo>
                    <a:pt x="5" y="150"/>
                  </a:lnTo>
                  <a:lnTo>
                    <a:pt x="0" y="202"/>
                  </a:lnTo>
                  <a:lnTo>
                    <a:pt x="1" y="20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5" name="Freeform 106"/>
            <p:cNvSpPr/>
            <p:nvPr/>
          </p:nvSpPr>
          <p:spPr>
            <a:xfrm>
              <a:off x="2259" y="2329"/>
              <a:ext cx="9" cy="115"/>
            </a:xfrm>
            <a:custGeom>
              <a:avLst/>
              <a:gdLst>
                <a:gd name="txL" fmla="*/ 0 w 81"/>
                <a:gd name="txT" fmla="*/ 0 h 1040"/>
                <a:gd name="txR" fmla="*/ 81 w 81"/>
                <a:gd name="txB" fmla="*/ 1040 h 1040"/>
              </a:gdLst>
              <a:ahLst/>
              <a:cxnLst>
                <a:cxn ang="0">
                  <a:pos x="81" y="0"/>
                </a:cxn>
                <a:cxn ang="0">
                  <a:pos x="0" y="831"/>
                </a:cxn>
                <a:cxn ang="0">
                  <a:pos x="20" y="1040"/>
                </a:cxn>
                <a:cxn ang="0">
                  <a:pos x="21" y="1040"/>
                </a:cxn>
              </a:cxnLst>
              <a:rect l="txL" t="txT" r="txR" b="txB"/>
              <a:pathLst>
                <a:path w="81" h="1040">
                  <a:moveTo>
                    <a:pt x="81" y="0"/>
                  </a:moveTo>
                  <a:lnTo>
                    <a:pt x="0" y="831"/>
                  </a:lnTo>
                  <a:lnTo>
                    <a:pt x="20" y="1040"/>
                  </a:lnTo>
                  <a:lnTo>
                    <a:pt x="21" y="104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6" name="Freeform 107"/>
            <p:cNvSpPr/>
            <p:nvPr/>
          </p:nvSpPr>
          <p:spPr>
            <a:xfrm>
              <a:off x="2264" y="2467"/>
              <a:ext cx="2" cy="23"/>
            </a:xfrm>
            <a:custGeom>
              <a:avLst/>
              <a:gdLst>
                <a:gd name="txL" fmla="*/ 0 w 21"/>
                <a:gd name="txT" fmla="*/ 0 h 208"/>
                <a:gd name="txR" fmla="*/ 21 w 21"/>
                <a:gd name="txB" fmla="*/ 208 h 208"/>
              </a:gdLst>
              <a:ahLst/>
              <a:cxnLst>
                <a:cxn ang="0">
                  <a:pos x="0" y="0"/>
                </a:cxn>
                <a:cxn ang="0">
                  <a:pos x="20" y="208"/>
                </a:cxn>
                <a:cxn ang="0">
                  <a:pos x="21" y="208"/>
                </a:cxn>
              </a:cxnLst>
              <a:rect l="txL" t="txT" r="txR" b="txB"/>
              <a:pathLst>
                <a:path w="21" h="208">
                  <a:moveTo>
                    <a:pt x="0" y="0"/>
                  </a:moveTo>
                  <a:lnTo>
                    <a:pt x="20" y="208"/>
                  </a:lnTo>
                  <a:lnTo>
                    <a:pt x="21" y="208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7" name="Freeform 108"/>
            <p:cNvSpPr/>
            <p:nvPr/>
          </p:nvSpPr>
          <p:spPr>
            <a:xfrm>
              <a:off x="2268" y="2513"/>
              <a:ext cx="29" cy="112"/>
            </a:xfrm>
            <a:custGeom>
              <a:avLst/>
              <a:gdLst>
                <a:gd name="txL" fmla="*/ 0 w 255"/>
                <a:gd name="txT" fmla="*/ 0 h 1008"/>
                <a:gd name="txR" fmla="*/ 255 w 255"/>
                <a:gd name="txB" fmla="*/ 1008 h 1008"/>
              </a:gdLst>
              <a:ahLst/>
              <a:cxnLst>
                <a:cxn ang="0">
                  <a:pos x="0" y="0"/>
                </a:cxn>
                <a:cxn ang="0">
                  <a:pos x="26" y="259"/>
                </a:cxn>
                <a:cxn ang="0">
                  <a:pos x="254" y="1008"/>
                </a:cxn>
                <a:cxn ang="0">
                  <a:pos x="255" y="1008"/>
                </a:cxn>
              </a:cxnLst>
              <a:rect l="txL" t="txT" r="txR" b="txB"/>
              <a:pathLst>
                <a:path w="255" h="1008">
                  <a:moveTo>
                    <a:pt x="0" y="0"/>
                  </a:moveTo>
                  <a:lnTo>
                    <a:pt x="26" y="259"/>
                  </a:lnTo>
                  <a:lnTo>
                    <a:pt x="254" y="1008"/>
                  </a:lnTo>
                  <a:lnTo>
                    <a:pt x="255" y="1008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8" name="Freeform 109"/>
            <p:cNvSpPr/>
            <p:nvPr/>
          </p:nvSpPr>
          <p:spPr>
            <a:xfrm>
              <a:off x="2303" y="2648"/>
              <a:ext cx="9" cy="21"/>
            </a:xfrm>
            <a:custGeom>
              <a:avLst/>
              <a:gdLst>
                <a:gd name="txL" fmla="*/ 0 w 80"/>
                <a:gd name="txT" fmla="*/ 0 h 191"/>
                <a:gd name="txR" fmla="*/ 80 w 80"/>
                <a:gd name="txB" fmla="*/ 191 h 191"/>
              </a:gdLst>
              <a:ahLst/>
              <a:cxnLst>
                <a:cxn ang="0">
                  <a:pos x="0" y="0"/>
                </a:cxn>
                <a:cxn ang="0">
                  <a:pos x="30" y="99"/>
                </a:cxn>
                <a:cxn ang="0">
                  <a:pos x="79" y="191"/>
                </a:cxn>
                <a:cxn ang="0">
                  <a:pos x="80" y="191"/>
                </a:cxn>
              </a:cxnLst>
              <a:rect l="txL" t="txT" r="txR" b="txB"/>
              <a:pathLst>
                <a:path w="80" h="191">
                  <a:moveTo>
                    <a:pt x="0" y="0"/>
                  </a:moveTo>
                  <a:lnTo>
                    <a:pt x="30" y="99"/>
                  </a:lnTo>
                  <a:lnTo>
                    <a:pt x="79" y="191"/>
                  </a:lnTo>
                  <a:lnTo>
                    <a:pt x="80" y="19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99" name="Freeform 110"/>
            <p:cNvSpPr/>
            <p:nvPr/>
          </p:nvSpPr>
          <p:spPr>
            <a:xfrm>
              <a:off x="2323" y="2689"/>
              <a:ext cx="59" cy="100"/>
            </a:xfrm>
            <a:custGeom>
              <a:avLst/>
              <a:gdLst>
                <a:gd name="txL" fmla="*/ 0 w 535"/>
                <a:gd name="txT" fmla="*/ 0 h 893"/>
                <a:gd name="txR" fmla="*/ 535 w 535"/>
                <a:gd name="txB" fmla="*/ 893 h 893"/>
              </a:gdLst>
              <a:ahLst/>
              <a:cxnLst>
                <a:cxn ang="0">
                  <a:pos x="0" y="0"/>
                </a:cxn>
                <a:cxn ang="0">
                  <a:pos x="369" y="690"/>
                </a:cxn>
                <a:cxn ang="0">
                  <a:pos x="534" y="893"/>
                </a:cxn>
                <a:cxn ang="0">
                  <a:pos x="535" y="893"/>
                </a:cxn>
              </a:cxnLst>
              <a:rect l="txL" t="txT" r="txR" b="txB"/>
              <a:pathLst>
                <a:path w="535" h="893">
                  <a:moveTo>
                    <a:pt x="0" y="0"/>
                  </a:moveTo>
                  <a:lnTo>
                    <a:pt x="369" y="690"/>
                  </a:lnTo>
                  <a:lnTo>
                    <a:pt x="534" y="893"/>
                  </a:lnTo>
                  <a:lnTo>
                    <a:pt x="535" y="893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0" name="Freeform 111"/>
            <p:cNvSpPr/>
            <p:nvPr/>
          </p:nvSpPr>
          <p:spPr>
            <a:xfrm>
              <a:off x="2397" y="2806"/>
              <a:ext cx="15" cy="18"/>
            </a:xfrm>
            <a:custGeom>
              <a:avLst/>
              <a:gdLst>
                <a:gd name="txL" fmla="*/ 0 w 133"/>
                <a:gd name="txT" fmla="*/ 0 h 162"/>
                <a:gd name="txR" fmla="*/ 133 w 133"/>
                <a:gd name="txB" fmla="*/ 162 h 162"/>
              </a:gdLst>
              <a:ahLst/>
              <a:cxnLst>
                <a:cxn ang="0">
                  <a:pos x="0" y="0"/>
                </a:cxn>
                <a:cxn ang="0">
                  <a:pos x="132" y="162"/>
                </a:cxn>
                <a:cxn ang="0">
                  <a:pos x="133" y="162"/>
                </a:cxn>
              </a:cxnLst>
              <a:rect l="txL" t="txT" r="txR" b="txB"/>
              <a:pathLst>
                <a:path w="133" h="162">
                  <a:moveTo>
                    <a:pt x="0" y="0"/>
                  </a:moveTo>
                  <a:lnTo>
                    <a:pt x="132" y="162"/>
                  </a:lnTo>
                  <a:lnTo>
                    <a:pt x="133" y="16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1" name="Freeform 112"/>
            <p:cNvSpPr/>
            <p:nvPr/>
          </p:nvSpPr>
          <p:spPr>
            <a:xfrm>
              <a:off x="2426" y="2842"/>
              <a:ext cx="87" cy="77"/>
            </a:xfrm>
            <a:custGeom>
              <a:avLst/>
              <a:gdLst>
                <a:gd name="txL" fmla="*/ 0 w 778"/>
                <a:gd name="txT" fmla="*/ 0 h 691"/>
                <a:gd name="txR" fmla="*/ 778 w 778"/>
                <a:gd name="txB" fmla="*/ 691 h 691"/>
              </a:gdLst>
              <a:ahLst/>
              <a:cxnLst>
                <a:cxn ang="0">
                  <a:pos x="0" y="0"/>
                </a:cxn>
                <a:cxn ang="0">
                  <a:pos x="132" y="161"/>
                </a:cxn>
                <a:cxn ang="0">
                  <a:pos x="777" y="691"/>
                </a:cxn>
                <a:cxn ang="0">
                  <a:pos x="778" y="691"/>
                </a:cxn>
              </a:cxnLst>
              <a:rect l="txL" t="txT" r="txR" b="txB"/>
              <a:pathLst>
                <a:path w="778" h="691">
                  <a:moveTo>
                    <a:pt x="0" y="0"/>
                  </a:moveTo>
                  <a:lnTo>
                    <a:pt x="132" y="161"/>
                  </a:lnTo>
                  <a:lnTo>
                    <a:pt x="777" y="691"/>
                  </a:lnTo>
                  <a:lnTo>
                    <a:pt x="778" y="69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2" name="Freeform 113"/>
            <p:cNvSpPr/>
            <p:nvPr/>
          </p:nvSpPr>
          <p:spPr>
            <a:xfrm>
              <a:off x="2531" y="2934"/>
              <a:ext cx="20" cy="12"/>
            </a:xfrm>
            <a:custGeom>
              <a:avLst/>
              <a:gdLst>
                <a:gd name="txL" fmla="*/ 0 w 179"/>
                <a:gd name="txT" fmla="*/ 0 h 107"/>
                <a:gd name="txR" fmla="*/ 179 w 179"/>
                <a:gd name="txB" fmla="*/ 107 h 107"/>
              </a:gdLst>
              <a:ahLst/>
              <a:cxnLst>
                <a:cxn ang="0">
                  <a:pos x="0" y="0"/>
                </a:cxn>
                <a:cxn ang="0">
                  <a:pos x="40" y="33"/>
                </a:cxn>
                <a:cxn ang="0">
                  <a:pos x="178" y="107"/>
                </a:cxn>
                <a:cxn ang="0">
                  <a:pos x="179" y="107"/>
                </a:cxn>
              </a:cxnLst>
              <a:rect l="txL" t="txT" r="txR" b="txB"/>
              <a:pathLst>
                <a:path w="179" h="107">
                  <a:moveTo>
                    <a:pt x="0" y="0"/>
                  </a:moveTo>
                  <a:lnTo>
                    <a:pt x="40" y="33"/>
                  </a:lnTo>
                  <a:lnTo>
                    <a:pt x="178" y="107"/>
                  </a:lnTo>
                  <a:lnTo>
                    <a:pt x="179" y="107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3" name="Freeform 114"/>
            <p:cNvSpPr/>
            <p:nvPr/>
          </p:nvSpPr>
          <p:spPr>
            <a:xfrm>
              <a:off x="2571" y="2957"/>
              <a:ext cx="105" cy="48"/>
            </a:xfrm>
            <a:custGeom>
              <a:avLst/>
              <a:gdLst>
                <a:gd name="txL" fmla="*/ 0 w 944"/>
                <a:gd name="txT" fmla="*/ 0 h 435"/>
                <a:gd name="txR" fmla="*/ 944 w 944"/>
                <a:gd name="txB" fmla="*/ 435 h 435"/>
              </a:gdLst>
              <a:ahLst/>
              <a:cxnLst>
                <a:cxn ang="0">
                  <a:pos x="0" y="0"/>
                </a:cxn>
                <a:cxn ang="0">
                  <a:pos x="644" y="343"/>
                </a:cxn>
                <a:cxn ang="0">
                  <a:pos x="943" y="435"/>
                </a:cxn>
                <a:cxn ang="0">
                  <a:pos x="944" y="435"/>
                </a:cxn>
              </a:cxnLst>
              <a:rect l="txL" t="txT" r="txR" b="txB"/>
              <a:pathLst>
                <a:path w="944" h="435">
                  <a:moveTo>
                    <a:pt x="0" y="0"/>
                  </a:moveTo>
                  <a:lnTo>
                    <a:pt x="644" y="343"/>
                  </a:lnTo>
                  <a:lnTo>
                    <a:pt x="943" y="435"/>
                  </a:lnTo>
                  <a:lnTo>
                    <a:pt x="944" y="435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4" name="Freeform 115"/>
            <p:cNvSpPr/>
            <p:nvPr/>
          </p:nvSpPr>
          <p:spPr>
            <a:xfrm>
              <a:off x="2698" y="3012"/>
              <a:ext cx="22" cy="6"/>
            </a:xfrm>
            <a:custGeom>
              <a:avLst/>
              <a:gdLst>
                <a:gd name="txL" fmla="*/ 0 w 201"/>
                <a:gd name="txT" fmla="*/ 0 h 61"/>
                <a:gd name="txR" fmla="*/ 201 w 201"/>
                <a:gd name="txB" fmla="*/ 61 h 61"/>
              </a:gdLst>
              <a:ahLst/>
              <a:cxnLst>
                <a:cxn ang="0">
                  <a:pos x="0" y="0"/>
                </a:cxn>
                <a:cxn ang="0">
                  <a:pos x="200" y="61"/>
                </a:cxn>
                <a:cxn ang="0">
                  <a:pos x="201" y="61"/>
                </a:cxn>
              </a:cxnLst>
              <a:rect l="txL" t="txT" r="txR" b="txB"/>
              <a:pathLst>
                <a:path w="201" h="61">
                  <a:moveTo>
                    <a:pt x="0" y="0"/>
                  </a:moveTo>
                  <a:lnTo>
                    <a:pt x="200" y="61"/>
                  </a:lnTo>
                  <a:lnTo>
                    <a:pt x="201" y="6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5" name="Freeform 116"/>
            <p:cNvSpPr/>
            <p:nvPr/>
          </p:nvSpPr>
          <p:spPr>
            <a:xfrm>
              <a:off x="2742" y="3025"/>
              <a:ext cx="115" cy="15"/>
            </a:xfrm>
            <a:custGeom>
              <a:avLst/>
              <a:gdLst>
                <a:gd name="txL" fmla="*/ 0 w 1033"/>
                <a:gd name="txT" fmla="*/ 0 h 132"/>
                <a:gd name="txR" fmla="*/ 1033 w 1033"/>
                <a:gd name="txB" fmla="*/ 132 h 132"/>
              </a:gdLst>
              <a:ahLst/>
              <a:cxnLst>
                <a:cxn ang="0">
                  <a:pos x="0" y="0"/>
                </a:cxn>
                <a:cxn ang="0">
                  <a:pos x="150" y="46"/>
                </a:cxn>
                <a:cxn ang="0">
                  <a:pos x="1032" y="132"/>
                </a:cxn>
                <a:cxn ang="0">
                  <a:pos x="1033" y="132"/>
                </a:cxn>
              </a:cxnLst>
              <a:rect l="txL" t="txT" r="txR" b="txB"/>
              <a:pathLst>
                <a:path w="1033" h="132">
                  <a:moveTo>
                    <a:pt x="0" y="0"/>
                  </a:moveTo>
                  <a:lnTo>
                    <a:pt x="150" y="46"/>
                  </a:lnTo>
                  <a:lnTo>
                    <a:pt x="1032" y="132"/>
                  </a:lnTo>
                  <a:lnTo>
                    <a:pt x="1033" y="13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6" name="Freeform 117"/>
            <p:cNvSpPr/>
            <p:nvPr/>
          </p:nvSpPr>
          <p:spPr>
            <a:xfrm>
              <a:off x="2880" y="3040"/>
              <a:ext cx="23" cy="2"/>
            </a:xfrm>
            <a:custGeom>
              <a:avLst/>
              <a:gdLst>
                <a:gd name="txL" fmla="*/ 0 w 209"/>
                <a:gd name="txT" fmla="*/ 0 h 21"/>
                <a:gd name="txR" fmla="*/ 209 w 209"/>
                <a:gd name="txB" fmla="*/ 21 h 21"/>
              </a:gdLst>
              <a:ahLst/>
              <a:cxnLst>
                <a:cxn ang="0">
                  <a:pos x="0" y="21"/>
                </a:cxn>
                <a:cxn ang="0">
                  <a:pos x="208" y="0"/>
                </a:cxn>
                <a:cxn ang="0">
                  <a:pos x="209" y="0"/>
                </a:cxn>
              </a:cxnLst>
              <a:rect l="txL" t="txT" r="txR" b="txB"/>
              <a:pathLst>
                <a:path w="209" h="21">
                  <a:moveTo>
                    <a:pt x="0" y="21"/>
                  </a:moveTo>
                  <a:lnTo>
                    <a:pt x="208" y="0"/>
                  </a:lnTo>
                  <a:lnTo>
                    <a:pt x="209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7" name="Freeform 118"/>
            <p:cNvSpPr/>
            <p:nvPr/>
          </p:nvSpPr>
          <p:spPr>
            <a:xfrm>
              <a:off x="2926" y="3018"/>
              <a:ext cx="114" cy="20"/>
            </a:xfrm>
            <a:custGeom>
              <a:avLst/>
              <a:gdLst>
                <a:gd name="txL" fmla="*/ 0 w 1025"/>
                <a:gd name="txT" fmla="*/ 0 h 173"/>
                <a:gd name="txR" fmla="*/ 1025 w 1025"/>
                <a:gd name="txB" fmla="*/ 173 h 173"/>
              </a:gdLst>
              <a:ahLst/>
              <a:cxnLst>
                <a:cxn ang="0">
                  <a:pos x="0" y="173"/>
                </a:cxn>
                <a:cxn ang="0">
                  <a:pos x="675" y="106"/>
                </a:cxn>
                <a:cxn ang="0">
                  <a:pos x="1024" y="0"/>
                </a:cxn>
                <a:cxn ang="0">
                  <a:pos x="1025" y="0"/>
                </a:cxn>
              </a:cxnLst>
              <a:rect l="txL" t="txT" r="txR" b="txB"/>
              <a:pathLst>
                <a:path w="1025" h="173">
                  <a:moveTo>
                    <a:pt x="0" y="173"/>
                  </a:moveTo>
                  <a:lnTo>
                    <a:pt x="675" y="106"/>
                  </a:lnTo>
                  <a:lnTo>
                    <a:pt x="1024" y="0"/>
                  </a:lnTo>
                  <a:lnTo>
                    <a:pt x="1025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8" name="Freeform 119"/>
            <p:cNvSpPr/>
            <p:nvPr/>
          </p:nvSpPr>
          <p:spPr>
            <a:xfrm>
              <a:off x="3062" y="3005"/>
              <a:ext cx="22" cy="7"/>
            </a:xfrm>
            <a:custGeom>
              <a:avLst/>
              <a:gdLst>
                <a:gd name="txL" fmla="*/ 0 w 200"/>
                <a:gd name="txT" fmla="*/ 0 h 60"/>
                <a:gd name="txR" fmla="*/ 200 w 200"/>
                <a:gd name="txB" fmla="*/ 60 h 60"/>
              </a:gdLst>
              <a:ahLst/>
              <a:cxnLst>
                <a:cxn ang="0">
                  <a:pos x="0" y="60"/>
                </a:cxn>
                <a:cxn ang="0">
                  <a:pos x="199" y="0"/>
                </a:cxn>
                <a:cxn ang="0">
                  <a:pos x="200" y="0"/>
                </a:cxn>
              </a:cxnLst>
              <a:rect l="txL" t="txT" r="txR" b="txB"/>
              <a:pathLst>
                <a:path w="200" h="60">
                  <a:moveTo>
                    <a:pt x="0" y="60"/>
                  </a:moveTo>
                  <a:lnTo>
                    <a:pt x="199" y="0"/>
                  </a:lnTo>
                  <a:lnTo>
                    <a:pt x="20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09" name="Freeform 120"/>
            <p:cNvSpPr/>
            <p:nvPr/>
          </p:nvSpPr>
          <p:spPr>
            <a:xfrm>
              <a:off x="3106" y="2946"/>
              <a:ext cx="104" cy="52"/>
            </a:xfrm>
            <a:custGeom>
              <a:avLst/>
              <a:gdLst>
                <a:gd name="txL" fmla="*/ 0 w 929"/>
                <a:gd name="txT" fmla="*/ 0 h 473"/>
                <a:gd name="txR" fmla="*/ 929 w 929"/>
                <a:gd name="txB" fmla="*/ 473 h 473"/>
              </a:gdLst>
              <a:ahLst/>
              <a:cxnLst>
                <a:cxn ang="0">
                  <a:pos x="0" y="473"/>
                </a:cxn>
                <a:cxn ang="0">
                  <a:pos x="100" y="442"/>
                </a:cxn>
                <a:cxn ang="0">
                  <a:pos x="928" y="0"/>
                </a:cxn>
                <a:cxn ang="0">
                  <a:pos x="929" y="0"/>
                </a:cxn>
              </a:cxnLst>
              <a:rect l="txL" t="txT" r="txR" b="txB"/>
              <a:pathLst>
                <a:path w="929" h="473">
                  <a:moveTo>
                    <a:pt x="0" y="473"/>
                  </a:moveTo>
                  <a:lnTo>
                    <a:pt x="100" y="442"/>
                  </a:lnTo>
                  <a:lnTo>
                    <a:pt x="928" y="0"/>
                  </a:lnTo>
                  <a:lnTo>
                    <a:pt x="929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0" name="Freeform 121"/>
            <p:cNvSpPr/>
            <p:nvPr/>
          </p:nvSpPr>
          <p:spPr>
            <a:xfrm>
              <a:off x="3229" y="2919"/>
              <a:ext cx="18" cy="15"/>
            </a:xfrm>
            <a:custGeom>
              <a:avLst/>
              <a:gdLst>
                <a:gd name="txL" fmla="*/ 0 w 162"/>
                <a:gd name="txT" fmla="*/ 0 h 133"/>
                <a:gd name="txR" fmla="*/ 162 w 162"/>
                <a:gd name="txB" fmla="*/ 133 h 133"/>
              </a:gdLst>
              <a:ahLst/>
              <a:cxnLst>
                <a:cxn ang="0">
                  <a:pos x="0" y="133"/>
                </a:cxn>
                <a:cxn ang="0">
                  <a:pos x="161" y="0"/>
                </a:cxn>
                <a:cxn ang="0">
                  <a:pos x="162" y="0"/>
                </a:cxn>
              </a:cxnLst>
              <a:rect l="txL" t="txT" r="txR" b="txB"/>
              <a:pathLst>
                <a:path w="162" h="133">
                  <a:moveTo>
                    <a:pt x="0" y="133"/>
                  </a:moveTo>
                  <a:lnTo>
                    <a:pt x="161" y="0"/>
                  </a:lnTo>
                  <a:lnTo>
                    <a:pt x="16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1" name="Freeform 122"/>
            <p:cNvSpPr/>
            <p:nvPr/>
          </p:nvSpPr>
          <p:spPr>
            <a:xfrm>
              <a:off x="3265" y="2824"/>
              <a:ext cx="83" cy="80"/>
            </a:xfrm>
            <a:custGeom>
              <a:avLst/>
              <a:gdLst>
                <a:gd name="txL" fmla="*/ 0 w 750"/>
                <a:gd name="txT" fmla="*/ 0 h 720"/>
                <a:gd name="txR" fmla="*/ 750 w 750"/>
                <a:gd name="txB" fmla="*/ 720 h 720"/>
              </a:gdLst>
              <a:ahLst/>
              <a:cxnLst>
                <a:cxn ang="0">
                  <a:pos x="0" y="720"/>
                </a:cxn>
                <a:cxn ang="0">
                  <a:pos x="484" y="322"/>
                </a:cxn>
                <a:cxn ang="0">
                  <a:pos x="749" y="0"/>
                </a:cxn>
                <a:cxn ang="0">
                  <a:pos x="750" y="0"/>
                </a:cxn>
              </a:cxnLst>
              <a:rect l="txL" t="txT" r="txR" b="txB"/>
              <a:pathLst>
                <a:path w="750" h="720">
                  <a:moveTo>
                    <a:pt x="0" y="720"/>
                  </a:moveTo>
                  <a:lnTo>
                    <a:pt x="484" y="322"/>
                  </a:lnTo>
                  <a:lnTo>
                    <a:pt x="749" y="0"/>
                  </a:lnTo>
                  <a:lnTo>
                    <a:pt x="75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2" name="Freeform 123"/>
            <p:cNvSpPr/>
            <p:nvPr/>
          </p:nvSpPr>
          <p:spPr>
            <a:xfrm>
              <a:off x="3363" y="2789"/>
              <a:ext cx="15" cy="17"/>
            </a:xfrm>
            <a:custGeom>
              <a:avLst/>
              <a:gdLst>
                <a:gd name="txL" fmla="*/ 0 w 133"/>
                <a:gd name="txT" fmla="*/ 0 h 160"/>
                <a:gd name="txR" fmla="*/ 133 w 133"/>
                <a:gd name="txB" fmla="*/ 160 h 160"/>
              </a:gdLst>
              <a:ahLst/>
              <a:cxnLst>
                <a:cxn ang="0">
                  <a:pos x="0" y="160"/>
                </a:cxn>
                <a:cxn ang="0">
                  <a:pos x="132" y="0"/>
                </a:cxn>
                <a:cxn ang="0">
                  <a:pos x="133" y="0"/>
                </a:cxn>
              </a:cxnLst>
              <a:rect l="txL" t="txT" r="txR" b="txB"/>
              <a:pathLst>
                <a:path w="133" h="160">
                  <a:moveTo>
                    <a:pt x="0" y="160"/>
                  </a:moveTo>
                  <a:lnTo>
                    <a:pt x="132" y="0"/>
                  </a:lnTo>
                  <a:lnTo>
                    <a:pt x="13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3" name="Freeform 124"/>
            <p:cNvSpPr/>
            <p:nvPr/>
          </p:nvSpPr>
          <p:spPr>
            <a:xfrm>
              <a:off x="3392" y="2669"/>
              <a:ext cx="56" cy="102"/>
            </a:xfrm>
            <a:custGeom>
              <a:avLst/>
              <a:gdLst>
                <a:gd name="txL" fmla="*/ 0 w 500"/>
                <a:gd name="txT" fmla="*/ 0 h 915"/>
                <a:gd name="txR" fmla="*/ 500 w 500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33" y="874"/>
                </a:cxn>
                <a:cxn ang="0">
                  <a:pos x="499" y="0"/>
                </a:cxn>
                <a:cxn ang="0">
                  <a:pos x="500" y="0"/>
                </a:cxn>
              </a:cxnLst>
              <a:rect l="txL" t="txT" r="txR" b="txB"/>
              <a:pathLst>
                <a:path w="500" h="915">
                  <a:moveTo>
                    <a:pt x="0" y="915"/>
                  </a:moveTo>
                  <a:lnTo>
                    <a:pt x="33" y="874"/>
                  </a:lnTo>
                  <a:lnTo>
                    <a:pt x="499" y="0"/>
                  </a:lnTo>
                  <a:lnTo>
                    <a:pt x="50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4" name="Freeform 125"/>
            <p:cNvSpPr/>
            <p:nvPr/>
          </p:nvSpPr>
          <p:spPr>
            <a:xfrm>
              <a:off x="3457" y="2625"/>
              <a:ext cx="7" cy="23"/>
            </a:xfrm>
            <a:custGeom>
              <a:avLst/>
              <a:gdLst>
                <a:gd name="txL" fmla="*/ 0 w 62"/>
                <a:gd name="txT" fmla="*/ 0 h 201"/>
                <a:gd name="txR" fmla="*/ 62 w 62"/>
                <a:gd name="txB" fmla="*/ 201 h 201"/>
              </a:gdLst>
              <a:ahLst/>
              <a:cxnLst>
                <a:cxn ang="0">
                  <a:pos x="0" y="201"/>
                </a:cxn>
                <a:cxn ang="0">
                  <a:pos x="60" y="0"/>
                </a:cxn>
                <a:cxn ang="0">
                  <a:pos x="62" y="0"/>
                </a:cxn>
              </a:cxnLst>
              <a:rect l="txL" t="txT" r="txR" b="txB"/>
              <a:pathLst>
                <a:path w="62" h="201">
                  <a:moveTo>
                    <a:pt x="0" y="201"/>
                  </a:moveTo>
                  <a:lnTo>
                    <a:pt x="60" y="0"/>
                  </a:lnTo>
                  <a:lnTo>
                    <a:pt x="6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5" name="Freeform 126"/>
            <p:cNvSpPr/>
            <p:nvPr/>
          </p:nvSpPr>
          <p:spPr>
            <a:xfrm>
              <a:off x="3470" y="2490"/>
              <a:ext cx="24" cy="113"/>
            </a:xfrm>
            <a:custGeom>
              <a:avLst/>
              <a:gdLst>
                <a:gd name="txL" fmla="*/ 0 w 214"/>
                <a:gd name="txT" fmla="*/ 0 h 1017"/>
                <a:gd name="txR" fmla="*/ 214 w 214"/>
                <a:gd name="txB" fmla="*/ 1017 h 1017"/>
              </a:gdLst>
              <a:ahLst/>
              <a:cxnLst>
                <a:cxn ang="0">
                  <a:pos x="0" y="1017"/>
                </a:cxn>
                <a:cxn ang="0">
                  <a:pos x="167" y="467"/>
                </a:cxn>
                <a:cxn ang="0">
                  <a:pos x="213" y="0"/>
                </a:cxn>
                <a:cxn ang="0">
                  <a:pos x="214" y="0"/>
                </a:cxn>
              </a:cxnLst>
              <a:rect l="txL" t="txT" r="txR" b="txB"/>
              <a:pathLst>
                <a:path w="214" h="1017">
                  <a:moveTo>
                    <a:pt x="0" y="1017"/>
                  </a:moveTo>
                  <a:lnTo>
                    <a:pt x="167" y="467"/>
                  </a:lnTo>
                  <a:lnTo>
                    <a:pt x="213" y="0"/>
                  </a:lnTo>
                  <a:lnTo>
                    <a:pt x="214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6" name="Freeform 127"/>
            <p:cNvSpPr/>
            <p:nvPr/>
          </p:nvSpPr>
          <p:spPr>
            <a:xfrm>
              <a:off x="3496" y="2444"/>
              <a:ext cx="2" cy="23"/>
            </a:xfrm>
            <a:custGeom>
              <a:avLst/>
              <a:gdLst>
                <a:gd name="txL" fmla="*/ 0 w 21"/>
                <a:gd name="txT" fmla="*/ 0 h 207"/>
                <a:gd name="txR" fmla="*/ 21 w 21"/>
                <a:gd name="txB" fmla="*/ 207 h 207"/>
              </a:gdLst>
              <a:ahLst/>
              <a:cxnLst>
                <a:cxn ang="0">
                  <a:pos x="0" y="207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207">
                  <a:moveTo>
                    <a:pt x="0" y="207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617" name="Line 128"/>
            <p:cNvSpPr/>
            <p:nvPr/>
          </p:nvSpPr>
          <p:spPr>
            <a:xfrm>
              <a:off x="3501" y="2421"/>
              <a:ext cx="1" cy="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440" name="Line 133"/>
          <p:cNvSpPr/>
          <p:nvPr/>
        </p:nvSpPr>
        <p:spPr>
          <a:xfrm>
            <a:off x="4962525" y="2435225"/>
            <a:ext cx="2641600" cy="269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8441" name="Group 134"/>
          <p:cNvGrpSpPr/>
          <p:nvPr/>
        </p:nvGrpSpPr>
        <p:grpSpPr>
          <a:xfrm>
            <a:off x="4927600" y="1179513"/>
            <a:ext cx="3930650" cy="1546225"/>
            <a:chOff x="3161" y="282"/>
            <a:chExt cx="2476" cy="974"/>
          </a:xfrm>
        </p:grpSpPr>
        <p:pic>
          <p:nvPicPr>
            <p:cNvPr id="18469" name="Picture 1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1" y="333"/>
              <a:ext cx="246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0" name="Freeform 136"/>
            <p:cNvSpPr/>
            <p:nvPr/>
          </p:nvSpPr>
          <p:spPr>
            <a:xfrm>
              <a:off x="3161" y="645"/>
              <a:ext cx="157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Freeform 137"/>
            <p:cNvSpPr/>
            <p:nvPr/>
          </p:nvSpPr>
          <p:spPr>
            <a:xfrm>
              <a:off x="3351" y="645"/>
              <a:ext cx="3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138"/>
            <p:cNvSpPr/>
            <p:nvPr/>
          </p:nvSpPr>
          <p:spPr>
            <a:xfrm>
              <a:off x="3416" y="645"/>
              <a:ext cx="163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139"/>
            <p:cNvSpPr/>
            <p:nvPr/>
          </p:nvSpPr>
          <p:spPr>
            <a:xfrm>
              <a:off x="3611" y="645"/>
              <a:ext cx="32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Freeform 140"/>
            <p:cNvSpPr/>
            <p:nvPr/>
          </p:nvSpPr>
          <p:spPr>
            <a:xfrm>
              <a:off x="3677" y="645"/>
              <a:ext cx="156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141"/>
            <p:cNvSpPr/>
            <p:nvPr/>
          </p:nvSpPr>
          <p:spPr>
            <a:xfrm>
              <a:off x="3498" y="815"/>
              <a:ext cx="1" cy="157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Freeform 142"/>
            <p:cNvSpPr/>
            <p:nvPr/>
          </p:nvSpPr>
          <p:spPr>
            <a:xfrm>
              <a:off x="3497" y="759"/>
              <a:ext cx="1" cy="32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143"/>
            <p:cNvSpPr/>
            <p:nvPr/>
          </p:nvSpPr>
          <p:spPr>
            <a:xfrm>
              <a:off x="3497" y="563"/>
              <a:ext cx="1" cy="163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Freeform 144"/>
            <p:cNvSpPr/>
            <p:nvPr/>
          </p:nvSpPr>
          <p:spPr>
            <a:xfrm>
              <a:off x="3497" y="498"/>
              <a:ext cx="1" cy="32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145"/>
            <p:cNvSpPr/>
            <p:nvPr/>
          </p:nvSpPr>
          <p:spPr>
            <a:xfrm>
              <a:off x="3497" y="309"/>
              <a:ext cx="1" cy="156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Freeform 146"/>
            <p:cNvSpPr/>
            <p:nvPr/>
          </p:nvSpPr>
          <p:spPr>
            <a:xfrm>
              <a:off x="3833" y="645"/>
              <a:ext cx="166" cy="1"/>
            </a:xfrm>
            <a:custGeom>
              <a:avLst/>
              <a:gdLst>
                <a:gd name="txL" fmla="*/ 0 w 1068"/>
                <a:gd name="txT" fmla="*/ 0 h 1"/>
                <a:gd name="txR" fmla="*/ 1068 w 106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7" y="0"/>
                </a:cxn>
                <a:cxn ang="0">
                  <a:pos x="1068" y="0"/>
                </a:cxn>
              </a:cxnLst>
              <a:rect l="txL" t="txT" r="txR" b="txB"/>
              <a:pathLst>
                <a:path w="1068" h="1">
                  <a:moveTo>
                    <a:pt x="0" y="0"/>
                  </a:moveTo>
                  <a:lnTo>
                    <a:pt x="1067" y="0"/>
                  </a:lnTo>
                  <a:lnTo>
                    <a:pt x="1068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Freeform 147"/>
            <p:cNvSpPr/>
            <p:nvPr/>
          </p:nvSpPr>
          <p:spPr>
            <a:xfrm>
              <a:off x="4031" y="645"/>
              <a:ext cx="3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2" name="Freeform 148"/>
            <p:cNvSpPr/>
            <p:nvPr/>
          </p:nvSpPr>
          <p:spPr>
            <a:xfrm>
              <a:off x="4097" y="645"/>
              <a:ext cx="163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3" name="Freeform 149"/>
            <p:cNvSpPr/>
            <p:nvPr/>
          </p:nvSpPr>
          <p:spPr>
            <a:xfrm>
              <a:off x="4292" y="645"/>
              <a:ext cx="32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4" name="Freeform 150"/>
            <p:cNvSpPr/>
            <p:nvPr/>
          </p:nvSpPr>
          <p:spPr>
            <a:xfrm>
              <a:off x="4357" y="645"/>
              <a:ext cx="164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5" name="Freeform 151"/>
            <p:cNvSpPr/>
            <p:nvPr/>
          </p:nvSpPr>
          <p:spPr>
            <a:xfrm>
              <a:off x="4553" y="645"/>
              <a:ext cx="32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6" name="Freeform 152"/>
            <p:cNvSpPr/>
            <p:nvPr/>
          </p:nvSpPr>
          <p:spPr>
            <a:xfrm>
              <a:off x="4618" y="645"/>
              <a:ext cx="162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7" name="Freeform 153"/>
            <p:cNvSpPr/>
            <p:nvPr/>
          </p:nvSpPr>
          <p:spPr>
            <a:xfrm>
              <a:off x="4813" y="645"/>
              <a:ext cx="3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8" name="Freeform 154"/>
            <p:cNvSpPr/>
            <p:nvPr/>
          </p:nvSpPr>
          <p:spPr>
            <a:xfrm>
              <a:off x="4878" y="645"/>
              <a:ext cx="163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9" name="Freeform 155"/>
            <p:cNvSpPr/>
            <p:nvPr/>
          </p:nvSpPr>
          <p:spPr>
            <a:xfrm>
              <a:off x="5074" y="645"/>
              <a:ext cx="32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0" name="Freeform 156"/>
            <p:cNvSpPr/>
            <p:nvPr/>
          </p:nvSpPr>
          <p:spPr>
            <a:xfrm>
              <a:off x="5138" y="645"/>
              <a:ext cx="164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1" name="Freeform 157"/>
            <p:cNvSpPr/>
            <p:nvPr/>
          </p:nvSpPr>
          <p:spPr>
            <a:xfrm>
              <a:off x="5334" y="645"/>
              <a:ext cx="3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2" name="Freeform 158"/>
            <p:cNvSpPr/>
            <p:nvPr/>
          </p:nvSpPr>
          <p:spPr>
            <a:xfrm>
              <a:off x="5399" y="645"/>
              <a:ext cx="166" cy="1"/>
            </a:xfrm>
            <a:custGeom>
              <a:avLst/>
              <a:gdLst>
                <a:gd name="txL" fmla="*/ 0 w 1067"/>
                <a:gd name="txT" fmla="*/ 0 h 1"/>
                <a:gd name="txR" fmla="*/ 1067 w 106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6" y="0"/>
                </a:cxn>
                <a:cxn ang="0">
                  <a:pos x="1067" y="0"/>
                </a:cxn>
              </a:cxnLst>
              <a:rect l="txL" t="txT" r="txR" b="txB"/>
              <a:pathLst>
                <a:path w="1067" h="1">
                  <a:moveTo>
                    <a:pt x="0" y="0"/>
                  </a:moveTo>
                  <a:lnTo>
                    <a:pt x="1066" y="0"/>
                  </a:lnTo>
                  <a:lnTo>
                    <a:pt x="106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3" name="Freeform 159"/>
            <p:cNvSpPr/>
            <p:nvPr/>
          </p:nvSpPr>
          <p:spPr>
            <a:xfrm>
              <a:off x="5229" y="824"/>
              <a:ext cx="1" cy="157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4" name="Freeform 160"/>
            <p:cNvSpPr/>
            <p:nvPr/>
          </p:nvSpPr>
          <p:spPr>
            <a:xfrm>
              <a:off x="5229" y="759"/>
              <a:ext cx="1" cy="32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5" name="Freeform 161"/>
            <p:cNvSpPr/>
            <p:nvPr/>
          </p:nvSpPr>
          <p:spPr>
            <a:xfrm>
              <a:off x="5229" y="563"/>
              <a:ext cx="1" cy="163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6" name="Freeform 162"/>
            <p:cNvSpPr/>
            <p:nvPr/>
          </p:nvSpPr>
          <p:spPr>
            <a:xfrm>
              <a:off x="5229" y="498"/>
              <a:ext cx="1" cy="32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7" name="Freeform 163"/>
            <p:cNvSpPr/>
            <p:nvPr/>
          </p:nvSpPr>
          <p:spPr>
            <a:xfrm>
              <a:off x="5229" y="309"/>
              <a:ext cx="1" cy="156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8" name="Freeform 164"/>
            <p:cNvSpPr/>
            <p:nvPr/>
          </p:nvSpPr>
          <p:spPr>
            <a:xfrm>
              <a:off x="4363" y="812"/>
              <a:ext cx="1" cy="171"/>
            </a:xfrm>
            <a:custGeom>
              <a:avLst/>
              <a:gdLst>
                <a:gd name="txL" fmla="*/ 0 w 1"/>
                <a:gd name="txT" fmla="*/ 0 h 1102"/>
                <a:gd name="txR" fmla="*/ 1 w 1"/>
                <a:gd name="txB" fmla="*/ 1102 h 1102"/>
              </a:gdLst>
              <a:ahLst/>
              <a:cxnLst>
                <a:cxn ang="0">
                  <a:pos x="0" y="110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2">
                  <a:moveTo>
                    <a:pt x="0" y="110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99" name="Freeform 165"/>
            <p:cNvSpPr/>
            <p:nvPr/>
          </p:nvSpPr>
          <p:spPr>
            <a:xfrm>
              <a:off x="4363" y="747"/>
              <a:ext cx="1" cy="32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0" name="Freeform 166"/>
            <p:cNvSpPr/>
            <p:nvPr/>
          </p:nvSpPr>
          <p:spPr>
            <a:xfrm>
              <a:off x="4363" y="551"/>
              <a:ext cx="1" cy="162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1" name="Freeform 167"/>
            <p:cNvSpPr/>
            <p:nvPr/>
          </p:nvSpPr>
          <p:spPr>
            <a:xfrm>
              <a:off x="4363" y="486"/>
              <a:ext cx="1" cy="32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2" name="Freeform 168"/>
            <p:cNvSpPr/>
            <p:nvPr/>
          </p:nvSpPr>
          <p:spPr>
            <a:xfrm>
              <a:off x="4363" y="282"/>
              <a:ext cx="1" cy="170"/>
            </a:xfrm>
            <a:custGeom>
              <a:avLst/>
              <a:gdLst>
                <a:gd name="txL" fmla="*/ 0 w 1"/>
                <a:gd name="txT" fmla="*/ 0 h 1103"/>
                <a:gd name="txR" fmla="*/ 1 w 1"/>
                <a:gd name="txB" fmla="*/ 1103 h 1103"/>
              </a:gdLst>
              <a:ahLst/>
              <a:cxnLst>
                <a:cxn ang="0">
                  <a:pos x="0" y="110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3">
                  <a:moveTo>
                    <a:pt x="0" y="110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503" name="Freeform 169"/>
            <p:cNvSpPr/>
            <p:nvPr/>
          </p:nvSpPr>
          <p:spPr>
            <a:xfrm>
              <a:off x="4363" y="1223"/>
              <a:ext cx="1" cy="3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2" name="Line 170"/>
          <p:cNvSpPr/>
          <p:nvPr/>
        </p:nvSpPr>
        <p:spPr>
          <a:xfrm>
            <a:off x="4772025" y="4359275"/>
            <a:ext cx="2060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3" name="Line 171"/>
          <p:cNvSpPr/>
          <p:nvPr/>
        </p:nvSpPr>
        <p:spPr>
          <a:xfrm>
            <a:off x="6832600" y="2271713"/>
            <a:ext cx="0" cy="206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4" name="Line 172"/>
          <p:cNvSpPr/>
          <p:nvPr/>
        </p:nvSpPr>
        <p:spPr>
          <a:xfrm>
            <a:off x="4948238" y="858838"/>
            <a:ext cx="0" cy="55260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5" name="Line 173"/>
          <p:cNvSpPr/>
          <p:nvPr/>
        </p:nvSpPr>
        <p:spPr>
          <a:xfrm>
            <a:off x="666750" y="2432050"/>
            <a:ext cx="83677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0622" name="Oval 174"/>
          <p:cNvSpPr/>
          <p:nvPr/>
        </p:nvSpPr>
        <p:spPr>
          <a:xfrm>
            <a:off x="1027113" y="1339850"/>
            <a:ext cx="928687" cy="928688"/>
          </a:xfrm>
          <a:prstGeom prst="ellipse">
            <a:avLst/>
          </a:prstGeom>
          <a:noFill/>
          <a:ln w="28575" cap="flat" cmpd="sng">
            <a:solidFill>
              <a:srgbClr val="FFFF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5" name="Group 175"/>
          <p:cNvGrpSpPr/>
          <p:nvPr/>
        </p:nvGrpSpPr>
        <p:grpSpPr>
          <a:xfrm>
            <a:off x="8151813" y="628650"/>
            <a:ext cx="958850" cy="736600"/>
            <a:chOff x="5156" y="0"/>
            <a:chExt cx="604" cy="464"/>
          </a:xfrm>
        </p:grpSpPr>
        <p:sp>
          <p:nvSpPr>
            <p:cNvPr id="18466" name="Line 176"/>
            <p:cNvSpPr/>
            <p:nvPr/>
          </p:nvSpPr>
          <p:spPr>
            <a:xfrm>
              <a:off x="5264" y="337"/>
              <a:ext cx="3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7" name="Line 177"/>
            <p:cNvSpPr/>
            <p:nvPr/>
          </p:nvSpPr>
          <p:spPr>
            <a:xfrm flipH="1">
              <a:off x="5156" y="327"/>
              <a:ext cx="100" cy="13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8" name="Rectangle 178"/>
            <p:cNvSpPr/>
            <p:nvPr/>
          </p:nvSpPr>
          <p:spPr>
            <a:xfrm>
              <a:off x="5371" y="0"/>
              <a:ext cx="3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</p:grpSp>
      <p:sp>
        <p:nvSpPr>
          <p:cNvPr id="360627" name="Oval 179"/>
          <p:cNvSpPr/>
          <p:nvPr/>
        </p:nvSpPr>
        <p:spPr>
          <a:xfrm>
            <a:off x="3797300" y="1338263"/>
            <a:ext cx="928688" cy="928687"/>
          </a:xfrm>
          <a:prstGeom prst="ellipse">
            <a:avLst/>
          </a:prstGeom>
          <a:noFill/>
          <a:ln w="2857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6" name="Group 180"/>
          <p:cNvGrpSpPr/>
          <p:nvPr/>
        </p:nvGrpSpPr>
        <p:grpSpPr>
          <a:xfrm>
            <a:off x="3003550" y="417513"/>
            <a:ext cx="1003300" cy="969962"/>
            <a:chOff x="2824" y="276"/>
            <a:chExt cx="513" cy="611"/>
          </a:xfrm>
        </p:grpSpPr>
        <p:sp>
          <p:nvSpPr>
            <p:cNvPr id="18463" name="Line 181"/>
            <p:cNvSpPr/>
            <p:nvPr/>
          </p:nvSpPr>
          <p:spPr>
            <a:xfrm>
              <a:off x="2824" y="622"/>
              <a:ext cx="3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4" name="Line 182"/>
            <p:cNvSpPr/>
            <p:nvPr/>
          </p:nvSpPr>
          <p:spPr>
            <a:xfrm>
              <a:off x="3191" y="631"/>
              <a:ext cx="146" cy="2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5" name="Rectangle 183"/>
            <p:cNvSpPr/>
            <p:nvPr/>
          </p:nvSpPr>
          <p:spPr>
            <a:xfrm>
              <a:off x="2882" y="276"/>
              <a:ext cx="3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sp>
        <p:nvSpPr>
          <p:cNvPr id="360632" name="Oval 184"/>
          <p:cNvSpPr/>
          <p:nvPr/>
        </p:nvSpPr>
        <p:spPr>
          <a:xfrm>
            <a:off x="7743825" y="1322388"/>
            <a:ext cx="928688" cy="928687"/>
          </a:xfrm>
          <a:prstGeom prst="ellipse">
            <a:avLst/>
          </a:prstGeom>
          <a:noFill/>
          <a:ln w="28575" cap="flat" cmpd="sng">
            <a:solidFill>
              <a:srgbClr val="00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60633" name="Oval 185"/>
          <p:cNvSpPr/>
          <p:nvPr/>
        </p:nvSpPr>
        <p:spPr>
          <a:xfrm>
            <a:off x="4999038" y="1306513"/>
            <a:ext cx="928687" cy="928687"/>
          </a:xfrm>
          <a:prstGeom prst="ellipse">
            <a:avLst/>
          </a:prstGeom>
          <a:noFill/>
          <a:ln w="28575" cap="flat" cmpd="sng">
            <a:solidFill>
              <a:srgbClr val="00CC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7" name="Group 186"/>
          <p:cNvGrpSpPr/>
          <p:nvPr/>
        </p:nvGrpSpPr>
        <p:grpSpPr>
          <a:xfrm>
            <a:off x="5475288" y="576263"/>
            <a:ext cx="958850" cy="736600"/>
            <a:chOff x="5156" y="0"/>
            <a:chExt cx="604" cy="464"/>
          </a:xfrm>
        </p:grpSpPr>
        <p:sp>
          <p:nvSpPr>
            <p:cNvPr id="18460" name="Line 187"/>
            <p:cNvSpPr/>
            <p:nvPr/>
          </p:nvSpPr>
          <p:spPr>
            <a:xfrm>
              <a:off x="5264" y="337"/>
              <a:ext cx="3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1" name="Line 188"/>
            <p:cNvSpPr/>
            <p:nvPr/>
          </p:nvSpPr>
          <p:spPr>
            <a:xfrm flipH="1">
              <a:off x="5156" y="327"/>
              <a:ext cx="100" cy="13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2" name="Rectangle 189"/>
            <p:cNvSpPr/>
            <p:nvPr/>
          </p:nvSpPr>
          <p:spPr>
            <a:xfrm>
              <a:off x="5371" y="0"/>
              <a:ext cx="3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</p:grpSp>
      <p:sp>
        <p:nvSpPr>
          <p:cNvPr id="360638" name="Oval 190"/>
          <p:cNvSpPr/>
          <p:nvPr/>
        </p:nvSpPr>
        <p:spPr>
          <a:xfrm>
            <a:off x="1971675" y="3444875"/>
            <a:ext cx="1827213" cy="1827213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60639" name="Oval 191"/>
          <p:cNvSpPr/>
          <p:nvPr/>
        </p:nvSpPr>
        <p:spPr>
          <a:xfrm>
            <a:off x="1054100" y="2527300"/>
            <a:ext cx="3657600" cy="3686175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8" name="Group 195"/>
          <p:cNvGrpSpPr/>
          <p:nvPr/>
        </p:nvGrpSpPr>
        <p:grpSpPr>
          <a:xfrm>
            <a:off x="127000" y="949325"/>
            <a:ext cx="1003300" cy="969963"/>
            <a:chOff x="2824" y="276"/>
            <a:chExt cx="513" cy="611"/>
          </a:xfrm>
        </p:grpSpPr>
        <p:sp>
          <p:nvSpPr>
            <p:cNvPr id="18457" name="Line 196"/>
            <p:cNvSpPr/>
            <p:nvPr/>
          </p:nvSpPr>
          <p:spPr>
            <a:xfrm>
              <a:off x="2824" y="622"/>
              <a:ext cx="36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8" name="Line 197"/>
            <p:cNvSpPr/>
            <p:nvPr/>
          </p:nvSpPr>
          <p:spPr>
            <a:xfrm>
              <a:off x="3191" y="631"/>
              <a:ext cx="146" cy="2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9" name="Rectangle 198"/>
            <p:cNvSpPr/>
            <p:nvPr/>
          </p:nvSpPr>
          <p:spPr>
            <a:xfrm>
              <a:off x="2882" y="276"/>
              <a:ext cx="38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8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sp>
        <p:nvSpPr>
          <p:cNvPr id="360648" name="Rectangle 200"/>
          <p:cNvSpPr>
            <a:spLocks noChangeArrowheads="1"/>
          </p:cNvSpPr>
          <p:nvPr/>
        </p:nvSpPr>
        <p:spPr bwMode="auto">
          <a:xfrm>
            <a:off x="460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环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622" grpId="0" animBg="1"/>
      <p:bldP spid="360627" grpId="0" animBg="1"/>
      <p:bldP spid="360632" grpId="0" animBg="1"/>
      <p:bldP spid="360633" grpId="0" animBg="1"/>
      <p:bldP spid="360638" grpId="0" animBg="1"/>
      <p:bldP spid="3606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EA9C4F-FC38-40B2-970D-C0C112AEE95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15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361475" name="Oval 3"/>
          <p:cNvSpPr/>
          <p:nvPr/>
        </p:nvSpPr>
        <p:spPr>
          <a:xfrm>
            <a:off x="1598613" y="2633663"/>
            <a:ext cx="2325687" cy="2371725"/>
          </a:xfrm>
          <a:prstGeom prst="ellipse">
            <a:avLst/>
          </a:prstGeom>
          <a:noFill/>
          <a:ln w="190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1946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8" y="744538"/>
            <a:ext cx="3914775" cy="118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FB2"/>
              </a:clrFrom>
              <a:clrTo>
                <a:srgbClr val="F6FFB2">
                  <a:alpha val="0"/>
                </a:srgbClr>
              </a:clrTo>
            </a:clrChange>
          </a:blip>
          <a:srcRect l="30008" t="32265" r="48210" b="48308"/>
          <a:stretch>
            <a:fillRect/>
          </a:stretch>
        </p:blipFill>
        <p:spPr>
          <a:xfrm>
            <a:off x="5561013" y="4624388"/>
            <a:ext cx="2492375" cy="1473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4" name="Group 6"/>
          <p:cNvGrpSpPr/>
          <p:nvPr/>
        </p:nvGrpSpPr>
        <p:grpSpPr>
          <a:xfrm>
            <a:off x="920750" y="2001838"/>
            <a:ext cx="3657600" cy="3657600"/>
            <a:chOff x="1398" y="1698"/>
            <a:chExt cx="2304" cy="2304"/>
          </a:xfrm>
        </p:grpSpPr>
        <p:sp>
          <p:nvSpPr>
            <p:cNvPr id="19662" name="Oval 7"/>
            <p:cNvSpPr/>
            <p:nvPr/>
          </p:nvSpPr>
          <p:spPr>
            <a:xfrm>
              <a:off x="1398" y="1698"/>
              <a:ext cx="2304" cy="2304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663" name="Oval 8"/>
            <p:cNvSpPr/>
            <p:nvPr/>
          </p:nvSpPr>
          <p:spPr>
            <a:xfrm>
              <a:off x="1974" y="2268"/>
              <a:ext cx="1152" cy="1152"/>
            </a:xfrm>
            <a:prstGeom prst="ellipse">
              <a:avLst/>
            </a:prstGeom>
            <a:noFill/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465" name="Group 9"/>
          <p:cNvGrpSpPr/>
          <p:nvPr/>
        </p:nvGrpSpPr>
        <p:grpSpPr>
          <a:xfrm>
            <a:off x="795338" y="660400"/>
            <a:ext cx="3905250" cy="5133975"/>
            <a:chOff x="1998" y="987"/>
            <a:chExt cx="1764" cy="2317"/>
          </a:xfrm>
        </p:grpSpPr>
        <p:sp>
          <p:nvSpPr>
            <p:cNvPr id="19548" name="Freeform 10"/>
            <p:cNvSpPr/>
            <p:nvPr/>
          </p:nvSpPr>
          <p:spPr>
            <a:xfrm>
              <a:off x="2018" y="1247"/>
              <a:ext cx="113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9" name="Freeform 11"/>
            <p:cNvSpPr/>
            <p:nvPr/>
          </p:nvSpPr>
          <p:spPr>
            <a:xfrm>
              <a:off x="2154" y="1247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0" name="Freeform 12"/>
            <p:cNvSpPr/>
            <p:nvPr/>
          </p:nvSpPr>
          <p:spPr>
            <a:xfrm>
              <a:off x="2201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1" name="Freeform 13"/>
            <p:cNvSpPr/>
            <p:nvPr/>
          </p:nvSpPr>
          <p:spPr>
            <a:xfrm>
              <a:off x="2341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2" name="Freeform 14"/>
            <p:cNvSpPr/>
            <p:nvPr/>
          </p:nvSpPr>
          <p:spPr>
            <a:xfrm>
              <a:off x="2388" y="1247"/>
              <a:ext cx="112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3" name="Freeform 15"/>
            <p:cNvSpPr/>
            <p:nvPr/>
          </p:nvSpPr>
          <p:spPr>
            <a:xfrm>
              <a:off x="2259" y="1375"/>
              <a:ext cx="1" cy="113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4" name="Freeform 16"/>
            <p:cNvSpPr/>
            <p:nvPr/>
          </p:nvSpPr>
          <p:spPr>
            <a:xfrm>
              <a:off x="2259" y="1329"/>
              <a:ext cx="1" cy="2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5" name="Freeform 17"/>
            <p:cNvSpPr/>
            <p:nvPr/>
          </p:nvSpPr>
          <p:spPr>
            <a:xfrm>
              <a:off x="2259" y="1188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6" name="Freeform 18"/>
            <p:cNvSpPr/>
            <p:nvPr/>
          </p:nvSpPr>
          <p:spPr>
            <a:xfrm>
              <a:off x="2259" y="1142"/>
              <a:ext cx="1" cy="23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7" name="Freeform 19"/>
            <p:cNvSpPr/>
            <p:nvPr/>
          </p:nvSpPr>
          <p:spPr>
            <a:xfrm>
              <a:off x="2259" y="1006"/>
              <a:ext cx="1" cy="112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8" name="Freeform 20"/>
            <p:cNvSpPr/>
            <p:nvPr/>
          </p:nvSpPr>
          <p:spPr>
            <a:xfrm>
              <a:off x="2500" y="1247"/>
              <a:ext cx="119" cy="1"/>
            </a:xfrm>
            <a:custGeom>
              <a:avLst/>
              <a:gdLst>
                <a:gd name="txL" fmla="*/ 0 w 1068"/>
                <a:gd name="txT" fmla="*/ 0 h 1"/>
                <a:gd name="txR" fmla="*/ 1068 w 106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7" y="0"/>
                </a:cxn>
                <a:cxn ang="0">
                  <a:pos x="1068" y="0"/>
                </a:cxn>
              </a:cxnLst>
              <a:rect l="txL" t="txT" r="txR" b="txB"/>
              <a:pathLst>
                <a:path w="1068" h="1">
                  <a:moveTo>
                    <a:pt x="0" y="0"/>
                  </a:moveTo>
                  <a:lnTo>
                    <a:pt x="1067" y="0"/>
                  </a:lnTo>
                  <a:lnTo>
                    <a:pt x="1068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59" name="Freeform 21"/>
            <p:cNvSpPr/>
            <p:nvPr/>
          </p:nvSpPr>
          <p:spPr>
            <a:xfrm>
              <a:off x="2642" y="1247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0" name="Freeform 22"/>
            <p:cNvSpPr/>
            <p:nvPr/>
          </p:nvSpPr>
          <p:spPr>
            <a:xfrm>
              <a:off x="2689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1" name="Freeform 23"/>
            <p:cNvSpPr/>
            <p:nvPr/>
          </p:nvSpPr>
          <p:spPr>
            <a:xfrm>
              <a:off x="2829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2" name="Freeform 24"/>
            <p:cNvSpPr/>
            <p:nvPr/>
          </p:nvSpPr>
          <p:spPr>
            <a:xfrm>
              <a:off x="2876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3" name="Freeform 25"/>
            <p:cNvSpPr/>
            <p:nvPr/>
          </p:nvSpPr>
          <p:spPr>
            <a:xfrm>
              <a:off x="3016" y="1247"/>
              <a:ext cx="23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4" name="Freeform 26"/>
            <p:cNvSpPr/>
            <p:nvPr/>
          </p:nvSpPr>
          <p:spPr>
            <a:xfrm>
              <a:off x="3063" y="1247"/>
              <a:ext cx="116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5" name="Freeform 27"/>
            <p:cNvSpPr/>
            <p:nvPr/>
          </p:nvSpPr>
          <p:spPr>
            <a:xfrm>
              <a:off x="3203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6" name="Freeform 28"/>
            <p:cNvSpPr/>
            <p:nvPr/>
          </p:nvSpPr>
          <p:spPr>
            <a:xfrm>
              <a:off x="3249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7" name="Freeform 29"/>
            <p:cNvSpPr/>
            <p:nvPr/>
          </p:nvSpPr>
          <p:spPr>
            <a:xfrm>
              <a:off x="3390" y="1247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8" name="Freeform 30"/>
            <p:cNvSpPr/>
            <p:nvPr/>
          </p:nvSpPr>
          <p:spPr>
            <a:xfrm>
              <a:off x="3436" y="1247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69" name="Freeform 31"/>
            <p:cNvSpPr/>
            <p:nvPr/>
          </p:nvSpPr>
          <p:spPr>
            <a:xfrm>
              <a:off x="3576" y="1247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0" name="Freeform 32"/>
            <p:cNvSpPr/>
            <p:nvPr/>
          </p:nvSpPr>
          <p:spPr>
            <a:xfrm>
              <a:off x="3623" y="1247"/>
              <a:ext cx="119" cy="1"/>
            </a:xfrm>
            <a:custGeom>
              <a:avLst/>
              <a:gdLst>
                <a:gd name="txL" fmla="*/ 0 w 1067"/>
                <a:gd name="txT" fmla="*/ 0 h 1"/>
                <a:gd name="txR" fmla="*/ 1067 w 106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6" y="0"/>
                </a:cxn>
                <a:cxn ang="0">
                  <a:pos x="1067" y="0"/>
                </a:cxn>
              </a:cxnLst>
              <a:rect l="txL" t="txT" r="txR" b="txB"/>
              <a:pathLst>
                <a:path w="1067" h="1">
                  <a:moveTo>
                    <a:pt x="0" y="0"/>
                  </a:moveTo>
                  <a:lnTo>
                    <a:pt x="1066" y="0"/>
                  </a:lnTo>
                  <a:lnTo>
                    <a:pt x="106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1" name="Freeform 33"/>
            <p:cNvSpPr/>
            <p:nvPr/>
          </p:nvSpPr>
          <p:spPr>
            <a:xfrm>
              <a:off x="3501" y="1375"/>
              <a:ext cx="1" cy="113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2" name="Freeform 34"/>
            <p:cNvSpPr/>
            <p:nvPr/>
          </p:nvSpPr>
          <p:spPr>
            <a:xfrm>
              <a:off x="3501" y="1329"/>
              <a:ext cx="1" cy="2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3" name="Freeform 35"/>
            <p:cNvSpPr/>
            <p:nvPr/>
          </p:nvSpPr>
          <p:spPr>
            <a:xfrm>
              <a:off x="3501" y="1188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4" name="Freeform 36"/>
            <p:cNvSpPr/>
            <p:nvPr/>
          </p:nvSpPr>
          <p:spPr>
            <a:xfrm>
              <a:off x="3501" y="1142"/>
              <a:ext cx="1" cy="23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5" name="Freeform 37"/>
            <p:cNvSpPr/>
            <p:nvPr/>
          </p:nvSpPr>
          <p:spPr>
            <a:xfrm>
              <a:off x="3501" y="1006"/>
              <a:ext cx="1" cy="112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6" name="Freeform 38"/>
            <p:cNvSpPr/>
            <p:nvPr/>
          </p:nvSpPr>
          <p:spPr>
            <a:xfrm>
              <a:off x="2880" y="1367"/>
              <a:ext cx="1" cy="122"/>
            </a:xfrm>
            <a:custGeom>
              <a:avLst/>
              <a:gdLst>
                <a:gd name="txL" fmla="*/ 0 w 1"/>
                <a:gd name="txT" fmla="*/ 0 h 1102"/>
                <a:gd name="txR" fmla="*/ 1 w 1"/>
                <a:gd name="txB" fmla="*/ 1102 h 1102"/>
              </a:gdLst>
              <a:ahLst/>
              <a:cxnLst>
                <a:cxn ang="0">
                  <a:pos x="0" y="110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2">
                  <a:moveTo>
                    <a:pt x="0" y="110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7" name="Freeform 39"/>
            <p:cNvSpPr/>
            <p:nvPr/>
          </p:nvSpPr>
          <p:spPr>
            <a:xfrm>
              <a:off x="2880" y="1320"/>
              <a:ext cx="1" cy="2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8" name="Freeform 40"/>
            <p:cNvSpPr/>
            <p:nvPr/>
          </p:nvSpPr>
          <p:spPr>
            <a:xfrm>
              <a:off x="2880" y="1180"/>
              <a:ext cx="1" cy="116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79" name="Freeform 41"/>
            <p:cNvSpPr/>
            <p:nvPr/>
          </p:nvSpPr>
          <p:spPr>
            <a:xfrm>
              <a:off x="2880" y="1133"/>
              <a:ext cx="1" cy="23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0" name="Freeform 42"/>
            <p:cNvSpPr/>
            <p:nvPr/>
          </p:nvSpPr>
          <p:spPr>
            <a:xfrm>
              <a:off x="2880" y="987"/>
              <a:ext cx="1" cy="122"/>
            </a:xfrm>
            <a:custGeom>
              <a:avLst/>
              <a:gdLst>
                <a:gd name="txL" fmla="*/ 0 w 1"/>
                <a:gd name="txT" fmla="*/ 0 h 1103"/>
                <a:gd name="txR" fmla="*/ 1 w 1"/>
                <a:gd name="txB" fmla="*/ 1103 h 1103"/>
              </a:gdLst>
              <a:ahLst/>
              <a:cxnLst>
                <a:cxn ang="0">
                  <a:pos x="0" y="110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3">
                  <a:moveTo>
                    <a:pt x="0" y="110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1" name="Freeform 43"/>
            <p:cNvSpPr/>
            <p:nvPr/>
          </p:nvSpPr>
          <p:spPr>
            <a:xfrm>
              <a:off x="1998" y="2421"/>
              <a:ext cx="100" cy="1"/>
            </a:xfrm>
            <a:custGeom>
              <a:avLst/>
              <a:gdLst>
                <a:gd name="txL" fmla="*/ 0 w 897"/>
                <a:gd name="txT" fmla="*/ 0 h 1"/>
                <a:gd name="txR" fmla="*/ 897 w 89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96" y="0"/>
                </a:cxn>
                <a:cxn ang="0">
                  <a:pos x="897" y="0"/>
                </a:cxn>
              </a:cxnLst>
              <a:rect l="txL" t="txT" r="txR" b="txB"/>
              <a:pathLst>
                <a:path w="897" h="1">
                  <a:moveTo>
                    <a:pt x="0" y="0"/>
                  </a:moveTo>
                  <a:lnTo>
                    <a:pt x="896" y="0"/>
                  </a:lnTo>
                  <a:lnTo>
                    <a:pt x="89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2" name="Freeform 44"/>
            <p:cNvSpPr/>
            <p:nvPr/>
          </p:nvSpPr>
          <p:spPr>
            <a:xfrm>
              <a:off x="2121" y="2421"/>
              <a:ext cx="23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3" name="Freeform 45"/>
            <p:cNvSpPr/>
            <p:nvPr/>
          </p:nvSpPr>
          <p:spPr>
            <a:xfrm>
              <a:off x="2168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0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0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4" name="Freeform 46"/>
            <p:cNvSpPr/>
            <p:nvPr/>
          </p:nvSpPr>
          <p:spPr>
            <a:xfrm>
              <a:off x="2308" y="2421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5" name="Freeform 47"/>
            <p:cNvSpPr/>
            <p:nvPr/>
          </p:nvSpPr>
          <p:spPr>
            <a:xfrm>
              <a:off x="2354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6" name="Freeform 48"/>
            <p:cNvSpPr/>
            <p:nvPr/>
          </p:nvSpPr>
          <p:spPr>
            <a:xfrm>
              <a:off x="2495" y="2421"/>
              <a:ext cx="23" cy="1"/>
            </a:xfrm>
            <a:custGeom>
              <a:avLst/>
              <a:gdLst>
                <a:gd name="txL" fmla="*/ 0 w 210"/>
                <a:gd name="txT" fmla="*/ 0 h 1"/>
                <a:gd name="txR" fmla="*/ 210 w 210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9" y="0"/>
                </a:cxn>
                <a:cxn ang="0">
                  <a:pos x="210" y="0"/>
                </a:cxn>
              </a:cxnLst>
              <a:rect l="txL" t="txT" r="txR" b="txB"/>
              <a:pathLst>
                <a:path w="210" h="1">
                  <a:moveTo>
                    <a:pt x="0" y="0"/>
                  </a:moveTo>
                  <a:lnTo>
                    <a:pt x="209" y="0"/>
                  </a:lnTo>
                  <a:lnTo>
                    <a:pt x="21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7" name="Freeform 49"/>
            <p:cNvSpPr/>
            <p:nvPr/>
          </p:nvSpPr>
          <p:spPr>
            <a:xfrm>
              <a:off x="2541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8" name="Freeform 50"/>
            <p:cNvSpPr/>
            <p:nvPr/>
          </p:nvSpPr>
          <p:spPr>
            <a:xfrm>
              <a:off x="2681" y="2421"/>
              <a:ext cx="2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89" name="Freeform 51"/>
            <p:cNvSpPr/>
            <p:nvPr/>
          </p:nvSpPr>
          <p:spPr>
            <a:xfrm>
              <a:off x="2728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0" name="Freeform 52"/>
            <p:cNvSpPr/>
            <p:nvPr/>
          </p:nvSpPr>
          <p:spPr>
            <a:xfrm>
              <a:off x="2868" y="2421"/>
              <a:ext cx="24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1" name="Freeform 53"/>
            <p:cNvSpPr/>
            <p:nvPr/>
          </p:nvSpPr>
          <p:spPr>
            <a:xfrm>
              <a:off x="2915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2" name="Freeform 54"/>
            <p:cNvSpPr/>
            <p:nvPr/>
          </p:nvSpPr>
          <p:spPr>
            <a:xfrm>
              <a:off x="3055" y="2421"/>
              <a:ext cx="24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3" name="Freeform 55"/>
            <p:cNvSpPr/>
            <p:nvPr/>
          </p:nvSpPr>
          <p:spPr>
            <a:xfrm>
              <a:off x="3102" y="2421"/>
              <a:ext cx="117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4" name="Freeform 56"/>
            <p:cNvSpPr/>
            <p:nvPr/>
          </p:nvSpPr>
          <p:spPr>
            <a:xfrm>
              <a:off x="3242" y="2421"/>
              <a:ext cx="23" cy="1"/>
            </a:xfrm>
            <a:custGeom>
              <a:avLst/>
              <a:gdLst>
                <a:gd name="txL" fmla="*/ 0 w 210"/>
                <a:gd name="txT" fmla="*/ 0 h 1"/>
                <a:gd name="txR" fmla="*/ 210 w 210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09" y="0"/>
                </a:cxn>
                <a:cxn ang="0">
                  <a:pos x="210" y="0"/>
                </a:cxn>
              </a:cxnLst>
              <a:rect l="txL" t="txT" r="txR" b="txB"/>
              <a:pathLst>
                <a:path w="210" h="1">
                  <a:moveTo>
                    <a:pt x="0" y="0"/>
                  </a:moveTo>
                  <a:lnTo>
                    <a:pt x="209" y="0"/>
                  </a:lnTo>
                  <a:lnTo>
                    <a:pt x="21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5" name="Freeform 57"/>
            <p:cNvSpPr/>
            <p:nvPr/>
          </p:nvSpPr>
          <p:spPr>
            <a:xfrm>
              <a:off x="3289" y="2421"/>
              <a:ext cx="116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6" name="Freeform 58"/>
            <p:cNvSpPr/>
            <p:nvPr/>
          </p:nvSpPr>
          <p:spPr>
            <a:xfrm>
              <a:off x="3429" y="2421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7" name="Freeform 59"/>
            <p:cNvSpPr/>
            <p:nvPr/>
          </p:nvSpPr>
          <p:spPr>
            <a:xfrm>
              <a:off x="3476" y="2421"/>
              <a:ext cx="116" cy="1"/>
            </a:xfrm>
            <a:custGeom>
              <a:avLst/>
              <a:gdLst>
                <a:gd name="txL" fmla="*/ 0 w 1051"/>
                <a:gd name="txT" fmla="*/ 0 h 1"/>
                <a:gd name="txR" fmla="*/ 1051 w 105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0" y="0"/>
                </a:cxn>
                <a:cxn ang="0">
                  <a:pos x="1051" y="0"/>
                </a:cxn>
              </a:cxnLst>
              <a:rect l="txL" t="txT" r="txR" b="txB"/>
              <a:pathLst>
                <a:path w="1051" h="1">
                  <a:moveTo>
                    <a:pt x="0" y="0"/>
                  </a:moveTo>
                  <a:lnTo>
                    <a:pt x="1050" y="0"/>
                  </a:lnTo>
                  <a:lnTo>
                    <a:pt x="105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8" name="Freeform 60"/>
            <p:cNvSpPr/>
            <p:nvPr/>
          </p:nvSpPr>
          <p:spPr>
            <a:xfrm>
              <a:off x="3616" y="2421"/>
              <a:ext cx="2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99" name="Freeform 61"/>
            <p:cNvSpPr/>
            <p:nvPr/>
          </p:nvSpPr>
          <p:spPr>
            <a:xfrm>
              <a:off x="3662" y="2421"/>
              <a:ext cx="100" cy="1"/>
            </a:xfrm>
            <a:custGeom>
              <a:avLst/>
              <a:gdLst>
                <a:gd name="txL" fmla="*/ 0 w 897"/>
                <a:gd name="txT" fmla="*/ 0 h 1"/>
                <a:gd name="txR" fmla="*/ 897 w 89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96" y="0"/>
                </a:cxn>
                <a:cxn ang="0">
                  <a:pos x="897" y="0"/>
                </a:cxn>
              </a:cxnLst>
              <a:rect l="txL" t="txT" r="txR" b="txB"/>
              <a:pathLst>
                <a:path w="897" h="1">
                  <a:moveTo>
                    <a:pt x="0" y="0"/>
                  </a:moveTo>
                  <a:lnTo>
                    <a:pt x="896" y="0"/>
                  </a:lnTo>
                  <a:lnTo>
                    <a:pt x="89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0" name="Freeform 62"/>
            <p:cNvSpPr/>
            <p:nvPr/>
          </p:nvSpPr>
          <p:spPr>
            <a:xfrm>
              <a:off x="2880" y="3204"/>
              <a:ext cx="1" cy="100"/>
            </a:xfrm>
            <a:custGeom>
              <a:avLst/>
              <a:gdLst>
                <a:gd name="txL" fmla="*/ 0 w 1"/>
                <a:gd name="txT" fmla="*/ 0 h 897"/>
                <a:gd name="txR" fmla="*/ 1 w 1"/>
                <a:gd name="txB" fmla="*/ 897 h 897"/>
              </a:gdLst>
              <a:ahLst/>
              <a:cxnLst>
                <a:cxn ang="0">
                  <a:pos x="0" y="897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897">
                  <a:moveTo>
                    <a:pt x="0" y="89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1" name="Freeform 63"/>
            <p:cNvSpPr/>
            <p:nvPr/>
          </p:nvSpPr>
          <p:spPr>
            <a:xfrm>
              <a:off x="2880" y="3157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2" name="Freeform 64"/>
            <p:cNvSpPr/>
            <p:nvPr/>
          </p:nvSpPr>
          <p:spPr>
            <a:xfrm>
              <a:off x="2880" y="3017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3" name="Freeform 65"/>
            <p:cNvSpPr/>
            <p:nvPr/>
          </p:nvSpPr>
          <p:spPr>
            <a:xfrm>
              <a:off x="2880" y="2970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4" name="Freeform 66"/>
            <p:cNvSpPr/>
            <p:nvPr/>
          </p:nvSpPr>
          <p:spPr>
            <a:xfrm>
              <a:off x="2880" y="2830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5" name="Freeform 67"/>
            <p:cNvSpPr/>
            <p:nvPr/>
          </p:nvSpPr>
          <p:spPr>
            <a:xfrm>
              <a:off x="2880" y="2783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6" name="Freeform 68"/>
            <p:cNvSpPr/>
            <p:nvPr/>
          </p:nvSpPr>
          <p:spPr>
            <a:xfrm>
              <a:off x="2880" y="2643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7" name="Freeform 69"/>
            <p:cNvSpPr/>
            <p:nvPr/>
          </p:nvSpPr>
          <p:spPr>
            <a:xfrm>
              <a:off x="2880" y="2596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8" name="Freeform 70"/>
            <p:cNvSpPr/>
            <p:nvPr/>
          </p:nvSpPr>
          <p:spPr>
            <a:xfrm>
              <a:off x="2880" y="2456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09" name="Freeform 71"/>
            <p:cNvSpPr/>
            <p:nvPr/>
          </p:nvSpPr>
          <p:spPr>
            <a:xfrm>
              <a:off x="2880" y="2409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0" name="Freeform 72"/>
            <p:cNvSpPr/>
            <p:nvPr/>
          </p:nvSpPr>
          <p:spPr>
            <a:xfrm>
              <a:off x="2880" y="2269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1" name="Freeform 73"/>
            <p:cNvSpPr/>
            <p:nvPr/>
          </p:nvSpPr>
          <p:spPr>
            <a:xfrm>
              <a:off x="2880" y="2222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2" name="Freeform 74"/>
            <p:cNvSpPr/>
            <p:nvPr/>
          </p:nvSpPr>
          <p:spPr>
            <a:xfrm>
              <a:off x="2880" y="2082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3" name="Freeform 75"/>
            <p:cNvSpPr/>
            <p:nvPr/>
          </p:nvSpPr>
          <p:spPr>
            <a:xfrm>
              <a:off x="2880" y="2035"/>
              <a:ext cx="1" cy="24"/>
            </a:xfrm>
            <a:custGeom>
              <a:avLst/>
              <a:gdLst>
                <a:gd name="txL" fmla="*/ 0 w 1"/>
                <a:gd name="txT" fmla="*/ 0 h 210"/>
                <a:gd name="txR" fmla="*/ 1 w 1"/>
                <a:gd name="txB" fmla="*/ 210 h 210"/>
              </a:gdLst>
              <a:ahLst/>
              <a:cxnLst>
                <a:cxn ang="0">
                  <a:pos x="0" y="21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0">
                  <a:moveTo>
                    <a:pt x="0" y="210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4" name="Freeform 76"/>
            <p:cNvSpPr/>
            <p:nvPr/>
          </p:nvSpPr>
          <p:spPr>
            <a:xfrm>
              <a:off x="2880" y="1895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5" name="Freeform 77"/>
            <p:cNvSpPr/>
            <p:nvPr/>
          </p:nvSpPr>
          <p:spPr>
            <a:xfrm>
              <a:off x="2880" y="1848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6" name="Freeform 78"/>
            <p:cNvSpPr/>
            <p:nvPr/>
          </p:nvSpPr>
          <p:spPr>
            <a:xfrm>
              <a:off x="2880" y="1708"/>
              <a:ext cx="1" cy="117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7" name="Freeform 79"/>
            <p:cNvSpPr/>
            <p:nvPr/>
          </p:nvSpPr>
          <p:spPr>
            <a:xfrm>
              <a:off x="2880" y="1661"/>
              <a:ext cx="1" cy="24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8" name="Freeform 80"/>
            <p:cNvSpPr/>
            <p:nvPr/>
          </p:nvSpPr>
          <p:spPr>
            <a:xfrm>
              <a:off x="2880" y="1538"/>
              <a:ext cx="1" cy="100"/>
            </a:xfrm>
            <a:custGeom>
              <a:avLst/>
              <a:gdLst>
                <a:gd name="txL" fmla="*/ 0 w 1"/>
                <a:gd name="txT" fmla="*/ 0 h 897"/>
                <a:gd name="txR" fmla="*/ 1 w 1"/>
                <a:gd name="txB" fmla="*/ 897 h 897"/>
              </a:gdLst>
              <a:ahLst/>
              <a:cxnLst>
                <a:cxn ang="0">
                  <a:pos x="0" y="897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897">
                  <a:moveTo>
                    <a:pt x="0" y="89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19" name="Freeform 81"/>
            <p:cNvSpPr/>
            <p:nvPr/>
          </p:nvSpPr>
          <p:spPr>
            <a:xfrm>
              <a:off x="3489" y="2306"/>
              <a:ext cx="12" cy="115"/>
            </a:xfrm>
            <a:custGeom>
              <a:avLst/>
              <a:gdLst>
                <a:gd name="txL" fmla="*/ 0 w 102"/>
                <a:gd name="txT" fmla="*/ 0 h 1038"/>
                <a:gd name="txR" fmla="*/ 102 w 102"/>
                <a:gd name="txB" fmla="*/ 1038 h 1038"/>
              </a:gdLst>
              <a:ahLst/>
              <a:cxnLst>
                <a:cxn ang="0">
                  <a:pos x="102" y="1038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02" h="1038">
                  <a:moveTo>
                    <a:pt x="102" y="1038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0" name="Freeform 82"/>
            <p:cNvSpPr/>
            <p:nvPr/>
          </p:nvSpPr>
          <p:spPr>
            <a:xfrm>
              <a:off x="3477" y="2261"/>
              <a:ext cx="7" cy="22"/>
            </a:xfrm>
            <a:custGeom>
              <a:avLst/>
              <a:gdLst>
                <a:gd name="txL" fmla="*/ 0 w 60"/>
                <a:gd name="txT" fmla="*/ 0 h 199"/>
                <a:gd name="txR" fmla="*/ 60 w 60"/>
                <a:gd name="txB" fmla="*/ 199 h 199"/>
              </a:gdLst>
              <a:ahLst/>
              <a:cxnLst>
                <a:cxn ang="0">
                  <a:pos x="60" y="19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60" h="199">
                  <a:moveTo>
                    <a:pt x="60" y="19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1" name="Freeform 83"/>
            <p:cNvSpPr/>
            <p:nvPr/>
          </p:nvSpPr>
          <p:spPr>
            <a:xfrm>
              <a:off x="3426" y="2132"/>
              <a:ext cx="44" cy="107"/>
            </a:xfrm>
            <a:custGeom>
              <a:avLst/>
              <a:gdLst>
                <a:gd name="txL" fmla="*/ 0 w 397"/>
                <a:gd name="txT" fmla="*/ 0 h 959"/>
                <a:gd name="txR" fmla="*/ 397 w 397"/>
                <a:gd name="txB" fmla="*/ 959 h 959"/>
              </a:gdLst>
              <a:ahLst/>
              <a:cxnLst>
                <a:cxn ang="0">
                  <a:pos x="397" y="959"/>
                </a:cxn>
                <a:cxn ang="0">
                  <a:pos x="246" y="46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397" h="959">
                  <a:moveTo>
                    <a:pt x="397" y="959"/>
                  </a:moveTo>
                  <a:lnTo>
                    <a:pt x="246" y="46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2" name="Freeform 84"/>
            <p:cNvSpPr/>
            <p:nvPr/>
          </p:nvSpPr>
          <p:spPr>
            <a:xfrm>
              <a:off x="3404" y="2091"/>
              <a:ext cx="11" cy="21"/>
            </a:xfrm>
            <a:custGeom>
              <a:avLst/>
              <a:gdLst>
                <a:gd name="txL" fmla="*/ 0 w 97"/>
                <a:gd name="txT" fmla="*/ 0 h 185"/>
                <a:gd name="txR" fmla="*/ 97 w 97"/>
                <a:gd name="txB" fmla="*/ 185 h 185"/>
              </a:gdLst>
              <a:ahLst/>
              <a:cxnLst>
                <a:cxn ang="0">
                  <a:pos x="97" y="18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97" h="185">
                  <a:moveTo>
                    <a:pt x="97" y="18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3" name="Freeform 85"/>
            <p:cNvSpPr/>
            <p:nvPr/>
          </p:nvSpPr>
          <p:spPr>
            <a:xfrm>
              <a:off x="3319" y="1982"/>
              <a:ext cx="73" cy="89"/>
            </a:xfrm>
            <a:custGeom>
              <a:avLst/>
              <a:gdLst>
                <a:gd name="txL" fmla="*/ 0 w 662"/>
                <a:gd name="txT" fmla="*/ 0 h 806"/>
                <a:gd name="txR" fmla="*/ 662 w 662"/>
                <a:gd name="txB" fmla="*/ 806 h 806"/>
              </a:gdLst>
              <a:ahLst/>
              <a:cxnLst>
                <a:cxn ang="0">
                  <a:pos x="662" y="80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662" h="806">
                  <a:moveTo>
                    <a:pt x="662" y="80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4" name="Freeform 86"/>
            <p:cNvSpPr/>
            <p:nvPr/>
          </p:nvSpPr>
          <p:spPr>
            <a:xfrm>
              <a:off x="3283" y="1952"/>
              <a:ext cx="18" cy="15"/>
            </a:xfrm>
            <a:custGeom>
              <a:avLst/>
              <a:gdLst>
                <a:gd name="txL" fmla="*/ 0 w 162"/>
                <a:gd name="txT" fmla="*/ 0 h 132"/>
                <a:gd name="txR" fmla="*/ 162 w 162"/>
                <a:gd name="txB" fmla="*/ 132 h 132"/>
              </a:gdLst>
              <a:ahLst/>
              <a:cxnLst>
                <a:cxn ang="0">
                  <a:pos x="162" y="13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62" h="132">
                  <a:moveTo>
                    <a:pt x="162" y="13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5" name="Freeform 87"/>
            <p:cNvSpPr/>
            <p:nvPr/>
          </p:nvSpPr>
          <p:spPr>
            <a:xfrm>
              <a:off x="3169" y="1874"/>
              <a:ext cx="96" cy="64"/>
            </a:xfrm>
            <a:custGeom>
              <a:avLst/>
              <a:gdLst>
                <a:gd name="txL" fmla="*/ 0 w 868"/>
                <a:gd name="txT" fmla="*/ 0 h 568"/>
                <a:gd name="txR" fmla="*/ 868 w 868"/>
                <a:gd name="txB" fmla="*/ 568 h 568"/>
              </a:gdLst>
              <a:ahLst/>
              <a:cxnLst>
                <a:cxn ang="0">
                  <a:pos x="868" y="568"/>
                </a:cxn>
                <a:cxn ang="0">
                  <a:pos x="506" y="270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868" h="568">
                  <a:moveTo>
                    <a:pt x="868" y="568"/>
                  </a:moveTo>
                  <a:lnTo>
                    <a:pt x="506" y="270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6" name="Freeform 88"/>
            <p:cNvSpPr/>
            <p:nvPr/>
          </p:nvSpPr>
          <p:spPr>
            <a:xfrm>
              <a:off x="3128" y="1853"/>
              <a:ext cx="20" cy="10"/>
            </a:xfrm>
            <a:custGeom>
              <a:avLst/>
              <a:gdLst>
                <a:gd name="txL" fmla="*/ 0 w 183"/>
                <a:gd name="txT" fmla="*/ 0 h 98"/>
                <a:gd name="txR" fmla="*/ 183 w 183"/>
                <a:gd name="txB" fmla="*/ 98 h 98"/>
              </a:gdLst>
              <a:ahLst/>
              <a:cxnLst>
                <a:cxn ang="0">
                  <a:pos x="183" y="98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83" h="98">
                  <a:moveTo>
                    <a:pt x="183" y="98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7" name="Freeform 89"/>
            <p:cNvSpPr/>
            <p:nvPr/>
          </p:nvSpPr>
          <p:spPr>
            <a:xfrm>
              <a:off x="2995" y="1811"/>
              <a:ext cx="111" cy="33"/>
            </a:xfrm>
            <a:custGeom>
              <a:avLst/>
              <a:gdLst>
                <a:gd name="txL" fmla="*/ 0 w 1000"/>
                <a:gd name="txT" fmla="*/ 0 h 293"/>
                <a:gd name="txR" fmla="*/ 1000 w 1000"/>
                <a:gd name="txB" fmla="*/ 293 h 293"/>
              </a:gdLst>
              <a:ahLst/>
              <a:cxnLst>
                <a:cxn ang="0">
                  <a:pos x="1000" y="293"/>
                </a:cxn>
                <a:cxn ang="0">
                  <a:pos x="52" y="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000" h="293">
                  <a:moveTo>
                    <a:pt x="1000" y="293"/>
                  </a:moveTo>
                  <a:lnTo>
                    <a:pt x="52" y="5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8" name="Freeform 90"/>
            <p:cNvSpPr/>
            <p:nvPr/>
          </p:nvSpPr>
          <p:spPr>
            <a:xfrm>
              <a:off x="2949" y="1807"/>
              <a:ext cx="23" cy="2"/>
            </a:xfrm>
            <a:custGeom>
              <a:avLst/>
              <a:gdLst>
                <a:gd name="txL" fmla="*/ 0 w 208"/>
                <a:gd name="txT" fmla="*/ 0 h 21"/>
                <a:gd name="txR" fmla="*/ 208 w 208"/>
                <a:gd name="txB" fmla="*/ 21 h 21"/>
              </a:gdLst>
              <a:ahLst/>
              <a:cxnLst>
                <a:cxn ang="0">
                  <a:pos x="208" y="2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08" h="21">
                  <a:moveTo>
                    <a:pt x="208" y="2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29" name="Freeform 91"/>
            <p:cNvSpPr/>
            <p:nvPr/>
          </p:nvSpPr>
          <p:spPr>
            <a:xfrm>
              <a:off x="2811" y="1800"/>
              <a:ext cx="115" cy="7"/>
            </a:xfrm>
            <a:custGeom>
              <a:avLst/>
              <a:gdLst>
                <a:gd name="txL" fmla="*/ 0 w 1037"/>
                <a:gd name="txT" fmla="*/ 0 h 61"/>
                <a:gd name="txR" fmla="*/ 1037 w 1037"/>
                <a:gd name="txB" fmla="*/ 61 h 61"/>
              </a:gdLst>
              <a:ahLst/>
              <a:cxnLst>
                <a:cxn ang="0">
                  <a:pos x="1037" y="40"/>
                </a:cxn>
                <a:cxn ang="0">
                  <a:pos x="622" y="0"/>
                </a:cxn>
                <a:cxn ang="0">
                  <a:pos x="0" y="61"/>
                </a:cxn>
                <a:cxn ang="0">
                  <a:pos x="1" y="61"/>
                </a:cxn>
              </a:cxnLst>
              <a:rect l="txL" t="txT" r="txR" b="txB"/>
              <a:pathLst>
                <a:path w="1037" h="61">
                  <a:moveTo>
                    <a:pt x="1037" y="40"/>
                  </a:moveTo>
                  <a:lnTo>
                    <a:pt x="622" y="0"/>
                  </a:lnTo>
                  <a:lnTo>
                    <a:pt x="0" y="61"/>
                  </a:lnTo>
                  <a:lnTo>
                    <a:pt x="1" y="6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0" name="Freeform 92"/>
            <p:cNvSpPr/>
            <p:nvPr/>
          </p:nvSpPr>
          <p:spPr>
            <a:xfrm>
              <a:off x="2765" y="1809"/>
              <a:ext cx="23" cy="2"/>
            </a:xfrm>
            <a:custGeom>
              <a:avLst/>
              <a:gdLst>
                <a:gd name="txL" fmla="*/ 0 w 207"/>
                <a:gd name="txT" fmla="*/ 0 h 20"/>
                <a:gd name="txR" fmla="*/ 207 w 207"/>
                <a:gd name="txB" fmla="*/ 20 h 20"/>
              </a:gdLst>
              <a:ahLst/>
              <a:cxnLst>
                <a:cxn ang="0">
                  <a:pos x="207" y="0"/>
                </a:cxn>
                <a:cxn ang="0">
                  <a:pos x="0" y="20"/>
                </a:cxn>
                <a:cxn ang="0">
                  <a:pos x="1" y="20"/>
                </a:cxn>
              </a:cxnLst>
              <a:rect l="txL" t="txT" r="txR" b="txB"/>
              <a:pathLst>
                <a:path w="207" h="20">
                  <a:moveTo>
                    <a:pt x="207" y="0"/>
                  </a:moveTo>
                  <a:lnTo>
                    <a:pt x="0" y="20"/>
                  </a:lnTo>
                  <a:lnTo>
                    <a:pt x="1" y="2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1" name="Freeform 93"/>
            <p:cNvSpPr/>
            <p:nvPr/>
          </p:nvSpPr>
          <p:spPr>
            <a:xfrm>
              <a:off x="2632" y="1817"/>
              <a:ext cx="110" cy="36"/>
            </a:xfrm>
            <a:custGeom>
              <a:avLst/>
              <a:gdLst>
                <a:gd name="txL" fmla="*/ 0 w 991"/>
                <a:gd name="txT" fmla="*/ 0 h 322"/>
                <a:gd name="txR" fmla="*/ 991 w 991"/>
                <a:gd name="txB" fmla="*/ 322 h 322"/>
              </a:gdLst>
              <a:ahLst/>
              <a:cxnLst>
                <a:cxn ang="0">
                  <a:pos x="991" y="0"/>
                </a:cxn>
                <a:cxn ang="0">
                  <a:pos x="93" y="273"/>
                </a:cxn>
                <a:cxn ang="0">
                  <a:pos x="0" y="322"/>
                </a:cxn>
                <a:cxn ang="0">
                  <a:pos x="1" y="322"/>
                </a:cxn>
              </a:cxnLst>
              <a:rect l="txL" t="txT" r="txR" b="txB"/>
              <a:pathLst>
                <a:path w="991" h="322">
                  <a:moveTo>
                    <a:pt x="991" y="0"/>
                  </a:moveTo>
                  <a:lnTo>
                    <a:pt x="93" y="273"/>
                  </a:lnTo>
                  <a:lnTo>
                    <a:pt x="0" y="322"/>
                  </a:lnTo>
                  <a:lnTo>
                    <a:pt x="1" y="32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2" name="Freeform 94"/>
            <p:cNvSpPr/>
            <p:nvPr/>
          </p:nvSpPr>
          <p:spPr>
            <a:xfrm>
              <a:off x="2591" y="1863"/>
              <a:ext cx="21" cy="11"/>
            </a:xfrm>
            <a:custGeom>
              <a:avLst/>
              <a:gdLst>
                <a:gd name="txL" fmla="*/ 0 w 184"/>
                <a:gd name="txT" fmla="*/ 0 h 99"/>
                <a:gd name="txR" fmla="*/ 184 w 184"/>
                <a:gd name="txB" fmla="*/ 99 h 99"/>
              </a:gdLst>
              <a:ahLst/>
              <a:cxnLst>
                <a:cxn ang="0">
                  <a:pos x="184" y="0"/>
                </a:cxn>
                <a:cxn ang="0">
                  <a:pos x="0" y="99"/>
                </a:cxn>
                <a:cxn ang="0">
                  <a:pos x="1" y="99"/>
                </a:cxn>
              </a:cxnLst>
              <a:rect l="txL" t="txT" r="txR" b="txB"/>
              <a:pathLst>
                <a:path w="184" h="99">
                  <a:moveTo>
                    <a:pt x="184" y="0"/>
                  </a:moveTo>
                  <a:lnTo>
                    <a:pt x="0" y="99"/>
                  </a:lnTo>
                  <a:lnTo>
                    <a:pt x="1" y="99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3" name="Freeform 95"/>
            <p:cNvSpPr/>
            <p:nvPr/>
          </p:nvSpPr>
          <p:spPr>
            <a:xfrm>
              <a:off x="2477" y="1885"/>
              <a:ext cx="94" cy="67"/>
            </a:xfrm>
            <a:custGeom>
              <a:avLst/>
              <a:gdLst>
                <a:gd name="txL" fmla="*/ 0 w 845"/>
                <a:gd name="txT" fmla="*/ 0 h 604"/>
                <a:gd name="txR" fmla="*/ 845 w 845"/>
                <a:gd name="txB" fmla="*/ 604 h 604"/>
              </a:gdLst>
              <a:ahLst/>
              <a:cxnLst>
                <a:cxn ang="0">
                  <a:pos x="845" y="0"/>
                </a:cxn>
                <a:cxn ang="0">
                  <a:pos x="523" y="173"/>
                </a:cxn>
                <a:cxn ang="0">
                  <a:pos x="0" y="604"/>
                </a:cxn>
                <a:cxn ang="0">
                  <a:pos x="1" y="604"/>
                </a:cxn>
              </a:cxnLst>
              <a:rect l="txL" t="txT" r="txR" b="txB"/>
              <a:pathLst>
                <a:path w="845" h="604">
                  <a:moveTo>
                    <a:pt x="845" y="0"/>
                  </a:moveTo>
                  <a:lnTo>
                    <a:pt x="523" y="173"/>
                  </a:lnTo>
                  <a:lnTo>
                    <a:pt x="0" y="604"/>
                  </a:lnTo>
                  <a:lnTo>
                    <a:pt x="1" y="604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4" name="Freeform 96"/>
            <p:cNvSpPr/>
            <p:nvPr/>
          </p:nvSpPr>
          <p:spPr>
            <a:xfrm>
              <a:off x="2441" y="1967"/>
              <a:ext cx="18" cy="15"/>
            </a:xfrm>
            <a:custGeom>
              <a:avLst/>
              <a:gdLst>
                <a:gd name="txL" fmla="*/ 0 w 161"/>
                <a:gd name="txT" fmla="*/ 0 h 133"/>
                <a:gd name="txR" fmla="*/ 161 w 161"/>
                <a:gd name="txB" fmla="*/ 133 h 133"/>
              </a:gdLst>
              <a:ahLst/>
              <a:cxnLst>
                <a:cxn ang="0">
                  <a:pos x="161" y="0"/>
                </a:cxn>
                <a:cxn ang="0">
                  <a:pos x="0" y="133"/>
                </a:cxn>
                <a:cxn ang="0">
                  <a:pos x="1" y="133"/>
                </a:cxn>
              </a:cxnLst>
              <a:rect l="txL" t="txT" r="txR" b="txB"/>
              <a:pathLst>
                <a:path w="161" h="133">
                  <a:moveTo>
                    <a:pt x="161" y="0"/>
                  </a:moveTo>
                  <a:lnTo>
                    <a:pt x="0" y="133"/>
                  </a:lnTo>
                  <a:lnTo>
                    <a:pt x="1" y="133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5" name="Freeform 97"/>
            <p:cNvSpPr/>
            <p:nvPr/>
          </p:nvSpPr>
          <p:spPr>
            <a:xfrm>
              <a:off x="2356" y="2000"/>
              <a:ext cx="70" cy="91"/>
            </a:xfrm>
            <a:custGeom>
              <a:avLst/>
              <a:gdLst>
                <a:gd name="txL" fmla="*/ 0 w 637"/>
                <a:gd name="txT" fmla="*/ 0 h 823"/>
                <a:gd name="txR" fmla="*/ 637 w 637"/>
                <a:gd name="txB" fmla="*/ 823 h 823"/>
              </a:gdLst>
              <a:ahLst/>
              <a:cxnLst>
                <a:cxn ang="0">
                  <a:pos x="637" y="0"/>
                </a:cxn>
                <a:cxn ang="0">
                  <a:pos x="74" y="685"/>
                </a:cxn>
                <a:cxn ang="0">
                  <a:pos x="0" y="823"/>
                </a:cxn>
                <a:cxn ang="0">
                  <a:pos x="1" y="823"/>
                </a:cxn>
              </a:cxnLst>
              <a:rect l="txL" t="txT" r="txR" b="txB"/>
              <a:pathLst>
                <a:path w="637" h="823">
                  <a:moveTo>
                    <a:pt x="637" y="0"/>
                  </a:moveTo>
                  <a:lnTo>
                    <a:pt x="74" y="685"/>
                  </a:lnTo>
                  <a:lnTo>
                    <a:pt x="0" y="823"/>
                  </a:lnTo>
                  <a:lnTo>
                    <a:pt x="1" y="823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6" name="Freeform 98"/>
            <p:cNvSpPr/>
            <p:nvPr/>
          </p:nvSpPr>
          <p:spPr>
            <a:xfrm>
              <a:off x="2334" y="2112"/>
              <a:ext cx="11" cy="20"/>
            </a:xfrm>
            <a:custGeom>
              <a:avLst/>
              <a:gdLst>
                <a:gd name="txL" fmla="*/ 0 w 98"/>
                <a:gd name="txT" fmla="*/ 0 h 184"/>
                <a:gd name="txR" fmla="*/ 98 w 98"/>
                <a:gd name="txB" fmla="*/ 184 h 184"/>
              </a:gdLst>
              <a:ahLst/>
              <a:cxnLst>
                <a:cxn ang="0">
                  <a:pos x="98" y="0"/>
                </a:cxn>
                <a:cxn ang="0">
                  <a:pos x="0" y="184"/>
                </a:cxn>
                <a:cxn ang="0">
                  <a:pos x="1" y="184"/>
                </a:cxn>
              </a:cxnLst>
              <a:rect l="txL" t="txT" r="txR" b="txB"/>
              <a:pathLst>
                <a:path w="98" h="184">
                  <a:moveTo>
                    <a:pt x="98" y="0"/>
                  </a:moveTo>
                  <a:lnTo>
                    <a:pt x="0" y="184"/>
                  </a:lnTo>
                  <a:lnTo>
                    <a:pt x="1" y="184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7" name="Freeform 99"/>
            <p:cNvSpPr/>
            <p:nvPr/>
          </p:nvSpPr>
          <p:spPr>
            <a:xfrm>
              <a:off x="2283" y="2153"/>
              <a:ext cx="40" cy="108"/>
            </a:xfrm>
            <a:custGeom>
              <a:avLst/>
              <a:gdLst>
                <a:gd name="txL" fmla="*/ 0 w 359"/>
                <a:gd name="txT" fmla="*/ 0 h 976"/>
                <a:gd name="txR" fmla="*/ 359 w 359"/>
                <a:gd name="txB" fmla="*/ 976 h 976"/>
              </a:gdLst>
              <a:ahLst/>
              <a:cxnLst>
                <a:cxn ang="0">
                  <a:pos x="359" y="0"/>
                </a:cxn>
                <a:cxn ang="0">
                  <a:pos x="212" y="276"/>
                </a:cxn>
                <a:cxn ang="0">
                  <a:pos x="0" y="976"/>
                </a:cxn>
                <a:cxn ang="0">
                  <a:pos x="1" y="976"/>
                </a:cxn>
              </a:cxnLst>
              <a:rect l="txL" t="txT" r="txR" b="txB"/>
              <a:pathLst>
                <a:path w="359" h="976">
                  <a:moveTo>
                    <a:pt x="359" y="0"/>
                  </a:moveTo>
                  <a:lnTo>
                    <a:pt x="212" y="276"/>
                  </a:lnTo>
                  <a:lnTo>
                    <a:pt x="0" y="976"/>
                  </a:lnTo>
                  <a:lnTo>
                    <a:pt x="1" y="976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8" name="Freeform 100"/>
            <p:cNvSpPr/>
            <p:nvPr/>
          </p:nvSpPr>
          <p:spPr>
            <a:xfrm>
              <a:off x="2271" y="2283"/>
              <a:ext cx="5" cy="23"/>
            </a:xfrm>
            <a:custGeom>
              <a:avLst/>
              <a:gdLst>
                <a:gd name="txL" fmla="*/ 0 w 51"/>
                <a:gd name="txT" fmla="*/ 0 h 202"/>
                <a:gd name="txR" fmla="*/ 51 w 51"/>
                <a:gd name="txB" fmla="*/ 202 h 202"/>
              </a:gdLst>
              <a:ahLst/>
              <a:cxnLst>
                <a:cxn ang="0">
                  <a:pos x="51" y="0"/>
                </a:cxn>
                <a:cxn ang="0">
                  <a:pos x="5" y="150"/>
                </a:cxn>
                <a:cxn ang="0">
                  <a:pos x="0" y="202"/>
                </a:cxn>
                <a:cxn ang="0">
                  <a:pos x="1" y="202"/>
                </a:cxn>
              </a:cxnLst>
              <a:rect l="txL" t="txT" r="txR" b="txB"/>
              <a:pathLst>
                <a:path w="51" h="202">
                  <a:moveTo>
                    <a:pt x="51" y="0"/>
                  </a:moveTo>
                  <a:lnTo>
                    <a:pt x="5" y="150"/>
                  </a:lnTo>
                  <a:lnTo>
                    <a:pt x="0" y="202"/>
                  </a:lnTo>
                  <a:lnTo>
                    <a:pt x="1" y="20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39" name="Freeform 101"/>
            <p:cNvSpPr/>
            <p:nvPr/>
          </p:nvSpPr>
          <p:spPr>
            <a:xfrm>
              <a:off x="2259" y="2329"/>
              <a:ext cx="9" cy="115"/>
            </a:xfrm>
            <a:custGeom>
              <a:avLst/>
              <a:gdLst>
                <a:gd name="txL" fmla="*/ 0 w 81"/>
                <a:gd name="txT" fmla="*/ 0 h 1040"/>
                <a:gd name="txR" fmla="*/ 81 w 81"/>
                <a:gd name="txB" fmla="*/ 1040 h 1040"/>
              </a:gdLst>
              <a:ahLst/>
              <a:cxnLst>
                <a:cxn ang="0">
                  <a:pos x="81" y="0"/>
                </a:cxn>
                <a:cxn ang="0">
                  <a:pos x="0" y="831"/>
                </a:cxn>
                <a:cxn ang="0">
                  <a:pos x="20" y="1040"/>
                </a:cxn>
                <a:cxn ang="0">
                  <a:pos x="21" y="1040"/>
                </a:cxn>
              </a:cxnLst>
              <a:rect l="txL" t="txT" r="txR" b="txB"/>
              <a:pathLst>
                <a:path w="81" h="1040">
                  <a:moveTo>
                    <a:pt x="81" y="0"/>
                  </a:moveTo>
                  <a:lnTo>
                    <a:pt x="0" y="831"/>
                  </a:lnTo>
                  <a:lnTo>
                    <a:pt x="20" y="1040"/>
                  </a:lnTo>
                  <a:lnTo>
                    <a:pt x="21" y="104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0" name="Freeform 102"/>
            <p:cNvSpPr/>
            <p:nvPr/>
          </p:nvSpPr>
          <p:spPr>
            <a:xfrm>
              <a:off x="2264" y="2467"/>
              <a:ext cx="2" cy="23"/>
            </a:xfrm>
            <a:custGeom>
              <a:avLst/>
              <a:gdLst>
                <a:gd name="txL" fmla="*/ 0 w 21"/>
                <a:gd name="txT" fmla="*/ 0 h 208"/>
                <a:gd name="txR" fmla="*/ 21 w 21"/>
                <a:gd name="txB" fmla="*/ 208 h 208"/>
              </a:gdLst>
              <a:ahLst/>
              <a:cxnLst>
                <a:cxn ang="0">
                  <a:pos x="0" y="0"/>
                </a:cxn>
                <a:cxn ang="0">
                  <a:pos x="20" y="208"/>
                </a:cxn>
                <a:cxn ang="0">
                  <a:pos x="21" y="208"/>
                </a:cxn>
              </a:cxnLst>
              <a:rect l="txL" t="txT" r="txR" b="txB"/>
              <a:pathLst>
                <a:path w="21" h="208">
                  <a:moveTo>
                    <a:pt x="0" y="0"/>
                  </a:moveTo>
                  <a:lnTo>
                    <a:pt x="20" y="208"/>
                  </a:lnTo>
                  <a:lnTo>
                    <a:pt x="21" y="208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1" name="Freeform 103"/>
            <p:cNvSpPr/>
            <p:nvPr/>
          </p:nvSpPr>
          <p:spPr>
            <a:xfrm>
              <a:off x="2268" y="2513"/>
              <a:ext cx="29" cy="112"/>
            </a:xfrm>
            <a:custGeom>
              <a:avLst/>
              <a:gdLst>
                <a:gd name="txL" fmla="*/ 0 w 255"/>
                <a:gd name="txT" fmla="*/ 0 h 1008"/>
                <a:gd name="txR" fmla="*/ 255 w 255"/>
                <a:gd name="txB" fmla="*/ 1008 h 1008"/>
              </a:gdLst>
              <a:ahLst/>
              <a:cxnLst>
                <a:cxn ang="0">
                  <a:pos x="0" y="0"/>
                </a:cxn>
                <a:cxn ang="0">
                  <a:pos x="26" y="259"/>
                </a:cxn>
                <a:cxn ang="0">
                  <a:pos x="254" y="1008"/>
                </a:cxn>
                <a:cxn ang="0">
                  <a:pos x="255" y="1008"/>
                </a:cxn>
              </a:cxnLst>
              <a:rect l="txL" t="txT" r="txR" b="txB"/>
              <a:pathLst>
                <a:path w="255" h="1008">
                  <a:moveTo>
                    <a:pt x="0" y="0"/>
                  </a:moveTo>
                  <a:lnTo>
                    <a:pt x="26" y="259"/>
                  </a:lnTo>
                  <a:lnTo>
                    <a:pt x="254" y="1008"/>
                  </a:lnTo>
                  <a:lnTo>
                    <a:pt x="255" y="1008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2" name="Freeform 104"/>
            <p:cNvSpPr/>
            <p:nvPr/>
          </p:nvSpPr>
          <p:spPr>
            <a:xfrm>
              <a:off x="2303" y="2648"/>
              <a:ext cx="9" cy="21"/>
            </a:xfrm>
            <a:custGeom>
              <a:avLst/>
              <a:gdLst>
                <a:gd name="txL" fmla="*/ 0 w 80"/>
                <a:gd name="txT" fmla="*/ 0 h 191"/>
                <a:gd name="txR" fmla="*/ 80 w 80"/>
                <a:gd name="txB" fmla="*/ 191 h 191"/>
              </a:gdLst>
              <a:ahLst/>
              <a:cxnLst>
                <a:cxn ang="0">
                  <a:pos x="0" y="0"/>
                </a:cxn>
                <a:cxn ang="0">
                  <a:pos x="30" y="99"/>
                </a:cxn>
                <a:cxn ang="0">
                  <a:pos x="79" y="191"/>
                </a:cxn>
                <a:cxn ang="0">
                  <a:pos x="80" y="191"/>
                </a:cxn>
              </a:cxnLst>
              <a:rect l="txL" t="txT" r="txR" b="txB"/>
              <a:pathLst>
                <a:path w="80" h="191">
                  <a:moveTo>
                    <a:pt x="0" y="0"/>
                  </a:moveTo>
                  <a:lnTo>
                    <a:pt x="30" y="99"/>
                  </a:lnTo>
                  <a:lnTo>
                    <a:pt x="79" y="191"/>
                  </a:lnTo>
                  <a:lnTo>
                    <a:pt x="80" y="19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3" name="Freeform 105"/>
            <p:cNvSpPr/>
            <p:nvPr/>
          </p:nvSpPr>
          <p:spPr>
            <a:xfrm>
              <a:off x="2323" y="2689"/>
              <a:ext cx="59" cy="100"/>
            </a:xfrm>
            <a:custGeom>
              <a:avLst/>
              <a:gdLst>
                <a:gd name="txL" fmla="*/ 0 w 535"/>
                <a:gd name="txT" fmla="*/ 0 h 893"/>
                <a:gd name="txR" fmla="*/ 535 w 535"/>
                <a:gd name="txB" fmla="*/ 893 h 893"/>
              </a:gdLst>
              <a:ahLst/>
              <a:cxnLst>
                <a:cxn ang="0">
                  <a:pos x="0" y="0"/>
                </a:cxn>
                <a:cxn ang="0">
                  <a:pos x="369" y="690"/>
                </a:cxn>
                <a:cxn ang="0">
                  <a:pos x="534" y="893"/>
                </a:cxn>
                <a:cxn ang="0">
                  <a:pos x="535" y="893"/>
                </a:cxn>
              </a:cxnLst>
              <a:rect l="txL" t="txT" r="txR" b="txB"/>
              <a:pathLst>
                <a:path w="535" h="893">
                  <a:moveTo>
                    <a:pt x="0" y="0"/>
                  </a:moveTo>
                  <a:lnTo>
                    <a:pt x="369" y="690"/>
                  </a:lnTo>
                  <a:lnTo>
                    <a:pt x="534" y="893"/>
                  </a:lnTo>
                  <a:lnTo>
                    <a:pt x="535" y="893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4" name="Freeform 106"/>
            <p:cNvSpPr/>
            <p:nvPr/>
          </p:nvSpPr>
          <p:spPr>
            <a:xfrm>
              <a:off x="2397" y="2806"/>
              <a:ext cx="15" cy="18"/>
            </a:xfrm>
            <a:custGeom>
              <a:avLst/>
              <a:gdLst>
                <a:gd name="txL" fmla="*/ 0 w 133"/>
                <a:gd name="txT" fmla="*/ 0 h 162"/>
                <a:gd name="txR" fmla="*/ 133 w 133"/>
                <a:gd name="txB" fmla="*/ 162 h 162"/>
              </a:gdLst>
              <a:ahLst/>
              <a:cxnLst>
                <a:cxn ang="0">
                  <a:pos x="0" y="0"/>
                </a:cxn>
                <a:cxn ang="0">
                  <a:pos x="132" y="162"/>
                </a:cxn>
                <a:cxn ang="0">
                  <a:pos x="133" y="162"/>
                </a:cxn>
              </a:cxnLst>
              <a:rect l="txL" t="txT" r="txR" b="txB"/>
              <a:pathLst>
                <a:path w="133" h="162">
                  <a:moveTo>
                    <a:pt x="0" y="0"/>
                  </a:moveTo>
                  <a:lnTo>
                    <a:pt x="132" y="162"/>
                  </a:lnTo>
                  <a:lnTo>
                    <a:pt x="133" y="16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5" name="Freeform 107"/>
            <p:cNvSpPr/>
            <p:nvPr/>
          </p:nvSpPr>
          <p:spPr>
            <a:xfrm>
              <a:off x="2426" y="2842"/>
              <a:ext cx="87" cy="77"/>
            </a:xfrm>
            <a:custGeom>
              <a:avLst/>
              <a:gdLst>
                <a:gd name="txL" fmla="*/ 0 w 778"/>
                <a:gd name="txT" fmla="*/ 0 h 691"/>
                <a:gd name="txR" fmla="*/ 778 w 778"/>
                <a:gd name="txB" fmla="*/ 691 h 691"/>
              </a:gdLst>
              <a:ahLst/>
              <a:cxnLst>
                <a:cxn ang="0">
                  <a:pos x="0" y="0"/>
                </a:cxn>
                <a:cxn ang="0">
                  <a:pos x="132" y="161"/>
                </a:cxn>
                <a:cxn ang="0">
                  <a:pos x="777" y="691"/>
                </a:cxn>
                <a:cxn ang="0">
                  <a:pos x="778" y="691"/>
                </a:cxn>
              </a:cxnLst>
              <a:rect l="txL" t="txT" r="txR" b="txB"/>
              <a:pathLst>
                <a:path w="778" h="691">
                  <a:moveTo>
                    <a:pt x="0" y="0"/>
                  </a:moveTo>
                  <a:lnTo>
                    <a:pt x="132" y="161"/>
                  </a:lnTo>
                  <a:lnTo>
                    <a:pt x="777" y="691"/>
                  </a:lnTo>
                  <a:lnTo>
                    <a:pt x="778" y="69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6" name="Freeform 108"/>
            <p:cNvSpPr/>
            <p:nvPr/>
          </p:nvSpPr>
          <p:spPr>
            <a:xfrm>
              <a:off x="2531" y="2934"/>
              <a:ext cx="20" cy="12"/>
            </a:xfrm>
            <a:custGeom>
              <a:avLst/>
              <a:gdLst>
                <a:gd name="txL" fmla="*/ 0 w 179"/>
                <a:gd name="txT" fmla="*/ 0 h 107"/>
                <a:gd name="txR" fmla="*/ 179 w 179"/>
                <a:gd name="txB" fmla="*/ 107 h 107"/>
              </a:gdLst>
              <a:ahLst/>
              <a:cxnLst>
                <a:cxn ang="0">
                  <a:pos x="0" y="0"/>
                </a:cxn>
                <a:cxn ang="0">
                  <a:pos x="40" y="33"/>
                </a:cxn>
                <a:cxn ang="0">
                  <a:pos x="178" y="107"/>
                </a:cxn>
                <a:cxn ang="0">
                  <a:pos x="179" y="107"/>
                </a:cxn>
              </a:cxnLst>
              <a:rect l="txL" t="txT" r="txR" b="txB"/>
              <a:pathLst>
                <a:path w="179" h="107">
                  <a:moveTo>
                    <a:pt x="0" y="0"/>
                  </a:moveTo>
                  <a:lnTo>
                    <a:pt x="40" y="33"/>
                  </a:lnTo>
                  <a:lnTo>
                    <a:pt x="178" y="107"/>
                  </a:lnTo>
                  <a:lnTo>
                    <a:pt x="179" y="107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7" name="Freeform 109"/>
            <p:cNvSpPr/>
            <p:nvPr/>
          </p:nvSpPr>
          <p:spPr>
            <a:xfrm>
              <a:off x="2571" y="2957"/>
              <a:ext cx="105" cy="48"/>
            </a:xfrm>
            <a:custGeom>
              <a:avLst/>
              <a:gdLst>
                <a:gd name="txL" fmla="*/ 0 w 944"/>
                <a:gd name="txT" fmla="*/ 0 h 435"/>
                <a:gd name="txR" fmla="*/ 944 w 944"/>
                <a:gd name="txB" fmla="*/ 435 h 435"/>
              </a:gdLst>
              <a:ahLst/>
              <a:cxnLst>
                <a:cxn ang="0">
                  <a:pos x="0" y="0"/>
                </a:cxn>
                <a:cxn ang="0">
                  <a:pos x="644" y="343"/>
                </a:cxn>
                <a:cxn ang="0">
                  <a:pos x="943" y="435"/>
                </a:cxn>
                <a:cxn ang="0">
                  <a:pos x="944" y="435"/>
                </a:cxn>
              </a:cxnLst>
              <a:rect l="txL" t="txT" r="txR" b="txB"/>
              <a:pathLst>
                <a:path w="944" h="435">
                  <a:moveTo>
                    <a:pt x="0" y="0"/>
                  </a:moveTo>
                  <a:lnTo>
                    <a:pt x="644" y="343"/>
                  </a:lnTo>
                  <a:lnTo>
                    <a:pt x="943" y="435"/>
                  </a:lnTo>
                  <a:lnTo>
                    <a:pt x="944" y="435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8" name="Freeform 110"/>
            <p:cNvSpPr/>
            <p:nvPr/>
          </p:nvSpPr>
          <p:spPr>
            <a:xfrm>
              <a:off x="2698" y="3012"/>
              <a:ext cx="22" cy="6"/>
            </a:xfrm>
            <a:custGeom>
              <a:avLst/>
              <a:gdLst>
                <a:gd name="txL" fmla="*/ 0 w 201"/>
                <a:gd name="txT" fmla="*/ 0 h 61"/>
                <a:gd name="txR" fmla="*/ 201 w 201"/>
                <a:gd name="txB" fmla="*/ 61 h 61"/>
              </a:gdLst>
              <a:ahLst/>
              <a:cxnLst>
                <a:cxn ang="0">
                  <a:pos x="0" y="0"/>
                </a:cxn>
                <a:cxn ang="0">
                  <a:pos x="200" y="61"/>
                </a:cxn>
                <a:cxn ang="0">
                  <a:pos x="201" y="61"/>
                </a:cxn>
              </a:cxnLst>
              <a:rect l="txL" t="txT" r="txR" b="txB"/>
              <a:pathLst>
                <a:path w="201" h="61">
                  <a:moveTo>
                    <a:pt x="0" y="0"/>
                  </a:moveTo>
                  <a:lnTo>
                    <a:pt x="200" y="61"/>
                  </a:lnTo>
                  <a:lnTo>
                    <a:pt x="201" y="61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49" name="Freeform 111"/>
            <p:cNvSpPr/>
            <p:nvPr/>
          </p:nvSpPr>
          <p:spPr>
            <a:xfrm>
              <a:off x="2742" y="3025"/>
              <a:ext cx="115" cy="15"/>
            </a:xfrm>
            <a:custGeom>
              <a:avLst/>
              <a:gdLst>
                <a:gd name="txL" fmla="*/ 0 w 1033"/>
                <a:gd name="txT" fmla="*/ 0 h 132"/>
                <a:gd name="txR" fmla="*/ 1033 w 1033"/>
                <a:gd name="txB" fmla="*/ 132 h 132"/>
              </a:gdLst>
              <a:ahLst/>
              <a:cxnLst>
                <a:cxn ang="0">
                  <a:pos x="0" y="0"/>
                </a:cxn>
                <a:cxn ang="0">
                  <a:pos x="150" y="46"/>
                </a:cxn>
                <a:cxn ang="0">
                  <a:pos x="1032" y="132"/>
                </a:cxn>
                <a:cxn ang="0">
                  <a:pos x="1033" y="132"/>
                </a:cxn>
              </a:cxnLst>
              <a:rect l="txL" t="txT" r="txR" b="txB"/>
              <a:pathLst>
                <a:path w="1033" h="132">
                  <a:moveTo>
                    <a:pt x="0" y="0"/>
                  </a:moveTo>
                  <a:lnTo>
                    <a:pt x="150" y="46"/>
                  </a:lnTo>
                  <a:lnTo>
                    <a:pt x="1032" y="132"/>
                  </a:lnTo>
                  <a:lnTo>
                    <a:pt x="1033" y="132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0" name="Freeform 112"/>
            <p:cNvSpPr/>
            <p:nvPr/>
          </p:nvSpPr>
          <p:spPr>
            <a:xfrm>
              <a:off x="2880" y="3040"/>
              <a:ext cx="23" cy="2"/>
            </a:xfrm>
            <a:custGeom>
              <a:avLst/>
              <a:gdLst>
                <a:gd name="txL" fmla="*/ 0 w 209"/>
                <a:gd name="txT" fmla="*/ 0 h 21"/>
                <a:gd name="txR" fmla="*/ 209 w 209"/>
                <a:gd name="txB" fmla="*/ 21 h 21"/>
              </a:gdLst>
              <a:ahLst/>
              <a:cxnLst>
                <a:cxn ang="0">
                  <a:pos x="0" y="21"/>
                </a:cxn>
                <a:cxn ang="0">
                  <a:pos x="208" y="0"/>
                </a:cxn>
                <a:cxn ang="0">
                  <a:pos x="209" y="0"/>
                </a:cxn>
              </a:cxnLst>
              <a:rect l="txL" t="txT" r="txR" b="txB"/>
              <a:pathLst>
                <a:path w="209" h="21">
                  <a:moveTo>
                    <a:pt x="0" y="21"/>
                  </a:moveTo>
                  <a:lnTo>
                    <a:pt x="208" y="0"/>
                  </a:lnTo>
                  <a:lnTo>
                    <a:pt x="209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1" name="Freeform 113"/>
            <p:cNvSpPr/>
            <p:nvPr/>
          </p:nvSpPr>
          <p:spPr>
            <a:xfrm>
              <a:off x="2926" y="3018"/>
              <a:ext cx="114" cy="20"/>
            </a:xfrm>
            <a:custGeom>
              <a:avLst/>
              <a:gdLst>
                <a:gd name="txL" fmla="*/ 0 w 1025"/>
                <a:gd name="txT" fmla="*/ 0 h 173"/>
                <a:gd name="txR" fmla="*/ 1025 w 1025"/>
                <a:gd name="txB" fmla="*/ 173 h 173"/>
              </a:gdLst>
              <a:ahLst/>
              <a:cxnLst>
                <a:cxn ang="0">
                  <a:pos x="0" y="173"/>
                </a:cxn>
                <a:cxn ang="0">
                  <a:pos x="675" y="106"/>
                </a:cxn>
                <a:cxn ang="0">
                  <a:pos x="1024" y="0"/>
                </a:cxn>
                <a:cxn ang="0">
                  <a:pos x="1025" y="0"/>
                </a:cxn>
              </a:cxnLst>
              <a:rect l="txL" t="txT" r="txR" b="txB"/>
              <a:pathLst>
                <a:path w="1025" h="173">
                  <a:moveTo>
                    <a:pt x="0" y="173"/>
                  </a:moveTo>
                  <a:lnTo>
                    <a:pt x="675" y="106"/>
                  </a:lnTo>
                  <a:lnTo>
                    <a:pt x="1024" y="0"/>
                  </a:lnTo>
                  <a:lnTo>
                    <a:pt x="1025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2" name="Freeform 114"/>
            <p:cNvSpPr/>
            <p:nvPr/>
          </p:nvSpPr>
          <p:spPr>
            <a:xfrm>
              <a:off x="3062" y="3005"/>
              <a:ext cx="22" cy="7"/>
            </a:xfrm>
            <a:custGeom>
              <a:avLst/>
              <a:gdLst>
                <a:gd name="txL" fmla="*/ 0 w 200"/>
                <a:gd name="txT" fmla="*/ 0 h 60"/>
                <a:gd name="txR" fmla="*/ 200 w 200"/>
                <a:gd name="txB" fmla="*/ 60 h 60"/>
              </a:gdLst>
              <a:ahLst/>
              <a:cxnLst>
                <a:cxn ang="0">
                  <a:pos x="0" y="60"/>
                </a:cxn>
                <a:cxn ang="0">
                  <a:pos x="199" y="0"/>
                </a:cxn>
                <a:cxn ang="0">
                  <a:pos x="200" y="0"/>
                </a:cxn>
              </a:cxnLst>
              <a:rect l="txL" t="txT" r="txR" b="txB"/>
              <a:pathLst>
                <a:path w="200" h="60">
                  <a:moveTo>
                    <a:pt x="0" y="60"/>
                  </a:moveTo>
                  <a:lnTo>
                    <a:pt x="199" y="0"/>
                  </a:lnTo>
                  <a:lnTo>
                    <a:pt x="20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3" name="Freeform 115"/>
            <p:cNvSpPr/>
            <p:nvPr/>
          </p:nvSpPr>
          <p:spPr>
            <a:xfrm>
              <a:off x="3106" y="2946"/>
              <a:ext cx="104" cy="52"/>
            </a:xfrm>
            <a:custGeom>
              <a:avLst/>
              <a:gdLst>
                <a:gd name="txL" fmla="*/ 0 w 929"/>
                <a:gd name="txT" fmla="*/ 0 h 473"/>
                <a:gd name="txR" fmla="*/ 929 w 929"/>
                <a:gd name="txB" fmla="*/ 473 h 473"/>
              </a:gdLst>
              <a:ahLst/>
              <a:cxnLst>
                <a:cxn ang="0">
                  <a:pos x="0" y="473"/>
                </a:cxn>
                <a:cxn ang="0">
                  <a:pos x="100" y="442"/>
                </a:cxn>
                <a:cxn ang="0">
                  <a:pos x="928" y="0"/>
                </a:cxn>
                <a:cxn ang="0">
                  <a:pos x="929" y="0"/>
                </a:cxn>
              </a:cxnLst>
              <a:rect l="txL" t="txT" r="txR" b="txB"/>
              <a:pathLst>
                <a:path w="929" h="473">
                  <a:moveTo>
                    <a:pt x="0" y="473"/>
                  </a:moveTo>
                  <a:lnTo>
                    <a:pt x="100" y="442"/>
                  </a:lnTo>
                  <a:lnTo>
                    <a:pt x="928" y="0"/>
                  </a:lnTo>
                  <a:lnTo>
                    <a:pt x="929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4" name="Freeform 116"/>
            <p:cNvSpPr/>
            <p:nvPr/>
          </p:nvSpPr>
          <p:spPr>
            <a:xfrm>
              <a:off x="3229" y="2919"/>
              <a:ext cx="18" cy="15"/>
            </a:xfrm>
            <a:custGeom>
              <a:avLst/>
              <a:gdLst>
                <a:gd name="txL" fmla="*/ 0 w 162"/>
                <a:gd name="txT" fmla="*/ 0 h 133"/>
                <a:gd name="txR" fmla="*/ 162 w 162"/>
                <a:gd name="txB" fmla="*/ 133 h 133"/>
              </a:gdLst>
              <a:ahLst/>
              <a:cxnLst>
                <a:cxn ang="0">
                  <a:pos x="0" y="133"/>
                </a:cxn>
                <a:cxn ang="0">
                  <a:pos x="161" y="0"/>
                </a:cxn>
                <a:cxn ang="0">
                  <a:pos x="162" y="0"/>
                </a:cxn>
              </a:cxnLst>
              <a:rect l="txL" t="txT" r="txR" b="txB"/>
              <a:pathLst>
                <a:path w="162" h="133">
                  <a:moveTo>
                    <a:pt x="0" y="133"/>
                  </a:moveTo>
                  <a:lnTo>
                    <a:pt x="161" y="0"/>
                  </a:lnTo>
                  <a:lnTo>
                    <a:pt x="16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5" name="Freeform 117"/>
            <p:cNvSpPr/>
            <p:nvPr/>
          </p:nvSpPr>
          <p:spPr>
            <a:xfrm>
              <a:off x="3265" y="2824"/>
              <a:ext cx="83" cy="80"/>
            </a:xfrm>
            <a:custGeom>
              <a:avLst/>
              <a:gdLst>
                <a:gd name="txL" fmla="*/ 0 w 750"/>
                <a:gd name="txT" fmla="*/ 0 h 720"/>
                <a:gd name="txR" fmla="*/ 750 w 750"/>
                <a:gd name="txB" fmla="*/ 720 h 720"/>
              </a:gdLst>
              <a:ahLst/>
              <a:cxnLst>
                <a:cxn ang="0">
                  <a:pos x="0" y="720"/>
                </a:cxn>
                <a:cxn ang="0">
                  <a:pos x="484" y="322"/>
                </a:cxn>
                <a:cxn ang="0">
                  <a:pos x="749" y="0"/>
                </a:cxn>
                <a:cxn ang="0">
                  <a:pos x="750" y="0"/>
                </a:cxn>
              </a:cxnLst>
              <a:rect l="txL" t="txT" r="txR" b="txB"/>
              <a:pathLst>
                <a:path w="750" h="720">
                  <a:moveTo>
                    <a:pt x="0" y="720"/>
                  </a:moveTo>
                  <a:lnTo>
                    <a:pt x="484" y="322"/>
                  </a:lnTo>
                  <a:lnTo>
                    <a:pt x="749" y="0"/>
                  </a:lnTo>
                  <a:lnTo>
                    <a:pt x="75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6" name="Freeform 118"/>
            <p:cNvSpPr/>
            <p:nvPr/>
          </p:nvSpPr>
          <p:spPr>
            <a:xfrm>
              <a:off x="3363" y="2789"/>
              <a:ext cx="15" cy="17"/>
            </a:xfrm>
            <a:custGeom>
              <a:avLst/>
              <a:gdLst>
                <a:gd name="txL" fmla="*/ 0 w 133"/>
                <a:gd name="txT" fmla="*/ 0 h 160"/>
                <a:gd name="txR" fmla="*/ 133 w 133"/>
                <a:gd name="txB" fmla="*/ 160 h 160"/>
              </a:gdLst>
              <a:ahLst/>
              <a:cxnLst>
                <a:cxn ang="0">
                  <a:pos x="0" y="160"/>
                </a:cxn>
                <a:cxn ang="0">
                  <a:pos x="132" y="0"/>
                </a:cxn>
                <a:cxn ang="0">
                  <a:pos x="133" y="0"/>
                </a:cxn>
              </a:cxnLst>
              <a:rect l="txL" t="txT" r="txR" b="txB"/>
              <a:pathLst>
                <a:path w="133" h="160">
                  <a:moveTo>
                    <a:pt x="0" y="160"/>
                  </a:moveTo>
                  <a:lnTo>
                    <a:pt x="132" y="0"/>
                  </a:lnTo>
                  <a:lnTo>
                    <a:pt x="13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7" name="Freeform 119"/>
            <p:cNvSpPr/>
            <p:nvPr/>
          </p:nvSpPr>
          <p:spPr>
            <a:xfrm>
              <a:off x="3392" y="2669"/>
              <a:ext cx="56" cy="102"/>
            </a:xfrm>
            <a:custGeom>
              <a:avLst/>
              <a:gdLst>
                <a:gd name="txL" fmla="*/ 0 w 500"/>
                <a:gd name="txT" fmla="*/ 0 h 915"/>
                <a:gd name="txR" fmla="*/ 500 w 500"/>
                <a:gd name="txB" fmla="*/ 915 h 915"/>
              </a:gdLst>
              <a:ahLst/>
              <a:cxnLst>
                <a:cxn ang="0">
                  <a:pos x="0" y="915"/>
                </a:cxn>
                <a:cxn ang="0">
                  <a:pos x="33" y="874"/>
                </a:cxn>
                <a:cxn ang="0">
                  <a:pos x="499" y="0"/>
                </a:cxn>
                <a:cxn ang="0">
                  <a:pos x="500" y="0"/>
                </a:cxn>
              </a:cxnLst>
              <a:rect l="txL" t="txT" r="txR" b="txB"/>
              <a:pathLst>
                <a:path w="500" h="915">
                  <a:moveTo>
                    <a:pt x="0" y="915"/>
                  </a:moveTo>
                  <a:lnTo>
                    <a:pt x="33" y="874"/>
                  </a:lnTo>
                  <a:lnTo>
                    <a:pt x="499" y="0"/>
                  </a:lnTo>
                  <a:lnTo>
                    <a:pt x="500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8" name="Freeform 120"/>
            <p:cNvSpPr/>
            <p:nvPr/>
          </p:nvSpPr>
          <p:spPr>
            <a:xfrm>
              <a:off x="3457" y="2625"/>
              <a:ext cx="7" cy="23"/>
            </a:xfrm>
            <a:custGeom>
              <a:avLst/>
              <a:gdLst>
                <a:gd name="txL" fmla="*/ 0 w 62"/>
                <a:gd name="txT" fmla="*/ 0 h 201"/>
                <a:gd name="txR" fmla="*/ 62 w 62"/>
                <a:gd name="txB" fmla="*/ 201 h 201"/>
              </a:gdLst>
              <a:ahLst/>
              <a:cxnLst>
                <a:cxn ang="0">
                  <a:pos x="0" y="201"/>
                </a:cxn>
                <a:cxn ang="0">
                  <a:pos x="60" y="0"/>
                </a:cxn>
                <a:cxn ang="0">
                  <a:pos x="62" y="0"/>
                </a:cxn>
              </a:cxnLst>
              <a:rect l="txL" t="txT" r="txR" b="txB"/>
              <a:pathLst>
                <a:path w="62" h="201">
                  <a:moveTo>
                    <a:pt x="0" y="201"/>
                  </a:moveTo>
                  <a:lnTo>
                    <a:pt x="60" y="0"/>
                  </a:lnTo>
                  <a:lnTo>
                    <a:pt x="6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59" name="Freeform 121"/>
            <p:cNvSpPr/>
            <p:nvPr/>
          </p:nvSpPr>
          <p:spPr>
            <a:xfrm>
              <a:off x="3470" y="2490"/>
              <a:ext cx="24" cy="113"/>
            </a:xfrm>
            <a:custGeom>
              <a:avLst/>
              <a:gdLst>
                <a:gd name="txL" fmla="*/ 0 w 214"/>
                <a:gd name="txT" fmla="*/ 0 h 1017"/>
                <a:gd name="txR" fmla="*/ 214 w 214"/>
                <a:gd name="txB" fmla="*/ 1017 h 1017"/>
              </a:gdLst>
              <a:ahLst/>
              <a:cxnLst>
                <a:cxn ang="0">
                  <a:pos x="0" y="1017"/>
                </a:cxn>
                <a:cxn ang="0">
                  <a:pos x="167" y="467"/>
                </a:cxn>
                <a:cxn ang="0">
                  <a:pos x="213" y="0"/>
                </a:cxn>
                <a:cxn ang="0">
                  <a:pos x="214" y="0"/>
                </a:cxn>
              </a:cxnLst>
              <a:rect l="txL" t="txT" r="txR" b="txB"/>
              <a:pathLst>
                <a:path w="214" h="1017">
                  <a:moveTo>
                    <a:pt x="0" y="1017"/>
                  </a:moveTo>
                  <a:lnTo>
                    <a:pt x="167" y="467"/>
                  </a:lnTo>
                  <a:lnTo>
                    <a:pt x="213" y="0"/>
                  </a:lnTo>
                  <a:lnTo>
                    <a:pt x="214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0" name="Freeform 122"/>
            <p:cNvSpPr/>
            <p:nvPr/>
          </p:nvSpPr>
          <p:spPr>
            <a:xfrm>
              <a:off x="3496" y="2444"/>
              <a:ext cx="2" cy="23"/>
            </a:xfrm>
            <a:custGeom>
              <a:avLst/>
              <a:gdLst>
                <a:gd name="txL" fmla="*/ 0 w 21"/>
                <a:gd name="txT" fmla="*/ 0 h 207"/>
                <a:gd name="txR" fmla="*/ 21 w 21"/>
                <a:gd name="txB" fmla="*/ 207 h 207"/>
              </a:gdLst>
              <a:ahLst/>
              <a:cxnLst>
                <a:cxn ang="0">
                  <a:pos x="0" y="207"/>
                </a:cxn>
                <a:cxn ang="0">
                  <a:pos x="20" y="0"/>
                </a:cxn>
                <a:cxn ang="0">
                  <a:pos x="21" y="0"/>
                </a:cxn>
              </a:cxnLst>
              <a:rect l="txL" t="txT" r="txR" b="txB"/>
              <a:pathLst>
                <a:path w="21" h="207">
                  <a:moveTo>
                    <a:pt x="0" y="207"/>
                  </a:moveTo>
                  <a:lnTo>
                    <a:pt x="20" y="0"/>
                  </a:lnTo>
                  <a:lnTo>
                    <a:pt x="2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661" name="Line 123"/>
            <p:cNvSpPr/>
            <p:nvPr/>
          </p:nvSpPr>
          <p:spPr>
            <a:xfrm>
              <a:off x="3501" y="2421"/>
              <a:ext cx="1" cy="1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466" name="Line 124"/>
          <p:cNvSpPr/>
          <p:nvPr/>
        </p:nvSpPr>
        <p:spPr>
          <a:xfrm>
            <a:off x="4835525" y="1901825"/>
            <a:ext cx="3452813" cy="35194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9467" name="Group 125"/>
          <p:cNvGrpSpPr/>
          <p:nvPr/>
        </p:nvGrpSpPr>
        <p:grpSpPr>
          <a:xfrm>
            <a:off x="4800600" y="646113"/>
            <a:ext cx="3930650" cy="1546225"/>
            <a:chOff x="3161" y="282"/>
            <a:chExt cx="2476" cy="974"/>
          </a:xfrm>
        </p:grpSpPr>
        <p:pic>
          <p:nvPicPr>
            <p:cNvPr id="19513" name="Picture 1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1" y="333"/>
              <a:ext cx="246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514" name="Freeform 127"/>
            <p:cNvSpPr/>
            <p:nvPr/>
          </p:nvSpPr>
          <p:spPr>
            <a:xfrm>
              <a:off x="3161" y="645"/>
              <a:ext cx="157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128"/>
            <p:cNvSpPr/>
            <p:nvPr/>
          </p:nvSpPr>
          <p:spPr>
            <a:xfrm>
              <a:off x="3351" y="645"/>
              <a:ext cx="3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6" name="Freeform 129"/>
            <p:cNvSpPr/>
            <p:nvPr/>
          </p:nvSpPr>
          <p:spPr>
            <a:xfrm>
              <a:off x="3416" y="645"/>
              <a:ext cx="163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7" name="Freeform 130"/>
            <p:cNvSpPr/>
            <p:nvPr/>
          </p:nvSpPr>
          <p:spPr>
            <a:xfrm>
              <a:off x="3611" y="645"/>
              <a:ext cx="32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131"/>
            <p:cNvSpPr/>
            <p:nvPr/>
          </p:nvSpPr>
          <p:spPr>
            <a:xfrm>
              <a:off x="3677" y="645"/>
              <a:ext cx="156" cy="1"/>
            </a:xfrm>
            <a:custGeom>
              <a:avLst/>
              <a:gdLst>
                <a:gd name="txL" fmla="*/ 0 w 1013"/>
                <a:gd name="txT" fmla="*/ 0 h 1"/>
                <a:gd name="txR" fmla="*/ 1013 w 1013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12" y="0"/>
                </a:cxn>
                <a:cxn ang="0">
                  <a:pos x="1013" y="0"/>
                </a:cxn>
              </a:cxnLst>
              <a:rect l="txL" t="txT" r="txR" b="txB"/>
              <a:pathLst>
                <a:path w="1013" h="1">
                  <a:moveTo>
                    <a:pt x="0" y="0"/>
                  </a:moveTo>
                  <a:lnTo>
                    <a:pt x="1012" y="0"/>
                  </a:lnTo>
                  <a:lnTo>
                    <a:pt x="1013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9" name="Freeform 132"/>
            <p:cNvSpPr/>
            <p:nvPr/>
          </p:nvSpPr>
          <p:spPr>
            <a:xfrm>
              <a:off x="3498" y="815"/>
              <a:ext cx="1" cy="157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133"/>
            <p:cNvSpPr/>
            <p:nvPr/>
          </p:nvSpPr>
          <p:spPr>
            <a:xfrm>
              <a:off x="3497" y="759"/>
              <a:ext cx="1" cy="32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1" name="Freeform 134"/>
            <p:cNvSpPr/>
            <p:nvPr/>
          </p:nvSpPr>
          <p:spPr>
            <a:xfrm>
              <a:off x="3497" y="563"/>
              <a:ext cx="1" cy="163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2" name="Freeform 135"/>
            <p:cNvSpPr/>
            <p:nvPr/>
          </p:nvSpPr>
          <p:spPr>
            <a:xfrm>
              <a:off x="3497" y="498"/>
              <a:ext cx="1" cy="32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3" name="Freeform 136"/>
            <p:cNvSpPr/>
            <p:nvPr/>
          </p:nvSpPr>
          <p:spPr>
            <a:xfrm>
              <a:off x="3497" y="309"/>
              <a:ext cx="1" cy="156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4" name="Freeform 137"/>
            <p:cNvSpPr/>
            <p:nvPr/>
          </p:nvSpPr>
          <p:spPr>
            <a:xfrm>
              <a:off x="3833" y="645"/>
              <a:ext cx="166" cy="1"/>
            </a:xfrm>
            <a:custGeom>
              <a:avLst/>
              <a:gdLst>
                <a:gd name="txL" fmla="*/ 0 w 1068"/>
                <a:gd name="txT" fmla="*/ 0 h 1"/>
                <a:gd name="txR" fmla="*/ 1068 w 106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7" y="0"/>
                </a:cxn>
                <a:cxn ang="0">
                  <a:pos x="1068" y="0"/>
                </a:cxn>
              </a:cxnLst>
              <a:rect l="txL" t="txT" r="txR" b="txB"/>
              <a:pathLst>
                <a:path w="1068" h="1">
                  <a:moveTo>
                    <a:pt x="0" y="0"/>
                  </a:moveTo>
                  <a:lnTo>
                    <a:pt x="1067" y="0"/>
                  </a:lnTo>
                  <a:lnTo>
                    <a:pt x="1068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5" name="Freeform 138"/>
            <p:cNvSpPr/>
            <p:nvPr/>
          </p:nvSpPr>
          <p:spPr>
            <a:xfrm>
              <a:off x="4031" y="645"/>
              <a:ext cx="34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6" name="Freeform 139"/>
            <p:cNvSpPr/>
            <p:nvPr/>
          </p:nvSpPr>
          <p:spPr>
            <a:xfrm>
              <a:off x="4097" y="645"/>
              <a:ext cx="163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7" name="Freeform 140"/>
            <p:cNvSpPr/>
            <p:nvPr/>
          </p:nvSpPr>
          <p:spPr>
            <a:xfrm>
              <a:off x="4292" y="645"/>
              <a:ext cx="32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8" name="Freeform 141"/>
            <p:cNvSpPr/>
            <p:nvPr/>
          </p:nvSpPr>
          <p:spPr>
            <a:xfrm>
              <a:off x="4357" y="645"/>
              <a:ext cx="164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9" name="Freeform 142"/>
            <p:cNvSpPr/>
            <p:nvPr/>
          </p:nvSpPr>
          <p:spPr>
            <a:xfrm>
              <a:off x="4553" y="645"/>
              <a:ext cx="32" cy="1"/>
            </a:xfrm>
            <a:custGeom>
              <a:avLst/>
              <a:gdLst>
                <a:gd name="txL" fmla="*/ 0 w 212"/>
                <a:gd name="txT" fmla="*/ 0 h 1"/>
                <a:gd name="txR" fmla="*/ 212 w 21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1" y="0"/>
                </a:cxn>
                <a:cxn ang="0">
                  <a:pos x="212" y="0"/>
                </a:cxn>
              </a:cxnLst>
              <a:rect l="txL" t="txT" r="txR" b="txB"/>
              <a:pathLst>
                <a:path w="212" h="1">
                  <a:moveTo>
                    <a:pt x="0" y="0"/>
                  </a:moveTo>
                  <a:lnTo>
                    <a:pt x="211" y="0"/>
                  </a:lnTo>
                  <a:lnTo>
                    <a:pt x="21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0" name="Freeform 143"/>
            <p:cNvSpPr/>
            <p:nvPr/>
          </p:nvSpPr>
          <p:spPr>
            <a:xfrm>
              <a:off x="4618" y="645"/>
              <a:ext cx="162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1" name="Freeform 144"/>
            <p:cNvSpPr/>
            <p:nvPr/>
          </p:nvSpPr>
          <p:spPr>
            <a:xfrm>
              <a:off x="4813" y="645"/>
              <a:ext cx="3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2" name="Freeform 145"/>
            <p:cNvSpPr/>
            <p:nvPr/>
          </p:nvSpPr>
          <p:spPr>
            <a:xfrm>
              <a:off x="4878" y="645"/>
              <a:ext cx="163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3" name="Freeform 146"/>
            <p:cNvSpPr/>
            <p:nvPr/>
          </p:nvSpPr>
          <p:spPr>
            <a:xfrm>
              <a:off x="5074" y="645"/>
              <a:ext cx="32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4" name="Freeform 147"/>
            <p:cNvSpPr/>
            <p:nvPr/>
          </p:nvSpPr>
          <p:spPr>
            <a:xfrm>
              <a:off x="5138" y="645"/>
              <a:ext cx="164" cy="1"/>
            </a:xfrm>
            <a:custGeom>
              <a:avLst/>
              <a:gdLst>
                <a:gd name="txL" fmla="*/ 0 w 1052"/>
                <a:gd name="txT" fmla="*/ 0 h 1"/>
                <a:gd name="txR" fmla="*/ 1052 w 105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51" y="0"/>
                </a:cxn>
                <a:cxn ang="0">
                  <a:pos x="1052" y="0"/>
                </a:cxn>
              </a:cxnLst>
              <a:rect l="txL" t="txT" r="txR" b="txB"/>
              <a:pathLst>
                <a:path w="1052" h="1">
                  <a:moveTo>
                    <a:pt x="0" y="0"/>
                  </a:moveTo>
                  <a:lnTo>
                    <a:pt x="1051" y="0"/>
                  </a:lnTo>
                  <a:lnTo>
                    <a:pt x="105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5" name="Freeform 148"/>
            <p:cNvSpPr/>
            <p:nvPr/>
          </p:nvSpPr>
          <p:spPr>
            <a:xfrm>
              <a:off x="5334" y="645"/>
              <a:ext cx="33" cy="1"/>
            </a:xfrm>
            <a:custGeom>
              <a:avLst/>
              <a:gdLst>
                <a:gd name="txL" fmla="*/ 0 w 211"/>
                <a:gd name="txT" fmla="*/ 0 h 1"/>
                <a:gd name="txR" fmla="*/ 211 w 211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210" y="0"/>
                </a:cxn>
                <a:cxn ang="0">
                  <a:pos x="211" y="0"/>
                </a:cxn>
              </a:cxnLst>
              <a:rect l="txL" t="txT" r="txR" b="txB"/>
              <a:pathLst>
                <a:path w="211" h="1">
                  <a:moveTo>
                    <a:pt x="0" y="0"/>
                  </a:moveTo>
                  <a:lnTo>
                    <a:pt x="210" y="0"/>
                  </a:lnTo>
                  <a:lnTo>
                    <a:pt x="21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6" name="Freeform 149"/>
            <p:cNvSpPr/>
            <p:nvPr/>
          </p:nvSpPr>
          <p:spPr>
            <a:xfrm>
              <a:off x="5399" y="645"/>
              <a:ext cx="166" cy="1"/>
            </a:xfrm>
            <a:custGeom>
              <a:avLst/>
              <a:gdLst>
                <a:gd name="txL" fmla="*/ 0 w 1067"/>
                <a:gd name="txT" fmla="*/ 0 h 1"/>
                <a:gd name="txR" fmla="*/ 1067 w 106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066" y="0"/>
                </a:cxn>
                <a:cxn ang="0">
                  <a:pos x="1067" y="0"/>
                </a:cxn>
              </a:cxnLst>
              <a:rect l="txL" t="txT" r="txR" b="txB"/>
              <a:pathLst>
                <a:path w="1067" h="1">
                  <a:moveTo>
                    <a:pt x="0" y="0"/>
                  </a:moveTo>
                  <a:lnTo>
                    <a:pt x="1066" y="0"/>
                  </a:lnTo>
                  <a:lnTo>
                    <a:pt x="1067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7" name="Freeform 150"/>
            <p:cNvSpPr/>
            <p:nvPr/>
          </p:nvSpPr>
          <p:spPr>
            <a:xfrm>
              <a:off x="5229" y="824"/>
              <a:ext cx="1" cy="157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8" name="Freeform 151"/>
            <p:cNvSpPr/>
            <p:nvPr/>
          </p:nvSpPr>
          <p:spPr>
            <a:xfrm>
              <a:off x="5229" y="759"/>
              <a:ext cx="1" cy="32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39" name="Freeform 152"/>
            <p:cNvSpPr/>
            <p:nvPr/>
          </p:nvSpPr>
          <p:spPr>
            <a:xfrm>
              <a:off x="5229" y="563"/>
              <a:ext cx="1" cy="163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0" name="Freeform 153"/>
            <p:cNvSpPr/>
            <p:nvPr/>
          </p:nvSpPr>
          <p:spPr>
            <a:xfrm>
              <a:off x="5229" y="498"/>
              <a:ext cx="1" cy="32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1" name="Freeform 154"/>
            <p:cNvSpPr/>
            <p:nvPr/>
          </p:nvSpPr>
          <p:spPr>
            <a:xfrm>
              <a:off x="5229" y="309"/>
              <a:ext cx="1" cy="156"/>
            </a:xfrm>
            <a:custGeom>
              <a:avLst/>
              <a:gdLst>
                <a:gd name="txL" fmla="*/ 0 w 1"/>
                <a:gd name="txT" fmla="*/ 0 h 1014"/>
                <a:gd name="txR" fmla="*/ 1 w 1"/>
                <a:gd name="txB" fmla="*/ 1014 h 1014"/>
              </a:gdLst>
              <a:ahLst/>
              <a:cxnLst>
                <a:cxn ang="0">
                  <a:pos x="0" y="101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14">
                  <a:moveTo>
                    <a:pt x="0" y="101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2" name="Freeform 155"/>
            <p:cNvSpPr/>
            <p:nvPr/>
          </p:nvSpPr>
          <p:spPr>
            <a:xfrm>
              <a:off x="4363" y="812"/>
              <a:ext cx="1" cy="171"/>
            </a:xfrm>
            <a:custGeom>
              <a:avLst/>
              <a:gdLst>
                <a:gd name="txL" fmla="*/ 0 w 1"/>
                <a:gd name="txT" fmla="*/ 0 h 1102"/>
                <a:gd name="txR" fmla="*/ 1 w 1"/>
                <a:gd name="txB" fmla="*/ 1102 h 1102"/>
              </a:gdLst>
              <a:ahLst/>
              <a:cxnLst>
                <a:cxn ang="0">
                  <a:pos x="0" y="110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2">
                  <a:moveTo>
                    <a:pt x="0" y="110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3" name="Freeform 156"/>
            <p:cNvSpPr/>
            <p:nvPr/>
          </p:nvSpPr>
          <p:spPr>
            <a:xfrm>
              <a:off x="4363" y="747"/>
              <a:ext cx="1" cy="32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4" name="Freeform 157"/>
            <p:cNvSpPr/>
            <p:nvPr/>
          </p:nvSpPr>
          <p:spPr>
            <a:xfrm>
              <a:off x="4363" y="551"/>
              <a:ext cx="1" cy="162"/>
            </a:xfrm>
            <a:custGeom>
              <a:avLst/>
              <a:gdLst>
                <a:gd name="txL" fmla="*/ 0 w 1"/>
                <a:gd name="txT" fmla="*/ 0 h 1052"/>
                <a:gd name="txR" fmla="*/ 1 w 1"/>
                <a:gd name="txB" fmla="*/ 1052 h 1052"/>
              </a:gdLst>
              <a:ahLst/>
              <a:cxnLst>
                <a:cxn ang="0">
                  <a:pos x="0" y="105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052">
                  <a:moveTo>
                    <a:pt x="0" y="105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5" name="Freeform 158"/>
            <p:cNvSpPr/>
            <p:nvPr/>
          </p:nvSpPr>
          <p:spPr>
            <a:xfrm>
              <a:off x="4363" y="486"/>
              <a:ext cx="1" cy="32"/>
            </a:xfrm>
            <a:custGeom>
              <a:avLst/>
              <a:gdLst>
                <a:gd name="txL" fmla="*/ 0 w 1"/>
                <a:gd name="txT" fmla="*/ 0 h 209"/>
                <a:gd name="txR" fmla="*/ 1 w 1"/>
                <a:gd name="txB" fmla="*/ 209 h 209"/>
              </a:gdLst>
              <a:ahLst/>
              <a:cxnLst>
                <a:cxn ang="0">
                  <a:pos x="0" y="20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09">
                  <a:moveTo>
                    <a:pt x="0" y="20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6" name="Freeform 159"/>
            <p:cNvSpPr/>
            <p:nvPr/>
          </p:nvSpPr>
          <p:spPr>
            <a:xfrm>
              <a:off x="4363" y="282"/>
              <a:ext cx="1" cy="170"/>
            </a:xfrm>
            <a:custGeom>
              <a:avLst/>
              <a:gdLst>
                <a:gd name="txL" fmla="*/ 0 w 1"/>
                <a:gd name="txT" fmla="*/ 0 h 1103"/>
                <a:gd name="txR" fmla="*/ 1 w 1"/>
                <a:gd name="txB" fmla="*/ 1103 h 1103"/>
              </a:gdLst>
              <a:ahLst/>
              <a:cxnLst>
                <a:cxn ang="0">
                  <a:pos x="0" y="110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103">
                  <a:moveTo>
                    <a:pt x="0" y="110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47" name="Freeform 160"/>
            <p:cNvSpPr/>
            <p:nvPr/>
          </p:nvSpPr>
          <p:spPr>
            <a:xfrm>
              <a:off x="4363" y="1223"/>
              <a:ext cx="1" cy="33"/>
            </a:xfrm>
            <a:custGeom>
              <a:avLst/>
              <a:gdLst>
                <a:gd name="txL" fmla="*/ 0 w 1"/>
                <a:gd name="txT" fmla="*/ 0 h 211"/>
                <a:gd name="txR" fmla="*/ 1 w 1"/>
                <a:gd name="txB" fmla="*/ 211 h 211"/>
              </a:gdLst>
              <a:ahLst/>
              <a:cxnLst>
                <a:cxn ang="0">
                  <a:pos x="0" y="21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11">
                  <a:moveTo>
                    <a:pt x="0" y="21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8" name="Line 161"/>
          <p:cNvSpPr/>
          <p:nvPr/>
        </p:nvSpPr>
        <p:spPr>
          <a:xfrm>
            <a:off x="4645025" y="3825875"/>
            <a:ext cx="20605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9" name="Line 162"/>
          <p:cNvSpPr/>
          <p:nvPr/>
        </p:nvSpPr>
        <p:spPr>
          <a:xfrm>
            <a:off x="6705600" y="1738313"/>
            <a:ext cx="0" cy="20621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0" name="Line 163"/>
          <p:cNvSpPr/>
          <p:nvPr/>
        </p:nvSpPr>
        <p:spPr>
          <a:xfrm>
            <a:off x="4821238" y="490538"/>
            <a:ext cx="0" cy="52879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1" name="Line 164"/>
          <p:cNvSpPr/>
          <p:nvPr/>
        </p:nvSpPr>
        <p:spPr>
          <a:xfrm>
            <a:off x="539750" y="1898650"/>
            <a:ext cx="82026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41" name="Line 169"/>
          <p:cNvSpPr/>
          <p:nvPr/>
        </p:nvSpPr>
        <p:spPr>
          <a:xfrm>
            <a:off x="1030288" y="938213"/>
            <a:ext cx="3440112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42" name="Line 170"/>
          <p:cNvSpPr/>
          <p:nvPr/>
        </p:nvSpPr>
        <p:spPr>
          <a:xfrm>
            <a:off x="1073150" y="925513"/>
            <a:ext cx="0" cy="29305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43" name="Line 171"/>
          <p:cNvSpPr/>
          <p:nvPr/>
        </p:nvSpPr>
        <p:spPr>
          <a:xfrm>
            <a:off x="4408488" y="922338"/>
            <a:ext cx="0" cy="293052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44" name="Oval 172"/>
          <p:cNvSpPr/>
          <p:nvPr/>
        </p:nvSpPr>
        <p:spPr>
          <a:xfrm>
            <a:off x="1074738" y="2157413"/>
            <a:ext cx="3324225" cy="3324225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61645" name="Line 173"/>
          <p:cNvSpPr/>
          <p:nvPr/>
        </p:nvSpPr>
        <p:spPr>
          <a:xfrm>
            <a:off x="2032000" y="952500"/>
            <a:ext cx="0" cy="4384675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177"/>
          <p:cNvGrpSpPr/>
          <p:nvPr/>
        </p:nvGrpSpPr>
        <p:grpSpPr>
          <a:xfrm>
            <a:off x="6411913" y="5602288"/>
            <a:ext cx="409575" cy="568325"/>
            <a:chOff x="4771" y="3148"/>
            <a:chExt cx="258" cy="358"/>
          </a:xfrm>
        </p:grpSpPr>
        <p:sp>
          <p:nvSpPr>
            <p:cNvPr id="19511" name="Oval 178"/>
            <p:cNvSpPr/>
            <p:nvPr/>
          </p:nvSpPr>
          <p:spPr>
            <a:xfrm>
              <a:off x="4786" y="3148"/>
              <a:ext cx="115" cy="115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12" name="Text Box 179"/>
            <p:cNvSpPr txBox="1"/>
            <p:nvPr/>
          </p:nvSpPr>
          <p:spPr>
            <a:xfrm>
              <a:off x="4771" y="3256"/>
              <a:ext cx="2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sp>
        <p:nvSpPr>
          <p:cNvPr id="361652" name="Line 180"/>
          <p:cNvSpPr/>
          <p:nvPr/>
        </p:nvSpPr>
        <p:spPr>
          <a:xfrm>
            <a:off x="2017713" y="5335588"/>
            <a:ext cx="6167437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53" name="Line 181"/>
          <p:cNvSpPr/>
          <p:nvPr/>
        </p:nvSpPr>
        <p:spPr>
          <a:xfrm flipV="1">
            <a:off x="8186738" y="995363"/>
            <a:ext cx="0" cy="431165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54" name="Line 182"/>
          <p:cNvSpPr/>
          <p:nvPr/>
        </p:nvSpPr>
        <p:spPr>
          <a:xfrm>
            <a:off x="4411663" y="938213"/>
            <a:ext cx="37592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183"/>
          <p:cNvGrpSpPr/>
          <p:nvPr/>
        </p:nvGrpSpPr>
        <p:grpSpPr>
          <a:xfrm>
            <a:off x="8124825" y="469900"/>
            <a:ext cx="792163" cy="581025"/>
            <a:chOff x="5118" y="272"/>
            <a:chExt cx="499" cy="366"/>
          </a:xfrm>
        </p:grpSpPr>
        <p:sp>
          <p:nvSpPr>
            <p:cNvPr id="19509" name="Rectangle 184"/>
            <p:cNvSpPr/>
            <p:nvPr/>
          </p:nvSpPr>
          <p:spPr>
            <a:xfrm>
              <a:off x="5291" y="272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9510" name="Oval 185"/>
            <p:cNvSpPr/>
            <p:nvPr/>
          </p:nvSpPr>
          <p:spPr>
            <a:xfrm>
              <a:off x="5118" y="565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9482" name="Freeform 186"/>
          <p:cNvSpPr/>
          <p:nvPr/>
        </p:nvSpPr>
        <p:spPr>
          <a:xfrm>
            <a:off x="3408363" y="2833688"/>
            <a:ext cx="112712" cy="112712"/>
          </a:xfrm>
          <a:custGeom>
            <a:avLst/>
            <a:gdLst>
              <a:gd name="txL" fmla="*/ 0 w 434"/>
              <a:gd name="txT" fmla="*/ 0 h 434"/>
              <a:gd name="txR" fmla="*/ 434 w 434"/>
              <a:gd name="txB" fmla="*/ 434 h 434"/>
            </a:gdLst>
            <a:ahLst/>
            <a:cxnLst>
              <a:cxn ang="0">
                <a:pos x="433" y="217"/>
              </a:cxn>
              <a:cxn ang="0">
                <a:pos x="370" y="63"/>
              </a:cxn>
              <a:cxn ang="0">
                <a:pos x="217" y="0"/>
              </a:cxn>
              <a:cxn ang="0">
                <a:pos x="63" y="63"/>
              </a:cxn>
              <a:cxn ang="0">
                <a:pos x="0" y="217"/>
              </a:cxn>
              <a:cxn ang="0">
                <a:pos x="63" y="371"/>
              </a:cxn>
              <a:cxn ang="0">
                <a:pos x="217" y="434"/>
              </a:cxn>
              <a:cxn ang="0">
                <a:pos x="370" y="371"/>
              </a:cxn>
              <a:cxn ang="0">
                <a:pos x="433" y="217"/>
              </a:cxn>
              <a:cxn ang="0">
                <a:pos x="434" y="217"/>
              </a:cxn>
            </a:cxnLst>
            <a:rect l="txL" t="txT" r="txR" b="txB"/>
            <a:pathLst>
              <a:path w="434" h="434">
                <a:moveTo>
                  <a:pt x="433" y="217"/>
                </a:moveTo>
                <a:lnTo>
                  <a:pt x="370" y="63"/>
                </a:lnTo>
                <a:lnTo>
                  <a:pt x="217" y="0"/>
                </a:lnTo>
                <a:lnTo>
                  <a:pt x="63" y="63"/>
                </a:lnTo>
                <a:lnTo>
                  <a:pt x="0" y="217"/>
                </a:lnTo>
                <a:lnTo>
                  <a:pt x="63" y="371"/>
                </a:lnTo>
                <a:lnTo>
                  <a:pt x="217" y="434"/>
                </a:lnTo>
                <a:lnTo>
                  <a:pt x="370" y="371"/>
                </a:lnTo>
                <a:lnTo>
                  <a:pt x="433" y="217"/>
                </a:lnTo>
                <a:lnTo>
                  <a:pt x="434" y="217"/>
                </a:lnTo>
              </a:path>
            </a:pathLst>
          </a:custGeom>
          <a:solidFill>
            <a:srgbClr val="00FFFF">
              <a:alpha val="100000"/>
            </a:srgbClr>
          </a:solidFill>
          <a:ln w="28575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3" name="Rectangle 187"/>
          <p:cNvSpPr/>
          <p:nvPr/>
        </p:nvSpPr>
        <p:spPr>
          <a:xfrm>
            <a:off x="3390900" y="2527300"/>
            <a:ext cx="914400" cy="30480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l"/>
            <a:r>
              <a:rPr lang="zh-CN" altLang="en-US" sz="2000" b="1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altLang="en-US" sz="2000" b="1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361660" name="Line 188"/>
          <p:cNvSpPr/>
          <p:nvPr/>
        </p:nvSpPr>
        <p:spPr>
          <a:xfrm flipV="1">
            <a:off x="3932238" y="1619250"/>
            <a:ext cx="0" cy="2220913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61" name="Line 189"/>
          <p:cNvSpPr/>
          <p:nvPr/>
        </p:nvSpPr>
        <p:spPr>
          <a:xfrm flipV="1">
            <a:off x="1606550" y="1658938"/>
            <a:ext cx="0" cy="217805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62" name="Line 190"/>
          <p:cNvSpPr/>
          <p:nvPr/>
        </p:nvSpPr>
        <p:spPr>
          <a:xfrm>
            <a:off x="1566863" y="1649413"/>
            <a:ext cx="2336800" cy="0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1663" name="Line 191"/>
          <p:cNvSpPr/>
          <p:nvPr/>
        </p:nvSpPr>
        <p:spPr>
          <a:xfrm flipV="1">
            <a:off x="3468688" y="1651000"/>
            <a:ext cx="0" cy="1247775"/>
          </a:xfrm>
          <a:prstGeom prst="line">
            <a:avLst/>
          </a:prstGeom>
          <a:ln w="9525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192"/>
          <p:cNvGrpSpPr/>
          <p:nvPr/>
        </p:nvGrpSpPr>
        <p:grpSpPr>
          <a:xfrm>
            <a:off x="2894013" y="1236663"/>
            <a:ext cx="914400" cy="460375"/>
            <a:chOff x="1823" y="755"/>
            <a:chExt cx="576" cy="290"/>
          </a:xfrm>
        </p:grpSpPr>
        <p:sp>
          <p:nvSpPr>
            <p:cNvPr id="19507" name="Rectangle 193"/>
            <p:cNvSpPr/>
            <p:nvPr/>
          </p:nvSpPr>
          <p:spPr>
            <a:xfrm>
              <a:off x="1823" y="755"/>
              <a:ext cx="57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>
                <a:buNone/>
              </a:pPr>
              <a:r>
                <a:rPr lang="zh-CN" altLang="en-US" sz="2000" b="1" i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n'</a:t>
              </a:r>
              <a:r>
                <a:rPr lang="zh-CN" altLang="en-US" sz="2000" b="1" i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</a:p>
          </p:txBody>
        </p:sp>
        <p:sp>
          <p:nvSpPr>
            <p:cNvPr id="19508" name="Freeform 194"/>
            <p:cNvSpPr/>
            <p:nvPr/>
          </p:nvSpPr>
          <p:spPr>
            <a:xfrm>
              <a:off x="2137" y="974"/>
              <a:ext cx="71" cy="71"/>
            </a:xfrm>
            <a:custGeom>
              <a:avLst/>
              <a:gdLst>
                <a:gd name="txL" fmla="*/ 0 w 434"/>
                <a:gd name="txT" fmla="*/ 0 h 434"/>
                <a:gd name="txR" fmla="*/ 434 w 434"/>
                <a:gd name="txB" fmla="*/ 434 h 434"/>
              </a:gdLst>
              <a:ahLst/>
              <a:cxnLst>
                <a:cxn ang="0">
                  <a:pos x="433" y="217"/>
                </a:cxn>
                <a:cxn ang="0">
                  <a:pos x="370" y="63"/>
                </a:cxn>
                <a:cxn ang="0">
                  <a:pos x="217" y="0"/>
                </a:cxn>
                <a:cxn ang="0">
                  <a:pos x="63" y="63"/>
                </a:cxn>
                <a:cxn ang="0">
                  <a:pos x="0" y="217"/>
                </a:cxn>
                <a:cxn ang="0">
                  <a:pos x="63" y="371"/>
                </a:cxn>
                <a:cxn ang="0">
                  <a:pos x="217" y="434"/>
                </a:cxn>
                <a:cxn ang="0">
                  <a:pos x="370" y="371"/>
                </a:cxn>
                <a:cxn ang="0">
                  <a:pos x="433" y="217"/>
                </a:cxn>
                <a:cxn ang="0">
                  <a:pos x="434" y="217"/>
                </a:cxn>
              </a:cxnLst>
              <a:rect l="txL" t="txT" r="txR" b="txB"/>
              <a:pathLst>
                <a:path w="434" h="434">
                  <a:moveTo>
                    <a:pt x="433" y="217"/>
                  </a:moveTo>
                  <a:lnTo>
                    <a:pt x="370" y="63"/>
                  </a:lnTo>
                  <a:lnTo>
                    <a:pt x="217" y="0"/>
                  </a:lnTo>
                  <a:lnTo>
                    <a:pt x="63" y="63"/>
                  </a:lnTo>
                  <a:lnTo>
                    <a:pt x="0" y="217"/>
                  </a:lnTo>
                  <a:lnTo>
                    <a:pt x="63" y="371"/>
                  </a:lnTo>
                  <a:lnTo>
                    <a:pt x="217" y="434"/>
                  </a:lnTo>
                  <a:lnTo>
                    <a:pt x="370" y="371"/>
                  </a:lnTo>
                  <a:lnTo>
                    <a:pt x="433" y="217"/>
                  </a:lnTo>
                  <a:lnTo>
                    <a:pt x="434" y="217"/>
                  </a:lnTo>
                </a:path>
              </a:pathLst>
            </a:custGeom>
            <a:solidFill>
              <a:srgbClr val="00FFFF">
                <a:alpha val="100000"/>
              </a:srgbClr>
            </a:solidFill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195"/>
          <p:cNvGrpSpPr/>
          <p:nvPr/>
        </p:nvGrpSpPr>
        <p:grpSpPr>
          <a:xfrm>
            <a:off x="6361113" y="4614863"/>
            <a:ext cx="581025" cy="396875"/>
            <a:chOff x="4227" y="3301"/>
            <a:chExt cx="366" cy="250"/>
          </a:xfrm>
        </p:grpSpPr>
        <p:sp>
          <p:nvSpPr>
            <p:cNvPr id="19505" name="Oval 196"/>
            <p:cNvSpPr/>
            <p:nvPr/>
          </p:nvSpPr>
          <p:spPr>
            <a:xfrm>
              <a:off x="4227" y="3422"/>
              <a:ext cx="115" cy="115"/>
            </a:xfrm>
            <a:prstGeom prst="ellipse">
              <a:avLst/>
            </a:prstGeom>
            <a:gradFill rotWithShape="0">
              <a:gsLst>
                <a:gs pos="0">
                  <a:srgbClr val="C1FFFF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9506" name="Text Box 197"/>
            <p:cNvSpPr txBox="1"/>
            <p:nvPr/>
          </p:nvSpPr>
          <p:spPr>
            <a:xfrm>
              <a:off x="4361" y="3301"/>
              <a:ext cx="2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grpSp>
        <p:nvGrpSpPr>
          <p:cNvPr id="9" name="Group 198"/>
          <p:cNvGrpSpPr/>
          <p:nvPr/>
        </p:nvGrpSpPr>
        <p:grpSpPr>
          <a:xfrm>
            <a:off x="3440113" y="1646238"/>
            <a:ext cx="2379662" cy="1276350"/>
            <a:chOff x="2167" y="1006"/>
            <a:chExt cx="1499" cy="804"/>
          </a:xfrm>
        </p:grpSpPr>
        <p:sp>
          <p:nvSpPr>
            <p:cNvPr id="19502" name="Line 199"/>
            <p:cNvSpPr/>
            <p:nvPr/>
          </p:nvSpPr>
          <p:spPr>
            <a:xfrm>
              <a:off x="2167" y="1810"/>
              <a:ext cx="1490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3" name="Line 200"/>
            <p:cNvSpPr/>
            <p:nvPr/>
          </p:nvSpPr>
          <p:spPr>
            <a:xfrm>
              <a:off x="2185" y="1006"/>
              <a:ext cx="1417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4" name="Line 201"/>
            <p:cNvSpPr/>
            <p:nvPr/>
          </p:nvSpPr>
          <p:spPr>
            <a:xfrm flipV="1">
              <a:off x="3666" y="1006"/>
              <a:ext cx="0" cy="786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202"/>
          <p:cNvGrpSpPr/>
          <p:nvPr/>
        </p:nvGrpSpPr>
        <p:grpSpPr>
          <a:xfrm>
            <a:off x="5740400" y="1330325"/>
            <a:ext cx="1217613" cy="396875"/>
            <a:chOff x="3616" y="814"/>
            <a:chExt cx="671" cy="250"/>
          </a:xfrm>
        </p:grpSpPr>
        <p:sp>
          <p:nvSpPr>
            <p:cNvPr id="19500" name="Freeform 203"/>
            <p:cNvSpPr/>
            <p:nvPr/>
          </p:nvSpPr>
          <p:spPr>
            <a:xfrm>
              <a:off x="3616" y="964"/>
              <a:ext cx="71" cy="71"/>
            </a:xfrm>
            <a:custGeom>
              <a:avLst/>
              <a:gdLst>
                <a:gd name="txL" fmla="*/ 0 w 434"/>
                <a:gd name="txT" fmla="*/ 0 h 434"/>
                <a:gd name="txR" fmla="*/ 434 w 434"/>
                <a:gd name="txB" fmla="*/ 434 h 434"/>
              </a:gdLst>
              <a:ahLst/>
              <a:cxnLst>
                <a:cxn ang="0">
                  <a:pos x="433" y="217"/>
                </a:cxn>
                <a:cxn ang="0">
                  <a:pos x="370" y="63"/>
                </a:cxn>
                <a:cxn ang="0">
                  <a:pos x="217" y="0"/>
                </a:cxn>
                <a:cxn ang="0">
                  <a:pos x="63" y="63"/>
                </a:cxn>
                <a:cxn ang="0">
                  <a:pos x="0" y="217"/>
                </a:cxn>
                <a:cxn ang="0">
                  <a:pos x="63" y="371"/>
                </a:cxn>
                <a:cxn ang="0">
                  <a:pos x="217" y="434"/>
                </a:cxn>
                <a:cxn ang="0">
                  <a:pos x="370" y="371"/>
                </a:cxn>
                <a:cxn ang="0">
                  <a:pos x="433" y="217"/>
                </a:cxn>
                <a:cxn ang="0">
                  <a:pos x="434" y="217"/>
                </a:cxn>
              </a:cxnLst>
              <a:rect l="txL" t="txT" r="txR" b="txB"/>
              <a:pathLst>
                <a:path w="434" h="434">
                  <a:moveTo>
                    <a:pt x="433" y="217"/>
                  </a:moveTo>
                  <a:lnTo>
                    <a:pt x="370" y="63"/>
                  </a:lnTo>
                  <a:lnTo>
                    <a:pt x="217" y="0"/>
                  </a:lnTo>
                  <a:lnTo>
                    <a:pt x="63" y="63"/>
                  </a:lnTo>
                  <a:lnTo>
                    <a:pt x="0" y="217"/>
                  </a:lnTo>
                  <a:lnTo>
                    <a:pt x="63" y="371"/>
                  </a:lnTo>
                  <a:lnTo>
                    <a:pt x="217" y="434"/>
                  </a:lnTo>
                  <a:lnTo>
                    <a:pt x="370" y="371"/>
                  </a:lnTo>
                  <a:lnTo>
                    <a:pt x="433" y="217"/>
                  </a:lnTo>
                  <a:lnTo>
                    <a:pt x="434" y="217"/>
                  </a:lnTo>
                </a:path>
              </a:pathLst>
            </a:custGeom>
            <a:solidFill>
              <a:srgbClr val="00FFFF">
                <a:alpha val="100000"/>
              </a:srgbClr>
            </a:solidFill>
            <a:ln w="28575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1" name="Rectangle 204"/>
            <p:cNvSpPr/>
            <p:nvPr/>
          </p:nvSpPr>
          <p:spPr>
            <a:xfrm>
              <a:off x="3724" y="814"/>
              <a:ext cx="56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i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 </a:t>
              </a:r>
              <a:r>
                <a:rPr lang="zh-CN" altLang="en-US" sz="2000" b="1" i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）</a:t>
              </a:r>
            </a:p>
          </p:txBody>
        </p:sp>
      </p:grpSp>
      <p:sp>
        <p:nvSpPr>
          <p:cNvPr id="361681" name="Rectangle 209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环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493" name="Group 166"/>
          <p:cNvGrpSpPr/>
          <p:nvPr/>
        </p:nvGrpSpPr>
        <p:grpSpPr>
          <a:xfrm>
            <a:off x="1935163" y="485775"/>
            <a:ext cx="449262" cy="539750"/>
            <a:chOff x="992" y="1013"/>
            <a:chExt cx="283" cy="340"/>
          </a:xfrm>
        </p:grpSpPr>
        <p:sp>
          <p:nvSpPr>
            <p:cNvPr id="19498" name="Text Box 167"/>
            <p:cNvSpPr txBox="1"/>
            <p:nvPr/>
          </p:nvSpPr>
          <p:spPr>
            <a:xfrm>
              <a:off x="992" y="1013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99" name="Oval 168"/>
            <p:cNvSpPr/>
            <p:nvPr/>
          </p:nvSpPr>
          <p:spPr>
            <a:xfrm>
              <a:off x="1024" y="1280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174"/>
          <p:cNvGrpSpPr/>
          <p:nvPr/>
        </p:nvGrpSpPr>
        <p:grpSpPr>
          <a:xfrm>
            <a:off x="1917700" y="4852988"/>
            <a:ext cx="449263" cy="539750"/>
            <a:chOff x="992" y="1013"/>
            <a:chExt cx="283" cy="340"/>
          </a:xfrm>
        </p:grpSpPr>
        <p:sp>
          <p:nvSpPr>
            <p:cNvPr id="19496" name="Text Box 175"/>
            <p:cNvSpPr txBox="1"/>
            <p:nvPr/>
          </p:nvSpPr>
          <p:spPr>
            <a:xfrm>
              <a:off x="992" y="1013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19497" name="Oval 176"/>
            <p:cNvSpPr/>
            <p:nvPr/>
          </p:nvSpPr>
          <p:spPr>
            <a:xfrm>
              <a:off x="1024" y="1280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61682" name="Text Box 210"/>
          <p:cNvSpPr txBox="1">
            <a:spLocks noChangeArrowheads="1"/>
          </p:cNvSpPr>
          <p:nvPr/>
        </p:nvSpPr>
        <p:spPr bwMode="auto">
          <a:xfrm>
            <a:off x="3659188" y="5867400"/>
            <a:ext cx="2117725" cy="5794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3200" b="1" i="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辅助</a:t>
            </a:r>
            <a:r>
              <a:rPr kumimoji="1" lang="zh-CN" altLang="en-US" sz="3200" b="1" i="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</a:t>
            </a:r>
            <a:r>
              <a:rPr kumimoji="1" lang="zh-CN" altLang="en-US" sz="3200" b="1" i="0" u="sng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6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6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36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6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36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36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36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36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361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36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1000"/>
                                        <p:tgtEl>
                                          <p:spTgt spid="36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361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1000"/>
                                        <p:tgtEl>
                                          <p:spTgt spid="361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75" grpId="0" animBg="1"/>
      <p:bldP spid="361644" grpId="0" animBg="1"/>
      <p:bldP spid="3616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886F185-3096-4640-BEA5-31269CF9B89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16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0485" name="Group 2"/>
          <p:cNvGrpSpPr/>
          <p:nvPr/>
        </p:nvGrpSpPr>
        <p:grpSpPr>
          <a:xfrm>
            <a:off x="711200" y="1487488"/>
            <a:ext cx="2236788" cy="3121025"/>
            <a:chOff x="1572" y="1097"/>
            <a:chExt cx="1409" cy="1966"/>
          </a:xfrm>
        </p:grpSpPr>
        <p:pic>
          <p:nvPicPr>
            <p:cNvPr id="20523" name="Picture 3"/>
            <p:cNvPicPr>
              <a:picLocks noChangeAspect="1"/>
            </p:cNvPicPr>
            <p:nvPr/>
          </p:nvPicPr>
          <p:blipFill>
            <a:blip r:embed="rId2"/>
            <a:srcRect l="38379" t="31749" r="38689" b="28558"/>
            <a:stretch>
              <a:fillRect/>
            </a:stretch>
          </p:blipFill>
          <p:spPr>
            <a:xfrm>
              <a:off x="1572" y="1183"/>
              <a:ext cx="1409" cy="182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24" name="Line 4"/>
            <p:cNvSpPr/>
            <p:nvPr/>
          </p:nvSpPr>
          <p:spPr>
            <a:xfrm>
              <a:off x="2277" y="1097"/>
              <a:ext cx="0" cy="1966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454661" name="AutoShape 5"/>
          <p:cNvSpPr/>
          <p:nvPr/>
        </p:nvSpPr>
        <p:spPr>
          <a:xfrm>
            <a:off x="2865438" y="1184275"/>
            <a:ext cx="1755775" cy="609600"/>
          </a:xfrm>
          <a:prstGeom prst="callout2">
            <a:avLst>
              <a:gd name="adj1" fmla="val 18750"/>
              <a:gd name="adj2" fmla="val -4338"/>
              <a:gd name="adj3" fmla="val 18750"/>
              <a:gd name="adj4" fmla="val -25407"/>
              <a:gd name="adj5" fmla="val 176301"/>
              <a:gd name="adj6" fmla="val -47380"/>
            </a:avLst>
          </a:prstGeom>
          <a:gradFill rotWithShape="1">
            <a:gsLst>
              <a:gs pos="0">
                <a:srgbClr val="B28E6B"/>
              </a:gs>
              <a:gs pos="50000">
                <a:srgbClr val="FFCC99"/>
              </a:gs>
              <a:gs pos="100000">
                <a:srgbClr val="B28E6B"/>
              </a:gs>
            </a:gsLst>
            <a:lin ang="5400000" scaled="1"/>
            <a:tileRect/>
          </a:gra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圆柱面</a:t>
            </a:r>
          </a:p>
        </p:txBody>
      </p:sp>
      <p:sp>
        <p:nvSpPr>
          <p:cNvPr id="454662" name="AutoShape 6"/>
          <p:cNvSpPr/>
          <p:nvPr/>
        </p:nvSpPr>
        <p:spPr>
          <a:xfrm>
            <a:off x="2894013" y="2212975"/>
            <a:ext cx="1755775" cy="609600"/>
          </a:xfrm>
          <a:prstGeom prst="callout2">
            <a:avLst>
              <a:gd name="adj1" fmla="val 18750"/>
              <a:gd name="adj2" fmla="val -4338"/>
              <a:gd name="adj3" fmla="val 18750"/>
              <a:gd name="adj4" fmla="val -21792"/>
              <a:gd name="adj5" fmla="val 207292"/>
              <a:gd name="adj6" fmla="val -40056"/>
            </a:avLst>
          </a:prstGeom>
          <a:gradFill rotWithShape="1">
            <a:gsLst>
              <a:gs pos="0">
                <a:srgbClr val="B28E6B"/>
              </a:gs>
              <a:gs pos="50000">
                <a:srgbClr val="FFCC99"/>
              </a:gs>
              <a:gs pos="100000">
                <a:srgbClr val="B28E6B"/>
              </a:gs>
            </a:gsLst>
            <a:lin ang="5400000" scaled="1"/>
            <a:tileRect/>
          </a:gra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环面</a:t>
            </a:r>
          </a:p>
        </p:txBody>
      </p:sp>
      <p:sp>
        <p:nvSpPr>
          <p:cNvPr id="454663" name="AutoShape 7"/>
          <p:cNvSpPr/>
          <p:nvPr/>
        </p:nvSpPr>
        <p:spPr>
          <a:xfrm>
            <a:off x="2892425" y="3024188"/>
            <a:ext cx="1755775" cy="609600"/>
          </a:xfrm>
          <a:prstGeom prst="callout2">
            <a:avLst>
              <a:gd name="adj1" fmla="val 18750"/>
              <a:gd name="adj2" fmla="val -4338"/>
              <a:gd name="adj3" fmla="val 18750"/>
              <a:gd name="adj4" fmla="val -17361"/>
              <a:gd name="adj5" fmla="val 104949"/>
              <a:gd name="adj6" fmla="val -30921"/>
            </a:avLst>
          </a:prstGeom>
          <a:gradFill rotWithShape="1">
            <a:gsLst>
              <a:gs pos="0">
                <a:srgbClr val="B28E6B"/>
              </a:gs>
              <a:gs pos="50000">
                <a:srgbClr val="FFCC99"/>
              </a:gs>
              <a:gs pos="100000">
                <a:srgbClr val="B28E6B"/>
              </a:gs>
            </a:gsLst>
            <a:lin ang="5400000" scaled="1"/>
            <a:tileRect/>
          </a:gra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平面</a:t>
            </a:r>
          </a:p>
        </p:txBody>
      </p:sp>
      <p:sp>
        <p:nvSpPr>
          <p:cNvPr id="454664" name="AutoShape 8"/>
          <p:cNvSpPr/>
          <p:nvPr/>
        </p:nvSpPr>
        <p:spPr>
          <a:xfrm>
            <a:off x="2860675" y="4414838"/>
            <a:ext cx="1755775" cy="609600"/>
          </a:xfrm>
          <a:prstGeom prst="callout2">
            <a:avLst>
              <a:gd name="adj1" fmla="val 18750"/>
              <a:gd name="adj2" fmla="val -4338"/>
              <a:gd name="adj3" fmla="val 18750"/>
              <a:gd name="adj4" fmla="val -10037"/>
              <a:gd name="adj5" fmla="val -87759"/>
              <a:gd name="adj6" fmla="val -16005"/>
            </a:avLst>
          </a:prstGeom>
          <a:gradFill rotWithShape="1">
            <a:gsLst>
              <a:gs pos="0">
                <a:srgbClr val="B28E6B"/>
              </a:gs>
              <a:gs pos="50000">
                <a:srgbClr val="FFCC99"/>
              </a:gs>
              <a:gs pos="100000">
                <a:srgbClr val="B28E6B"/>
              </a:gs>
            </a:gsLst>
            <a:lin ang="5400000" scaled="1"/>
            <a:tileRect/>
          </a:gra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圆锥面</a:t>
            </a:r>
          </a:p>
        </p:txBody>
      </p:sp>
      <p:sp>
        <p:nvSpPr>
          <p:cNvPr id="454665" name="AutoShape 9"/>
          <p:cNvSpPr/>
          <p:nvPr/>
        </p:nvSpPr>
        <p:spPr>
          <a:xfrm>
            <a:off x="2894013" y="5360988"/>
            <a:ext cx="1755775" cy="609600"/>
          </a:xfrm>
          <a:prstGeom prst="callout2">
            <a:avLst>
              <a:gd name="adj1" fmla="val 18750"/>
              <a:gd name="adj2" fmla="val -4338"/>
              <a:gd name="adj3" fmla="val 18750"/>
              <a:gd name="adj4" fmla="val -23417"/>
              <a:gd name="adj5" fmla="val -194792"/>
              <a:gd name="adj6" fmla="val -43310"/>
            </a:avLst>
          </a:prstGeom>
          <a:gradFill rotWithShape="1">
            <a:gsLst>
              <a:gs pos="0">
                <a:srgbClr val="B28E6B"/>
              </a:gs>
              <a:gs pos="50000">
                <a:srgbClr val="FFCC99"/>
              </a:gs>
              <a:gs pos="100000">
                <a:srgbClr val="B28E6B"/>
              </a:gs>
            </a:gsLst>
            <a:lin ang="5400000" scaled="1"/>
            <a:tileRect/>
          </a:gradFill>
          <a:ln w="95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圆柱面</a:t>
            </a:r>
          </a:p>
        </p:txBody>
      </p:sp>
      <p:sp>
        <p:nvSpPr>
          <p:cNvPr id="454668" name="Line 12"/>
          <p:cNvSpPr/>
          <p:nvPr/>
        </p:nvSpPr>
        <p:spPr>
          <a:xfrm>
            <a:off x="5102225" y="4887913"/>
            <a:ext cx="3338513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4669" name="Oval 13"/>
          <p:cNvSpPr/>
          <p:nvPr/>
        </p:nvSpPr>
        <p:spPr>
          <a:xfrm>
            <a:off x="5435600" y="3567113"/>
            <a:ext cx="2670175" cy="267017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4670" name="Oval 14"/>
          <p:cNvSpPr/>
          <p:nvPr/>
        </p:nvSpPr>
        <p:spPr>
          <a:xfrm>
            <a:off x="5694363" y="3840163"/>
            <a:ext cx="2133600" cy="21336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4671" name="Oval 15"/>
          <p:cNvSpPr/>
          <p:nvPr/>
        </p:nvSpPr>
        <p:spPr>
          <a:xfrm>
            <a:off x="6445250" y="4549775"/>
            <a:ext cx="682625" cy="68262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4677" name="Line 21"/>
          <p:cNvSpPr/>
          <p:nvPr/>
        </p:nvSpPr>
        <p:spPr>
          <a:xfrm>
            <a:off x="6799263" y="823913"/>
            <a:ext cx="0" cy="57277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3" name="Group 48"/>
          <p:cNvGrpSpPr/>
          <p:nvPr/>
        </p:nvGrpSpPr>
        <p:grpSpPr>
          <a:xfrm>
            <a:off x="6403975" y="906463"/>
            <a:ext cx="744538" cy="1443037"/>
            <a:chOff x="4034" y="571"/>
            <a:chExt cx="469" cy="909"/>
          </a:xfrm>
        </p:grpSpPr>
        <p:sp>
          <p:nvSpPr>
            <p:cNvPr id="20520" name="Line 25"/>
            <p:cNvSpPr/>
            <p:nvPr/>
          </p:nvSpPr>
          <p:spPr>
            <a:xfrm flipV="1">
              <a:off x="4044" y="571"/>
              <a:ext cx="0" cy="90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1" name="Line 26"/>
            <p:cNvSpPr/>
            <p:nvPr/>
          </p:nvSpPr>
          <p:spPr>
            <a:xfrm flipV="1">
              <a:off x="4502" y="573"/>
              <a:ext cx="0" cy="90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2" name="Line 27"/>
            <p:cNvSpPr/>
            <p:nvPr/>
          </p:nvSpPr>
          <p:spPr>
            <a:xfrm>
              <a:off x="4034" y="583"/>
              <a:ext cx="46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46"/>
          <p:cNvGrpSpPr/>
          <p:nvPr/>
        </p:nvGrpSpPr>
        <p:grpSpPr>
          <a:xfrm>
            <a:off x="5467350" y="2617788"/>
            <a:ext cx="2649538" cy="247650"/>
            <a:chOff x="3444" y="1649"/>
            <a:chExt cx="1669" cy="156"/>
          </a:xfrm>
        </p:grpSpPr>
        <p:sp>
          <p:nvSpPr>
            <p:cNvPr id="20517" name="Line 28"/>
            <p:cNvSpPr/>
            <p:nvPr/>
          </p:nvSpPr>
          <p:spPr>
            <a:xfrm flipV="1">
              <a:off x="3444" y="1653"/>
              <a:ext cx="174" cy="1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8" name="Line 29"/>
            <p:cNvSpPr/>
            <p:nvPr/>
          </p:nvSpPr>
          <p:spPr>
            <a:xfrm flipH="1" flipV="1">
              <a:off x="4935" y="1649"/>
              <a:ext cx="178" cy="15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9" name="Line 30"/>
            <p:cNvSpPr/>
            <p:nvPr/>
          </p:nvSpPr>
          <p:spPr>
            <a:xfrm>
              <a:off x="3614" y="1653"/>
              <a:ext cx="13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45"/>
          <p:cNvGrpSpPr/>
          <p:nvPr/>
        </p:nvGrpSpPr>
        <p:grpSpPr>
          <a:xfrm>
            <a:off x="5454650" y="2854325"/>
            <a:ext cx="2687638" cy="334963"/>
            <a:chOff x="3436" y="1798"/>
            <a:chExt cx="1693" cy="211"/>
          </a:xfrm>
        </p:grpSpPr>
        <p:sp>
          <p:nvSpPr>
            <p:cNvPr id="20513" name="Line 22"/>
            <p:cNvSpPr/>
            <p:nvPr/>
          </p:nvSpPr>
          <p:spPr>
            <a:xfrm flipV="1">
              <a:off x="3446" y="1799"/>
              <a:ext cx="0" cy="21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4" name="Line 23"/>
            <p:cNvSpPr/>
            <p:nvPr/>
          </p:nvSpPr>
          <p:spPr>
            <a:xfrm flipV="1">
              <a:off x="5119" y="1798"/>
              <a:ext cx="0" cy="21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5" name="Line 24"/>
            <p:cNvSpPr/>
            <p:nvPr/>
          </p:nvSpPr>
          <p:spPr>
            <a:xfrm>
              <a:off x="3436" y="1816"/>
              <a:ext cx="1693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16" name="Line 32"/>
            <p:cNvSpPr/>
            <p:nvPr/>
          </p:nvSpPr>
          <p:spPr>
            <a:xfrm>
              <a:off x="3446" y="1998"/>
              <a:ext cx="16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4689" name="Oval 33"/>
          <p:cNvSpPr/>
          <p:nvPr/>
        </p:nvSpPr>
        <p:spPr>
          <a:xfrm>
            <a:off x="6335713" y="4437063"/>
            <a:ext cx="900112" cy="914400"/>
          </a:xfrm>
          <a:prstGeom prst="ellipse">
            <a:avLst/>
          </a:prstGeom>
          <a:noFill/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4690" name="Line 34"/>
          <p:cNvSpPr/>
          <p:nvPr/>
        </p:nvSpPr>
        <p:spPr>
          <a:xfrm flipV="1">
            <a:off x="6335713" y="2482850"/>
            <a:ext cx="0" cy="2419350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4691" name="Line 35"/>
          <p:cNvSpPr/>
          <p:nvPr/>
        </p:nvSpPr>
        <p:spPr>
          <a:xfrm flipV="1">
            <a:off x="7234238" y="2460625"/>
            <a:ext cx="0" cy="2424113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4692" name="Line 36"/>
          <p:cNvSpPr/>
          <p:nvPr/>
        </p:nvSpPr>
        <p:spPr>
          <a:xfrm>
            <a:off x="6330950" y="2479675"/>
            <a:ext cx="914400" cy="0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4693" name="Line 37"/>
          <p:cNvSpPr/>
          <p:nvPr/>
        </p:nvSpPr>
        <p:spPr>
          <a:xfrm flipV="1">
            <a:off x="7094538" y="2478088"/>
            <a:ext cx="0" cy="2076450"/>
          </a:xfrm>
          <a:prstGeom prst="line">
            <a:avLst/>
          </a:prstGeom>
          <a:ln w="9525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38"/>
          <p:cNvGrpSpPr/>
          <p:nvPr/>
        </p:nvGrpSpPr>
        <p:grpSpPr>
          <a:xfrm>
            <a:off x="6997700" y="2101850"/>
            <a:ext cx="1031875" cy="436563"/>
            <a:chOff x="4647" y="988"/>
            <a:chExt cx="650" cy="275"/>
          </a:xfrm>
        </p:grpSpPr>
        <p:sp>
          <p:nvSpPr>
            <p:cNvPr id="20511" name="Text Box 39"/>
            <p:cNvSpPr txBox="1"/>
            <p:nvPr/>
          </p:nvSpPr>
          <p:spPr>
            <a:xfrm>
              <a:off x="4647" y="988"/>
              <a:ext cx="6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i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 </a:t>
              </a:r>
              <a:r>
                <a:rPr lang="zh-CN" altLang="en-US" sz="2000" b="1" i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）</a:t>
              </a:r>
              <a:endPara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12" name="Oval 40"/>
            <p:cNvSpPr/>
            <p:nvPr/>
          </p:nvSpPr>
          <p:spPr>
            <a:xfrm>
              <a:off x="4671" y="1190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54698" name="Rectangle 42"/>
          <p:cNvSpPr>
            <a:spLocks noChangeArrowheads="1"/>
          </p:cNvSpPr>
          <p:nvPr/>
        </p:nvSpPr>
        <p:spPr bwMode="auto">
          <a:xfrm>
            <a:off x="-93662" y="-38100"/>
            <a:ext cx="932338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组合回转体</a:t>
            </a:r>
          </a:p>
        </p:txBody>
      </p:sp>
      <p:grpSp>
        <p:nvGrpSpPr>
          <p:cNvPr id="7" name="Group 47"/>
          <p:cNvGrpSpPr/>
          <p:nvPr/>
        </p:nvGrpSpPr>
        <p:grpSpPr>
          <a:xfrm>
            <a:off x="5918200" y="2257425"/>
            <a:ext cx="1727200" cy="363538"/>
            <a:chOff x="3728" y="1422"/>
            <a:chExt cx="1088" cy="229"/>
          </a:xfrm>
        </p:grpSpPr>
        <p:sp>
          <p:nvSpPr>
            <p:cNvPr id="20509" name="Arc 43"/>
            <p:cNvSpPr/>
            <p:nvPr/>
          </p:nvSpPr>
          <p:spPr>
            <a:xfrm rot="5400000">
              <a:off x="3771" y="1379"/>
              <a:ext cx="228" cy="315"/>
            </a:xfrm>
            <a:custGeom>
              <a:avLst/>
              <a:gdLst>
                <a:gd name="txL" fmla="*/ 0 w 21600"/>
                <a:gd name="txT" fmla="*/ 0 h 20990"/>
                <a:gd name="txR" fmla="*/ 21600 w 21600"/>
                <a:gd name="txB" fmla="*/ 20990 h 20990"/>
              </a:gdLst>
              <a:ahLst/>
              <a:cxnLst>
                <a:cxn ang="0">
                  <a:pos x="54" y="0"/>
                </a:cxn>
                <a:cxn ang="0">
                  <a:pos x="228" y="315"/>
                </a:cxn>
                <a:cxn ang="0">
                  <a:pos x="0" y="315"/>
                </a:cxn>
              </a:cxnLst>
              <a:rect l="txL" t="txT" r="txR" b="txB"/>
              <a:pathLst>
                <a:path w="21600" h="20990" fill="none">
                  <a:moveTo>
                    <a:pt x="5095" y="-1"/>
                  </a:moveTo>
                  <a:cubicBezTo>
                    <a:pt x="14780" y="2350"/>
                    <a:pt x="21600" y="11023"/>
                    <a:pt x="21600" y="20990"/>
                  </a:cubicBezTo>
                </a:path>
                <a:path w="21600" h="20990" stroke="0">
                  <a:moveTo>
                    <a:pt x="5095" y="-1"/>
                  </a:moveTo>
                  <a:cubicBezTo>
                    <a:pt x="14780" y="2350"/>
                    <a:pt x="21600" y="11023"/>
                    <a:pt x="21600" y="20990"/>
                  </a:cubicBezTo>
                  <a:lnTo>
                    <a:pt x="0" y="2099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Arc 44"/>
            <p:cNvSpPr/>
            <p:nvPr/>
          </p:nvSpPr>
          <p:spPr>
            <a:xfrm rot="-5400000" flipH="1">
              <a:off x="4544" y="1378"/>
              <a:ext cx="228" cy="315"/>
            </a:xfrm>
            <a:custGeom>
              <a:avLst/>
              <a:gdLst>
                <a:gd name="txL" fmla="*/ 0 w 21600"/>
                <a:gd name="txT" fmla="*/ 0 h 20990"/>
                <a:gd name="txR" fmla="*/ 21600 w 21600"/>
                <a:gd name="txB" fmla="*/ 20990 h 20990"/>
              </a:gdLst>
              <a:ahLst/>
              <a:cxnLst>
                <a:cxn ang="0">
                  <a:pos x="54" y="0"/>
                </a:cxn>
                <a:cxn ang="0">
                  <a:pos x="228" y="315"/>
                </a:cxn>
                <a:cxn ang="0">
                  <a:pos x="0" y="315"/>
                </a:cxn>
              </a:cxnLst>
              <a:rect l="txL" t="txT" r="txR" b="txB"/>
              <a:pathLst>
                <a:path w="21600" h="20990" fill="none">
                  <a:moveTo>
                    <a:pt x="5095" y="-1"/>
                  </a:moveTo>
                  <a:cubicBezTo>
                    <a:pt x="14780" y="2350"/>
                    <a:pt x="21600" y="11023"/>
                    <a:pt x="21600" y="20990"/>
                  </a:cubicBezTo>
                </a:path>
                <a:path w="21600" h="20990" stroke="0">
                  <a:moveTo>
                    <a:pt x="5095" y="-1"/>
                  </a:moveTo>
                  <a:cubicBezTo>
                    <a:pt x="14780" y="2350"/>
                    <a:pt x="21600" y="11023"/>
                    <a:pt x="21600" y="20990"/>
                  </a:cubicBezTo>
                  <a:lnTo>
                    <a:pt x="0" y="2099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4674" name="Text Box 18"/>
          <p:cNvSpPr txBox="1"/>
          <p:nvPr/>
        </p:nvSpPr>
        <p:spPr>
          <a:xfrm>
            <a:off x="7124700" y="4348163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</p:txBody>
      </p:sp>
      <p:sp>
        <p:nvSpPr>
          <p:cNvPr id="454675" name="Oval 19"/>
          <p:cNvSpPr/>
          <p:nvPr/>
        </p:nvSpPr>
        <p:spPr>
          <a:xfrm>
            <a:off x="7056438" y="4510088"/>
            <a:ext cx="115887" cy="115887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45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45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54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1000"/>
                                        <p:tgtEl>
                                          <p:spTgt spid="45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1000"/>
                                        <p:tgtEl>
                                          <p:spTgt spid="454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1000"/>
                                        <p:tgtEl>
                                          <p:spTgt spid="45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54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54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54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000"/>
                                        <p:tgtEl>
                                          <p:spTgt spid="454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45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45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1000"/>
                                        <p:tgtEl>
                                          <p:spTgt spid="45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0"/>
                                        <p:tgtEl>
                                          <p:spTgt spid="45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61" grpId="0" animBg="1"/>
      <p:bldP spid="454662" grpId="0" animBg="1"/>
      <p:bldP spid="454663" grpId="0" animBg="1"/>
      <p:bldP spid="454664" grpId="0" animBg="1"/>
      <p:bldP spid="454665" grpId="0" animBg="1"/>
      <p:bldP spid="454669" grpId="0" animBg="1"/>
      <p:bldP spid="454670" grpId="0" animBg="1"/>
      <p:bldP spid="454671" grpId="0" animBg="1"/>
      <p:bldP spid="454689" grpId="0" animBg="1"/>
      <p:bldP spid="454674" grpId="0"/>
      <p:bldP spid="45467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E017423-9547-43F4-B2AC-2A1065AF636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17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58813" name="Line 61"/>
          <p:cNvSpPr/>
          <p:nvPr/>
        </p:nvSpPr>
        <p:spPr>
          <a:xfrm flipH="1">
            <a:off x="5181600" y="4622800"/>
            <a:ext cx="1952625" cy="4889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12" name="Line 60"/>
          <p:cNvSpPr/>
          <p:nvPr/>
        </p:nvSpPr>
        <p:spPr>
          <a:xfrm flipH="1">
            <a:off x="4967288" y="3630613"/>
            <a:ext cx="1879600" cy="8270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06" name="Oval 54"/>
          <p:cNvSpPr/>
          <p:nvPr/>
        </p:nvSpPr>
        <p:spPr>
          <a:xfrm rot="-1092391">
            <a:off x="6835775" y="3611563"/>
            <a:ext cx="322263" cy="103822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756" name="Rectangle 4"/>
          <p:cNvSpPr>
            <a:spLocks noChangeArrowheads="1"/>
          </p:cNvSpPr>
          <p:nvPr/>
        </p:nvSpPr>
        <p:spPr bwMode="auto">
          <a:xfrm>
            <a:off x="-182562" y="-38100"/>
            <a:ext cx="9574213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根据已知条件作曲面立体的投影</a:t>
            </a:r>
          </a:p>
        </p:txBody>
      </p:sp>
      <p:sp>
        <p:nvSpPr>
          <p:cNvPr id="21513" name="Line 5"/>
          <p:cNvSpPr/>
          <p:nvPr/>
        </p:nvSpPr>
        <p:spPr>
          <a:xfrm flipV="1">
            <a:off x="3487738" y="3517900"/>
            <a:ext cx="5483225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4" name="Line 6"/>
          <p:cNvSpPr/>
          <p:nvPr/>
        </p:nvSpPr>
        <p:spPr>
          <a:xfrm flipV="1">
            <a:off x="4662488" y="4070350"/>
            <a:ext cx="2478087" cy="839788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8762" name="Line 10"/>
          <p:cNvSpPr/>
          <p:nvPr/>
        </p:nvSpPr>
        <p:spPr>
          <a:xfrm flipV="1">
            <a:off x="4202113" y="4545013"/>
            <a:ext cx="3532187" cy="12033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63" name="Line 11"/>
          <p:cNvSpPr/>
          <p:nvPr/>
        </p:nvSpPr>
        <p:spPr>
          <a:xfrm>
            <a:off x="4675188" y="4881563"/>
            <a:ext cx="596900" cy="18097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64" name="Line 12"/>
          <p:cNvSpPr/>
          <p:nvPr/>
        </p:nvSpPr>
        <p:spPr>
          <a:xfrm>
            <a:off x="6840538" y="3652838"/>
            <a:ext cx="600075" cy="18859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65" name="Line 13"/>
          <p:cNvSpPr/>
          <p:nvPr/>
        </p:nvSpPr>
        <p:spPr>
          <a:xfrm flipV="1">
            <a:off x="5226050" y="5345113"/>
            <a:ext cx="2143125" cy="137795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8768" name="Line 16"/>
          <p:cNvSpPr/>
          <p:nvPr/>
        </p:nvSpPr>
        <p:spPr>
          <a:xfrm>
            <a:off x="7110413" y="4875213"/>
            <a:ext cx="565150" cy="9937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458769" name="Line 17"/>
          <p:cNvSpPr/>
          <p:nvPr/>
        </p:nvSpPr>
        <p:spPr>
          <a:xfrm>
            <a:off x="5567363" y="6348413"/>
            <a:ext cx="293687" cy="4714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70" name="Line 18"/>
          <p:cNvSpPr/>
          <p:nvPr/>
        </p:nvSpPr>
        <p:spPr>
          <a:xfrm flipV="1">
            <a:off x="5862638" y="5707063"/>
            <a:ext cx="1708150" cy="10890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58771" name="Text Box 19"/>
          <p:cNvSpPr txBox="1"/>
          <p:nvPr/>
        </p:nvSpPr>
        <p:spPr>
          <a:xfrm>
            <a:off x="5162550" y="6210300"/>
            <a:ext cx="7350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1800" b="1" i="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1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  <a:endParaRPr lang="en-US" altLang="zh-CN" sz="1800" b="1" i="0" baseline="-250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58774" name="Line 22"/>
          <p:cNvSpPr/>
          <p:nvPr/>
        </p:nvSpPr>
        <p:spPr>
          <a:xfrm flipH="1" flipV="1">
            <a:off x="5487988" y="6208713"/>
            <a:ext cx="314325" cy="5016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458775" name="Line 23"/>
          <p:cNvSpPr/>
          <p:nvPr/>
        </p:nvSpPr>
        <p:spPr>
          <a:xfrm flipH="1">
            <a:off x="5465763" y="4881563"/>
            <a:ext cx="1652587" cy="13271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76" name="Line 24"/>
          <p:cNvSpPr/>
          <p:nvPr/>
        </p:nvSpPr>
        <p:spPr>
          <a:xfrm flipH="1">
            <a:off x="5791200" y="5895975"/>
            <a:ext cx="1890713" cy="8143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77" name="Text Box 25"/>
          <p:cNvSpPr txBox="1"/>
          <p:nvPr/>
        </p:nvSpPr>
        <p:spPr>
          <a:xfrm>
            <a:off x="6607175" y="6264275"/>
            <a:ext cx="7350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endParaRPr lang="en-US" altLang="zh-CN" sz="1800" b="1" i="0" baseline="-250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58778" name="Line 26"/>
          <p:cNvSpPr/>
          <p:nvPr/>
        </p:nvSpPr>
        <p:spPr>
          <a:xfrm>
            <a:off x="7358063" y="5351463"/>
            <a:ext cx="309562" cy="4572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82" name="Oval 30"/>
          <p:cNvSpPr/>
          <p:nvPr/>
        </p:nvSpPr>
        <p:spPr>
          <a:xfrm>
            <a:off x="5567363" y="6378575"/>
            <a:ext cx="150812" cy="150813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783" name="Line 31"/>
          <p:cNvSpPr/>
          <p:nvPr/>
        </p:nvSpPr>
        <p:spPr>
          <a:xfrm>
            <a:off x="7088188" y="3990975"/>
            <a:ext cx="657225" cy="206533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84" name="Line 32"/>
          <p:cNvSpPr/>
          <p:nvPr/>
        </p:nvSpPr>
        <p:spPr>
          <a:xfrm>
            <a:off x="6856413" y="4151313"/>
            <a:ext cx="304800" cy="95726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85" name="Oval 33"/>
          <p:cNvSpPr/>
          <p:nvPr/>
        </p:nvSpPr>
        <p:spPr>
          <a:xfrm>
            <a:off x="6773863" y="4090988"/>
            <a:ext cx="150812" cy="150812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786" name="Oval 34"/>
          <p:cNvSpPr/>
          <p:nvPr/>
        </p:nvSpPr>
        <p:spPr>
          <a:xfrm>
            <a:off x="7040563" y="3994150"/>
            <a:ext cx="150812" cy="150813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788" name="Line 36"/>
          <p:cNvSpPr/>
          <p:nvPr/>
        </p:nvSpPr>
        <p:spPr>
          <a:xfrm flipV="1">
            <a:off x="7099300" y="4516438"/>
            <a:ext cx="1052513" cy="358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90" name="Line 38"/>
          <p:cNvSpPr/>
          <p:nvPr/>
        </p:nvSpPr>
        <p:spPr>
          <a:xfrm flipV="1">
            <a:off x="7378700" y="5016500"/>
            <a:ext cx="928688" cy="315913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791" name="Line 39"/>
          <p:cNvSpPr/>
          <p:nvPr/>
        </p:nvSpPr>
        <p:spPr>
          <a:xfrm>
            <a:off x="7805738" y="4621213"/>
            <a:ext cx="169862" cy="5080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58792" name="Rectangle 40"/>
          <p:cNvSpPr/>
          <p:nvPr/>
        </p:nvSpPr>
        <p:spPr>
          <a:xfrm>
            <a:off x="7845425" y="4581525"/>
            <a:ext cx="371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0" dirty="0">
                <a:solidFill>
                  <a:srgbClr val="080808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</a:p>
        </p:txBody>
      </p:sp>
      <p:sp>
        <p:nvSpPr>
          <p:cNvPr id="458794" name="Oval 42"/>
          <p:cNvSpPr/>
          <p:nvPr/>
        </p:nvSpPr>
        <p:spPr>
          <a:xfrm>
            <a:off x="6775450" y="3571875"/>
            <a:ext cx="150813" cy="150813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799" name="Rectangle 47"/>
          <p:cNvSpPr>
            <a:spLocks noChangeArrowheads="1"/>
          </p:cNvSpPr>
          <p:nvPr/>
        </p:nvSpPr>
        <p:spPr bwMode="auto">
          <a:xfrm>
            <a:off x="2801938" y="3946525"/>
            <a:ext cx="1612900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下一步？</a:t>
            </a:r>
          </a:p>
        </p:txBody>
      </p:sp>
      <p:sp>
        <p:nvSpPr>
          <p:cNvPr id="458800" name="Line 48"/>
          <p:cNvSpPr/>
          <p:nvPr/>
        </p:nvSpPr>
        <p:spPr>
          <a:xfrm rot="-5400000">
            <a:off x="7145338" y="3786188"/>
            <a:ext cx="169862" cy="50800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8803" name="Arc 51"/>
          <p:cNvSpPr/>
          <p:nvPr/>
        </p:nvSpPr>
        <p:spPr>
          <a:xfrm rot="8532750">
            <a:off x="6815138" y="3916363"/>
            <a:ext cx="836612" cy="728662"/>
          </a:xfrm>
          <a:custGeom>
            <a:avLst/>
            <a:gdLst>
              <a:gd name="txL" fmla="*/ 0 w 19752"/>
              <a:gd name="txT" fmla="*/ 0 h 17195"/>
              <a:gd name="txR" fmla="*/ 19752 w 19752"/>
              <a:gd name="txB" fmla="*/ 17195 h 17195"/>
            </a:gdLst>
            <a:ahLst/>
            <a:cxnLst>
              <a:cxn ang="0">
                <a:pos x="553675" y="0"/>
              </a:cxn>
              <a:cxn ang="0">
                <a:pos x="836612" y="358250"/>
              </a:cxn>
              <a:cxn ang="0">
                <a:pos x="0" y="728662"/>
              </a:cxn>
            </a:cxnLst>
            <a:rect l="txL" t="txT" r="txR" b="txB"/>
            <a:pathLst>
              <a:path w="19752" h="17195" fill="none">
                <a:moveTo>
                  <a:pt x="13072" y="-1"/>
                </a:moveTo>
                <a:cubicBezTo>
                  <a:pt x="15977" y="2208"/>
                  <a:pt x="18275" y="5116"/>
                  <a:pt x="19752" y="8453"/>
                </a:cubicBezTo>
              </a:path>
              <a:path w="19752" h="17195" stroke="0">
                <a:moveTo>
                  <a:pt x="13072" y="-1"/>
                </a:moveTo>
                <a:cubicBezTo>
                  <a:pt x="15977" y="2208"/>
                  <a:pt x="18275" y="5116"/>
                  <a:pt x="19752" y="8453"/>
                </a:cubicBezTo>
                <a:lnTo>
                  <a:pt x="0" y="17195"/>
                </a:lnTo>
                <a:close/>
              </a:path>
            </a:pathLst>
          </a:custGeom>
          <a:noFill/>
          <a:ln w="4763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8804" name="Line 52"/>
          <p:cNvSpPr/>
          <p:nvPr/>
        </p:nvSpPr>
        <p:spPr>
          <a:xfrm flipH="1">
            <a:off x="7154863" y="3971925"/>
            <a:ext cx="287337" cy="663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05" name="Rectangle 53"/>
          <p:cNvSpPr/>
          <p:nvPr/>
        </p:nvSpPr>
        <p:spPr>
          <a:xfrm>
            <a:off x="7085013" y="3617913"/>
            <a:ext cx="371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0" dirty="0">
                <a:solidFill>
                  <a:srgbClr val="080808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</a:p>
        </p:txBody>
      </p:sp>
      <p:sp>
        <p:nvSpPr>
          <p:cNvPr id="458793" name="Oval 41"/>
          <p:cNvSpPr/>
          <p:nvPr/>
        </p:nvSpPr>
        <p:spPr>
          <a:xfrm>
            <a:off x="7067550" y="4537075"/>
            <a:ext cx="150813" cy="150813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807" name="Line 55"/>
          <p:cNvSpPr/>
          <p:nvPr/>
        </p:nvSpPr>
        <p:spPr>
          <a:xfrm>
            <a:off x="5072063" y="4733925"/>
            <a:ext cx="568325" cy="172243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08" name="Rectangle 56"/>
          <p:cNvSpPr>
            <a:spLocks noChangeArrowheads="1"/>
          </p:cNvSpPr>
          <p:nvPr/>
        </p:nvSpPr>
        <p:spPr bwMode="auto">
          <a:xfrm>
            <a:off x="1298575" y="4786313"/>
            <a:ext cx="3252788" cy="730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按相同办法，可以得到圆锥台顶部的水平投影</a:t>
            </a:r>
          </a:p>
        </p:txBody>
      </p:sp>
      <p:sp>
        <p:nvSpPr>
          <p:cNvPr id="458809" name="Line 57"/>
          <p:cNvSpPr/>
          <p:nvPr/>
        </p:nvSpPr>
        <p:spPr>
          <a:xfrm>
            <a:off x="5151438" y="4724400"/>
            <a:ext cx="655637" cy="1985963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10" name="Line 58"/>
          <p:cNvSpPr/>
          <p:nvPr/>
        </p:nvSpPr>
        <p:spPr>
          <a:xfrm>
            <a:off x="5008563" y="4795838"/>
            <a:ext cx="476250" cy="14430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11" name="Oval 59"/>
          <p:cNvSpPr/>
          <p:nvPr/>
        </p:nvSpPr>
        <p:spPr>
          <a:xfrm rot="-1092391">
            <a:off x="5002213" y="4438650"/>
            <a:ext cx="158750" cy="696913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815" name="Rectangle 63"/>
          <p:cNvSpPr>
            <a:spLocks noChangeArrowheads="1"/>
          </p:cNvSpPr>
          <p:nvPr/>
        </p:nvSpPr>
        <p:spPr bwMode="auto">
          <a:xfrm>
            <a:off x="1273175" y="1417638"/>
            <a:ext cx="26162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正投影怎么求？</a:t>
            </a:r>
          </a:p>
        </p:txBody>
      </p:sp>
      <p:sp>
        <p:nvSpPr>
          <p:cNvPr id="458818" name="Rectangle 66"/>
          <p:cNvSpPr>
            <a:spLocks noChangeArrowheads="1"/>
          </p:cNvSpPr>
          <p:nvPr/>
        </p:nvSpPr>
        <p:spPr bwMode="auto">
          <a:xfrm>
            <a:off x="1273175" y="1568450"/>
            <a:ext cx="2954338" cy="1382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可以按照换面法坐标相等的原则推出吗？</a:t>
            </a:r>
          </a:p>
        </p:txBody>
      </p:sp>
      <p:sp>
        <p:nvSpPr>
          <p:cNvPr id="458820" name="Line 68"/>
          <p:cNvSpPr/>
          <p:nvPr/>
        </p:nvSpPr>
        <p:spPr>
          <a:xfrm rot="-302413" flipH="1" flipV="1">
            <a:off x="5116513" y="1985963"/>
            <a:ext cx="1952625" cy="4889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21" name="Line 69"/>
          <p:cNvSpPr/>
          <p:nvPr/>
        </p:nvSpPr>
        <p:spPr>
          <a:xfrm rot="-302413" flipH="1" flipV="1">
            <a:off x="4975225" y="2659063"/>
            <a:ext cx="1879600" cy="8270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22" name="Oval 70"/>
          <p:cNvSpPr/>
          <p:nvPr/>
        </p:nvSpPr>
        <p:spPr>
          <a:xfrm rot="789977" flipV="1">
            <a:off x="6832600" y="2371725"/>
            <a:ext cx="322263" cy="103822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1554" name="Line 71"/>
          <p:cNvSpPr/>
          <p:nvPr/>
        </p:nvSpPr>
        <p:spPr>
          <a:xfrm rot="-302413">
            <a:off x="4630738" y="2208213"/>
            <a:ext cx="2478087" cy="839787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8824" name="Line 72"/>
          <p:cNvSpPr/>
          <p:nvPr/>
        </p:nvSpPr>
        <p:spPr>
          <a:xfrm rot="-302413">
            <a:off x="4113213" y="1366838"/>
            <a:ext cx="3532187" cy="12033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25" name="Line 73"/>
          <p:cNvSpPr/>
          <p:nvPr/>
        </p:nvSpPr>
        <p:spPr>
          <a:xfrm rot="-302413" flipV="1">
            <a:off x="4483100" y="517525"/>
            <a:ext cx="711200" cy="2157413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26" name="Line 74"/>
          <p:cNvSpPr/>
          <p:nvPr/>
        </p:nvSpPr>
        <p:spPr>
          <a:xfrm rot="-302413" flipV="1">
            <a:off x="6794500" y="1471613"/>
            <a:ext cx="600075" cy="18859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27" name="Line 75"/>
          <p:cNvSpPr/>
          <p:nvPr/>
        </p:nvSpPr>
        <p:spPr>
          <a:xfrm rot="-302413">
            <a:off x="5057775" y="366713"/>
            <a:ext cx="2143125" cy="137795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58828" name="Line 76"/>
          <p:cNvSpPr/>
          <p:nvPr/>
        </p:nvSpPr>
        <p:spPr>
          <a:xfrm rot="-302413" flipV="1">
            <a:off x="6996113" y="1122363"/>
            <a:ext cx="565150" cy="9937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458829" name="Line 77"/>
          <p:cNvSpPr/>
          <p:nvPr/>
        </p:nvSpPr>
        <p:spPr>
          <a:xfrm rot="-302413" flipV="1">
            <a:off x="5343525" y="355600"/>
            <a:ext cx="309563" cy="4572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30" name="Line 78"/>
          <p:cNvSpPr/>
          <p:nvPr/>
        </p:nvSpPr>
        <p:spPr>
          <a:xfrm rot="-302413">
            <a:off x="5572125" y="444500"/>
            <a:ext cx="1708150" cy="10890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58832" name="Line 80"/>
          <p:cNvSpPr/>
          <p:nvPr/>
        </p:nvSpPr>
        <p:spPr>
          <a:xfrm rot="-302413" flipH="1">
            <a:off x="5284788" y="438150"/>
            <a:ext cx="314325" cy="5016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458833" name="Line 81"/>
          <p:cNvSpPr/>
          <p:nvPr/>
        </p:nvSpPr>
        <p:spPr>
          <a:xfrm rot="-302413" flipH="1" flipV="1">
            <a:off x="5340350" y="879475"/>
            <a:ext cx="1652588" cy="13271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34" name="Line 82"/>
          <p:cNvSpPr/>
          <p:nvPr/>
        </p:nvSpPr>
        <p:spPr>
          <a:xfrm rot="-302413" flipH="1" flipV="1">
            <a:off x="5597525" y="341313"/>
            <a:ext cx="1890713" cy="8143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35" name="Text Box 83"/>
          <p:cNvSpPr txBox="1"/>
          <p:nvPr/>
        </p:nvSpPr>
        <p:spPr>
          <a:xfrm rot="-10290132" flipV="1">
            <a:off x="6513513" y="757238"/>
            <a:ext cx="3349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  <a:endParaRPr lang="en-US" altLang="zh-CN" sz="1800" b="1" i="0" baseline="-2500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58837" name="Oval 85"/>
          <p:cNvSpPr/>
          <p:nvPr/>
        </p:nvSpPr>
        <p:spPr>
          <a:xfrm rot="-302413" flipV="1">
            <a:off x="6804025" y="3298825"/>
            <a:ext cx="150813" cy="150813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838" name="Line 86"/>
          <p:cNvSpPr/>
          <p:nvPr/>
        </p:nvSpPr>
        <p:spPr>
          <a:xfrm rot="-302413" flipV="1">
            <a:off x="7004050" y="931863"/>
            <a:ext cx="657225" cy="20653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39" name="Line 87"/>
          <p:cNvSpPr/>
          <p:nvPr/>
        </p:nvSpPr>
        <p:spPr>
          <a:xfrm rot="-302413" flipV="1">
            <a:off x="6808788" y="1912938"/>
            <a:ext cx="304800" cy="95726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40" name="Oval 88"/>
          <p:cNvSpPr/>
          <p:nvPr/>
        </p:nvSpPr>
        <p:spPr>
          <a:xfrm rot="-302413" flipV="1">
            <a:off x="6767513" y="2792413"/>
            <a:ext cx="150812" cy="150812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841" name="Oval 89"/>
          <p:cNvSpPr/>
          <p:nvPr/>
        </p:nvSpPr>
        <p:spPr>
          <a:xfrm rot="-302413" flipV="1">
            <a:off x="7042150" y="2865438"/>
            <a:ext cx="150813" cy="150812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842" name="Line 90"/>
          <p:cNvSpPr/>
          <p:nvPr/>
        </p:nvSpPr>
        <p:spPr>
          <a:xfrm rot="-302413">
            <a:off x="7043738" y="2092325"/>
            <a:ext cx="1052512" cy="358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43" name="Line 91"/>
          <p:cNvSpPr/>
          <p:nvPr/>
        </p:nvSpPr>
        <p:spPr>
          <a:xfrm rot="-302413">
            <a:off x="7280275" y="1617663"/>
            <a:ext cx="928688" cy="31591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44" name="Line 92"/>
          <p:cNvSpPr/>
          <p:nvPr/>
        </p:nvSpPr>
        <p:spPr>
          <a:xfrm rot="-302413" flipV="1">
            <a:off x="7732713" y="1816100"/>
            <a:ext cx="169862" cy="5080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58845" name="Rectangle 93"/>
          <p:cNvSpPr/>
          <p:nvPr/>
        </p:nvSpPr>
        <p:spPr>
          <a:xfrm rot="-10479863" flipV="1">
            <a:off x="7777163" y="1893888"/>
            <a:ext cx="371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0" dirty="0">
                <a:solidFill>
                  <a:srgbClr val="080808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</a:p>
        </p:txBody>
      </p:sp>
      <p:sp>
        <p:nvSpPr>
          <p:cNvPr id="458846" name="Line 94"/>
          <p:cNvSpPr/>
          <p:nvPr/>
        </p:nvSpPr>
        <p:spPr>
          <a:xfrm rot="5097587" flipV="1">
            <a:off x="7148513" y="2703513"/>
            <a:ext cx="169862" cy="50800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458847" name="Arc 95"/>
          <p:cNvSpPr/>
          <p:nvPr/>
        </p:nvSpPr>
        <p:spPr>
          <a:xfrm rot="-8835163" flipV="1">
            <a:off x="6797675" y="2355850"/>
            <a:ext cx="836613" cy="728663"/>
          </a:xfrm>
          <a:custGeom>
            <a:avLst/>
            <a:gdLst>
              <a:gd name="txL" fmla="*/ 0 w 19752"/>
              <a:gd name="txT" fmla="*/ 0 h 17195"/>
              <a:gd name="txR" fmla="*/ 19752 w 19752"/>
              <a:gd name="txB" fmla="*/ 17195 h 17195"/>
            </a:gdLst>
            <a:ahLst/>
            <a:cxnLst>
              <a:cxn ang="0">
                <a:pos x="553676" y="0"/>
              </a:cxn>
              <a:cxn ang="0">
                <a:pos x="836613" y="358250"/>
              </a:cxn>
              <a:cxn ang="0">
                <a:pos x="0" y="728663"/>
              </a:cxn>
            </a:cxnLst>
            <a:rect l="txL" t="txT" r="txR" b="txB"/>
            <a:pathLst>
              <a:path w="19752" h="17195" fill="none">
                <a:moveTo>
                  <a:pt x="13072" y="-1"/>
                </a:moveTo>
                <a:cubicBezTo>
                  <a:pt x="15977" y="2208"/>
                  <a:pt x="18275" y="5116"/>
                  <a:pt x="19752" y="8453"/>
                </a:cubicBezTo>
              </a:path>
              <a:path w="19752" h="17195" stroke="0">
                <a:moveTo>
                  <a:pt x="13072" y="-1"/>
                </a:moveTo>
                <a:cubicBezTo>
                  <a:pt x="15977" y="2208"/>
                  <a:pt x="18275" y="5116"/>
                  <a:pt x="19752" y="8453"/>
                </a:cubicBezTo>
                <a:lnTo>
                  <a:pt x="0" y="17195"/>
                </a:lnTo>
                <a:close/>
              </a:path>
            </a:pathLst>
          </a:custGeom>
          <a:noFill/>
          <a:ln w="4763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8848" name="Line 96"/>
          <p:cNvSpPr/>
          <p:nvPr/>
        </p:nvSpPr>
        <p:spPr>
          <a:xfrm rot="-302413" flipH="1" flipV="1">
            <a:off x="7134225" y="2359025"/>
            <a:ext cx="287338" cy="6635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49" name="Rectangle 97"/>
          <p:cNvSpPr/>
          <p:nvPr/>
        </p:nvSpPr>
        <p:spPr>
          <a:xfrm rot="-10381725" flipV="1">
            <a:off x="7104063" y="2808288"/>
            <a:ext cx="371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b="1" i="0" dirty="0">
                <a:solidFill>
                  <a:srgbClr val="080808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</a:t>
            </a:r>
          </a:p>
        </p:txBody>
      </p:sp>
      <p:sp>
        <p:nvSpPr>
          <p:cNvPr id="458850" name="Oval 98"/>
          <p:cNvSpPr/>
          <p:nvPr/>
        </p:nvSpPr>
        <p:spPr>
          <a:xfrm rot="-302413" flipV="1">
            <a:off x="7021513" y="2322513"/>
            <a:ext cx="150812" cy="150812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851" name="Line 99"/>
          <p:cNvSpPr/>
          <p:nvPr/>
        </p:nvSpPr>
        <p:spPr>
          <a:xfrm rot="-302413" flipV="1">
            <a:off x="4946650" y="714375"/>
            <a:ext cx="568325" cy="172243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52" name="Line 100"/>
          <p:cNvSpPr/>
          <p:nvPr/>
        </p:nvSpPr>
        <p:spPr>
          <a:xfrm rot="-302413" flipV="1">
            <a:off x="5013325" y="449263"/>
            <a:ext cx="655638" cy="198596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53" name="Line 101"/>
          <p:cNvSpPr/>
          <p:nvPr/>
        </p:nvSpPr>
        <p:spPr>
          <a:xfrm rot="-302413" flipV="1">
            <a:off x="4889500" y="941388"/>
            <a:ext cx="476250" cy="14430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54" name="Oval 102"/>
          <p:cNvSpPr/>
          <p:nvPr/>
        </p:nvSpPr>
        <p:spPr>
          <a:xfrm rot="789977" flipV="1">
            <a:off x="4948238" y="2055813"/>
            <a:ext cx="158750" cy="696912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8891" name="Rectangle 139"/>
          <p:cNvSpPr>
            <a:spLocks noChangeArrowheads="1"/>
          </p:cNvSpPr>
          <p:nvPr/>
        </p:nvSpPr>
        <p:spPr bwMode="auto">
          <a:xfrm>
            <a:off x="2630488" y="2457450"/>
            <a:ext cx="2509838" cy="1042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同理可得圆锥台顶部的水平投影</a:t>
            </a:r>
          </a:p>
        </p:txBody>
      </p:sp>
      <p:sp>
        <p:nvSpPr>
          <p:cNvPr id="458892" name="Line 140"/>
          <p:cNvSpPr/>
          <p:nvPr/>
        </p:nvSpPr>
        <p:spPr>
          <a:xfrm rot="-302413" flipV="1">
            <a:off x="7226300" y="1171575"/>
            <a:ext cx="309563" cy="4572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8893" name="Text Box 141"/>
          <p:cNvSpPr txBox="1">
            <a:spLocks noChangeArrowheads="1"/>
          </p:cNvSpPr>
          <p:nvPr/>
        </p:nvSpPr>
        <p:spPr bwMode="auto">
          <a:xfrm>
            <a:off x="304800" y="493713"/>
            <a:ext cx="4946650" cy="82232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已知圆锥台的轴线和上下底圆的直径和圆锥台的高度，补全投影。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8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8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8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58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8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8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58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8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58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58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58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58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5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58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8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58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58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58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5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5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5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5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58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58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58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58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58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45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5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58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458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58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58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458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58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458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00"/>
                            </p:stCondLst>
                            <p:childTnLst>
                              <p:par>
                                <p:cTn id="1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58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000"/>
                            </p:stCondLst>
                            <p:childTnLst>
                              <p:par>
                                <p:cTn id="1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458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458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458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458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458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500"/>
                            </p:stCondLst>
                            <p:childTnLst>
                              <p:par>
                                <p:cTn id="1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458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458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458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458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458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500"/>
                            </p:stCondLst>
                            <p:childTnLst>
                              <p:par>
                                <p:cTn id="2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458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00"/>
                            </p:stCondLst>
                            <p:childTnLst>
                              <p:par>
                                <p:cTn id="2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458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500"/>
                            </p:stCondLst>
                            <p:childTnLst>
                              <p:par>
                                <p:cTn id="2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45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000"/>
                            </p:stCondLst>
                            <p:childTnLst>
                              <p:par>
                                <p:cTn id="2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458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458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458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00"/>
                            </p:stCondLst>
                            <p:childTnLst>
                              <p:par>
                                <p:cTn id="2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458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500"/>
                            </p:stCondLst>
                            <p:childTnLst>
                              <p:par>
                                <p:cTn id="2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458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2" dur="500"/>
                                        <p:tgtEl>
                                          <p:spTgt spid="458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6" dur="500"/>
                                        <p:tgtEl>
                                          <p:spTgt spid="458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00"/>
                            </p:stCondLst>
                            <p:childTnLst>
                              <p:par>
                                <p:cTn id="2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0" dur="500"/>
                                        <p:tgtEl>
                                          <p:spTgt spid="458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500"/>
                            </p:stCondLst>
                            <p:childTnLst>
                              <p:par>
                                <p:cTn id="2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458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9" dur="500"/>
                                        <p:tgtEl>
                                          <p:spTgt spid="458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500"/>
                            </p:stCondLst>
                            <p:childTnLst>
                              <p:par>
                                <p:cTn id="2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00"/>
                                        <p:tgtEl>
                                          <p:spTgt spid="458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000"/>
                            </p:stCondLst>
                            <p:childTnLst>
                              <p:par>
                                <p:cTn id="2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7" dur="500"/>
                                        <p:tgtEl>
                                          <p:spTgt spid="458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500"/>
                            </p:stCondLst>
                            <p:childTnLst>
                              <p:par>
                                <p:cTn id="2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1" dur="500"/>
                                        <p:tgtEl>
                                          <p:spTgt spid="458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000"/>
                            </p:stCondLst>
                            <p:childTnLst>
                              <p:par>
                                <p:cTn id="2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5" dur="500"/>
                                        <p:tgtEl>
                                          <p:spTgt spid="45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9" dur="500"/>
                                        <p:tgtEl>
                                          <p:spTgt spid="458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4" dur="500"/>
                                        <p:tgtEl>
                                          <p:spTgt spid="458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9" dur="500"/>
                                        <p:tgtEl>
                                          <p:spTgt spid="458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4" dur="500"/>
                                        <p:tgtEl>
                                          <p:spTgt spid="458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45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0" dur="500"/>
                                        <p:tgtEl>
                                          <p:spTgt spid="45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5" dur="500"/>
                                        <p:tgtEl>
                                          <p:spTgt spid="45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0" dur="500"/>
                                        <p:tgtEl>
                                          <p:spTgt spid="458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3" dur="500"/>
                                        <p:tgtEl>
                                          <p:spTgt spid="458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806" grpId="0" animBg="1"/>
      <p:bldP spid="458771" grpId="0"/>
      <p:bldP spid="458777" grpId="0"/>
      <p:bldP spid="458782" grpId="0" animBg="1"/>
      <p:bldP spid="458785" grpId="0" animBg="1"/>
      <p:bldP spid="458786" grpId="0" animBg="1"/>
      <p:bldP spid="458792" grpId="0"/>
      <p:bldP spid="458794" grpId="0" animBg="1"/>
      <p:bldP spid="458805" grpId="0"/>
      <p:bldP spid="458793" grpId="0" animBg="1"/>
      <p:bldP spid="458808" grpId="0" build="allAtOnce"/>
      <p:bldP spid="458811" grpId="0" animBg="1"/>
      <p:bldP spid="458822" grpId="0" animBg="1"/>
      <p:bldP spid="458835" grpId="0"/>
      <p:bldP spid="458837" grpId="0" animBg="1"/>
      <p:bldP spid="458840" grpId="0" animBg="1"/>
      <p:bldP spid="458841" grpId="0" animBg="1"/>
      <p:bldP spid="458845" grpId="0"/>
      <p:bldP spid="458849" grpId="0"/>
      <p:bldP spid="458850" grpId="0" animBg="1"/>
      <p:bldP spid="458854" grpId="0" animBg="1"/>
      <p:bldP spid="458891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A1DBE1-8115-47AA-A2F4-5563E8F2CF7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18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3557" name="Group 2"/>
          <p:cNvGrpSpPr/>
          <p:nvPr/>
        </p:nvGrpSpPr>
        <p:grpSpPr>
          <a:xfrm>
            <a:off x="2187575" y="666750"/>
            <a:ext cx="3048000" cy="3592513"/>
            <a:chOff x="3164" y="806"/>
            <a:chExt cx="1920" cy="2263"/>
          </a:xfrm>
        </p:grpSpPr>
        <p:pic>
          <p:nvPicPr>
            <p:cNvPr id="23572" name="Picture 3"/>
            <p:cNvPicPr>
              <a:picLocks noChangeAspect="1"/>
            </p:cNvPicPr>
            <p:nvPr/>
          </p:nvPicPr>
          <p:blipFill>
            <a:blip r:embed="rId2"/>
            <a:srcRect l="15625" t="25391" r="53125" b="25499"/>
            <a:stretch>
              <a:fillRect/>
            </a:stretch>
          </p:blipFill>
          <p:spPr>
            <a:xfrm>
              <a:off x="3164" y="806"/>
              <a:ext cx="1920" cy="22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3" name="Line 4"/>
            <p:cNvSpPr/>
            <p:nvPr/>
          </p:nvSpPr>
          <p:spPr>
            <a:xfrm>
              <a:off x="4133" y="859"/>
              <a:ext cx="823" cy="149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4" name="Line 5"/>
            <p:cNvSpPr/>
            <p:nvPr/>
          </p:nvSpPr>
          <p:spPr>
            <a:xfrm flipH="1">
              <a:off x="4123" y="2322"/>
              <a:ext cx="823" cy="57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5" name="Line 6"/>
            <p:cNvSpPr/>
            <p:nvPr/>
          </p:nvSpPr>
          <p:spPr>
            <a:xfrm flipH="1">
              <a:off x="3255" y="850"/>
              <a:ext cx="865" cy="149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6" name="Line 7"/>
            <p:cNvSpPr/>
            <p:nvPr/>
          </p:nvSpPr>
          <p:spPr>
            <a:xfrm>
              <a:off x="3264" y="2341"/>
              <a:ext cx="859" cy="56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77" name="Line 8"/>
            <p:cNvSpPr/>
            <p:nvPr/>
          </p:nvSpPr>
          <p:spPr>
            <a:xfrm>
              <a:off x="4123" y="841"/>
              <a:ext cx="0" cy="206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3558" name="Line 9"/>
          <p:cNvSpPr/>
          <p:nvPr/>
        </p:nvSpPr>
        <p:spPr>
          <a:xfrm flipH="1" flipV="1">
            <a:off x="3810000" y="935038"/>
            <a:ext cx="279400" cy="4841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10"/>
          <p:cNvGrpSpPr/>
          <p:nvPr/>
        </p:nvGrpSpPr>
        <p:grpSpPr>
          <a:xfrm>
            <a:off x="2846388" y="635000"/>
            <a:ext cx="1212850" cy="2225675"/>
            <a:chOff x="1805" y="1024"/>
            <a:chExt cx="764" cy="1402"/>
          </a:xfrm>
        </p:grpSpPr>
        <p:sp>
          <p:nvSpPr>
            <p:cNvPr id="23570" name="Freeform 11"/>
            <p:cNvSpPr/>
            <p:nvPr/>
          </p:nvSpPr>
          <p:spPr>
            <a:xfrm rot="829465">
              <a:off x="1805" y="1447"/>
              <a:ext cx="704" cy="797"/>
            </a:xfrm>
            <a:custGeom>
              <a:avLst/>
              <a:gdLst>
                <a:gd name="txL" fmla="*/ 0 w 912"/>
                <a:gd name="txT" fmla="*/ 0 h 768"/>
                <a:gd name="txR" fmla="*/ 912 w 912"/>
                <a:gd name="txB" fmla="*/ 768 h 768"/>
              </a:gdLst>
              <a:ahLst/>
              <a:cxnLst>
                <a:cxn ang="0">
                  <a:pos x="912" y="0"/>
                </a:cxn>
                <a:cxn ang="0">
                  <a:pos x="816" y="768"/>
                </a:cxn>
                <a:cxn ang="0">
                  <a:pos x="0" y="768"/>
                </a:cxn>
                <a:cxn ang="0">
                  <a:pos x="912" y="0"/>
                </a:cxn>
              </a:cxnLst>
              <a:rect l="txL" t="txT" r="txR" b="txB"/>
              <a:pathLst>
                <a:path w="912" h="768">
                  <a:moveTo>
                    <a:pt x="912" y="0"/>
                  </a:moveTo>
                  <a:lnTo>
                    <a:pt x="816" y="768"/>
                  </a:lnTo>
                  <a:lnTo>
                    <a:pt x="0" y="768"/>
                  </a:lnTo>
                  <a:lnTo>
                    <a:pt x="912" y="0"/>
                  </a:lnTo>
                  <a:close/>
                </a:path>
              </a:pathLst>
            </a:custGeom>
            <a:solidFill>
              <a:srgbClr val="FFFFBF">
                <a:alpha val="100000"/>
              </a:srgbClr>
            </a:solidFill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AutoShape 12"/>
            <p:cNvSpPr/>
            <p:nvPr/>
          </p:nvSpPr>
          <p:spPr>
            <a:xfrm rot="-3713661" flipH="1" flipV="1">
              <a:off x="1551" y="1408"/>
              <a:ext cx="1402" cy="633"/>
            </a:xfrm>
            <a:prstGeom prst="triangle">
              <a:avLst>
                <a:gd name="adj" fmla="val 9769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59789" name="AutoShape 13"/>
          <p:cNvSpPr/>
          <p:nvPr/>
        </p:nvSpPr>
        <p:spPr>
          <a:xfrm rot="2128016">
            <a:off x="2838450" y="950913"/>
            <a:ext cx="1855788" cy="2368550"/>
          </a:xfrm>
          <a:prstGeom prst="parallelogram">
            <a:avLst>
              <a:gd name="adj" fmla="val 33292"/>
            </a:avLst>
          </a:prstGeom>
          <a:solidFill>
            <a:srgbClr val="FFCCFF">
              <a:alpha val="41960"/>
            </a:srgbClr>
          </a:solidFill>
          <a:ln w="19050" cap="flat" cmpd="sng">
            <a:solidFill>
              <a:srgbClr val="99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9790" name="Rectangle 14"/>
          <p:cNvSpPr>
            <a:spLocks noChangeArrowheads="1"/>
          </p:cNvSpPr>
          <p:nvPr/>
        </p:nvSpPr>
        <p:spPr bwMode="auto">
          <a:xfrm>
            <a:off x="0" y="0"/>
            <a:ext cx="239903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一般性质</a:t>
            </a:r>
          </a:p>
        </p:txBody>
      </p:sp>
      <p:sp>
        <p:nvSpPr>
          <p:cNvPr id="459791" name="Line 15"/>
          <p:cNvSpPr/>
          <p:nvPr/>
        </p:nvSpPr>
        <p:spPr>
          <a:xfrm flipH="1">
            <a:off x="3683000" y="1460500"/>
            <a:ext cx="384175" cy="1165225"/>
          </a:xfrm>
          <a:prstGeom prst="line">
            <a:avLst/>
          </a:prstGeom>
          <a:ln w="889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9792" name="Line 16"/>
          <p:cNvSpPr/>
          <p:nvPr/>
        </p:nvSpPr>
        <p:spPr>
          <a:xfrm flipH="1" flipV="1">
            <a:off x="2728913" y="2414588"/>
            <a:ext cx="954087" cy="238125"/>
          </a:xfrm>
          <a:prstGeom prst="line">
            <a:avLst/>
          </a:prstGeom>
          <a:ln w="889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9793" name="Line 17"/>
          <p:cNvSpPr/>
          <p:nvPr/>
        </p:nvSpPr>
        <p:spPr>
          <a:xfrm flipV="1">
            <a:off x="2728913" y="1433513"/>
            <a:ext cx="1365250" cy="981075"/>
          </a:xfrm>
          <a:prstGeom prst="line">
            <a:avLst/>
          </a:prstGeom>
          <a:ln w="889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9794" name="AutoShape 18"/>
          <p:cNvSpPr/>
          <p:nvPr/>
        </p:nvSpPr>
        <p:spPr>
          <a:xfrm>
            <a:off x="590550" y="1360488"/>
            <a:ext cx="1377950" cy="552450"/>
          </a:xfrm>
          <a:prstGeom prst="wedgeRoundRectCallout">
            <a:avLst>
              <a:gd name="adj1" fmla="val 140208"/>
              <a:gd name="adj2" fmla="val 15976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幼圆" panose="02010509060101010101" pitchFamily="49" charset="-122"/>
              </a:rPr>
              <a:t>截交线</a:t>
            </a:r>
          </a:p>
        </p:txBody>
      </p:sp>
      <p:sp>
        <p:nvSpPr>
          <p:cNvPr id="459795" name="AutoShape 19"/>
          <p:cNvSpPr/>
          <p:nvPr/>
        </p:nvSpPr>
        <p:spPr>
          <a:xfrm>
            <a:off x="2236788" y="641350"/>
            <a:ext cx="1333500" cy="609600"/>
          </a:xfrm>
          <a:prstGeom prst="wedgeRoundRectCallout">
            <a:avLst>
              <a:gd name="adj1" fmla="val 42144"/>
              <a:gd name="adj2" fmla="val 19062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幼圆" panose="02010509060101010101" pitchFamily="49" charset="-122"/>
              </a:rPr>
              <a:t>截断面</a:t>
            </a:r>
          </a:p>
        </p:txBody>
      </p:sp>
      <p:sp>
        <p:nvSpPr>
          <p:cNvPr id="459796" name="AutoShape 20"/>
          <p:cNvSpPr/>
          <p:nvPr/>
        </p:nvSpPr>
        <p:spPr>
          <a:xfrm>
            <a:off x="4641850" y="568325"/>
            <a:ext cx="1276350" cy="625475"/>
          </a:xfrm>
          <a:prstGeom prst="wedgeRoundRectCallout">
            <a:avLst>
              <a:gd name="adj1" fmla="val -50620"/>
              <a:gd name="adj2" fmla="val 143403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幼圆" panose="02010509060101010101" pitchFamily="49" charset="-122"/>
              </a:rPr>
              <a:t>截平面</a:t>
            </a:r>
          </a:p>
        </p:txBody>
      </p:sp>
      <p:sp>
        <p:nvSpPr>
          <p:cNvPr id="459797" name="Text Box 21"/>
          <p:cNvSpPr txBox="1"/>
          <p:nvPr/>
        </p:nvSpPr>
        <p:spPr>
          <a:xfrm>
            <a:off x="323850" y="4071938"/>
            <a:ext cx="8540750" cy="24415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截交线是截平面与立体表面的共有线</a:t>
            </a:r>
            <a:r>
              <a:rPr lang="en-US" altLang="zh-CN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截交线上的点是截平面与立体表面的共有点。</a:t>
            </a:r>
          </a:p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截交线是封闭的线条，截断面是封闭的平面图形。</a:t>
            </a:r>
          </a:p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截交线的形状决定于立体表面的形状和截平面与立体的相对位置。</a:t>
            </a:r>
          </a:p>
        </p:txBody>
      </p:sp>
      <p:sp>
        <p:nvSpPr>
          <p:cNvPr id="459798" name="Rectangle 22"/>
          <p:cNvSpPr>
            <a:spLocks noChangeArrowheads="1"/>
          </p:cNvSpPr>
          <p:nvPr/>
        </p:nvSpPr>
        <p:spPr bwMode="auto">
          <a:xfrm>
            <a:off x="4946650" y="2849563"/>
            <a:ext cx="3930650" cy="119062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可以利用重影性原理求解截交线。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59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2000"/>
                                        <p:tgtEl>
                                          <p:spTgt spid="45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2000"/>
                                        <p:tgtEl>
                                          <p:spTgt spid="459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59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59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59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2000"/>
                                        <p:tgtEl>
                                          <p:spTgt spid="459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459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4597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459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9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9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9789" grpId="0" animBg="1"/>
      <p:bldP spid="459794" grpId="0" animBg="1"/>
      <p:bldP spid="459795" grpId="0" animBg="1"/>
      <p:bldP spid="459796" grpId="0" animBg="1"/>
      <p:bldP spid="459797" grpId="0" build="p"/>
      <p:bldP spid="45979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6F080E-832B-4324-8997-38DA06315DF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19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24581" name="Line 2"/>
          <p:cNvSpPr/>
          <p:nvPr/>
        </p:nvSpPr>
        <p:spPr>
          <a:xfrm>
            <a:off x="1770063" y="5065713"/>
            <a:ext cx="121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grpSp>
        <p:nvGrpSpPr>
          <p:cNvPr id="2" name="Group 3"/>
          <p:cNvGrpSpPr/>
          <p:nvPr/>
        </p:nvGrpSpPr>
        <p:grpSpPr>
          <a:xfrm>
            <a:off x="1712913" y="3263900"/>
            <a:ext cx="336550" cy="1885950"/>
            <a:chOff x="1079" y="2056"/>
            <a:chExt cx="212" cy="1188"/>
          </a:xfrm>
        </p:grpSpPr>
        <p:sp>
          <p:nvSpPr>
            <p:cNvPr id="24687" name="Oval 4"/>
            <p:cNvSpPr/>
            <p:nvPr/>
          </p:nvSpPr>
          <p:spPr>
            <a:xfrm>
              <a:off x="1177" y="3132"/>
              <a:ext cx="112" cy="112"/>
            </a:xfrm>
            <a:prstGeom prst="ellipse">
              <a:avLst/>
            </a:prstGeom>
            <a:gradFill rotWithShape="0">
              <a:gsLst>
                <a:gs pos="0">
                  <a:srgbClr val="CC0000"/>
                </a:gs>
                <a:gs pos="100000">
                  <a:srgbClr val="39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4688" name="Group 5"/>
            <p:cNvGrpSpPr/>
            <p:nvPr/>
          </p:nvGrpSpPr>
          <p:grpSpPr>
            <a:xfrm>
              <a:off x="1079" y="2056"/>
              <a:ext cx="212" cy="1134"/>
              <a:chOff x="1079" y="2056"/>
              <a:chExt cx="212" cy="1134"/>
            </a:xfrm>
          </p:grpSpPr>
          <p:sp>
            <p:nvSpPr>
              <p:cNvPr id="24689" name="Line 6"/>
              <p:cNvSpPr/>
              <p:nvPr/>
            </p:nvSpPr>
            <p:spPr>
              <a:xfrm>
                <a:off x="1233" y="2056"/>
                <a:ext cx="0" cy="113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90" name="Text Box 7"/>
              <p:cNvSpPr txBox="1"/>
              <p:nvPr/>
            </p:nvSpPr>
            <p:spPr>
              <a:xfrm>
                <a:off x="1079" y="2825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grpSp>
        <p:nvGrpSpPr>
          <p:cNvPr id="4" name="Group 8"/>
          <p:cNvGrpSpPr/>
          <p:nvPr/>
        </p:nvGrpSpPr>
        <p:grpSpPr>
          <a:xfrm>
            <a:off x="3346450" y="2181225"/>
            <a:ext cx="503238" cy="2916238"/>
            <a:chOff x="2108" y="1374"/>
            <a:chExt cx="317" cy="1837"/>
          </a:xfrm>
        </p:grpSpPr>
        <p:grpSp>
          <p:nvGrpSpPr>
            <p:cNvPr id="24683" name="Group 9"/>
            <p:cNvGrpSpPr/>
            <p:nvPr/>
          </p:nvGrpSpPr>
          <p:grpSpPr>
            <a:xfrm>
              <a:off x="2108" y="1374"/>
              <a:ext cx="112" cy="1691"/>
              <a:chOff x="2108" y="1374"/>
              <a:chExt cx="112" cy="1691"/>
            </a:xfrm>
          </p:grpSpPr>
          <p:sp>
            <p:nvSpPr>
              <p:cNvPr id="24685" name="Line 10"/>
              <p:cNvSpPr/>
              <p:nvPr/>
            </p:nvSpPr>
            <p:spPr>
              <a:xfrm>
                <a:off x="2145" y="1374"/>
                <a:ext cx="0" cy="163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86" name="Oval 11"/>
              <p:cNvSpPr/>
              <p:nvPr/>
            </p:nvSpPr>
            <p:spPr>
              <a:xfrm>
                <a:off x="2108" y="2953"/>
                <a:ext cx="112" cy="112"/>
              </a:xfrm>
              <a:prstGeom prst="ellipse">
                <a:avLst/>
              </a:prstGeom>
              <a:gradFill rotWithShape="0">
                <a:gsLst>
                  <a:gs pos="0">
                    <a:srgbClr val="CC0000"/>
                  </a:gs>
                  <a:gs pos="100000">
                    <a:srgbClr val="39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4684" name="Text Box 12"/>
            <p:cNvSpPr txBox="1"/>
            <p:nvPr/>
          </p:nvSpPr>
          <p:spPr>
            <a:xfrm>
              <a:off x="2213" y="2923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</p:grpSp>
      <p:sp>
        <p:nvSpPr>
          <p:cNvPr id="24584" name="Line 13"/>
          <p:cNvSpPr/>
          <p:nvPr/>
        </p:nvSpPr>
        <p:spPr>
          <a:xfrm flipV="1">
            <a:off x="3005138" y="4340225"/>
            <a:ext cx="1190625" cy="696913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4585" name="Rectangle 14"/>
          <p:cNvSpPr/>
          <p:nvPr/>
        </p:nvSpPr>
        <p:spPr>
          <a:xfrm>
            <a:off x="1668463" y="1404938"/>
            <a:ext cx="4819650" cy="5019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4586" name="Line 15"/>
          <p:cNvSpPr/>
          <p:nvPr/>
        </p:nvSpPr>
        <p:spPr>
          <a:xfrm flipV="1">
            <a:off x="2974975" y="5037138"/>
            <a:ext cx="0" cy="1044575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4587" name="Line 16"/>
          <p:cNvSpPr/>
          <p:nvPr/>
        </p:nvSpPr>
        <p:spPr>
          <a:xfrm>
            <a:off x="5514975" y="1190625"/>
            <a:ext cx="0" cy="2395538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grpSp>
        <p:nvGrpSpPr>
          <p:cNvPr id="24588" name="Group 17"/>
          <p:cNvGrpSpPr/>
          <p:nvPr/>
        </p:nvGrpSpPr>
        <p:grpSpPr>
          <a:xfrm>
            <a:off x="1754188" y="1160463"/>
            <a:ext cx="2359025" cy="2417762"/>
            <a:chOff x="2690" y="993"/>
            <a:chExt cx="1486" cy="1523"/>
          </a:xfrm>
        </p:grpSpPr>
        <p:sp>
          <p:nvSpPr>
            <p:cNvPr id="24675" name="Line 18"/>
            <p:cNvSpPr/>
            <p:nvPr/>
          </p:nvSpPr>
          <p:spPr>
            <a:xfrm flipV="1">
              <a:off x="3425" y="999"/>
              <a:ext cx="0" cy="84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24676" name="Line 19"/>
            <p:cNvSpPr/>
            <p:nvPr/>
          </p:nvSpPr>
          <p:spPr>
            <a:xfrm>
              <a:off x="2697" y="2513"/>
              <a:ext cx="1479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77" name="Line 20"/>
            <p:cNvSpPr/>
            <p:nvPr/>
          </p:nvSpPr>
          <p:spPr>
            <a:xfrm flipH="1" flipV="1">
              <a:off x="3429" y="993"/>
              <a:ext cx="287" cy="6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24678" name="Line 21"/>
            <p:cNvSpPr/>
            <p:nvPr/>
          </p:nvSpPr>
          <p:spPr>
            <a:xfrm flipH="1">
              <a:off x="2697" y="1000"/>
              <a:ext cx="724" cy="151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24679" name="Line 22"/>
            <p:cNvSpPr/>
            <p:nvPr/>
          </p:nvSpPr>
          <p:spPr>
            <a:xfrm flipV="1">
              <a:off x="2810" y="1604"/>
              <a:ext cx="913" cy="66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80" name="Line 23"/>
            <p:cNvSpPr/>
            <p:nvPr/>
          </p:nvSpPr>
          <p:spPr>
            <a:xfrm flipV="1">
              <a:off x="3424" y="1818"/>
              <a:ext cx="0" cy="6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81" name="Line 24"/>
            <p:cNvSpPr/>
            <p:nvPr/>
          </p:nvSpPr>
          <p:spPr>
            <a:xfrm flipV="1">
              <a:off x="2690" y="2256"/>
              <a:ext cx="117" cy="2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82" name="Line 25"/>
            <p:cNvSpPr/>
            <p:nvPr/>
          </p:nvSpPr>
          <p:spPr>
            <a:xfrm flipH="1" flipV="1">
              <a:off x="3718" y="1601"/>
              <a:ext cx="447" cy="90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4589" name="Line 26"/>
          <p:cNvSpPr/>
          <p:nvPr/>
        </p:nvSpPr>
        <p:spPr>
          <a:xfrm>
            <a:off x="4943475" y="3589338"/>
            <a:ext cx="1698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90" name="Line 27"/>
          <p:cNvSpPr/>
          <p:nvPr/>
        </p:nvSpPr>
        <p:spPr>
          <a:xfrm rot="-5400000">
            <a:off x="5792788" y="2738438"/>
            <a:ext cx="1587" cy="1698625"/>
          </a:xfrm>
          <a:prstGeom prst="line">
            <a:avLst/>
          </a:prstGeom>
          <a:ln w="38100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91" name="Line 28"/>
          <p:cNvSpPr/>
          <p:nvPr/>
        </p:nvSpPr>
        <p:spPr>
          <a:xfrm flipH="1">
            <a:off x="4938713" y="1173163"/>
            <a:ext cx="558800" cy="241300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4592" name="Line 29"/>
          <p:cNvSpPr/>
          <p:nvPr/>
        </p:nvSpPr>
        <p:spPr>
          <a:xfrm>
            <a:off x="5510213" y="1173163"/>
            <a:ext cx="1119187" cy="241141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grpSp>
        <p:nvGrpSpPr>
          <p:cNvPr id="7" name="Group 30"/>
          <p:cNvGrpSpPr/>
          <p:nvPr/>
        </p:nvGrpSpPr>
        <p:grpSpPr>
          <a:xfrm>
            <a:off x="5268913" y="2151063"/>
            <a:ext cx="876300" cy="1095375"/>
            <a:chOff x="3319" y="1355"/>
            <a:chExt cx="552" cy="690"/>
          </a:xfrm>
        </p:grpSpPr>
        <p:sp>
          <p:nvSpPr>
            <p:cNvPr id="24672" name="Line 31"/>
            <p:cNvSpPr/>
            <p:nvPr/>
          </p:nvSpPr>
          <p:spPr>
            <a:xfrm flipH="1" flipV="1">
              <a:off x="3319" y="1355"/>
              <a:ext cx="552" cy="20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73" name="Line 32"/>
            <p:cNvSpPr/>
            <p:nvPr/>
          </p:nvSpPr>
          <p:spPr>
            <a:xfrm>
              <a:off x="3319" y="1355"/>
              <a:ext cx="149" cy="626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74" name="Line 33"/>
            <p:cNvSpPr/>
            <p:nvPr/>
          </p:nvSpPr>
          <p:spPr>
            <a:xfrm flipV="1">
              <a:off x="3433" y="1555"/>
              <a:ext cx="430" cy="49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4594" name="Line 34"/>
          <p:cNvSpPr/>
          <p:nvPr/>
        </p:nvSpPr>
        <p:spPr>
          <a:xfrm>
            <a:off x="4938713" y="3586163"/>
            <a:ext cx="16859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95" name="Text Box 35"/>
          <p:cNvSpPr txBox="1"/>
          <p:nvPr/>
        </p:nvSpPr>
        <p:spPr>
          <a:xfrm>
            <a:off x="5291138" y="3544888"/>
            <a:ext cx="5064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a"</a:t>
            </a:r>
          </a:p>
        </p:txBody>
      </p:sp>
      <p:sp>
        <p:nvSpPr>
          <p:cNvPr id="24596" name="Text Box 36"/>
          <p:cNvSpPr txBox="1"/>
          <p:nvPr/>
        </p:nvSpPr>
        <p:spPr>
          <a:xfrm>
            <a:off x="4594225" y="3524250"/>
            <a:ext cx="4889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c"</a:t>
            </a:r>
          </a:p>
        </p:txBody>
      </p:sp>
      <p:sp>
        <p:nvSpPr>
          <p:cNvPr id="24597" name="Text Box 37"/>
          <p:cNvSpPr txBox="1"/>
          <p:nvPr/>
        </p:nvSpPr>
        <p:spPr>
          <a:xfrm>
            <a:off x="6624638" y="3522663"/>
            <a:ext cx="5064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b"</a:t>
            </a:r>
          </a:p>
        </p:txBody>
      </p:sp>
      <p:grpSp>
        <p:nvGrpSpPr>
          <p:cNvPr id="8" name="Group 38"/>
          <p:cNvGrpSpPr/>
          <p:nvPr/>
        </p:nvGrpSpPr>
        <p:grpSpPr>
          <a:xfrm>
            <a:off x="1987550" y="4776788"/>
            <a:ext cx="1474788" cy="890587"/>
            <a:chOff x="1252" y="3009"/>
            <a:chExt cx="929" cy="561"/>
          </a:xfrm>
        </p:grpSpPr>
        <p:sp>
          <p:nvSpPr>
            <p:cNvPr id="24669" name="Line 39"/>
            <p:cNvSpPr/>
            <p:nvPr/>
          </p:nvSpPr>
          <p:spPr>
            <a:xfrm flipH="1">
              <a:off x="1262" y="3009"/>
              <a:ext cx="919" cy="18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70" name="Line 40"/>
            <p:cNvSpPr/>
            <p:nvPr/>
          </p:nvSpPr>
          <p:spPr>
            <a:xfrm>
              <a:off x="1252" y="3171"/>
              <a:ext cx="608" cy="39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71" name="Line 41"/>
            <p:cNvSpPr/>
            <p:nvPr/>
          </p:nvSpPr>
          <p:spPr>
            <a:xfrm flipV="1">
              <a:off x="1863" y="3009"/>
              <a:ext cx="300" cy="561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4599" name="Text Box 42"/>
          <p:cNvSpPr txBox="1"/>
          <p:nvPr/>
        </p:nvSpPr>
        <p:spPr>
          <a:xfrm>
            <a:off x="1384300" y="4899025"/>
            <a:ext cx="361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4600" name="Text Box 43"/>
          <p:cNvSpPr txBox="1"/>
          <p:nvPr/>
        </p:nvSpPr>
        <p:spPr>
          <a:xfrm>
            <a:off x="4238625" y="4119563"/>
            <a:ext cx="3190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4601" name="Text Box 44"/>
          <p:cNvSpPr txBox="1"/>
          <p:nvPr/>
        </p:nvSpPr>
        <p:spPr>
          <a:xfrm>
            <a:off x="2897188" y="6111875"/>
            <a:ext cx="3365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4602" name="Line 45"/>
          <p:cNvSpPr/>
          <p:nvPr/>
        </p:nvSpPr>
        <p:spPr>
          <a:xfrm>
            <a:off x="1717675" y="5080000"/>
            <a:ext cx="1238250" cy="11620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3" name="Line 46"/>
          <p:cNvSpPr/>
          <p:nvPr/>
        </p:nvSpPr>
        <p:spPr>
          <a:xfrm flipV="1">
            <a:off x="2957513" y="4354513"/>
            <a:ext cx="1220787" cy="19065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4" name="Line 47"/>
          <p:cNvSpPr/>
          <p:nvPr/>
        </p:nvSpPr>
        <p:spPr>
          <a:xfrm flipV="1">
            <a:off x="1703388" y="4344988"/>
            <a:ext cx="2484437" cy="733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5" name="Line 48"/>
          <p:cNvSpPr/>
          <p:nvPr/>
        </p:nvSpPr>
        <p:spPr>
          <a:xfrm flipH="1">
            <a:off x="1757363" y="3214688"/>
            <a:ext cx="153987" cy="3603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6" name="Line 49"/>
          <p:cNvSpPr/>
          <p:nvPr/>
        </p:nvSpPr>
        <p:spPr>
          <a:xfrm>
            <a:off x="1770063" y="3575050"/>
            <a:ext cx="234315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7" name="Line 50"/>
          <p:cNvSpPr/>
          <p:nvPr/>
        </p:nvSpPr>
        <p:spPr>
          <a:xfrm flipH="1" flipV="1">
            <a:off x="3392488" y="2139950"/>
            <a:ext cx="708025" cy="14351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8" name="Line 51"/>
          <p:cNvSpPr/>
          <p:nvPr/>
        </p:nvSpPr>
        <p:spPr>
          <a:xfrm flipH="1">
            <a:off x="1911350" y="2133600"/>
            <a:ext cx="1493838" cy="10810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9" name="Line 52"/>
          <p:cNvSpPr/>
          <p:nvPr/>
        </p:nvSpPr>
        <p:spPr>
          <a:xfrm>
            <a:off x="2916238" y="2476500"/>
            <a:ext cx="6350" cy="1092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10" name="Text Box 53"/>
          <p:cNvSpPr txBox="1"/>
          <p:nvPr/>
        </p:nvSpPr>
        <p:spPr>
          <a:xfrm>
            <a:off x="1450975" y="3538538"/>
            <a:ext cx="420688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</a:p>
        </p:txBody>
      </p:sp>
      <p:sp>
        <p:nvSpPr>
          <p:cNvPr id="24611" name="Text Box 54"/>
          <p:cNvSpPr txBox="1"/>
          <p:nvPr/>
        </p:nvSpPr>
        <p:spPr>
          <a:xfrm>
            <a:off x="2713038" y="3519488"/>
            <a:ext cx="420687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b'</a:t>
            </a:r>
          </a:p>
        </p:txBody>
      </p:sp>
      <p:sp>
        <p:nvSpPr>
          <p:cNvPr id="24612" name="Text Box 55"/>
          <p:cNvSpPr txBox="1"/>
          <p:nvPr/>
        </p:nvSpPr>
        <p:spPr>
          <a:xfrm>
            <a:off x="3932238" y="3508375"/>
            <a:ext cx="4032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c'</a:t>
            </a:r>
          </a:p>
        </p:txBody>
      </p:sp>
      <p:grpSp>
        <p:nvGrpSpPr>
          <p:cNvPr id="9" name="Group 56"/>
          <p:cNvGrpSpPr/>
          <p:nvPr/>
        </p:nvGrpSpPr>
        <p:grpSpPr>
          <a:xfrm>
            <a:off x="5510213" y="4219575"/>
            <a:ext cx="2647950" cy="2209800"/>
            <a:chOff x="1112" y="930"/>
            <a:chExt cx="1668" cy="1392"/>
          </a:xfrm>
        </p:grpSpPr>
        <p:grpSp>
          <p:nvGrpSpPr>
            <p:cNvPr id="24665" name="Group 57"/>
            <p:cNvGrpSpPr/>
            <p:nvPr/>
          </p:nvGrpSpPr>
          <p:grpSpPr>
            <a:xfrm>
              <a:off x="1112" y="930"/>
              <a:ext cx="1668" cy="1392"/>
              <a:chOff x="1112" y="930"/>
              <a:chExt cx="1668" cy="1392"/>
            </a:xfrm>
          </p:grpSpPr>
          <p:sp>
            <p:nvSpPr>
              <p:cNvPr id="24667" name="Freeform 58"/>
              <p:cNvSpPr/>
              <p:nvPr/>
            </p:nvSpPr>
            <p:spPr>
              <a:xfrm>
                <a:off x="2010" y="930"/>
                <a:ext cx="770" cy="1384"/>
              </a:xfrm>
              <a:custGeom>
                <a:avLst/>
                <a:gdLst>
                  <a:gd name="txL" fmla="*/ 0 w 864"/>
                  <a:gd name="txT" fmla="*/ 0 h 1384"/>
                  <a:gd name="txR" fmla="*/ 864 w 864"/>
                  <a:gd name="txB" fmla="*/ 1384 h 1384"/>
                </a:gdLst>
                <a:ahLst/>
                <a:cxnLst>
                  <a:cxn ang="0">
                    <a:pos x="96" y="0"/>
                  </a:cxn>
                  <a:cxn ang="0">
                    <a:pos x="0" y="816"/>
                  </a:cxn>
                  <a:cxn ang="0">
                    <a:pos x="48" y="1384"/>
                  </a:cxn>
                  <a:cxn ang="0">
                    <a:pos x="864" y="1056"/>
                  </a:cxn>
                  <a:cxn ang="0">
                    <a:pos x="96" y="0"/>
                  </a:cxn>
                </a:cxnLst>
                <a:rect l="txL" t="txT" r="txR" b="txB"/>
                <a:pathLst>
                  <a:path w="864" h="1384">
                    <a:moveTo>
                      <a:pt x="96" y="0"/>
                    </a:moveTo>
                    <a:lnTo>
                      <a:pt x="0" y="816"/>
                    </a:lnTo>
                    <a:lnTo>
                      <a:pt x="48" y="1384"/>
                    </a:lnTo>
                    <a:lnTo>
                      <a:pt x="864" y="1056"/>
                    </a:lnTo>
                    <a:lnTo>
                      <a:pt x="9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66FFCC">
                      <a:alpha val="100000"/>
                    </a:srgbClr>
                  </a:gs>
                  <a:gs pos="100000">
                    <a:srgbClr val="2F765E">
                      <a:alpha val="100000"/>
                    </a:srgbClr>
                  </a:gs>
                </a:gsLst>
                <a:lin ang="2700000" scaled="1"/>
                <a:tileRect/>
              </a:gradFill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68" name="Freeform 59"/>
              <p:cNvSpPr/>
              <p:nvPr/>
            </p:nvSpPr>
            <p:spPr>
              <a:xfrm>
                <a:off x="1112" y="1650"/>
                <a:ext cx="941" cy="672"/>
              </a:xfrm>
              <a:custGeom>
                <a:avLst/>
                <a:gdLst>
                  <a:gd name="txL" fmla="*/ 0 w 1056"/>
                  <a:gd name="txT" fmla="*/ 0 h 672"/>
                  <a:gd name="txR" fmla="*/ 1056 w 1056"/>
                  <a:gd name="txB" fmla="*/ 672 h 672"/>
                </a:gdLst>
                <a:ahLst/>
                <a:cxnLst>
                  <a:cxn ang="0">
                    <a:pos x="1008" y="0"/>
                  </a:cxn>
                  <a:cxn ang="0">
                    <a:pos x="1056" y="672"/>
                  </a:cxn>
                  <a:cxn ang="0">
                    <a:pos x="0" y="336"/>
                  </a:cxn>
                  <a:cxn ang="0">
                    <a:pos x="192" y="48"/>
                  </a:cxn>
                  <a:cxn ang="0">
                    <a:pos x="1008" y="0"/>
                  </a:cxn>
                </a:cxnLst>
                <a:rect l="txL" t="txT" r="txR" b="txB"/>
                <a:pathLst>
                  <a:path w="1056" h="672">
                    <a:moveTo>
                      <a:pt x="1008" y="0"/>
                    </a:moveTo>
                    <a:lnTo>
                      <a:pt x="1056" y="672"/>
                    </a:lnTo>
                    <a:lnTo>
                      <a:pt x="0" y="336"/>
                    </a:lnTo>
                    <a:lnTo>
                      <a:pt x="192" y="48"/>
                    </a:lnTo>
                    <a:lnTo>
                      <a:pt x="1008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F765E">
                      <a:alpha val="100000"/>
                    </a:srgbClr>
                  </a:gs>
                  <a:gs pos="100000">
                    <a:srgbClr val="66FFCC">
                      <a:alpha val="100000"/>
                    </a:srgbClr>
                  </a:gs>
                </a:gsLst>
                <a:lin ang="18900000" scaled="1"/>
                <a:tileRect/>
              </a:gradFill>
              <a:ln w="3810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666" name="Freeform 60"/>
            <p:cNvSpPr/>
            <p:nvPr/>
          </p:nvSpPr>
          <p:spPr>
            <a:xfrm>
              <a:off x="1283" y="930"/>
              <a:ext cx="813" cy="768"/>
            </a:xfrm>
            <a:custGeom>
              <a:avLst/>
              <a:gdLst>
                <a:gd name="txL" fmla="*/ 0 w 912"/>
                <a:gd name="txT" fmla="*/ 0 h 768"/>
                <a:gd name="txR" fmla="*/ 912 w 912"/>
                <a:gd name="txB" fmla="*/ 768 h 768"/>
              </a:gdLst>
              <a:ahLst/>
              <a:cxnLst>
                <a:cxn ang="0">
                  <a:pos x="912" y="0"/>
                </a:cxn>
                <a:cxn ang="0">
                  <a:pos x="816" y="768"/>
                </a:cxn>
                <a:cxn ang="0">
                  <a:pos x="0" y="768"/>
                </a:cxn>
                <a:cxn ang="0">
                  <a:pos x="912" y="0"/>
                </a:cxn>
              </a:cxnLst>
              <a:rect l="txL" t="txT" r="txR" b="txB"/>
              <a:pathLst>
                <a:path w="912" h="768">
                  <a:moveTo>
                    <a:pt x="912" y="0"/>
                  </a:moveTo>
                  <a:lnTo>
                    <a:pt x="816" y="768"/>
                  </a:lnTo>
                  <a:lnTo>
                    <a:pt x="0" y="768"/>
                  </a:lnTo>
                  <a:lnTo>
                    <a:pt x="912" y="0"/>
                  </a:lnTo>
                  <a:close/>
                </a:path>
              </a:pathLst>
            </a:custGeom>
            <a:gradFill rotWithShape="0">
              <a:gsLst>
                <a:gs pos="0">
                  <a:srgbClr val="5A5A48">
                    <a:alpha val="100000"/>
                  </a:srgbClr>
                </a:gs>
                <a:gs pos="100000">
                  <a:srgbClr val="FFFFCC">
                    <a:alpha val="100000"/>
                  </a:srgbClr>
                </a:gs>
              </a:gsLst>
              <a:lin ang="2700000" scaled="1"/>
              <a:tileRect/>
            </a:gradFill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61"/>
          <p:cNvGrpSpPr/>
          <p:nvPr/>
        </p:nvGrpSpPr>
        <p:grpSpPr>
          <a:xfrm>
            <a:off x="1101725" y="1065213"/>
            <a:ext cx="3182938" cy="2708275"/>
            <a:chOff x="694" y="671"/>
            <a:chExt cx="2005" cy="1706"/>
          </a:xfrm>
        </p:grpSpPr>
        <p:sp>
          <p:nvSpPr>
            <p:cNvPr id="24663" name="Line 62"/>
            <p:cNvSpPr/>
            <p:nvPr/>
          </p:nvSpPr>
          <p:spPr>
            <a:xfrm flipV="1">
              <a:off x="694" y="997"/>
              <a:ext cx="1957" cy="1380"/>
            </a:xfrm>
            <a:prstGeom prst="line">
              <a:avLst/>
            </a:prstGeom>
            <a:ln w="190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64" name="Text Box 63"/>
            <p:cNvSpPr txBox="1"/>
            <p:nvPr/>
          </p:nvSpPr>
          <p:spPr>
            <a:xfrm>
              <a:off x="2290" y="671"/>
              <a:ext cx="40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sz="3600" baseline="-25000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12" name="Group 64"/>
          <p:cNvGrpSpPr/>
          <p:nvPr/>
        </p:nvGrpSpPr>
        <p:grpSpPr>
          <a:xfrm>
            <a:off x="1638300" y="2608263"/>
            <a:ext cx="450850" cy="684212"/>
            <a:chOff x="1087" y="1423"/>
            <a:chExt cx="284" cy="431"/>
          </a:xfrm>
        </p:grpSpPr>
        <p:sp>
          <p:nvSpPr>
            <p:cNvPr id="24661" name="Oval 65"/>
            <p:cNvSpPr/>
            <p:nvPr/>
          </p:nvSpPr>
          <p:spPr>
            <a:xfrm>
              <a:off x="1214" y="1742"/>
              <a:ext cx="112" cy="112"/>
            </a:xfrm>
            <a:prstGeom prst="ellipse">
              <a:avLst/>
            </a:prstGeom>
            <a:gradFill rotWithShape="0">
              <a:gsLst>
                <a:gs pos="0">
                  <a:srgbClr val="CC0000"/>
                </a:gs>
                <a:gs pos="100000">
                  <a:srgbClr val="39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4662" name="Text Box 66"/>
            <p:cNvSpPr txBox="1"/>
            <p:nvPr/>
          </p:nvSpPr>
          <p:spPr>
            <a:xfrm>
              <a:off x="1087" y="1423"/>
              <a:ext cx="2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</a:t>
              </a:r>
            </a:p>
          </p:txBody>
        </p:sp>
      </p:grpSp>
      <p:sp>
        <p:nvSpPr>
          <p:cNvPr id="24616" name="Text Box 67"/>
          <p:cNvSpPr txBox="1"/>
          <p:nvPr/>
        </p:nvSpPr>
        <p:spPr>
          <a:xfrm>
            <a:off x="5273675" y="719138"/>
            <a:ext cx="52387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S"</a:t>
            </a:r>
          </a:p>
        </p:txBody>
      </p:sp>
      <p:grpSp>
        <p:nvGrpSpPr>
          <p:cNvPr id="13" name="Group 68"/>
          <p:cNvGrpSpPr/>
          <p:nvPr/>
        </p:nvGrpSpPr>
        <p:grpSpPr>
          <a:xfrm>
            <a:off x="1731963" y="4373563"/>
            <a:ext cx="2428875" cy="1890712"/>
            <a:chOff x="1091" y="2755"/>
            <a:chExt cx="1530" cy="1191"/>
          </a:xfrm>
        </p:grpSpPr>
        <p:sp>
          <p:nvSpPr>
            <p:cNvPr id="24658" name="Line 69"/>
            <p:cNvSpPr/>
            <p:nvPr/>
          </p:nvSpPr>
          <p:spPr>
            <a:xfrm flipV="1">
              <a:off x="1091" y="3208"/>
              <a:ext cx="153" cy="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59" name="Line 70"/>
            <p:cNvSpPr/>
            <p:nvPr/>
          </p:nvSpPr>
          <p:spPr>
            <a:xfrm>
              <a:off x="1873" y="3501"/>
              <a:ext cx="0" cy="44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60" name="Line 71"/>
            <p:cNvSpPr/>
            <p:nvPr/>
          </p:nvSpPr>
          <p:spPr>
            <a:xfrm flipV="1">
              <a:off x="2173" y="2755"/>
              <a:ext cx="448" cy="24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" name="Group 72"/>
          <p:cNvGrpSpPr/>
          <p:nvPr/>
        </p:nvGrpSpPr>
        <p:grpSpPr>
          <a:xfrm>
            <a:off x="2608263" y="1893888"/>
            <a:ext cx="450850" cy="684212"/>
            <a:chOff x="1087" y="1423"/>
            <a:chExt cx="284" cy="431"/>
          </a:xfrm>
        </p:grpSpPr>
        <p:sp>
          <p:nvSpPr>
            <p:cNvPr id="24656" name="Oval 73"/>
            <p:cNvSpPr/>
            <p:nvPr/>
          </p:nvSpPr>
          <p:spPr>
            <a:xfrm>
              <a:off x="1214" y="1742"/>
              <a:ext cx="112" cy="112"/>
            </a:xfrm>
            <a:prstGeom prst="ellipse">
              <a:avLst/>
            </a:prstGeom>
            <a:gradFill rotWithShape="0">
              <a:gsLst>
                <a:gs pos="0">
                  <a:srgbClr val="CC0000"/>
                </a:gs>
                <a:gs pos="100000">
                  <a:srgbClr val="39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4657" name="Text Box 74"/>
            <p:cNvSpPr txBox="1"/>
            <p:nvPr/>
          </p:nvSpPr>
          <p:spPr>
            <a:xfrm>
              <a:off x="1087" y="1423"/>
              <a:ext cx="2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</a:t>
              </a:r>
            </a:p>
          </p:txBody>
        </p:sp>
      </p:grpSp>
      <p:grpSp>
        <p:nvGrpSpPr>
          <p:cNvPr id="15" name="Group 75"/>
          <p:cNvGrpSpPr/>
          <p:nvPr/>
        </p:nvGrpSpPr>
        <p:grpSpPr>
          <a:xfrm>
            <a:off x="3133725" y="1576388"/>
            <a:ext cx="450850" cy="684212"/>
            <a:chOff x="1087" y="1423"/>
            <a:chExt cx="284" cy="431"/>
          </a:xfrm>
        </p:grpSpPr>
        <p:sp>
          <p:nvSpPr>
            <p:cNvPr id="24654" name="Oval 76"/>
            <p:cNvSpPr/>
            <p:nvPr/>
          </p:nvSpPr>
          <p:spPr>
            <a:xfrm>
              <a:off x="1214" y="1742"/>
              <a:ext cx="112" cy="112"/>
            </a:xfrm>
            <a:prstGeom prst="ellipse">
              <a:avLst/>
            </a:prstGeom>
            <a:gradFill rotWithShape="0">
              <a:gsLst>
                <a:gs pos="0">
                  <a:srgbClr val="CC0000"/>
                </a:gs>
                <a:gs pos="100000">
                  <a:srgbClr val="39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4655" name="Text Box 77"/>
            <p:cNvSpPr txBox="1"/>
            <p:nvPr/>
          </p:nvSpPr>
          <p:spPr>
            <a:xfrm>
              <a:off x="1087" y="1423"/>
              <a:ext cx="2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3'</a:t>
              </a:r>
            </a:p>
          </p:txBody>
        </p:sp>
      </p:grpSp>
      <p:sp>
        <p:nvSpPr>
          <p:cNvPr id="24620" name="Text Box 78"/>
          <p:cNvSpPr txBox="1"/>
          <p:nvPr/>
        </p:nvSpPr>
        <p:spPr>
          <a:xfrm>
            <a:off x="2798763" y="646113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S'</a:t>
            </a:r>
          </a:p>
        </p:txBody>
      </p:sp>
      <p:grpSp>
        <p:nvGrpSpPr>
          <p:cNvPr id="16" name="Group 79"/>
          <p:cNvGrpSpPr/>
          <p:nvPr/>
        </p:nvGrpSpPr>
        <p:grpSpPr>
          <a:xfrm>
            <a:off x="1928813" y="2925763"/>
            <a:ext cx="4110037" cy="457200"/>
            <a:chOff x="1215" y="1843"/>
            <a:chExt cx="2589" cy="288"/>
          </a:xfrm>
        </p:grpSpPr>
        <p:grpSp>
          <p:nvGrpSpPr>
            <p:cNvPr id="24650" name="Group 80"/>
            <p:cNvGrpSpPr/>
            <p:nvPr/>
          </p:nvGrpSpPr>
          <p:grpSpPr>
            <a:xfrm>
              <a:off x="1215" y="1954"/>
              <a:ext cx="2309" cy="112"/>
              <a:chOff x="1215" y="1954"/>
              <a:chExt cx="2309" cy="112"/>
            </a:xfrm>
          </p:grpSpPr>
          <p:sp>
            <p:nvSpPr>
              <p:cNvPr id="24652" name="Line 81"/>
              <p:cNvSpPr/>
              <p:nvPr/>
            </p:nvSpPr>
            <p:spPr>
              <a:xfrm>
                <a:off x="1215" y="2010"/>
                <a:ext cx="227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4653" name="Oval 82"/>
              <p:cNvSpPr/>
              <p:nvPr/>
            </p:nvSpPr>
            <p:spPr>
              <a:xfrm>
                <a:off x="3412" y="1954"/>
                <a:ext cx="112" cy="112"/>
              </a:xfrm>
              <a:prstGeom prst="ellipse">
                <a:avLst/>
              </a:prstGeom>
              <a:gradFill rotWithShape="0">
                <a:gsLst>
                  <a:gs pos="0">
                    <a:srgbClr val="CC0000"/>
                  </a:gs>
                  <a:gs pos="100000">
                    <a:srgbClr val="390000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4651" name="Text Box 83"/>
            <p:cNvSpPr txBox="1"/>
            <p:nvPr/>
          </p:nvSpPr>
          <p:spPr>
            <a:xfrm>
              <a:off x="3485" y="1843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1"</a:t>
              </a:r>
            </a:p>
          </p:txBody>
        </p:sp>
      </p:grpSp>
      <p:grpSp>
        <p:nvGrpSpPr>
          <p:cNvPr id="18" name="Group 84"/>
          <p:cNvGrpSpPr/>
          <p:nvPr/>
        </p:nvGrpSpPr>
        <p:grpSpPr>
          <a:xfrm>
            <a:off x="3389313" y="1635125"/>
            <a:ext cx="1968500" cy="617538"/>
            <a:chOff x="2135" y="1030"/>
            <a:chExt cx="1240" cy="389"/>
          </a:xfrm>
        </p:grpSpPr>
        <p:sp>
          <p:nvSpPr>
            <p:cNvPr id="24647" name="Line 85"/>
            <p:cNvSpPr/>
            <p:nvPr/>
          </p:nvSpPr>
          <p:spPr>
            <a:xfrm>
              <a:off x="2135" y="1346"/>
              <a:ext cx="116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48" name="Oval 86"/>
            <p:cNvSpPr/>
            <p:nvPr/>
          </p:nvSpPr>
          <p:spPr>
            <a:xfrm>
              <a:off x="3263" y="1307"/>
              <a:ext cx="112" cy="112"/>
            </a:xfrm>
            <a:prstGeom prst="ellipse">
              <a:avLst/>
            </a:prstGeom>
            <a:gradFill rotWithShape="0">
              <a:gsLst>
                <a:gs pos="0">
                  <a:srgbClr val="CC0000"/>
                </a:gs>
                <a:gs pos="100000">
                  <a:srgbClr val="39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4649" name="Text Box 87"/>
            <p:cNvSpPr txBox="1"/>
            <p:nvPr/>
          </p:nvSpPr>
          <p:spPr>
            <a:xfrm>
              <a:off x="3029" y="1030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3"</a:t>
              </a:r>
            </a:p>
          </p:txBody>
        </p:sp>
      </p:grpSp>
      <p:grpSp>
        <p:nvGrpSpPr>
          <p:cNvPr id="19" name="Group 88"/>
          <p:cNvGrpSpPr/>
          <p:nvPr/>
        </p:nvGrpSpPr>
        <p:grpSpPr>
          <a:xfrm>
            <a:off x="2919413" y="2109788"/>
            <a:ext cx="3873500" cy="457200"/>
            <a:chOff x="1839" y="1329"/>
            <a:chExt cx="2440" cy="288"/>
          </a:xfrm>
        </p:grpSpPr>
        <p:sp>
          <p:nvSpPr>
            <p:cNvPr id="24644" name="Line 89"/>
            <p:cNvSpPr/>
            <p:nvPr/>
          </p:nvSpPr>
          <p:spPr>
            <a:xfrm>
              <a:off x="1839" y="1546"/>
              <a:ext cx="20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45" name="Oval 90"/>
            <p:cNvSpPr/>
            <p:nvPr/>
          </p:nvSpPr>
          <p:spPr>
            <a:xfrm>
              <a:off x="3799" y="1491"/>
              <a:ext cx="112" cy="112"/>
            </a:xfrm>
            <a:prstGeom prst="ellipse">
              <a:avLst/>
            </a:prstGeom>
            <a:gradFill rotWithShape="0">
              <a:gsLst>
                <a:gs pos="0">
                  <a:srgbClr val="CC0000"/>
                </a:gs>
                <a:gs pos="100000">
                  <a:srgbClr val="39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4646" name="Text Box 91"/>
            <p:cNvSpPr txBox="1"/>
            <p:nvPr/>
          </p:nvSpPr>
          <p:spPr>
            <a:xfrm>
              <a:off x="3960" y="1329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2"</a:t>
              </a:r>
            </a:p>
          </p:txBody>
        </p:sp>
      </p:grpSp>
      <p:grpSp>
        <p:nvGrpSpPr>
          <p:cNvPr id="20" name="Group 92"/>
          <p:cNvGrpSpPr/>
          <p:nvPr/>
        </p:nvGrpSpPr>
        <p:grpSpPr>
          <a:xfrm>
            <a:off x="2879725" y="5324475"/>
            <a:ext cx="484188" cy="457200"/>
            <a:chOff x="1817" y="3307"/>
            <a:chExt cx="305" cy="288"/>
          </a:xfrm>
        </p:grpSpPr>
        <p:sp>
          <p:nvSpPr>
            <p:cNvPr id="24642" name="Oval 93"/>
            <p:cNvSpPr/>
            <p:nvPr/>
          </p:nvSpPr>
          <p:spPr>
            <a:xfrm>
              <a:off x="1817" y="3445"/>
              <a:ext cx="112" cy="112"/>
            </a:xfrm>
            <a:prstGeom prst="ellipse">
              <a:avLst/>
            </a:prstGeom>
            <a:gradFill rotWithShape="0">
              <a:gsLst>
                <a:gs pos="0">
                  <a:srgbClr val="CC0000"/>
                </a:gs>
                <a:gs pos="100000">
                  <a:srgbClr val="39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4643" name="Text Box 94"/>
            <p:cNvSpPr txBox="1"/>
            <p:nvPr/>
          </p:nvSpPr>
          <p:spPr>
            <a:xfrm>
              <a:off x="1910" y="3307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24625" name="Text Box 95"/>
          <p:cNvSpPr txBox="1"/>
          <p:nvPr/>
        </p:nvSpPr>
        <p:spPr>
          <a:xfrm>
            <a:off x="2597150" y="4959350"/>
            <a:ext cx="3540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</p:txBody>
      </p:sp>
      <p:grpSp>
        <p:nvGrpSpPr>
          <p:cNvPr id="21" name="Group 96"/>
          <p:cNvGrpSpPr/>
          <p:nvPr/>
        </p:nvGrpSpPr>
        <p:grpSpPr>
          <a:xfrm>
            <a:off x="4929188" y="2176463"/>
            <a:ext cx="1695450" cy="1422400"/>
            <a:chOff x="3105" y="1371"/>
            <a:chExt cx="1068" cy="896"/>
          </a:xfrm>
        </p:grpSpPr>
        <p:sp>
          <p:nvSpPr>
            <p:cNvPr id="24639" name="Line 97"/>
            <p:cNvSpPr/>
            <p:nvPr/>
          </p:nvSpPr>
          <p:spPr>
            <a:xfrm flipH="1" flipV="1">
              <a:off x="3856" y="1539"/>
              <a:ext cx="317" cy="72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40" name="Line 98"/>
            <p:cNvSpPr/>
            <p:nvPr/>
          </p:nvSpPr>
          <p:spPr>
            <a:xfrm flipH="1">
              <a:off x="3105" y="1371"/>
              <a:ext cx="211" cy="8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41" name="Line 99"/>
            <p:cNvSpPr/>
            <p:nvPr/>
          </p:nvSpPr>
          <p:spPr>
            <a:xfrm>
              <a:off x="3474" y="2021"/>
              <a:ext cx="0" cy="24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2" name="Group 105"/>
          <p:cNvGrpSpPr/>
          <p:nvPr/>
        </p:nvGrpSpPr>
        <p:grpSpPr>
          <a:xfrm>
            <a:off x="2973388" y="5062538"/>
            <a:ext cx="1225550" cy="609600"/>
            <a:chOff x="1927" y="2466"/>
            <a:chExt cx="772" cy="919"/>
          </a:xfrm>
        </p:grpSpPr>
        <p:sp>
          <p:nvSpPr>
            <p:cNvPr id="24635" name="Text Box 106"/>
            <p:cNvSpPr txBox="1"/>
            <p:nvPr/>
          </p:nvSpPr>
          <p:spPr>
            <a:xfrm rot="-5400000">
              <a:off x="2300" y="2624"/>
              <a:ext cx="44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4636" name="Line 107"/>
            <p:cNvSpPr/>
            <p:nvPr/>
          </p:nvSpPr>
          <p:spPr>
            <a:xfrm>
              <a:off x="1927" y="3385"/>
              <a:ext cx="76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7" name="Line 108"/>
            <p:cNvSpPr/>
            <p:nvPr/>
          </p:nvSpPr>
          <p:spPr>
            <a:xfrm>
              <a:off x="1927" y="2466"/>
              <a:ext cx="77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8" name="Line 109"/>
            <p:cNvSpPr/>
            <p:nvPr/>
          </p:nvSpPr>
          <p:spPr>
            <a:xfrm>
              <a:off x="2626" y="2478"/>
              <a:ext cx="0" cy="907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</p:grpSp>
      <p:grpSp>
        <p:nvGrpSpPr>
          <p:cNvPr id="23" name="Group 110"/>
          <p:cNvGrpSpPr/>
          <p:nvPr/>
        </p:nvGrpSpPr>
        <p:grpSpPr>
          <a:xfrm>
            <a:off x="5522913" y="2551113"/>
            <a:ext cx="603250" cy="2025650"/>
            <a:chOff x="3137" y="1389"/>
            <a:chExt cx="920" cy="778"/>
          </a:xfrm>
        </p:grpSpPr>
        <p:sp>
          <p:nvSpPr>
            <p:cNvPr id="24631" name="Text Box 111"/>
            <p:cNvSpPr txBox="1"/>
            <p:nvPr/>
          </p:nvSpPr>
          <p:spPr>
            <a:xfrm>
              <a:off x="3522" y="1867"/>
              <a:ext cx="453" cy="1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4632" name="Line 112"/>
            <p:cNvSpPr/>
            <p:nvPr/>
          </p:nvSpPr>
          <p:spPr>
            <a:xfrm rot="5400000">
              <a:off x="2757" y="1776"/>
              <a:ext cx="76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3" name="Line 113"/>
            <p:cNvSpPr/>
            <p:nvPr/>
          </p:nvSpPr>
          <p:spPr>
            <a:xfrm rot="5400000">
              <a:off x="3668" y="1778"/>
              <a:ext cx="778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4634" name="Line 114"/>
            <p:cNvSpPr/>
            <p:nvPr/>
          </p:nvSpPr>
          <p:spPr>
            <a:xfrm rot="5400000">
              <a:off x="3590" y="1640"/>
              <a:ext cx="0" cy="907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</p:grpSp>
      <p:sp>
        <p:nvSpPr>
          <p:cNvPr id="366707" name="Rectangle 115"/>
          <p:cNvSpPr>
            <a:spLocks noChangeArrowheads="1"/>
          </p:cNvSpPr>
          <p:nvPr/>
        </p:nvSpPr>
        <p:spPr bwMode="auto">
          <a:xfrm>
            <a:off x="0" y="0"/>
            <a:ext cx="914400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平面与平面立体相交</a:t>
            </a:r>
          </a:p>
        </p:txBody>
      </p:sp>
      <p:sp>
        <p:nvSpPr>
          <p:cNvPr id="366710" name="Rectangle 118"/>
          <p:cNvSpPr>
            <a:spLocks noChangeArrowheads="1"/>
          </p:cNvSpPr>
          <p:nvPr/>
        </p:nvSpPr>
        <p:spPr bwMode="auto">
          <a:xfrm>
            <a:off x="6572250" y="620713"/>
            <a:ext cx="2039938" cy="631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怎么求？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66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6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67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13457F-D3E3-4A90-BCC7-9F414EA2301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91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45442" name="Rectangle 2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6.1.1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棱柱</a:t>
            </a:r>
          </a:p>
        </p:txBody>
      </p:sp>
      <p:grpSp>
        <p:nvGrpSpPr>
          <p:cNvPr id="5126" name="Group 3"/>
          <p:cNvGrpSpPr/>
          <p:nvPr/>
        </p:nvGrpSpPr>
        <p:grpSpPr>
          <a:xfrm>
            <a:off x="400050" y="1568450"/>
            <a:ext cx="4090988" cy="3938588"/>
            <a:chOff x="252" y="988"/>
            <a:chExt cx="2577" cy="2481"/>
          </a:xfrm>
        </p:grpSpPr>
        <p:grpSp>
          <p:nvGrpSpPr>
            <p:cNvPr id="5299" name="Group 4"/>
            <p:cNvGrpSpPr/>
            <p:nvPr/>
          </p:nvGrpSpPr>
          <p:grpSpPr>
            <a:xfrm>
              <a:off x="252" y="988"/>
              <a:ext cx="2577" cy="2481"/>
              <a:chOff x="252" y="988"/>
              <a:chExt cx="2577" cy="2481"/>
            </a:xfrm>
          </p:grpSpPr>
          <p:sp>
            <p:nvSpPr>
              <p:cNvPr id="5301" name="Freeform 5"/>
              <p:cNvSpPr/>
              <p:nvPr/>
            </p:nvSpPr>
            <p:spPr>
              <a:xfrm>
                <a:off x="2738" y="2776"/>
                <a:ext cx="91" cy="107"/>
              </a:xfrm>
              <a:custGeom>
                <a:avLst/>
                <a:gdLst>
                  <a:gd name="txL" fmla="*/ 0 w 60"/>
                  <a:gd name="txT" fmla="*/ 0 h 67"/>
                  <a:gd name="txR" fmla="*/ 60 w 60"/>
                  <a:gd name="txB" fmla="*/ 67 h 67"/>
                </a:gdLst>
                <a:ahLst/>
                <a:cxnLst>
                  <a:cxn ang="0">
                    <a:pos x="27" y="31"/>
                  </a:cxn>
                  <a:cxn ang="0">
                    <a:pos x="39" y="12"/>
                  </a:cxn>
                  <a:cxn ang="0">
                    <a:pos x="42" y="6"/>
                  </a:cxn>
                  <a:cxn ang="0">
                    <a:pos x="45" y="3"/>
                  </a:cxn>
                  <a:cxn ang="0">
                    <a:pos x="45" y="3"/>
                  </a:cxn>
                  <a:cxn ang="0">
                    <a:pos x="42" y="3"/>
                  </a:cxn>
                  <a:cxn ang="0">
                    <a:pos x="42" y="0"/>
                  </a:cxn>
                  <a:cxn ang="0">
                    <a:pos x="36" y="0"/>
                  </a:cxn>
                  <a:cxn ang="0">
                    <a:pos x="39" y="0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4" y="3"/>
                  </a:cxn>
                  <a:cxn ang="0">
                    <a:pos x="51" y="3"/>
                  </a:cxn>
                  <a:cxn ang="0">
                    <a:pos x="51" y="3"/>
                  </a:cxn>
                  <a:cxn ang="0">
                    <a:pos x="48" y="6"/>
                  </a:cxn>
                  <a:cxn ang="0">
                    <a:pos x="45" y="12"/>
                  </a:cxn>
                  <a:cxn ang="0">
                    <a:pos x="27" y="37"/>
                  </a:cxn>
                  <a:cxn ang="0">
                    <a:pos x="24" y="52"/>
                  </a:cxn>
                  <a:cxn ang="0">
                    <a:pos x="21" y="58"/>
                  </a:cxn>
                  <a:cxn ang="0">
                    <a:pos x="21" y="61"/>
                  </a:cxn>
                  <a:cxn ang="0">
                    <a:pos x="21" y="61"/>
                  </a:cxn>
                  <a:cxn ang="0">
                    <a:pos x="21" y="64"/>
                  </a:cxn>
                  <a:cxn ang="0">
                    <a:pos x="24" y="64"/>
                  </a:cxn>
                  <a:cxn ang="0">
                    <a:pos x="24" y="64"/>
                  </a:cxn>
                  <a:cxn ang="0">
                    <a:pos x="27" y="64"/>
                  </a:cxn>
                  <a:cxn ang="0">
                    <a:pos x="30" y="64"/>
                  </a:cxn>
                  <a:cxn ang="0">
                    <a:pos x="30" y="67"/>
                  </a:cxn>
                  <a:cxn ang="0">
                    <a:pos x="0" y="67"/>
                  </a:cxn>
                  <a:cxn ang="0">
                    <a:pos x="3" y="64"/>
                  </a:cxn>
                  <a:cxn ang="0">
                    <a:pos x="6" y="64"/>
                  </a:cxn>
                  <a:cxn ang="0">
                    <a:pos x="6" y="64"/>
                  </a:cxn>
                  <a:cxn ang="0">
                    <a:pos x="9" y="64"/>
                  </a:cxn>
                  <a:cxn ang="0">
                    <a:pos x="9" y="61"/>
                  </a:cxn>
                  <a:cxn ang="0">
                    <a:pos x="12" y="58"/>
                  </a:cxn>
                  <a:cxn ang="0">
                    <a:pos x="15" y="55"/>
                  </a:cxn>
                  <a:cxn ang="0">
                    <a:pos x="21" y="34"/>
                  </a:cxn>
                  <a:cxn ang="0">
                    <a:pos x="12" y="9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4" y="0"/>
                  </a:cxn>
                  <a:cxn ang="0">
                    <a:pos x="24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6"/>
                  </a:cxn>
                  <a:cxn ang="0">
                    <a:pos x="21" y="9"/>
                  </a:cxn>
                  <a:cxn ang="0">
                    <a:pos x="21" y="12"/>
                  </a:cxn>
                  <a:cxn ang="0">
                    <a:pos x="27" y="31"/>
                  </a:cxn>
                </a:cxnLst>
                <a:rect l="txL" t="txT" r="txR" b="txB"/>
                <a:pathLst>
                  <a:path w="60" h="67">
                    <a:moveTo>
                      <a:pt x="27" y="31"/>
                    </a:moveTo>
                    <a:lnTo>
                      <a:pt x="39" y="12"/>
                    </a:lnTo>
                    <a:lnTo>
                      <a:pt x="42" y="6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4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48" y="6"/>
                    </a:lnTo>
                    <a:lnTo>
                      <a:pt x="45" y="12"/>
                    </a:lnTo>
                    <a:lnTo>
                      <a:pt x="27" y="37"/>
                    </a:lnTo>
                    <a:lnTo>
                      <a:pt x="24" y="52"/>
                    </a:lnTo>
                    <a:lnTo>
                      <a:pt x="21" y="58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7" y="64"/>
                    </a:lnTo>
                    <a:lnTo>
                      <a:pt x="30" y="64"/>
                    </a:lnTo>
                    <a:lnTo>
                      <a:pt x="30" y="67"/>
                    </a:lnTo>
                    <a:lnTo>
                      <a:pt x="0" y="67"/>
                    </a:lnTo>
                    <a:lnTo>
                      <a:pt x="3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9" y="64"/>
                    </a:lnTo>
                    <a:lnTo>
                      <a:pt x="9" y="61"/>
                    </a:lnTo>
                    <a:lnTo>
                      <a:pt x="12" y="58"/>
                    </a:lnTo>
                    <a:lnTo>
                      <a:pt x="15" y="55"/>
                    </a:lnTo>
                    <a:lnTo>
                      <a:pt x="21" y="34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1" y="12"/>
                    </a:lnTo>
                    <a:lnTo>
                      <a:pt x="27" y="31"/>
                    </a:ln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6"/>
              <p:cNvSpPr/>
              <p:nvPr/>
            </p:nvSpPr>
            <p:spPr>
              <a:xfrm>
                <a:off x="1520" y="988"/>
                <a:ext cx="85" cy="96"/>
              </a:xfrm>
              <a:custGeom>
                <a:avLst/>
                <a:gdLst>
                  <a:gd name="txL" fmla="*/ 0 w 63"/>
                  <a:gd name="txT" fmla="*/ 0 h 67"/>
                  <a:gd name="txR" fmla="*/ 63 w 63"/>
                  <a:gd name="txB" fmla="*/ 67 h 67"/>
                </a:gdLst>
                <a:ahLst/>
                <a:cxnLst>
                  <a:cxn ang="0">
                    <a:pos x="18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12" y="64"/>
                  </a:cxn>
                  <a:cxn ang="0">
                    <a:pos x="21" y="64"/>
                  </a:cxn>
                  <a:cxn ang="0">
                    <a:pos x="33" y="64"/>
                  </a:cxn>
                  <a:cxn ang="0">
                    <a:pos x="39" y="61"/>
                  </a:cxn>
                  <a:cxn ang="0">
                    <a:pos x="42" y="61"/>
                  </a:cxn>
                  <a:cxn ang="0">
                    <a:pos x="48" y="58"/>
                  </a:cxn>
                  <a:cxn ang="0">
                    <a:pos x="51" y="55"/>
                  </a:cxn>
                  <a:cxn ang="0">
                    <a:pos x="54" y="49"/>
                  </a:cxn>
                  <a:cxn ang="0">
                    <a:pos x="54" y="49"/>
                  </a:cxn>
                  <a:cxn ang="0">
                    <a:pos x="48" y="67"/>
                  </a:cxn>
                  <a:cxn ang="0">
                    <a:pos x="0" y="67"/>
                  </a:cxn>
                  <a:cxn ang="0">
                    <a:pos x="0" y="64"/>
                  </a:cxn>
                  <a:cxn ang="0">
                    <a:pos x="51" y="3"/>
                  </a:cxn>
                  <a:cxn ang="0">
                    <a:pos x="36" y="3"/>
                  </a:cxn>
                  <a:cxn ang="0">
                    <a:pos x="30" y="3"/>
                  </a:cxn>
                  <a:cxn ang="0">
                    <a:pos x="24" y="3"/>
                  </a:cxn>
                  <a:cxn ang="0">
                    <a:pos x="21" y="6"/>
                  </a:cxn>
                  <a:cxn ang="0">
                    <a:pos x="18" y="6"/>
                  </a:cxn>
                  <a:cxn ang="0">
                    <a:pos x="15" y="9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8" y="0"/>
                  </a:cxn>
                </a:cxnLst>
                <a:rect l="txL" t="txT" r="txR" b="txB"/>
                <a:pathLst>
                  <a:path w="63" h="67">
                    <a:moveTo>
                      <a:pt x="18" y="0"/>
                    </a:moveTo>
                    <a:lnTo>
                      <a:pt x="63" y="0"/>
                    </a:lnTo>
                    <a:lnTo>
                      <a:pt x="63" y="0"/>
                    </a:lnTo>
                    <a:lnTo>
                      <a:pt x="12" y="64"/>
                    </a:lnTo>
                    <a:lnTo>
                      <a:pt x="21" y="64"/>
                    </a:lnTo>
                    <a:lnTo>
                      <a:pt x="33" y="64"/>
                    </a:lnTo>
                    <a:lnTo>
                      <a:pt x="39" y="61"/>
                    </a:lnTo>
                    <a:lnTo>
                      <a:pt x="42" y="61"/>
                    </a:lnTo>
                    <a:lnTo>
                      <a:pt x="48" y="58"/>
                    </a:lnTo>
                    <a:lnTo>
                      <a:pt x="51" y="55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48" y="67"/>
                    </a:lnTo>
                    <a:lnTo>
                      <a:pt x="0" y="67"/>
                    </a:lnTo>
                    <a:lnTo>
                      <a:pt x="0" y="64"/>
                    </a:lnTo>
                    <a:lnTo>
                      <a:pt x="51" y="3"/>
                    </a:lnTo>
                    <a:lnTo>
                      <a:pt x="36" y="3"/>
                    </a:lnTo>
                    <a:lnTo>
                      <a:pt x="30" y="3"/>
                    </a:lnTo>
                    <a:lnTo>
                      <a:pt x="24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5" y="9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Freeform 7"/>
              <p:cNvSpPr/>
              <p:nvPr/>
            </p:nvSpPr>
            <p:spPr>
              <a:xfrm>
                <a:off x="252" y="2806"/>
                <a:ext cx="136" cy="94"/>
              </a:xfrm>
              <a:custGeom>
                <a:avLst/>
                <a:gdLst>
                  <a:gd name="txL" fmla="*/ 0 w 82"/>
                  <a:gd name="txT" fmla="*/ 0 h 66"/>
                  <a:gd name="txR" fmla="*/ 82 w 82"/>
                  <a:gd name="txB" fmla="*/ 66 h 66"/>
                </a:gdLst>
                <a:ahLst/>
                <a:cxnLst>
                  <a:cxn ang="0">
                    <a:pos x="82" y="0"/>
                  </a:cxn>
                  <a:cxn ang="0">
                    <a:pos x="76" y="3"/>
                  </a:cxn>
                  <a:cxn ang="0">
                    <a:pos x="70" y="9"/>
                  </a:cxn>
                  <a:cxn ang="0">
                    <a:pos x="45" y="30"/>
                  </a:cxn>
                  <a:cxn ang="0">
                    <a:pos x="51" y="51"/>
                  </a:cxn>
                  <a:cxn ang="0">
                    <a:pos x="54" y="60"/>
                  </a:cxn>
                  <a:cxn ang="0">
                    <a:pos x="57" y="63"/>
                  </a:cxn>
                  <a:cxn ang="0">
                    <a:pos x="60" y="63"/>
                  </a:cxn>
                  <a:cxn ang="0">
                    <a:pos x="63" y="66"/>
                  </a:cxn>
                  <a:cxn ang="0">
                    <a:pos x="36" y="63"/>
                  </a:cxn>
                  <a:cxn ang="0">
                    <a:pos x="42" y="63"/>
                  </a:cxn>
                  <a:cxn ang="0">
                    <a:pos x="45" y="60"/>
                  </a:cxn>
                  <a:cxn ang="0">
                    <a:pos x="42" y="54"/>
                  </a:cxn>
                  <a:cxn ang="0">
                    <a:pos x="24" y="54"/>
                  </a:cxn>
                  <a:cxn ang="0">
                    <a:pos x="18" y="60"/>
                  </a:cxn>
                  <a:cxn ang="0">
                    <a:pos x="18" y="60"/>
                  </a:cxn>
                  <a:cxn ang="0">
                    <a:pos x="18" y="63"/>
                  </a:cxn>
                  <a:cxn ang="0">
                    <a:pos x="21" y="63"/>
                  </a:cxn>
                  <a:cxn ang="0">
                    <a:pos x="0" y="66"/>
                  </a:cxn>
                  <a:cxn ang="0">
                    <a:pos x="3" y="63"/>
                  </a:cxn>
                  <a:cxn ang="0">
                    <a:pos x="12" y="60"/>
                  </a:cxn>
                  <a:cxn ang="0">
                    <a:pos x="36" y="33"/>
                  </a:cxn>
                  <a:cxn ang="0">
                    <a:pos x="30" y="9"/>
                  </a:cxn>
                  <a:cxn ang="0">
                    <a:pos x="24" y="3"/>
                  </a:cxn>
                  <a:cxn ang="0">
                    <a:pos x="21" y="0"/>
                  </a:cxn>
                  <a:cxn ang="0">
                    <a:pos x="45" y="3"/>
                  </a:cxn>
                  <a:cxn ang="0">
                    <a:pos x="39" y="3"/>
                  </a:cxn>
                  <a:cxn ang="0">
                    <a:pos x="39" y="3"/>
                  </a:cxn>
                  <a:cxn ang="0">
                    <a:pos x="39" y="6"/>
                  </a:cxn>
                  <a:cxn ang="0">
                    <a:pos x="39" y="12"/>
                  </a:cxn>
                  <a:cxn ang="0">
                    <a:pos x="54" y="18"/>
                  </a:cxn>
                  <a:cxn ang="0">
                    <a:pos x="63" y="6"/>
                  </a:cxn>
                  <a:cxn ang="0">
                    <a:pos x="63" y="3"/>
                  </a:cxn>
                  <a:cxn ang="0">
                    <a:pos x="63" y="3"/>
                  </a:cxn>
                  <a:cxn ang="0">
                    <a:pos x="57" y="3"/>
                  </a:cxn>
                </a:cxnLst>
                <a:rect l="txL" t="txT" r="txR" b="txB"/>
                <a:pathLst>
                  <a:path w="82" h="66">
                    <a:moveTo>
                      <a:pt x="57" y="0"/>
                    </a:moveTo>
                    <a:lnTo>
                      <a:pt x="82" y="0"/>
                    </a:lnTo>
                    <a:lnTo>
                      <a:pt x="82" y="3"/>
                    </a:lnTo>
                    <a:lnTo>
                      <a:pt x="76" y="3"/>
                    </a:lnTo>
                    <a:lnTo>
                      <a:pt x="73" y="3"/>
                    </a:lnTo>
                    <a:lnTo>
                      <a:pt x="70" y="9"/>
                    </a:lnTo>
                    <a:lnTo>
                      <a:pt x="63" y="12"/>
                    </a:lnTo>
                    <a:lnTo>
                      <a:pt x="45" y="30"/>
                    </a:lnTo>
                    <a:lnTo>
                      <a:pt x="51" y="48"/>
                    </a:lnTo>
                    <a:lnTo>
                      <a:pt x="51" y="51"/>
                    </a:lnTo>
                    <a:lnTo>
                      <a:pt x="51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57" y="63"/>
                    </a:lnTo>
                    <a:lnTo>
                      <a:pt x="57" y="63"/>
                    </a:lnTo>
                    <a:lnTo>
                      <a:pt x="60" y="63"/>
                    </a:lnTo>
                    <a:lnTo>
                      <a:pt x="63" y="63"/>
                    </a:lnTo>
                    <a:lnTo>
                      <a:pt x="63" y="66"/>
                    </a:lnTo>
                    <a:lnTo>
                      <a:pt x="36" y="66"/>
                    </a:lnTo>
                    <a:lnTo>
                      <a:pt x="36" y="63"/>
                    </a:lnTo>
                    <a:lnTo>
                      <a:pt x="39" y="63"/>
                    </a:lnTo>
                    <a:lnTo>
                      <a:pt x="42" y="63"/>
                    </a:lnTo>
                    <a:lnTo>
                      <a:pt x="45" y="60"/>
                    </a:lnTo>
                    <a:lnTo>
                      <a:pt x="45" y="60"/>
                    </a:lnTo>
                    <a:lnTo>
                      <a:pt x="45" y="57"/>
                    </a:lnTo>
                    <a:lnTo>
                      <a:pt x="42" y="54"/>
                    </a:lnTo>
                    <a:lnTo>
                      <a:pt x="39" y="36"/>
                    </a:lnTo>
                    <a:lnTo>
                      <a:pt x="24" y="54"/>
                    </a:lnTo>
                    <a:lnTo>
                      <a:pt x="18" y="57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1" y="66"/>
                    </a:lnTo>
                    <a:lnTo>
                      <a:pt x="0" y="66"/>
                    </a:lnTo>
                    <a:lnTo>
                      <a:pt x="0" y="63"/>
                    </a:lnTo>
                    <a:lnTo>
                      <a:pt x="3" y="63"/>
                    </a:lnTo>
                    <a:lnTo>
                      <a:pt x="6" y="63"/>
                    </a:lnTo>
                    <a:lnTo>
                      <a:pt x="12" y="60"/>
                    </a:lnTo>
                    <a:lnTo>
                      <a:pt x="18" y="54"/>
                    </a:lnTo>
                    <a:lnTo>
                      <a:pt x="36" y="33"/>
                    </a:lnTo>
                    <a:lnTo>
                      <a:pt x="33" y="15"/>
                    </a:lnTo>
                    <a:lnTo>
                      <a:pt x="30" y="9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45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39" y="12"/>
                    </a:lnTo>
                    <a:lnTo>
                      <a:pt x="45" y="27"/>
                    </a:lnTo>
                    <a:lnTo>
                      <a:pt x="54" y="18"/>
                    </a:lnTo>
                    <a:lnTo>
                      <a:pt x="60" y="12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304" name="Group 8"/>
              <p:cNvGrpSpPr/>
              <p:nvPr/>
            </p:nvGrpSpPr>
            <p:grpSpPr>
              <a:xfrm>
                <a:off x="412" y="2183"/>
                <a:ext cx="2300" cy="1286"/>
                <a:chOff x="2452" y="2358"/>
                <a:chExt cx="2166" cy="1230"/>
              </a:xfrm>
            </p:grpSpPr>
            <p:sp>
              <p:nvSpPr>
                <p:cNvPr id="5310" name="Freeform 9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noFill/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311" name="Freeform 10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1F1A17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5305" name="Freeform 11"/>
              <p:cNvSpPr/>
              <p:nvPr/>
            </p:nvSpPr>
            <p:spPr>
              <a:xfrm>
                <a:off x="1517" y="3299"/>
                <a:ext cx="148" cy="102"/>
              </a:xfrm>
              <a:custGeom>
                <a:avLst/>
                <a:gdLst>
                  <a:gd name="txL" fmla="*/ 0 w 109"/>
                  <a:gd name="txT" fmla="*/ 0 h 91"/>
                  <a:gd name="txR" fmla="*/ 109 w 109"/>
                  <a:gd name="txB" fmla="*/ 91 h 91"/>
                </a:gdLst>
                <a:ahLst/>
                <a:cxnLst>
                  <a:cxn ang="0">
                    <a:pos x="61" y="33"/>
                  </a:cxn>
                  <a:cxn ang="0">
                    <a:pos x="39" y="18"/>
                  </a:cxn>
                  <a:cxn ang="0">
                    <a:pos x="36" y="18"/>
                  </a:cxn>
                  <a:cxn ang="0">
                    <a:pos x="33" y="18"/>
                  </a:cxn>
                  <a:cxn ang="0">
                    <a:pos x="30" y="18"/>
                  </a:cxn>
                  <a:cxn ang="0">
                    <a:pos x="24" y="18"/>
                  </a:cxn>
                  <a:cxn ang="0">
                    <a:pos x="45" y="3"/>
                  </a:cxn>
                  <a:cxn ang="0">
                    <a:pos x="42" y="6"/>
                  </a:cxn>
                  <a:cxn ang="0">
                    <a:pos x="42" y="9"/>
                  </a:cxn>
                  <a:cxn ang="0">
                    <a:pos x="52" y="15"/>
                  </a:cxn>
                  <a:cxn ang="0">
                    <a:pos x="94" y="45"/>
                  </a:cxn>
                  <a:cxn ang="0">
                    <a:pos x="100" y="48"/>
                  </a:cxn>
                  <a:cxn ang="0">
                    <a:pos x="103" y="45"/>
                  </a:cxn>
                  <a:cxn ang="0">
                    <a:pos x="109" y="45"/>
                  </a:cxn>
                  <a:cxn ang="0">
                    <a:pos x="88" y="64"/>
                  </a:cxn>
                  <a:cxn ang="0">
                    <a:pos x="91" y="58"/>
                  </a:cxn>
                  <a:cxn ang="0">
                    <a:pos x="91" y="54"/>
                  </a:cxn>
                  <a:cxn ang="0">
                    <a:pos x="85" y="48"/>
                  </a:cxn>
                  <a:cxn ang="0">
                    <a:pos x="42" y="58"/>
                  </a:cxn>
                  <a:cxn ang="0">
                    <a:pos x="67" y="73"/>
                  </a:cxn>
                  <a:cxn ang="0">
                    <a:pos x="73" y="76"/>
                  </a:cxn>
                  <a:cxn ang="0">
                    <a:pos x="76" y="76"/>
                  </a:cxn>
                  <a:cxn ang="0">
                    <a:pos x="82" y="73"/>
                  </a:cxn>
                  <a:cxn ang="0">
                    <a:pos x="64" y="91"/>
                  </a:cxn>
                  <a:cxn ang="0">
                    <a:pos x="67" y="85"/>
                  </a:cxn>
                  <a:cxn ang="0">
                    <a:pos x="64" y="82"/>
                  </a:cxn>
                  <a:cxn ang="0">
                    <a:pos x="58" y="76"/>
                  </a:cxn>
                  <a:cxn ang="0">
                    <a:pos x="15" y="45"/>
                  </a:cxn>
                  <a:cxn ang="0">
                    <a:pos x="9" y="45"/>
                  </a:cxn>
                  <a:cxn ang="0">
                    <a:pos x="6" y="45"/>
                  </a:cxn>
                  <a:cxn ang="0">
                    <a:pos x="3" y="45"/>
                  </a:cxn>
                  <a:cxn ang="0">
                    <a:pos x="0" y="48"/>
                  </a:cxn>
                  <a:cxn ang="0">
                    <a:pos x="18" y="30"/>
                  </a:cxn>
                  <a:cxn ang="0">
                    <a:pos x="15" y="33"/>
                  </a:cxn>
                  <a:cxn ang="0">
                    <a:pos x="18" y="36"/>
                  </a:cxn>
                  <a:cxn ang="0">
                    <a:pos x="24" y="42"/>
                  </a:cxn>
                </a:cxnLst>
                <a:rect l="txL" t="txT" r="txR" b="txB"/>
                <a:pathLst>
                  <a:path w="109" h="91">
                    <a:moveTo>
                      <a:pt x="39" y="54"/>
                    </a:moveTo>
                    <a:lnTo>
                      <a:pt x="61" y="33"/>
                    </a:lnTo>
                    <a:lnTo>
                      <a:pt x="45" y="21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7" y="21"/>
                    </a:lnTo>
                    <a:lnTo>
                      <a:pt x="24" y="18"/>
                    </a:lnTo>
                    <a:lnTo>
                      <a:pt x="42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6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5" y="12"/>
                    </a:lnTo>
                    <a:lnTo>
                      <a:pt x="52" y="15"/>
                    </a:lnTo>
                    <a:lnTo>
                      <a:pt x="88" y="42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100" y="48"/>
                    </a:lnTo>
                    <a:lnTo>
                      <a:pt x="100" y="48"/>
                    </a:lnTo>
                    <a:lnTo>
                      <a:pt x="103" y="45"/>
                    </a:lnTo>
                    <a:lnTo>
                      <a:pt x="106" y="45"/>
                    </a:lnTo>
                    <a:lnTo>
                      <a:pt x="109" y="45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91" y="61"/>
                    </a:lnTo>
                    <a:lnTo>
                      <a:pt x="91" y="58"/>
                    </a:lnTo>
                    <a:lnTo>
                      <a:pt x="91" y="58"/>
                    </a:lnTo>
                    <a:lnTo>
                      <a:pt x="91" y="54"/>
                    </a:lnTo>
                    <a:lnTo>
                      <a:pt x="88" y="51"/>
                    </a:lnTo>
                    <a:lnTo>
                      <a:pt x="85" y="48"/>
                    </a:lnTo>
                    <a:lnTo>
                      <a:pt x="64" y="36"/>
                    </a:lnTo>
                    <a:lnTo>
                      <a:pt x="42" y="58"/>
                    </a:lnTo>
                    <a:lnTo>
                      <a:pt x="64" y="70"/>
                    </a:lnTo>
                    <a:lnTo>
                      <a:pt x="67" y="73"/>
                    </a:lnTo>
                    <a:lnTo>
                      <a:pt x="70" y="76"/>
                    </a:lnTo>
                    <a:lnTo>
                      <a:pt x="73" y="76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79" y="73"/>
                    </a:lnTo>
                    <a:lnTo>
                      <a:pt x="82" y="7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88"/>
                    </a:lnTo>
                    <a:lnTo>
                      <a:pt x="67" y="85"/>
                    </a:lnTo>
                    <a:lnTo>
                      <a:pt x="67" y="85"/>
                    </a:lnTo>
                    <a:lnTo>
                      <a:pt x="64" y="82"/>
                    </a:lnTo>
                    <a:lnTo>
                      <a:pt x="64" y="79"/>
                    </a:lnTo>
                    <a:lnTo>
                      <a:pt x="58" y="76"/>
                    </a:lnTo>
                    <a:lnTo>
                      <a:pt x="18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3" y="45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5" y="33"/>
                    </a:lnTo>
                    <a:lnTo>
                      <a:pt x="15" y="36"/>
                    </a:lnTo>
                    <a:lnTo>
                      <a:pt x="18" y="36"/>
                    </a:lnTo>
                    <a:lnTo>
                      <a:pt x="18" y="39"/>
                    </a:lnTo>
                    <a:lnTo>
                      <a:pt x="24" y="42"/>
                    </a:lnTo>
                    <a:lnTo>
                      <a:pt x="39" y="54"/>
                    </a:ln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12"/>
              <p:cNvSpPr/>
              <p:nvPr/>
            </p:nvSpPr>
            <p:spPr>
              <a:xfrm>
                <a:off x="1562" y="1129"/>
                <a:ext cx="1151" cy="1688"/>
              </a:xfrm>
              <a:custGeom>
                <a:avLst/>
                <a:gdLst>
                  <a:gd name="txL" fmla="*/ 0 w 539"/>
                  <a:gd name="txT" fmla="*/ 0 h 847"/>
                  <a:gd name="txR" fmla="*/ 539 w 539"/>
                  <a:gd name="txB" fmla="*/ 847 h 847"/>
                </a:gdLst>
                <a:ahLst/>
                <a:cxnLst>
                  <a:cxn ang="0">
                    <a:pos x="539" y="314"/>
                  </a:cxn>
                  <a:cxn ang="0">
                    <a:pos x="0" y="0"/>
                  </a:cxn>
                  <a:cxn ang="0">
                    <a:pos x="0" y="535"/>
                  </a:cxn>
                  <a:cxn ang="0">
                    <a:pos x="539" y="847"/>
                  </a:cxn>
                  <a:cxn ang="0">
                    <a:pos x="539" y="314"/>
                  </a:cxn>
                </a:cxnLst>
                <a:rect l="txL" t="txT" r="txR" b="txB"/>
                <a:pathLst>
                  <a:path w="539" h="847">
                    <a:moveTo>
                      <a:pt x="539" y="314"/>
                    </a:moveTo>
                    <a:lnTo>
                      <a:pt x="0" y="0"/>
                    </a:lnTo>
                    <a:lnTo>
                      <a:pt x="0" y="535"/>
                    </a:lnTo>
                    <a:lnTo>
                      <a:pt x="539" y="847"/>
                    </a:lnTo>
                    <a:lnTo>
                      <a:pt x="539" y="31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13"/>
              <p:cNvSpPr/>
              <p:nvPr/>
            </p:nvSpPr>
            <p:spPr>
              <a:xfrm>
                <a:off x="412" y="1131"/>
                <a:ext cx="1159" cy="1698"/>
              </a:xfrm>
              <a:custGeom>
                <a:avLst/>
                <a:gdLst>
                  <a:gd name="txL" fmla="*/ 0 w 538"/>
                  <a:gd name="txT" fmla="*/ 0 h 847"/>
                  <a:gd name="txR" fmla="*/ 538 w 538"/>
                  <a:gd name="txB" fmla="*/ 847 h 847"/>
                </a:gdLst>
                <a:ahLst/>
                <a:cxnLst>
                  <a:cxn ang="0">
                    <a:pos x="0" y="314"/>
                  </a:cxn>
                  <a:cxn ang="0">
                    <a:pos x="538" y="0"/>
                  </a:cxn>
                  <a:cxn ang="0">
                    <a:pos x="538" y="535"/>
                  </a:cxn>
                  <a:cxn ang="0">
                    <a:pos x="0" y="847"/>
                  </a:cxn>
                  <a:cxn ang="0">
                    <a:pos x="0" y="314"/>
                  </a:cxn>
                </a:cxnLst>
                <a:rect l="txL" t="txT" r="txR" b="txB"/>
                <a:pathLst>
                  <a:path w="538" h="847">
                    <a:moveTo>
                      <a:pt x="0" y="314"/>
                    </a:moveTo>
                    <a:lnTo>
                      <a:pt x="538" y="0"/>
                    </a:lnTo>
                    <a:lnTo>
                      <a:pt x="538" y="535"/>
                    </a:lnTo>
                    <a:lnTo>
                      <a:pt x="0" y="847"/>
                    </a:lnTo>
                    <a:lnTo>
                      <a:pt x="0" y="314"/>
                    </a:lnTo>
                    <a:close/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14"/>
              <p:cNvSpPr/>
              <p:nvPr/>
            </p:nvSpPr>
            <p:spPr>
              <a:xfrm>
                <a:off x="480" y="1761"/>
                <a:ext cx="100" cy="122"/>
              </a:xfrm>
              <a:custGeom>
                <a:avLst/>
                <a:gdLst>
                  <a:gd name="txL" fmla="*/ 0 w 55"/>
                  <a:gd name="txT" fmla="*/ 0 h 82"/>
                  <a:gd name="txR" fmla="*/ 55 w 55"/>
                  <a:gd name="txB" fmla="*/ 82 h 82"/>
                </a:gdLst>
                <a:ahLst/>
                <a:cxnLst>
                  <a:cxn ang="0">
                    <a:pos x="24" y="82"/>
                  </a:cxn>
                  <a:cxn ang="0">
                    <a:pos x="9" y="28"/>
                  </a:cxn>
                  <a:cxn ang="0">
                    <a:pos x="9" y="25"/>
                  </a:cxn>
                  <a:cxn ang="0">
                    <a:pos x="9" y="25"/>
                  </a:cxn>
                  <a:cxn ang="0">
                    <a:pos x="9" y="22"/>
                  </a:cxn>
                  <a:cxn ang="0">
                    <a:pos x="6" y="22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24" y="9"/>
                  </a:cxn>
                  <a:cxn ang="0">
                    <a:pos x="24" y="12"/>
                  </a:cxn>
                  <a:cxn ang="0">
                    <a:pos x="21" y="12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8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7" y="64"/>
                  </a:cxn>
                  <a:cxn ang="0">
                    <a:pos x="40" y="22"/>
                  </a:cxn>
                  <a:cxn ang="0">
                    <a:pos x="43" y="15"/>
                  </a:cxn>
                  <a:cxn ang="0">
                    <a:pos x="43" y="12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0" y="6"/>
                  </a:cxn>
                  <a:cxn ang="0">
                    <a:pos x="40" y="6"/>
                  </a:cxn>
                  <a:cxn ang="0">
                    <a:pos x="37" y="6"/>
                  </a:cxn>
                  <a:cxn ang="0">
                    <a:pos x="37" y="6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2" y="3"/>
                  </a:cxn>
                  <a:cxn ang="0">
                    <a:pos x="49" y="6"/>
                  </a:cxn>
                  <a:cxn ang="0">
                    <a:pos x="49" y="9"/>
                  </a:cxn>
                  <a:cxn ang="0">
                    <a:pos x="46" y="12"/>
                  </a:cxn>
                  <a:cxn ang="0">
                    <a:pos x="43" y="22"/>
                  </a:cxn>
                  <a:cxn ang="0">
                    <a:pos x="27" y="82"/>
                  </a:cxn>
                  <a:cxn ang="0">
                    <a:pos x="24" y="82"/>
                  </a:cxn>
                </a:cxnLst>
                <a:rect l="txL" t="txT" r="txR" b="txB"/>
                <a:pathLst>
                  <a:path w="55" h="82">
                    <a:moveTo>
                      <a:pt x="24" y="82"/>
                    </a:moveTo>
                    <a:lnTo>
                      <a:pt x="9" y="28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2"/>
                    </a:lnTo>
                    <a:lnTo>
                      <a:pt x="6" y="22"/>
                    </a:lnTo>
                    <a:lnTo>
                      <a:pt x="3" y="1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22"/>
                    </a:lnTo>
                    <a:lnTo>
                      <a:pt x="18" y="25"/>
                    </a:lnTo>
                    <a:lnTo>
                      <a:pt x="27" y="64"/>
                    </a:lnTo>
                    <a:lnTo>
                      <a:pt x="40" y="22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3"/>
                    </a:lnTo>
                    <a:lnTo>
                      <a:pt x="49" y="6"/>
                    </a:lnTo>
                    <a:lnTo>
                      <a:pt x="49" y="9"/>
                    </a:lnTo>
                    <a:lnTo>
                      <a:pt x="46" y="12"/>
                    </a:lnTo>
                    <a:lnTo>
                      <a:pt x="43" y="22"/>
                    </a:lnTo>
                    <a:lnTo>
                      <a:pt x="27" y="82"/>
                    </a:lnTo>
                    <a:lnTo>
                      <a:pt x="24" y="82"/>
                    </a:ln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15"/>
              <p:cNvSpPr/>
              <p:nvPr/>
            </p:nvSpPr>
            <p:spPr>
              <a:xfrm>
                <a:off x="2588" y="1729"/>
                <a:ext cx="94" cy="173"/>
              </a:xfrm>
              <a:custGeom>
                <a:avLst/>
                <a:gdLst>
                  <a:gd name="txL" fmla="*/ 0 w 82"/>
                  <a:gd name="txT" fmla="*/ 0 h 88"/>
                  <a:gd name="txR" fmla="*/ 82 w 82"/>
                  <a:gd name="txB" fmla="*/ 88 h 88"/>
                </a:gdLst>
                <a:ahLst/>
                <a:cxnLst>
                  <a:cxn ang="0">
                    <a:pos x="3" y="70"/>
                  </a:cxn>
                  <a:cxn ang="0">
                    <a:pos x="6" y="15"/>
                  </a:cxn>
                  <a:cxn ang="0">
                    <a:pos x="6" y="12"/>
                  </a:cxn>
                  <a:cxn ang="0">
                    <a:pos x="9" y="12"/>
                  </a:cxn>
                  <a:cxn ang="0">
                    <a:pos x="6" y="9"/>
                  </a:cxn>
                  <a:cxn ang="0">
                    <a:pos x="6" y="6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21" y="15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5" y="21"/>
                  </a:cxn>
                  <a:cxn ang="0">
                    <a:pos x="12" y="55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27"/>
                  </a:cxn>
                  <a:cxn ang="0">
                    <a:pos x="36" y="24"/>
                  </a:cxn>
                  <a:cxn ang="0">
                    <a:pos x="33" y="21"/>
                  </a:cxn>
                  <a:cxn ang="0">
                    <a:pos x="30" y="18"/>
                  </a:cxn>
                  <a:cxn ang="0">
                    <a:pos x="30" y="15"/>
                  </a:cxn>
                  <a:cxn ang="0">
                    <a:pos x="57" y="34"/>
                  </a:cxn>
                  <a:cxn ang="0">
                    <a:pos x="54" y="34"/>
                  </a:cxn>
                  <a:cxn ang="0">
                    <a:pos x="51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48" y="34"/>
                  </a:cxn>
                  <a:cxn ang="0">
                    <a:pos x="45" y="34"/>
                  </a:cxn>
                  <a:cxn ang="0">
                    <a:pos x="45" y="37"/>
                  </a:cxn>
                  <a:cxn ang="0">
                    <a:pos x="45" y="40"/>
                  </a:cxn>
                  <a:cxn ang="0">
                    <a:pos x="45" y="46"/>
                  </a:cxn>
                  <a:cxn ang="0">
                    <a:pos x="42" y="58"/>
                  </a:cxn>
                  <a:cxn ang="0">
                    <a:pos x="42" y="73"/>
                  </a:cxn>
                  <a:cxn ang="0">
                    <a:pos x="64" y="55"/>
                  </a:cxn>
                  <a:cxn ang="0">
                    <a:pos x="67" y="52"/>
                  </a:cxn>
                  <a:cxn ang="0">
                    <a:pos x="67" y="49"/>
                  </a:cxn>
                  <a:cxn ang="0">
                    <a:pos x="67" y="49"/>
                  </a:cxn>
                  <a:cxn ang="0">
                    <a:pos x="70" y="46"/>
                  </a:cxn>
                  <a:cxn ang="0">
                    <a:pos x="67" y="46"/>
                  </a:cxn>
                  <a:cxn ang="0">
                    <a:pos x="67" y="43"/>
                  </a:cxn>
                  <a:cxn ang="0">
                    <a:pos x="67" y="40"/>
                  </a:cxn>
                  <a:cxn ang="0">
                    <a:pos x="64" y="40"/>
                  </a:cxn>
                  <a:cxn ang="0">
                    <a:pos x="64" y="37"/>
                  </a:cxn>
                  <a:cxn ang="0">
                    <a:pos x="82" y="49"/>
                  </a:cxn>
                  <a:cxn ang="0">
                    <a:pos x="82" y="52"/>
                  </a:cxn>
                  <a:cxn ang="0">
                    <a:pos x="79" y="49"/>
                  </a:cxn>
                  <a:cxn ang="0">
                    <a:pos x="79" y="49"/>
                  </a:cxn>
                  <a:cxn ang="0">
                    <a:pos x="76" y="49"/>
                  </a:cxn>
                  <a:cxn ang="0">
                    <a:pos x="73" y="52"/>
                  </a:cxn>
                  <a:cxn ang="0">
                    <a:pos x="70" y="52"/>
                  </a:cxn>
                  <a:cxn ang="0">
                    <a:pos x="67" y="55"/>
                  </a:cxn>
                  <a:cxn ang="0">
                    <a:pos x="33" y="88"/>
                  </a:cxn>
                  <a:cxn ang="0">
                    <a:pos x="30" y="85"/>
                  </a:cxn>
                  <a:cxn ang="0">
                    <a:pos x="36" y="37"/>
                  </a:cxn>
                  <a:cxn ang="0">
                    <a:pos x="3" y="70"/>
                  </a:cxn>
                  <a:cxn ang="0">
                    <a:pos x="3" y="70"/>
                  </a:cxn>
                </a:cxnLst>
                <a:rect l="txL" t="txT" r="txR" b="txB"/>
                <a:pathLst>
                  <a:path w="82" h="88">
                    <a:moveTo>
                      <a:pt x="3" y="70"/>
                    </a:moveTo>
                    <a:lnTo>
                      <a:pt x="6" y="15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5" y="21"/>
                    </a:lnTo>
                    <a:lnTo>
                      <a:pt x="12" y="55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27"/>
                    </a:lnTo>
                    <a:lnTo>
                      <a:pt x="36" y="24"/>
                    </a:lnTo>
                    <a:lnTo>
                      <a:pt x="33" y="21"/>
                    </a:lnTo>
                    <a:lnTo>
                      <a:pt x="30" y="18"/>
                    </a:lnTo>
                    <a:lnTo>
                      <a:pt x="30" y="15"/>
                    </a:lnTo>
                    <a:lnTo>
                      <a:pt x="57" y="34"/>
                    </a:lnTo>
                    <a:lnTo>
                      <a:pt x="54" y="34"/>
                    </a:lnTo>
                    <a:lnTo>
                      <a:pt x="51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48" y="34"/>
                    </a:lnTo>
                    <a:lnTo>
                      <a:pt x="45" y="34"/>
                    </a:lnTo>
                    <a:lnTo>
                      <a:pt x="45" y="37"/>
                    </a:lnTo>
                    <a:lnTo>
                      <a:pt x="45" y="40"/>
                    </a:lnTo>
                    <a:lnTo>
                      <a:pt x="45" y="46"/>
                    </a:lnTo>
                    <a:lnTo>
                      <a:pt x="42" y="58"/>
                    </a:lnTo>
                    <a:lnTo>
                      <a:pt x="42" y="73"/>
                    </a:lnTo>
                    <a:lnTo>
                      <a:pt x="64" y="55"/>
                    </a:lnTo>
                    <a:lnTo>
                      <a:pt x="67" y="52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70" y="46"/>
                    </a:lnTo>
                    <a:lnTo>
                      <a:pt x="67" y="46"/>
                    </a:lnTo>
                    <a:lnTo>
                      <a:pt x="67" y="43"/>
                    </a:lnTo>
                    <a:lnTo>
                      <a:pt x="67" y="40"/>
                    </a:lnTo>
                    <a:lnTo>
                      <a:pt x="64" y="40"/>
                    </a:lnTo>
                    <a:lnTo>
                      <a:pt x="64" y="37"/>
                    </a:lnTo>
                    <a:lnTo>
                      <a:pt x="82" y="49"/>
                    </a:lnTo>
                    <a:lnTo>
                      <a:pt x="82" y="52"/>
                    </a:lnTo>
                    <a:lnTo>
                      <a:pt x="79" y="49"/>
                    </a:lnTo>
                    <a:lnTo>
                      <a:pt x="79" y="49"/>
                    </a:lnTo>
                    <a:lnTo>
                      <a:pt x="76" y="49"/>
                    </a:lnTo>
                    <a:lnTo>
                      <a:pt x="73" y="52"/>
                    </a:lnTo>
                    <a:lnTo>
                      <a:pt x="70" y="52"/>
                    </a:lnTo>
                    <a:lnTo>
                      <a:pt x="67" y="55"/>
                    </a:lnTo>
                    <a:lnTo>
                      <a:pt x="33" y="88"/>
                    </a:lnTo>
                    <a:lnTo>
                      <a:pt x="30" y="85"/>
                    </a:lnTo>
                    <a:lnTo>
                      <a:pt x="36" y="37"/>
                    </a:lnTo>
                    <a:lnTo>
                      <a:pt x="3" y="70"/>
                    </a:lnTo>
                    <a:lnTo>
                      <a:pt x="3" y="70"/>
                    </a:lnTo>
                  </a:path>
                </a:pathLst>
              </a:custGeom>
              <a:solidFill>
                <a:srgbClr val="000000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300" name="Freeform 16"/>
            <p:cNvSpPr/>
            <p:nvPr/>
          </p:nvSpPr>
          <p:spPr>
            <a:xfrm>
              <a:off x="412" y="1131"/>
              <a:ext cx="1159" cy="1698"/>
            </a:xfrm>
            <a:custGeom>
              <a:avLst/>
              <a:gdLst>
                <a:gd name="txL" fmla="*/ 0 w 538"/>
                <a:gd name="txT" fmla="*/ 0 h 847"/>
                <a:gd name="txR" fmla="*/ 538 w 538"/>
                <a:gd name="txB" fmla="*/ 847 h 847"/>
              </a:gdLst>
              <a:ahLst/>
              <a:cxnLst>
                <a:cxn ang="0">
                  <a:pos x="0" y="314"/>
                </a:cxn>
                <a:cxn ang="0">
                  <a:pos x="538" y="0"/>
                </a:cxn>
                <a:cxn ang="0">
                  <a:pos x="538" y="535"/>
                </a:cxn>
                <a:cxn ang="0">
                  <a:pos x="0" y="847"/>
                </a:cxn>
                <a:cxn ang="0">
                  <a:pos x="0" y="314"/>
                </a:cxn>
              </a:cxnLst>
              <a:rect l="txL" t="txT" r="txR" b="txB"/>
              <a:pathLst>
                <a:path w="538" h="847">
                  <a:moveTo>
                    <a:pt x="0" y="314"/>
                  </a:moveTo>
                  <a:lnTo>
                    <a:pt x="538" y="0"/>
                  </a:lnTo>
                  <a:lnTo>
                    <a:pt x="538" y="535"/>
                  </a:lnTo>
                  <a:lnTo>
                    <a:pt x="0" y="847"/>
                  </a:lnTo>
                  <a:lnTo>
                    <a:pt x="0" y="314"/>
                  </a:lnTo>
                  <a:close/>
                </a:path>
              </a:pathLst>
            </a:custGeom>
            <a:noFill/>
            <a:ln w="9525" cap="flat" cmpd="sng">
              <a:solidFill>
                <a:srgbClr val="1F1A17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5457" name="Text Box 17"/>
          <p:cNvSpPr txBox="1">
            <a:spLocks noChangeArrowheads="1"/>
          </p:cNvSpPr>
          <p:nvPr/>
        </p:nvSpPr>
        <p:spPr bwMode="auto">
          <a:xfrm>
            <a:off x="2224088" y="3119438"/>
            <a:ext cx="18415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1" lang="en-US" sz="28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8" name="Picture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4610" t="34505" r="48781" b="43359"/>
          <a:stretch>
            <a:fillRect/>
          </a:stretch>
        </p:blipFill>
        <p:spPr>
          <a:xfrm>
            <a:off x="1743075" y="2905125"/>
            <a:ext cx="1524000" cy="1438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19"/>
          <p:cNvGrpSpPr/>
          <p:nvPr/>
        </p:nvGrpSpPr>
        <p:grpSpPr>
          <a:xfrm>
            <a:off x="1885950" y="3730625"/>
            <a:ext cx="1209675" cy="1260475"/>
            <a:chOff x="1206" y="2254"/>
            <a:chExt cx="786" cy="812"/>
          </a:xfrm>
        </p:grpSpPr>
        <p:sp>
          <p:nvSpPr>
            <p:cNvPr id="5292" name="Line 20"/>
            <p:cNvSpPr/>
            <p:nvPr/>
          </p:nvSpPr>
          <p:spPr>
            <a:xfrm flipH="1">
              <a:off x="1326" y="2454"/>
              <a:ext cx="6" cy="483"/>
            </a:xfrm>
            <a:prstGeom prst="line">
              <a:avLst/>
            </a:prstGeom>
            <a:ln w="127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93" name="Line 21"/>
            <p:cNvSpPr/>
            <p:nvPr/>
          </p:nvSpPr>
          <p:spPr>
            <a:xfrm flipH="1">
              <a:off x="1710" y="2508"/>
              <a:ext cx="6" cy="510"/>
            </a:xfrm>
            <a:prstGeom prst="line">
              <a:avLst/>
            </a:prstGeom>
            <a:ln w="127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94" name="Line 22"/>
            <p:cNvSpPr/>
            <p:nvPr/>
          </p:nvSpPr>
          <p:spPr>
            <a:xfrm flipH="1">
              <a:off x="1992" y="2370"/>
              <a:ext cx="0" cy="414"/>
            </a:xfrm>
            <a:prstGeom prst="line">
              <a:avLst/>
            </a:prstGeom>
            <a:ln w="127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95" name="Freeform 23"/>
            <p:cNvSpPr/>
            <p:nvPr/>
          </p:nvSpPr>
          <p:spPr>
            <a:xfrm rot="-2044968">
              <a:off x="1284" y="2522"/>
              <a:ext cx="668" cy="483"/>
            </a:xfrm>
            <a:custGeom>
              <a:avLst/>
              <a:gdLst>
                <a:gd name="txL" fmla="*/ 0 w 624"/>
                <a:gd name="txT" fmla="*/ 0 h 282"/>
                <a:gd name="txR" fmla="*/ 624 w 624"/>
                <a:gd name="txB" fmla="*/ 282 h 282"/>
              </a:gdLst>
              <a:ahLst/>
              <a:cxnLst>
                <a:cxn ang="0">
                  <a:pos x="0" y="138"/>
                </a:cxn>
                <a:cxn ang="0">
                  <a:pos x="240" y="282"/>
                </a:cxn>
                <a:cxn ang="0">
                  <a:pos x="576" y="282"/>
                </a:cxn>
                <a:cxn ang="0">
                  <a:pos x="624" y="138"/>
                </a:cxn>
                <a:cxn ang="0">
                  <a:pos x="339" y="0"/>
                </a:cxn>
                <a:cxn ang="0">
                  <a:pos x="12" y="9"/>
                </a:cxn>
                <a:cxn ang="0">
                  <a:pos x="0" y="138"/>
                </a:cxn>
              </a:cxnLst>
              <a:rect l="txL" t="txT" r="txR" b="txB"/>
              <a:pathLst>
                <a:path w="624" h="282">
                  <a:moveTo>
                    <a:pt x="0" y="138"/>
                  </a:moveTo>
                  <a:lnTo>
                    <a:pt x="240" y="282"/>
                  </a:lnTo>
                  <a:lnTo>
                    <a:pt x="576" y="282"/>
                  </a:lnTo>
                  <a:lnTo>
                    <a:pt x="624" y="138"/>
                  </a:lnTo>
                  <a:lnTo>
                    <a:pt x="339" y="0"/>
                  </a:lnTo>
                  <a:lnTo>
                    <a:pt x="12" y="9"/>
                  </a:lnTo>
                  <a:lnTo>
                    <a:pt x="0" y="138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Line 24"/>
            <p:cNvSpPr/>
            <p:nvPr/>
          </p:nvSpPr>
          <p:spPr>
            <a:xfrm>
              <a:off x="1278" y="2592"/>
              <a:ext cx="684" cy="38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97" name="Line 25"/>
            <p:cNvSpPr/>
            <p:nvPr/>
          </p:nvSpPr>
          <p:spPr>
            <a:xfrm flipV="1">
              <a:off x="1206" y="2532"/>
              <a:ext cx="762" cy="53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98" name="Line 26"/>
            <p:cNvSpPr/>
            <p:nvPr/>
          </p:nvSpPr>
          <p:spPr>
            <a:xfrm flipH="1">
              <a:off x="1222" y="2254"/>
              <a:ext cx="0" cy="504"/>
            </a:xfrm>
            <a:prstGeom prst="line">
              <a:avLst/>
            </a:prstGeom>
            <a:ln w="127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7"/>
          <p:cNvGrpSpPr/>
          <p:nvPr/>
        </p:nvGrpSpPr>
        <p:grpSpPr>
          <a:xfrm>
            <a:off x="1179513" y="2647950"/>
            <a:ext cx="1722437" cy="2152650"/>
            <a:chOff x="743" y="1668"/>
            <a:chExt cx="1085" cy="1356"/>
          </a:xfrm>
        </p:grpSpPr>
        <p:grpSp>
          <p:nvGrpSpPr>
            <p:cNvPr id="5276" name="Group 28"/>
            <p:cNvGrpSpPr/>
            <p:nvPr/>
          </p:nvGrpSpPr>
          <p:grpSpPr>
            <a:xfrm>
              <a:off x="750" y="1668"/>
              <a:ext cx="555" cy="636"/>
              <a:chOff x="750" y="1668"/>
              <a:chExt cx="555" cy="636"/>
            </a:xfrm>
          </p:grpSpPr>
          <p:sp>
            <p:nvSpPr>
              <p:cNvPr id="5285" name="Line 29"/>
              <p:cNvSpPr/>
              <p:nvPr/>
            </p:nvSpPr>
            <p:spPr>
              <a:xfrm flipH="1">
                <a:off x="1026" y="1757"/>
                <a:ext cx="11" cy="499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5286" name="Line 30"/>
              <p:cNvSpPr/>
              <p:nvPr/>
            </p:nvSpPr>
            <p:spPr>
              <a:xfrm flipH="1">
                <a:off x="750" y="1674"/>
                <a:ext cx="555" cy="37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87" name="Line 31"/>
              <p:cNvSpPr/>
              <p:nvPr/>
            </p:nvSpPr>
            <p:spPr>
              <a:xfrm>
                <a:off x="756" y="2034"/>
                <a:ext cx="0" cy="2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88" name="Line 32"/>
              <p:cNvSpPr/>
              <p:nvPr/>
            </p:nvSpPr>
            <p:spPr>
              <a:xfrm>
                <a:off x="1166" y="1774"/>
                <a:ext cx="0" cy="24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89" name="Line 33"/>
              <p:cNvSpPr/>
              <p:nvPr/>
            </p:nvSpPr>
            <p:spPr>
              <a:xfrm>
                <a:off x="901" y="1952"/>
                <a:ext cx="0" cy="23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90" name="Line 34"/>
              <p:cNvSpPr/>
              <p:nvPr/>
            </p:nvSpPr>
            <p:spPr>
              <a:xfrm>
                <a:off x="1300" y="1668"/>
                <a:ext cx="0" cy="2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91" name="Line 35"/>
              <p:cNvSpPr/>
              <p:nvPr/>
            </p:nvSpPr>
            <p:spPr>
              <a:xfrm flipV="1">
                <a:off x="755" y="1928"/>
                <a:ext cx="544" cy="37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277" name="Line 36"/>
            <p:cNvSpPr/>
            <p:nvPr/>
          </p:nvSpPr>
          <p:spPr>
            <a:xfrm flipH="1" flipV="1">
              <a:off x="744" y="2664"/>
              <a:ext cx="576" cy="3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78" name="Line 37"/>
            <p:cNvSpPr/>
            <p:nvPr/>
          </p:nvSpPr>
          <p:spPr>
            <a:xfrm flipV="1">
              <a:off x="744" y="2298"/>
              <a:ext cx="6" cy="36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279" name="Group 38"/>
            <p:cNvGrpSpPr/>
            <p:nvPr/>
          </p:nvGrpSpPr>
          <p:grpSpPr>
            <a:xfrm>
              <a:off x="743" y="1672"/>
              <a:ext cx="1085" cy="876"/>
              <a:chOff x="743" y="1672"/>
              <a:chExt cx="1085" cy="876"/>
            </a:xfrm>
          </p:grpSpPr>
          <p:sp>
            <p:nvSpPr>
              <p:cNvPr id="5280" name="Line 39"/>
              <p:cNvSpPr/>
              <p:nvPr/>
            </p:nvSpPr>
            <p:spPr>
              <a:xfrm flipH="1" flipV="1">
                <a:off x="1297" y="1672"/>
                <a:ext cx="531" cy="288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81" name="Line 40"/>
              <p:cNvSpPr/>
              <p:nvPr/>
            </p:nvSpPr>
            <p:spPr>
              <a:xfrm flipH="1" flipV="1">
                <a:off x="760" y="2280"/>
                <a:ext cx="525" cy="268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82" name="Line 41"/>
              <p:cNvSpPr/>
              <p:nvPr/>
            </p:nvSpPr>
            <p:spPr>
              <a:xfrm flipH="1" flipV="1">
                <a:off x="874" y="1941"/>
                <a:ext cx="312" cy="139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83" name="Line 42"/>
              <p:cNvSpPr/>
              <p:nvPr/>
            </p:nvSpPr>
            <p:spPr>
              <a:xfrm flipH="1" flipV="1">
                <a:off x="1160" y="1774"/>
                <a:ext cx="327" cy="154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84" name="Line 43"/>
              <p:cNvSpPr/>
              <p:nvPr/>
            </p:nvSpPr>
            <p:spPr>
              <a:xfrm flipH="1" flipV="1">
                <a:off x="743" y="2036"/>
                <a:ext cx="531" cy="246"/>
              </a:xfrm>
              <a:prstGeom prst="line">
                <a:avLst/>
              </a:prstGeom>
              <a:ln w="9525" cap="flat" cmpd="sng">
                <a:solidFill>
                  <a:schemeClr val="bg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9" name="Group 44"/>
          <p:cNvGrpSpPr/>
          <p:nvPr/>
        </p:nvGrpSpPr>
        <p:grpSpPr>
          <a:xfrm>
            <a:off x="2066925" y="2381250"/>
            <a:ext cx="1704975" cy="2219325"/>
            <a:chOff x="1302" y="1500"/>
            <a:chExt cx="1074" cy="1398"/>
          </a:xfrm>
        </p:grpSpPr>
        <p:sp>
          <p:nvSpPr>
            <p:cNvPr id="5259" name="Line 45"/>
            <p:cNvSpPr/>
            <p:nvPr/>
          </p:nvSpPr>
          <p:spPr>
            <a:xfrm flipV="1">
              <a:off x="1302" y="1506"/>
              <a:ext cx="270" cy="16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60" name="Line 46"/>
            <p:cNvSpPr/>
            <p:nvPr/>
          </p:nvSpPr>
          <p:spPr>
            <a:xfrm flipV="1">
              <a:off x="1318" y="1773"/>
              <a:ext cx="252" cy="15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261" name="Group 47"/>
            <p:cNvGrpSpPr/>
            <p:nvPr/>
          </p:nvGrpSpPr>
          <p:grpSpPr>
            <a:xfrm>
              <a:off x="1470" y="1500"/>
              <a:ext cx="906" cy="1398"/>
              <a:chOff x="1470" y="1500"/>
              <a:chExt cx="906" cy="1398"/>
            </a:xfrm>
          </p:grpSpPr>
          <p:sp>
            <p:nvSpPr>
              <p:cNvPr id="5262" name="Line 48"/>
              <p:cNvSpPr/>
              <p:nvPr/>
            </p:nvSpPr>
            <p:spPr>
              <a:xfrm>
                <a:off x="1566" y="1500"/>
                <a:ext cx="791" cy="40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63" name="Line 49"/>
              <p:cNvSpPr/>
              <p:nvPr/>
            </p:nvSpPr>
            <p:spPr>
              <a:xfrm flipH="1" flipV="1">
                <a:off x="1560" y="1770"/>
                <a:ext cx="306" cy="16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5264" name="Group 50"/>
              <p:cNvGrpSpPr/>
              <p:nvPr/>
            </p:nvGrpSpPr>
            <p:grpSpPr>
              <a:xfrm>
                <a:off x="1470" y="1656"/>
                <a:ext cx="906" cy="1242"/>
                <a:chOff x="1470" y="1656"/>
                <a:chExt cx="906" cy="1242"/>
              </a:xfrm>
            </p:grpSpPr>
            <p:grpSp>
              <p:nvGrpSpPr>
                <p:cNvPr id="5265" name="Group 51"/>
                <p:cNvGrpSpPr/>
                <p:nvPr/>
              </p:nvGrpSpPr>
              <p:grpSpPr>
                <a:xfrm>
                  <a:off x="1470" y="1662"/>
                  <a:ext cx="906" cy="1236"/>
                  <a:chOff x="1470" y="1662"/>
                  <a:chExt cx="906" cy="1236"/>
                </a:xfrm>
              </p:grpSpPr>
              <p:sp>
                <p:nvSpPr>
                  <p:cNvPr id="5271" name="Line 52"/>
                  <p:cNvSpPr/>
                  <p:nvPr/>
                </p:nvSpPr>
                <p:spPr>
                  <a:xfrm flipV="1">
                    <a:off x="1470" y="1662"/>
                    <a:ext cx="402" cy="252"/>
                  </a:xfrm>
                  <a:prstGeom prst="line">
                    <a:avLst/>
                  </a:prstGeom>
                  <a:ln w="9525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5272" name="Line 53"/>
                  <p:cNvSpPr/>
                  <p:nvPr/>
                </p:nvSpPr>
                <p:spPr>
                  <a:xfrm flipV="1">
                    <a:off x="1938" y="2634"/>
                    <a:ext cx="438" cy="264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5273" name="Line 54"/>
                  <p:cNvSpPr/>
                  <p:nvPr/>
                </p:nvSpPr>
                <p:spPr>
                  <a:xfrm flipV="1">
                    <a:off x="2370" y="1914"/>
                    <a:ext cx="0" cy="714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5274" name="Line 55"/>
                  <p:cNvSpPr/>
                  <p:nvPr/>
                </p:nvSpPr>
                <p:spPr>
                  <a:xfrm flipV="1">
                    <a:off x="1950" y="1914"/>
                    <a:ext cx="414" cy="264"/>
                  </a:xfrm>
                  <a:prstGeom prst="line">
                    <a:avLst/>
                  </a:prstGeom>
                  <a:ln w="9525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5275" name="Line 56"/>
                  <p:cNvSpPr/>
                  <p:nvPr/>
                </p:nvSpPr>
                <p:spPr>
                  <a:xfrm flipV="1">
                    <a:off x="1828" y="1792"/>
                    <a:ext cx="276" cy="174"/>
                  </a:xfrm>
                  <a:prstGeom prst="line">
                    <a:avLst/>
                  </a:prstGeom>
                  <a:ln w="9525" cap="flat" cmpd="sng">
                    <a:solidFill>
                      <a:schemeClr val="bg2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5266" name="Line 57"/>
                <p:cNvSpPr/>
                <p:nvPr/>
              </p:nvSpPr>
              <p:spPr>
                <a:xfrm>
                  <a:off x="1858" y="1936"/>
                  <a:ext cx="503" cy="246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67" name="Line 58"/>
                <p:cNvSpPr/>
                <p:nvPr/>
              </p:nvSpPr>
              <p:spPr>
                <a:xfrm>
                  <a:off x="1866" y="1662"/>
                  <a:ext cx="0" cy="288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68" name="Line 59"/>
                <p:cNvSpPr/>
                <p:nvPr/>
              </p:nvSpPr>
              <p:spPr>
                <a:xfrm>
                  <a:off x="2368" y="1924"/>
                  <a:ext cx="0" cy="27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69" name="Line 60"/>
                <p:cNvSpPr/>
                <p:nvPr/>
              </p:nvSpPr>
              <p:spPr>
                <a:xfrm>
                  <a:off x="1872" y="1656"/>
                  <a:ext cx="498" cy="264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70" name="Line 61"/>
                <p:cNvSpPr/>
                <p:nvPr/>
              </p:nvSpPr>
              <p:spPr>
                <a:xfrm>
                  <a:off x="2106" y="1788"/>
                  <a:ext cx="0" cy="282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5132" name="Rectangle 62"/>
          <p:cNvSpPr/>
          <p:nvPr/>
        </p:nvSpPr>
        <p:spPr>
          <a:xfrm>
            <a:off x="7934325" y="3311525"/>
            <a:ext cx="20638" cy="1588"/>
          </a:xfrm>
          <a:prstGeom prst="rect">
            <a:avLst/>
          </a:prstGeom>
          <a:solidFill>
            <a:srgbClr val="131516"/>
          </a:solidFill>
          <a:ln w="9525">
            <a:noFill/>
          </a:ln>
        </p:spPr>
        <p:txBody>
          <a:bodyPr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3" name="Group 63"/>
          <p:cNvGrpSpPr/>
          <p:nvPr/>
        </p:nvGrpSpPr>
        <p:grpSpPr>
          <a:xfrm>
            <a:off x="5211763" y="4186238"/>
            <a:ext cx="1296987" cy="1136650"/>
            <a:chOff x="3283" y="2637"/>
            <a:chExt cx="817" cy="716"/>
          </a:xfrm>
        </p:grpSpPr>
        <p:sp>
          <p:nvSpPr>
            <p:cNvPr id="5235" name="Freeform 64"/>
            <p:cNvSpPr/>
            <p:nvPr/>
          </p:nvSpPr>
          <p:spPr>
            <a:xfrm>
              <a:off x="3283" y="2808"/>
              <a:ext cx="128" cy="196"/>
            </a:xfrm>
            <a:custGeom>
              <a:avLst/>
              <a:gdLst>
                <a:gd name="txL" fmla="*/ 0 w 128"/>
                <a:gd name="txT" fmla="*/ 0 h 196"/>
                <a:gd name="txR" fmla="*/ 128 w 128"/>
                <a:gd name="txB" fmla="*/ 196 h 196"/>
              </a:gdLst>
              <a:ahLst/>
              <a:cxnLst>
                <a:cxn ang="0">
                  <a:pos x="128" y="22"/>
                </a:cxn>
                <a:cxn ang="0">
                  <a:pos x="98" y="7"/>
                </a:cxn>
                <a:cxn ang="0">
                  <a:pos x="0" y="177"/>
                </a:cxn>
                <a:cxn ang="0">
                  <a:pos x="30" y="196"/>
                </a:cxn>
                <a:cxn ang="0">
                  <a:pos x="128" y="22"/>
                </a:cxn>
                <a:cxn ang="0">
                  <a:pos x="128" y="22"/>
                </a:cxn>
                <a:cxn ang="0">
                  <a:pos x="128" y="22"/>
                </a:cxn>
                <a:cxn ang="0">
                  <a:pos x="128" y="18"/>
                </a:cxn>
                <a:cxn ang="0">
                  <a:pos x="128" y="11"/>
                </a:cxn>
                <a:cxn ang="0">
                  <a:pos x="124" y="7"/>
                </a:cxn>
                <a:cxn ang="0">
                  <a:pos x="121" y="3"/>
                </a:cxn>
                <a:cxn ang="0">
                  <a:pos x="117" y="0"/>
                </a:cxn>
                <a:cxn ang="0">
                  <a:pos x="109" y="0"/>
                </a:cxn>
                <a:cxn ang="0">
                  <a:pos x="106" y="3"/>
                </a:cxn>
                <a:cxn ang="0">
                  <a:pos x="98" y="7"/>
                </a:cxn>
                <a:cxn ang="0">
                  <a:pos x="128" y="22"/>
                </a:cxn>
              </a:cxnLst>
              <a:rect l="txL" t="txT" r="txR" b="txB"/>
              <a:pathLst>
                <a:path w="128" h="196">
                  <a:moveTo>
                    <a:pt x="128" y="22"/>
                  </a:moveTo>
                  <a:lnTo>
                    <a:pt x="98" y="7"/>
                  </a:lnTo>
                  <a:lnTo>
                    <a:pt x="0" y="177"/>
                  </a:lnTo>
                  <a:lnTo>
                    <a:pt x="30" y="196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22"/>
                  </a:lnTo>
                  <a:lnTo>
                    <a:pt x="128" y="18"/>
                  </a:lnTo>
                  <a:lnTo>
                    <a:pt x="128" y="11"/>
                  </a:lnTo>
                  <a:lnTo>
                    <a:pt x="124" y="7"/>
                  </a:lnTo>
                  <a:lnTo>
                    <a:pt x="121" y="3"/>
                  </a:lnTo>
                  <a:lnTo>
                    <a:pt x="117" y="0"/>
                  </a:lnTo>
                  <a:lnTo>
                    <a:pt x="109" y="0"/>
                  </a:lnTo>
                  <a:lnTo>
                    <a:pt x="106" y="3"/>
                  </a:lnTo>
                  <a:lnTo>
                    <a:pt x="98" y="7"/>
                  </a:lnTo>
                  <a:lnTo>
                    <a:pt x="128" y="22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Freeform 65"/>
            <p:cNvSpPr/>
            <p:nvPr/>
          </p:nvSpPr>
          <p:spPr>
            <a:xfrm>
              <a:off x="3381" y="2637"/>
              <a:ext cx="129" cy="193"/>
            </a:xfrm>
            <a:custGeom>
              <a:avLst/>
              <a:gdLst>
                <a:gd name="txL" fmla="*/ 0 w 129"/>
                <a:gd name="txT" fmla="*/ 0 h 193"/>
                <a:gd name="txR" fmla="*/ 129 w 129"/>
                <a:gd name="txB" fmla="*/ 193 h 193"/>
              </a:gdLst>
              <a:ahLst/>
              <a:cxnLst>
                <a:cxn ang="0">
                  <a:pos x="113" y="0"/>
                </a:cxn>
                <a:cxn ang="0">
                  <a:pos x="98" y="8"/>
                </a:cxn>
                <a:cxn ang="0">
                  <a:pos x="0" y="178"/>
                </a:cxn>
                <a:cxn ang="0">
                  <a:pos x="30" y="193"/>
                </a:cxn>
                <a:cxn ang="0">
                  <a:pos x="129" y="23"/>
                </a:cxn>
                <a:cxn ang="0">
                  <a:pos x="113" y="0"/>
                </a:cxn>
                <a:cxn ang="0">
                  <a:pos x="129" y="23"/>
                </a:cxn>
                <a:cxn ang="0">
                  <a:pos x="129" y="19"/>
                </a:cxn>
                <a:cxn ang="0">
                  <a:pos x="129" y="12"/>
                </a:cxn>
                <a:cxn ang="0">
                  <a:pos x="125" y="8"/>
                </a:cxn>
                <a:cxn ang="0">
                  <a:pos x="121" y="4"/>
                </a:cxn>
                <a:cxn ang="0">
                  <a:pos x="117" y="0"/>
                </a:cxn>
                <a:cxn ang="0">
                  <a:pos x="110" y="0"/>
                </a:cxn>
                <a:cxn ang="0">
                  <a:pos x="106" y="4"/>
                </a:cxn>
                <a:cxn ang="0">
                  <a:pos x="98" y="8"/>
                </a:cxn>
                <a:cxn ang="0">
                  <a:pos x="113" y="0"/>
                </a:cxn>
              </a:cxnLst>
              <a:rect l="txL" t="txT" r="txR" b="txB"/>
              <a:pathLst>
                <a:path w="129" h="193">
                  <a:moveTo>
                    <a:pt x="113" y="0"/>
                  </a:moveTo>
                  <a:lnTo>
                    <a:pt x="98" y="8"/>
                  </a:lnTo>
                  <a:lnTo>
                    <a:pt x="0" y="178"/>
                  </a:lnTo>
                  <a:lnTo>
                    <a:pt x="30" y="193"/>
                  </a:lnTo>
                  <a:lnTo>
                    <a:pt x="129" y="23"/>
                  </a:lnTo>
                  <a:lnTo>
                    <a:pt x="113" y="0"/>
                  </a:lnTo>
                  <a:lnTo>
                    <a:pt x="129" y="23"/>
                  </a:lnTo>
                  <a:lnTo>
                    <a:pt x="129" y="19"/>
                  </a:lnTo>
                  <a:lnTo>
                    <a:pt x="129" y="12"/>
                  </a:lnTo>
                  <a:lnTo>
                    <a:pt x="125" y="8"/>
                  </a:lnTo>
                  <a:lnTo>
                    <a:pt x="121" y="4"/>
                  </a:lnTo>
                  <a:lnTo>
                    <a:pt x="117" y="0"/>
                  </a:lnTo>
                  <a:lnTo>
                    <a:pt x="110" y="0"/>
                  </a:lnTo>
                  <a:lnTo>
                    <a:pt x="106" y="4"/>
                  </a:lnTo>
                  <a:lnTo>
                    <a:pt x="98" y="8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Freeform 66"/>
            <p:cNvSpPr/>
            <p:nvPr/>
          </p:nvSpPr>
          <p:spPr>
            <a:xfrm>
              <a:off x="3494" y="2637"/>
              <a:ext cx="212" cy="30"/>
            </a:xfrm>
            <a:custGeom>
              <a:avLst/>
              <a:gdLst>
                <a:gd name="txL" fmla="*/ 0 w 212"/>
                <a:gd name="txT" fmla="*/ 0 h 30"/>
                <a:gd name="txR" fmla="*/ 212 w 212"/>
                <a:gd name="txB" fmla="*/ 30 h 30"/>
              </a:gdLst>
              <a:ahLst/>
              <a:cxnLst>
                <a:cxn ang="0">
                  <a:pos x="197" y="30"/>
                </a:cxn>
                <a:cxn ang="0">
                  <a:pos x="197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197" y="30"/>
                </a:cxn>
                <a:cxn ang="0">
                  <a:pos x="197" y="30"/>
                </a:cxn>
                <a:cxn ang="0">
                  <a:pos x="197" y="30"/>
                </a:cxn>
                <a:cxn ang="0">
                  <a:pos x="205" y="30"/>
                </a:cxn>
                <a:cxn ang="0">
                  <a:pos x="209" y="27"/>
                </a:cxn>
                <a:cxn ang="0">
                  <a:pos x="212" y="23"/>
                </a:cxn>
                <a:cxn ang="0">
                  <a:pos x="212" y="15"/>
                </a:cxn>
                <a:cxn ang="0">
                  <a:pos x="212" y="12"/>
                </a:cxn>
                <a:cxn ang="0">
                  <a:pos x="209" y="4"/>
                </a:cxn>
                <a:cxn ang="0">
                  <a:pos x="205" y="0"/>
                </a:cxn>
                <a:cxn ang="0">
                  <a:pos x="197" y="0"/>
                </a:cxn>
                <a:cxn ang="0">
                  <a:pos x="197" y="30"/>
                </a:cxn>
              </a:cxnLst>
              <a:rect l="txL" t="txT" r="txR" b="txB"/>
              <a:pathLst>
                <a:path w="212" h="30">
                  <a:moveTo>
                    <a:pt x="197" y="30"/>
                  </a:moveTo>
                  <a:lnTo>
                    <a:pt x="197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197" y="30"/>
                  </a:lnTo>
                  <a:lnTo>
                    <a:pt x="205" y="30"/>
                  </a:lnTo>
                  <a:lnTo>
                    <a:pt x="209" y="27"/>
                  </a:lnTo>
                  <a:lnTo>
                    <a:pt x="212" y="23"/>
                  </a:lnTo>
                  <a:lnTo>
                    <a:pt x="212" y="15"/>
                  </a:lnTo>
                  <a:lnTo>
                    <a:pt x="212" y="12"/>
                  </a:lnTo>
                  <a:lnTo>
                    <a:pt x="209" y="4"/>
                  </a:lnTo>
                  <a:lnTo>
                    <a:pt x="205" y="0"/>
                  </a:lnTo>
                  <a:lnTo>
                    <a:pt x="197" y="0"/>
                  </a:lnTo>
                  <a:lnTo>
                    <a:pt x="197" y="30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Freeform 67"/>
            <p:cNvSpPr/>
            <p:nvPr/>
          </p:nvSpPr>
          <p:spPr>
            <a:xfrm>
              <a:off x="3691" y="2637"/>
              <a:ext cx="212" cy="30"/>
            </a:xfrm>
            <a:custGeom>
              <a:avLst/>
              <a:gdLst>
                <a:gd name="txL" fmla="*/ 0 w 212"/>
                <a:gd name="txT" fmla="*/ 0 h 30"/>
                <a:gd name="txR" fmla="*/ 212 w 212"/>
                <a:gd name="txB" fmla="*/ 30 h 30"/>
              </a:gdLst>
              <a:ahLst/>
              <a:cxnLst>
                <a:cxn ang="0">
                  <a:pos x="208" y="8"/>
                </a:cxn>
                <a:cxn ang="0">
                  <a:pos x="197" y="0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197" y="30"/>
                </a:cxn>
                <a:cxn ang="0">
                  <a:pos x="208" y="8"/>
                </a:cxn>
                <a:cxn ang="0">
                  <a:pos x="197" y="30"/>
                </a:cxn>
                <a:cxn ang="0">
                  <a:pos x="204" y="30"/>
                </a:cxn>
                <a:cxn ang="0">
                  <a:pos x="208" y="27"/>
                </a:cxn>
                <a:cxn ang="0">
                  <a:pos x="212" y="23"/>
                </a:cxn>
                <a:cxn ang="0">
                  <a:pos x="212" y="15"/>
                </a:cxn>
                <a:cxn ang="0">
                  <a:pos x="212" y="12"/>
                </a:cxn>
                <a:cxn ang="0">
                  <a:pos x="208" y="4"/>
                </a:cxn>
                <a:cxn ang="0">
                  <a:pos x="204" y="0"/>
                </a:cxn>
                <a:cxn ang="0">
                  <a:pos x="197" y="0"/>
                </a:cxn>
                <a:cxn ang="0">
                  <a:pos x="208" y="8"/>
                </a:cxn>
              </a:cxnLst>
              <a:rect l="txL" t="txT" r="txR" b="txB"/>
              <a:pathLst>
                <a:path w="212" h="30">
                  <a:moveTo>
                    <a:pt x="208" y="8"/>
                  </a:moveTo>
                  <a:lnTo>
                    <a:pt x="197" y="0"/>
                  </a:lnTo>
                  <a:lnTo>
                    <a:pt x="0" y="0"/>
                  </a:lnTo>
                  <a:lnTo>
                    <a:pt x="0" y="30"/>
                  </a:lnTo>
                  <a:lnTo>
                    <a:pt x="197" y="30"/>
                  </a:lnTo>
                  <a:lnTo>
                    <a:pt x="208" y="8"/>
                  </a:lnTo>
                  <a:lnTo>
                    <a:pt x="197" y="30"/>
                  </a:lnTo>
                  <a:lnTo>
                    <a:pt x="204" y="30"/>
                  </a:lnTo>
                  <a:lnTo>
                    <a:pt x="208" y="27"/>
                  </a:lnTo>
                  <a:lnTo>
                    <a:pt x="212" y="23"/>
                  </a:lnTo>
                  <a:lnTo>
                    <a:pt x="212" y="15"/>
                  </a:lnTo>
                  <a:lnTo>
                    <a:pt x="212" y="12"/>
                  </a:lnTo>
                  <a:lnTo>
                    <a:pt x="208" y="4"/>
                  </a:lnTo>
                  <a:lnTo>
                    <a:pt x="204" y="0"/>
                  </a:lnTo>
                  <a:lnTo>
                    <a:pt x="197" y="0"/>
                  </a:lnTo>
                  <a:lnTo>
                    <a:pt x="208" y="8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Freeform 68"/>
            <p:cNvSpPr/>
            <p:nvPr/>
          </p:nvSpPr>
          <p:spPr>
            <a:xfrm>
              <a:off x="3873" y="2645"/>
              <a:ext cx="128" cy="197"/>
            </a:xfrm>
            <a:custGeom>
              <a:avLst/>
              <a:gdLst>
                <a:gd name="txL" fmla="*/ 0 w 128"/>
                <a:gd name="txT" fmla="*/ 0 h 197"/>
                <a:gd name="txR" fmla="*/ 128 w 128"/>
                <a:gd name="txB" fmla="*/ 197 h 197"/>
              </a:gdLst>
              <a:ahLst/>
              <a:cxnLst>
                <a:cxn ang="0">
                  <a:pos x="98" y="185"/>
                </a:cxn>
                <a:cxn ang="0">
                  <a:pos x="125" y="170"/>
                </a:cxn>
                <a:cxn ang="0">
                  <a:pos x="26" y="0"/>
                </a:cxn>
                <a:cxn ang="0">
                  <a:pos x="0" y="15"/>
                </a:cxn>
                <a:cxn ang="0">
                  <a:pos x="98" y="185"/>
                </a:cxn>
                <a:cxn ang="0">
                  <a:pos x="98" y="185"/>
                </a:cxn>
                <a:cxn ang="0">
                  <a:pos x="98" y="185"/>
                </a:cxn>
                <a:cxn ang="0">
                  <a:pos x="102" y="193"/>
                </a:cxn>
                <a:cxn ang="0">
                  <a:pos x="109" y="197"/>
                </a:cxn>
                <a:cxn ang="0">
                  <a:pos x="113" y="197"/>
                </a:cxn>
                <a:cxn ang="0">
                  <a:pos x="121" y="193"/>
                </a:cxn>
                <a:cxn ang="0">
                  <a:pos x="125" y="189"/>
                </a:cxn>
                <a:cxn ang="0">
                  <a:pos x="128" y="185"/>
                </a:cxn>
                <a:cxn ang="0">
                  <a:pos x="128" y="178"/>
                </a:cxn>
                <a:cxn ang="0">
                  <a:pos x="125" y="170"/>
                </a:cxn>
                <a:cxn ang="0">
                  <a:pos x="98" y="185"/>
                </a:cxn>
              </a:cxnLst>
              <a:rect l="txL" t="txT" r="txR" b="txB"/>
              <a:pathLst>
                <a:path w="128" h="197">
                  <a:moveTo>
                    <a:pt x="98" y="185"/>
                  </a:moveTo>
                  <a:lnTo>
                    <a:pt x="125" y="170"/>
                  </a:lnTo>
                  <a:lnTo>
                    <a:pt x="26" y="0"/>
                  </a:lnTo>
                  <a:lnTo>
                    <a:pt x="0" y="15"/>
                  </a:lnTo>
                  <a:lnTo>
                    <a:pt x="98" y="185"/>
                  </a:lnTo>
                  <a:lnTo>
                    <a:pt x="98" y="185"/>
                  </a:lnTo>
                  <a:lnTo>
                    <a:pt x="98" y="185"/>
                  </a:lnTo>
                  <a:lnTo>
                    <a:pt x="102" y="193"/>
                  </a:lnTo>
                  <a:lnTo>
                    <a:pt x="109" y="197"/>
                  </a:lnTo>
                  <a:lnTo>
                    <a:pt x="113" y="197"/>
                  </a:lnTo>
                  <a:lnTo>
                    <a:pt x="121" y="193"/>
                  </a:lnTo>
                  <a:lnTo>
                    <a:pt x="125" y="189"/>
                  </a:lnTo>
                  <a:lnTo>
                    <a:pt x="128" y="185"/>
                  </a:lnTo>
                  <a:lnTo>
                    <a:pt x="128" y="178"/>
                  </a:lnTo>
                  <a:lnTo>
                    <a:pt x="125" y="170"/>
                  </a:lnTo>
                  <a:lnTo>
                    <a:pt x="98" y="185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Freeform 69"/>
            <p:cNvSpPr/>
            <p:nvPr/>
          </p:nvSpPr>
          <p:spPr>
            <a:xfrm>
              <a:off x="3971" y="2815"/>
              <a:ext cx="129" cy="197"/>
            </a:xfrm>
            <a:custGeom>
              <a:avLst/>
              <a:gdLst>
                <a:gd name="txL" fmla="*/ 0 w 129"/>
                <a:gd name="txT" fmla="*/ 0 h 197"/>
                <a:gd name="txR" fmla="*/ 129 w 129"/>
                <a:gd name="txB" fmla="*/ 197 h 197"/>
              </a:gdLst>
              <a:ahLst/>
              <a:cxnLst>
                <a:cxn ang="0">
                  <a:pos x="125" y="189"/>
                </a:cxn>
                <a:cxn ang="0">
                  <a:pos x="125" y="170"/>
                </a:cxn>
                <a:cxn ang="0">
                  <a:pos x="27" y="0"/>
                </a:cxn>
                <a:cxn ang="0">
                  <a:pos x="0" y="15"/>
                </a:cxn>
                <a:cxn ang="0">
                  <a:pos x="98" y="189"/>
                </a:cxn>
                <a:cxn ang="0">
                  <a:pos x="125" y="189"/>
                </a:cxn>
                <a:cxn ang="0">
                  <a:pos x="98" y="189"/>
                </a:cxn>
                <a:cxn ang="0">
                  <a:pos x="102" y="193"/>
                </a:cxn>
                <a:cxn ang="0">
                  <a:pos x="110" y="197"/>
                </a:cxn>
                <a:cxn ang="0">
                  <a:pos x="114" y="197"/>
                </a:cxn>
                <a:cxn ang="0">
                  <a:pos x="121" y="193"/>
                </a:cxn>
                <a:cxn ang="0">
                  <a:pos x="125" y="189"/>
                </a:cxn>
                <a:cxn ang="0">
                  <a:pos x="129" y="186"/>
                </a:cxn>
                <a:cxn ang="0">
                  <a:pos x="129" y="178"/>
                </a:cxn>
                <a:cxn ang="0">
                  <a:pos x="125" y="170"/>
                </a:cxn>
                <a:cxn ang="0">
                  <a:pos x="125" y="189"/>
                </a:cxn>
              </a:cxnLst>
              <a:rect l="txL" t="txT" r="txR" b="txB"/>
              <a:pathLst>
                <a:path w="129" h="197">
                  <a:moveTo>
                    <a:pt x="125" y="189"/>
                  </a:moveTo>
                  <a:lnTo>
                    <a:pt x="125" y="170"/>
                  </a:lnTo>
                  <a:lnTo>
                    <a:pt x="27" y="0"/>
                  </a:lnTo>
                  <a:lnTo>
                    <a:pt x="0" y="15"/>
                  </a:lnTo>
                  <a:lnTo>
                    <a:pt x="98" y="189"/>
                  </a:lnTo>
                  <a:lnTo>
                    <a:pt x="125" y="189"/>
                  </a:lnTo>
                  <a:lnTo>
                    <a:pt x="98" y="189"/>
                  </a:lnTo>
                  <a:lnTo>
                    <a:pt x="102" y="193"/>
                  </a:lnTo>
                  <a:lnTo>
                    <a:pt x="110" y="197"/>
                  </a:lnTo>
                  <a:lnTo>
                    <a:pt x="114" y="197"/>
                  </a:lnTo>
                  <a:lnTo>
                    <a:pt x="121" y="193"/>
                  </a:lnTo>
                  <a:lnTo>
                    <a:pt x="125" y="189"/>
                  </a:lnTo>
                  <a:lnTo>
                    <a:pt x="129" y="186"/>
                  </a:lnTo>
                  <a:lnTo>
                    <a:pt x="129" y="178"/>
                  </a:lnTo>
                  <a:lnTo>
                    <a:pt x="125" y="170"/>
                  </a:lnTo>
                  <a:lnTo>
                    <a:pt x="125" y="189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Freeform 70"/>
            <p:cNvSpPr/>
            <p:nvPr/>
          </p:nvSpPr>
          <p:spPr>
            <a:xfrm>
              <a:off x="3971" y="2985"/>
              <a:ext cx="125" cy="197"/>
            </a:xfrm>
            <a:custGeom>
              <a:avLst/>
              <a:gdLst>
                <a:gd name="txL" fmla="*/ 0 w 125"/>
                <a:gd name="txT" fmla="*/ 0 h 197"/>
                <a:gd name="txR" fmla="*/ 125 w 125"/>
                <a:gd name="txB" fmla="*/ 197 h 197"/>
              </a:gdLst>
              <a:ahLst/>
              <a:cxnLst>
                <a:cxn ang="0">
                  <a:pos x="0" y="175"/>
                </a:cxn>
                <a:cxn ang="0">
                  <a:pos x="27" y="190"/>
                </a:cxn>
                <a:cxn ang="0">
                  <a:pos x="125" y="19"/>
                </a:cxn>
                <a:cxn ang="0">
                  <a:pos x="98" y="0"/>
                </a:cxn>
                <a:cxn ang="0">
                  <a:pos x="0" y="175"/>
                </a:cxn>
                <a:cxn ang="0">
                  <a:pos x="0" y="175"/>
                </a:cxn>
                <a:cxn ang="0">
                  <a:pos x="0" y="175"/>
                </a:cxn>
                <a:cxn ang="0">
                  <a:pos x="0" y="178"/>
                </a:cxn>
                <a:cxn ang="0">
                  <a:pos x="0" y="186"/>
                </a:cxn>
                <a:cxn ang="0">
                  <a:pos x="0" y="190"/>
                </a:cxn>
                <a:cxn ang="0">
                  <a:pos x="8" y="194"/>
                </a:cxn>
                <a:cxn ang="0">
                  <a:pos x="11" y="197"/>
                </a:cxn>
                <a:cxn ang="0">
                  <a:pos x="19" y="197"/>
                </a:cxn>
                <a:cxn ang="0">
                  <a:pos x="23" y="194"/>
                </a:cxn>
                <a:cxn ang="0">
                  <a:pos x="27" y="190"/>
                </a:cxn>
                <a:cxn ang="0">
                  <a:pos x="0" y="175"/>
                </a:cxn>
              </a:cxnLst>
              <a:rect l="txL" t="txT" r="txR" b="txB"/>
              <a:pathLst>
                <a:path w="125" h="197">
                  <a:moveTo>
                    <a:pt x="0" y="175"/>
                  </a:moveTo>
                  <a:lnTo>
                    <a:pt x="27" y="190"/>
                  </a:lnTo>
                  <a:lnTo>
                    <a:pt x="125" y="19"/>
                  </a:lnTo>
                  <a:lnTo>
                    <a:pt x="98" y="0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0" y="178"/>
                  </a:lnTo>
                  <a:lnTo>
                    <a:pt x="0" y="186"/>
                  </a:lnTo>
                  <a:lnTo>
                    <a:pt x="0" y="190"/>
                  </a:lnTo>
                  <a:lnTo>
                    <a:pt x="8" y="194"/>
                  </a:lnTo>
                  <a:lnTo>
                    <a:pt x="11" y="197"/>
                  </a:lnTo>
                  <a:lnTo>
                    <a:pt x="19" y="197"/>
                  </a:lnTo>
                  <a:lnTo>
                    <a:pt x="23" y="194"/>
                  </a:lnTo>
                  <a:lnTo>
                    <a:pt x="27" y="19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Freeform 71"/>
            <p:cNvSpPr/>
            <p:nvPr/>
          </p:nvSpPr>
          <p:spPr>
            <a:xfrm>
              <a:off x="3873" y="3160"/>
              <a:ext cx="125" cy="193"/>
            </a:xfrm>
            <a:custGeom>
              <a:avLst/>
              <a:gdLst>
                <a:gd name="txL" fmla="*/ 0 w 125"/>
                <a:gd name="txT" fmla="*/ 0 h 193"/>
                <a:gd name="txR" fmla="*/ 125 w 125"/>
                <a:gd name="txB" fmla="*/ 193 h 193"/>
              </a:gdLst>
              <a:ahLst/>
              <a:cxnLst>
                <a:cxn ang="0">
                  <a:pos x="15" y="193"/>
                </a:cxn>
                <a:cxn ang="0">
                  <a:pos x="26" y="185"/>
                </a:cxn>
                <a:cxn ang="0">
                  <a:pos x="125" y="15"/>
                </a:cxn>
                <a:cxn ang="0">
                  <a:pos x="98" y="0"/>
                </a:cxn>
                <a:cxn ang="0">
                  <a:pos x="0" y="170"/>
                </a:cxn>
                <a:cxn ang="0">
                  <a:pos x="15" y="193"/>
                </a:cxn>
                <a:cxn ang="0">
                  <a:pos x="0" y="170"/>
                </a:cxn>
                <a:cxn ang="0">
                  <a:pos x="0" y="178"/>
                </a:cxn>
                <a:cxn ang="0">
                  <a:pos x="0" y="181"/>
                </a:cxn>
                <a:cxn ang="0">
                  <a:pos x="4" y="185"/>
                </a:cxn>
                <a:cxn ang="0">
                  <a:pos x="7" y="189"/>
                </a:cxn>
                <a:cxn ang="0">
                  <a:pos x="11" y="193"/>
                </a:cxn>
                <a:cxn ang="0">
                  <a:pos x="19" y="193"/>
                </a:cxn>
                <a:cxn ang="0">
                  <a:pos x="22" y="189"/>
                </a:cxn>
                <a:cxn ang="0">
                  <a:pos x="26" y="185"/>
                </a:cxn>
                <a:cxn ang="0">
                  <a:pos x="15" y="193"/>
                </a:cxn>
              </a:cxnLst>
              <a:rect l="txL" t="txT" r="txR" b="txB"/>
              <a:pathLst>
                <a:path w="125" h="193">
                  <a:moveTo>
                    <a:pt x="15" y="193"/>
                  </a:moveTo>
                  <a:lnTo>
                    <a:pt x="26" y="185"/>
                  </a:lnTo>
                  <a:lnTo>
                    <a:pt x="125" y="15"/>
                  </a:lnTo>
                  <a:lnTo>
                    <a:pt x="98" y="0"/>
                  </a:lnTo>
                  <a:lnTo>
                    <a:pt x="0" y="170"/>
                  </a:lnTo>
                  <a:lnTo>
                    <a:pt x="15" y="193"/>
                  </a:lnTo>
                  <a:lnTo>
                    <a:pt x="0" y="170"/>
                  </a:lnTo>
                  <a:lnTo>
                    <a:pt x="0" y="178"/>
                  </a:lnTo>
                  <a:lnTo>
                    <a:pt x="0" y="181"/>
                  </a:lnTo>
                  <a:lnTo>
                    <a:pt x="4" y="185"/>
                  </a:lnTo>
                  <a:lnTo>
                    <a:pt x="7" y="189"/>
                  </a:lnTo>
                  <a:lnTo>
                    <a:pt x="11" y="193"/>
                  </a:lnTo>
                  <a:lnTo>
                    <a:pt x="19" y="193"/>
                  </a:lnTo>
                  <a:lnTo>
                    <a:pt x="22" y="189"/>
                  </a:lnTo>
                  <a:lnTo>
                    <a:pt x="26" y="185"/>
                  </a:lnTo>
                  <a:lnTo>
                    <a:pt x="15" y="193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Freeform 72"/>
            <p:cNvSpPr/>
            <p:nvPr/>
          </p:nvSpPr>
          <p:spPr>
            <a:xfrm>
              <a:off x="3676" y="3322"/>
              <a:ext cx="212" cy="31"/>
            </a:xfrm>
            <a:custGeom>
              <a:avLst/>
              <a:gdLst>
                <a:gd name="txL" fmla="*/ 0 w 212"/>
                <a:gd name="txT" fmla="*/ 0 h 31"/>
                <a:gd name="txR" fmla="*/ 212 w 212"/>
                <a:gd name="txB" fmla="*/ 31 h 31"/>
              </a:gdLst>
              <a:ahLst/>
              <a:cxnLst>
                <a:cxn ang="0">
                  <a:pos x="15" y="0"/>
                </a:cxn>
                <a:cxn ang="0">
                  <a:pos x="15" y="31"/>
                </a:cxn>
                <a:cxn ang="0">
                  <a:pos x="212" y="31"/>
                </a:cxn>
                <a:cxn ang="0">
                  <a:pos x="212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9"/>
                </a:cxn>
                <a:cxn ang="0">
                  <a:pos x="4" y="27"/>
                </a:cxn>
                <a:cxn ang="0">
                  <a:pos x="8" y="31"/>
                </a:cxn>
                <a:cxn ang="0">
                  <a:pos x="15" y="31"/>
                </a:cxn>
                <a:cxn ang="0">
                  <a:pos x="15" y="0"/>
                </a:cxn>
              </a:cxnLst>
              <a:rect l="txL" t="txT" r="txR" b="txB"/>
              <a:pathLst>
                <a:path w="212" h="31">
                  <a:moveTo>
                    <a:pt x="15" y="0"/>
                  </a:moveTo>
                  <a:lnTo>
                    <a:pt x="15" y="31"/>
                  </a:lnTo>
                  <a:lnTo>
                    <a:pt x="212" y="31"/>
                  </a:lnTo>
                  <a:lnTo>
                    <a:pt x="212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4" y="27"/>
                  </a:lnTo>
                  <a:lnTo>
                    <a:pt x="8" y="31"/>
                  </a:lnTo>
                  <a:lnTo>
                    <a:pt x="15" y="3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Freeform 73"/>
            <p:cNvSpPr/>
            <p:nvPr/>
          </p:nvSpPr>
          <p:spPr>
            <a:xfrm>
              <a:off x="3479" y="3322"/>
              <a:ext cx="212" cy="31"/>
            </a:xfrm>
            <a:custGeom>
              <a:avLst/>
              <a:gdLst>
                <a:gd name="txL" fmla="*/ 0 w 212"/>
                <a:gd name="txT" fmla="*/ 0 h 31"/>
                <a:gd name="txR" fmla="*/ 212 w 212"/>
                <a:gd name="txB" fmla="*/ 31 h 31"/>
              </a:gdLst>
              <a:ahLst/>
              <a:cxnLst>
                <a:cxn ang="0">
                  <a:pos x="0" y="23"/>
                </a:cxn>
                <a:cxn ang="0">
                  <a:pos x="15" y="31"/>
                </a:cxn>
                <a:cxn ang="0">
                  <a:pos x="212" y="31"/>
                </a:cxn>
                <a:cxn ang="0">
                  <a:pos x="212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6"/>
                </a:cxn>
                <a:cxn ang="0">
                  <a:pos x="0" y="19"/>
                </a:cxn>
                <a:cxn ang="0">
                  <a:pos x="4" y="27"/>
                </a:cxn>
                <a:cxn ang="0">
                  <a:pos x="8" y="31"/>
                </a:cxn>
                <a:cxn ang="0">
                  <a:pos x="15" y="31"/>
                </a:cxn>
                <a:cxn ang="0">
                  <a:pos x="0" y="23"/>
                </a:cxn>
              </a:cxnLst>
              <a:rect l="txL" t="txT" r="txR" b="txB"/>
              <a:pathLst>
                <a:path w="212" h="31">
                  <a:moveTo>
                    <a:pt x="0" y="23"/>
                  </a:moveTo>
                  <a:lnTo>
                    <a:pt x="15" y="31"/>
                  </a:lnTo>
                  <a:lnTo>
                    <a:pt x="212" y="31"/>
                  </a:lnTo>
                  <a:lnTo>
                    <a:pt x="212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19"/>
                  </a:lnTo>
                  <a:lnTo>
                    <a:pt x="4" y="27"/>
                  </a:lnTo>
                  <a:lnTo>
                    <a:pt x="8" y="31"/>
                  </a:lnTo>
                  <a:lnTo>
                    <a:pt x="15" y="31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Freeform 74"/>
            <p:cNvSpPr/>
            <p:nvPr/>
          </p:nvSpPr>
          <p:spPr>
            <a:xfrm>
              <a:off x="3381" y="3152"/>
              <a:ext cx="129" cy="193"/>
            </a:xfrm>
            <a:custGeom>
              <a:avLst/>
              <a:gdLst>
                <a:gd name="txL" fmla="*/ 0 w 129"/>
                <a:gd name="txT" fmla="*/ 0 h 193"/>
                <a:gd name="txR" fmla="*/ 129 w 129"/>
                <a:gd name="txB" fmla="*/ 193 h 193"/>
              </a:gdLst>
              <a:ahLst/>
              <a:cxnLst>
                <a:cxn ang="0">
                  <a:pos x="30" y="8"/>
                </a:cxn>
                <a:cxn ang="0">
                  <a:pos x="0" y="23"/>
                </a:cxn>
                <a:cxn ang="0">
                  <a:pos x="98" y="193"/>
                </a:cxn>
                <a:cxn ang="0">
                  <a:pos x="129" y="178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30" y="8"/>
                </a:cxn>
                <a:cxn ang="0">
                  <a:pos x="23" y="0"/>
                </a:cxn>
                <a:cxn ang="0">
                  <a:pos x="19" y="0"/>
                </a:cxn>
                <a:cxn ang="0">
                  <a:pos x="11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30" y="8"/>
                </a:cxn>
              </a:cxnLst>
              <a:rect l="txL" t="txT" r="txR" b="txB"/>
              <a:pathLst>
                <a:path w="129" h="193">
                  <a:moveTo>
                    <a:pt x="30" y="8"/>
                  </a:moveTo>
                  <a:lnTo>
                    <a:pt x="0" y="23"/>
                  </a:lnTo>
                  <a:lnTo>
                    <a:pt x="98" y="193"/>
                  </a:lnTo>
                  <a:lnTo>
                    <a:pt x="129" y="17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30" y="8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1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30" y="8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Freeform 75"/>
            <p:cNvSpPr/>
            <p:nvPr/>
          </p:nvSpPr>
          <p:spPr>
            <a:xfrm>
              <a:off x="3283" y="2978"/>
              <a:ext cx="128" cy="197"/>
            </a:xfrm>
            <a:custGeom>
              <a:avLst/>
              <a:gdLst>
                <a:gd name="txL" fmla="*/ 0 w 128"/>
                <a:gd name="txT" fmla="*/ 0 h 197"/>
                <a:gd name="txR" fmla="*/ 128 w 128"/>
                <a:gd name="txB" fmla="*/ 197 h 197"/>
              </a:gdLst>
              <a:ahLst/>
              <a:cxnLst>
                <a:cxn ang="0">
                  <a:pos x="0" y="7"/>
                </a:cxn>
                <a:cxn ang="0">
                  <a:pos x="0" y="26"/>
                </a:cxn>
                <a:cxn ang="0">
                  <a:pos x="98" y="197"/>
                </a:cxn>
                <a:cxn ang="0">
                  <a:pos x="128" y="182"/>
                </a:cxn>
                <a:cxn ang="0">
                  <a:pos x="30" y="7"/>
                </a:cxn>
                <a:cxn ang="0">
                  <a:pos x="0" y="7"/>
                </a:cxn>
                <a:cxn ang="0">
                  <a:pos x="30" y="7"/>
                </a:cxn>
                <a:cxn ang="0">
                  <a:pos x="22" y="4"/>
                </a:cxn>
                <a:cxn ang="0">
                  <a:pos x="19" y="0"/>
                </a:cxn>
                <a:cxn ang="0">
                  <a:pos x="11" y="0"/>
                </a:cxn>
                <a:cxn ang="0">
                  <a:pos x="7" y="4"/>
                </a:cxn>
                <a:cxn ang="0">
                  <a:pos x="3" y="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0" y="26"/>
                </a:cxn>
                <a:cxn ang="0">
                  <a:pos x="0" y="7"/>
                </a:cxn>
              </a:cxnLst>
              <a:rect l="txL" t="txT" r="txR" b="txB"/>
              <a:pathLst>
                <a:path w="128" h="197">
                  <a:moveTo>
                    <a:pt x="0" y="7"/>
                  </a:moveTo>
                  <a:lnTo>
                    <a:pt x="0" y="26"/>
                  </a:lnTo>
                  <a:lnTo>
                    <a:pt x="98" y="197"/>
                  </a:lnTo>
                  <a:lnTo>
                    <a:pt x="128" y="182"/>
                  </a:lnTo>
                  <a:lnTo>
                    <a:pt x="30" y="7"/>
                  </a:lnTo>
                  <a:lnTo>
                    <a:pt x="0" y="7"/>
                  </a:lnTo>
                  <a:lnTo>
                    <a:pt x="30" y="7"/>
                  </a:lnTo>
                  <a:lnTo>
                    <a:pt x="22" y="4"/>
                  </a:lnTo>
                  <a:lnTo>
                    <a:pt x="19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3" y="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Freeform 76"/>
            <p:cNvSpPr/>
            <p:nvPr/>
          </p:nvSpPr>
          <p:spPr>
            <a:xfrm>
              <a:off x="3294" y="2808"/>
              <a:ext cx="113" cy="185"/>
            </a:xfrm>
            <a:custGeom>
              <a:avLst/>
              <a:gdLst>
                <a:gd name="txL" fmla="*/ 0 w 113"/>
                <a:gd name="txT" fmla="*/ 0 h 185"/>
                <a:gd name="txR" fmla="*/ 113 w 113"/>
                <a:gd name="txB" fmla="*/ 185 h 185"/>
              </a:gdLst>
              <a:ahLst/>
              <a:cxnLst>
                <a:cxn ang="0">
                  <a:pos x="113" y="15"/>
                </a:cxn>
                <a:cxn ang="0">
                  <a:pos x="98" y="7"/>
                </a:cxn>
                <a:cxn ang="0">
                  <a:pos x="0" y="177"/>
                </a:cxn>
                <a:cxn ang="0">
                  <a:pos x="15" y="185"/>
                </a:cxn>
                <a:cxn ang="0">
                  <a:pos x="113" y="15"/>
                </a:cxn>
                <a:cxn ang="0">
                  <a:pos x="113" y="15"/>
                </a:cxn>
                <a:cxn ang="0">
                  <a:pos x="113" y="15"/>
                </a:cxn>
                <a:cxn ang="0">
                  <a:pos x="113" y="7"/>
                </a:cxn>
                <a:cxn ang="0">
                  <a:pos x="110" y="3"/>
                </a:cxn>
                <a:cxn ang="0">
                  <a:pos x="106" y="0"/>
                </a:cxn>
                <a:cxn ang="0">
                  <a:pos x="98" y="7"/>
                </a:cxn>
                <a:cxn ang="0">
                  <a:pos x="113" y="15"/>
                </a:cxn>
              </a:cxnLst>
              <a:rect l="txL" t="txT" r="txR" b="txB"/>
              <a:pathLst>
                <a:path w="113" h="185">
                  <a:moveTo>
                    <a:pt x="113" y="15"/>
                  </a:moveTo>
                  <a:lnTo>
                    <a:pt x="98" y="7"/>
                  </a:lnTo>
                  <a:lnTo>
                    <a:pt x="0" y="177"/>
                  </a:lnTo>
                  <a:lnTo>
                    <a:pt x="15" y="185"/>
                  </a:lnTo>
                  <a:lnTo>
                    <a:pt x="113" y="15"/>
                  </a:lnTo>
                  <a:lnTo>
                    <a:pt x="113" y="15"/>
                  </a:lnTo>
                  <a:lnTo>
                    <a:pt x="113" y="15"/>
                  </a:lnTo>
                  <a:lnTo>
                    <a:pt x="113" y="7"/>
                  </a:lnTo>
                  <a:lnTo>
                    <a:pt x="110" y="3"/>
                  </a:lnTo>
                  <a:lnTo>
                    <a:pt x="106" y="0"/>
                  </a:lnTo>
                  <a:lnTo>
                    <a:pt x="98" y="7"/>
                  </a:lnTo>
                  <a:lnTo>
                    <a:pt x="113" y="15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Freeform 77"/>
            <p:cNvSpPr/>
            <p:nvPr/>
          </p:nvSpPr>
          <p:spPr>
            <a:xfrm>
              <a:off x="3392" y="2637"/>
              <a:ext cx="114" cy="186"/>
            </a:xfrm>
            <a:custGeom>
              <a:avLst/>
              <a:gdLst>
                <a:gd name="txL" fmla="*/ 0 w 114"/>
                <a:gd name="txT" fmla="*/ 0 h 186"/>
                <a:gd name="txR" fmla="*/ 114 w 114"/>
                <a:gd name="txB" fmla="*/ 186 h 186"/>
              </a:gdLst>
              <a:ahLst/>
              <a:cxnLst>
                <a:cxn ang="0">
                  <a:pos x="106" y="0"/>
                </a:cxn>
                <a:cxn ang="0">
                  <a:pos x="99" y="4"/>
                </a:cxn>
                <a:cxn ang="0">
                  <a:pos x="0" y="178"/>
                </a:cxn>
                <a:cxn ang="0">
                  <a:pos x="15" y="186"/>
                </a:cxn>
                <a:cxn ang="0">
                  <a:pos x="114" y="12"/>
                </a:cxn>
                <a:cxn ang="0">
                  <a:pos x="106" y="0"/>
                </a:cxn>
                <a:cxn ang="0">
                  <a:pos x="114" y="12"/>
                </a:cxn>
                <a:cxn ang="0">
                  <a:pos x="114" y="8"/>
                </a:cxn>
                <a:cxn ang="0">
                  <a:pos x="110" y="4"/>
                </a:cxn>
                <a:cxn ang="0">
                  <a:pos x="102" y="0"/>
                </a:cxn>
                <a:cxn ang="0">
                  <a:pos x="99" y="4"/>
                </a:cxn>
                <a:cxn ang="0">
                  <a:pos x="106" y="0"/>
                </a:cxn>
              </a:cxnLst>
              <a:rect l="txL" t="txT" r="txR" b="txB"/>
              <a:pathLst>
                <a:path w="114" h="186">
                  <a:moveTo>
                    <a:pt x="106" y="0"/>
                  </a:moveTo>
                  <a:lnTo>
                    <a:pt x="99" y="4"/>
                  </a:lnTo>
                  <a:lnTo>
                    <a:pt x="0" y="178"/>
                  </a:lnTo>
                  <a:lnTo>
                    <a:pt x="15" y="186"/>
                  </a:lnTo>
                  <a:lnTo>
                    <a:pt x="114" y="12"/>
                  </a:lnTo>
                  <a:lnTo>
                    <a:pt x="106" y="0"/>
                  </a:lnTo>
                  <a:lnTo>
                    <a:pt x="114" y="12"/>
                  </a:lnTo>
                  <a:lnTo>
                    <a:pt x="114" y="8"/>
                  </a:lnTo>
                  <a:lnTo>
                    <a:pt x="110" y="4"/>
                  </a:lnTo>
                  <a:lnTo>
                    <a:pt x="102" y="0"/>
                  </a:lnTo>
                  <a:lnTo>
                    <a:pt x="99" y="4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Freeform 78"/>
            <p:cNvSpPr/>
            <p:nvPr/>
          </p:nvSpPr>
          <p:spPr>
            <a:xfrm>
              <a:off x="3498" y="2637"/>
              <a:ext cx="205" cy="15"/>
            </a:xfrm>
            <a:custGeom>
              <a:avLst/>
              <a:gdLst>
                <a:gd name="txL" fmla="*/ 0 w 205"/>
                <a:gd name="txT" fmla="*/ 0 h 15"/>
                <a:gd name="txR" fmla="*/ 205 w 205"/>
                <a:gd name="txB" fmla="*/ 15 h 15"/>
              </a:gdLst>
              <a:ahLst/>
              <a:cxnLst>
                <a:cxn ang="0">
                  <a:pos x="197" y="15"/>
                </a:cxn>
                <a:cxn ang="0">
                  <a:pos x="197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197" y="15"/>
                </a:cxn>
                <a:cxn ang="0">
                  <a:pos x="197" y="15"/>
                </a:cxn>
                <a:cxn ang="0">
                  <a:pos x="197" y="15"/>
                </a:cxn>
                <a:cxn ang="0">
                  <a:pos x="201" y="15"/>
                </a:cxn>
                <a:cxn ang="0">
                  <a:pos x="205" y="8"/>
                </a:cxn>
                <a:cxn ang="0">
                  <a:pos x="201" y="4"/>
                </a:cxn>
                <a:cxn ang="0">
                  <a:pos x="197" y="0"/>
                </a:cxn>
                <a:cxn ang="0">
                  <a:pos x="197" y="15"/>
                </a:cxn>
              </a:cxnLst>
              <a:rect l="txL" t="txT" r="txR" b="txB"/>
              <a:pathLst>
                <a:path w="205" h="15">
                  <a:moveTo>
                    <a:pt x="197" y="15"/>
                  </a:moveTo>
                  <a:lnTo>
                    <a:pt x="197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97" y="15"/>
                  </a:lnTo>
                  <a:lnTo>
                    <a:pt x="197" y="15"/>
                  </a:lnTo>
                  <a:lnTo>
                    <a:pt x="197" y="15"/>
                  </a:lnTo>
                  <a:lnTo>
                    <a:pt x="201" y="15"/>
                  </a:lnTo>
                  <a:lnTo>
                    <a:pt x="205" y="8"/>
                  </a:lnTo>
                  <a:lnTo>
                    <a:pt x="201" y="4"/>
                  </a:lnTo>
                  <a:lnTo>
                    <a:pt x="197" y="0"/>
                  </a:lnTo>
                  <a:lnTo>
                    <a:pt x="197" y="15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Freeform 79"/>
            <p:cNvSpPr/>
            <p:nvPr/>
          </p:nvSpPr>
          <p:spPr>
            <a:xfrm>
              <a:off x="3695" y="2637"/>
              <a:ext cx="204" cy="15"/>
            </a:xfrm>
            <a:custGeom>
              <a:avLst/>
              <a:gdLst>
                <a:gd name="txL" fmla="*/ 0 w 204"/>
                <a:gd name="txT" fmla="*/ 0 h 15"/>
                <a:gd name="txR" fmla="*/ 204 w 204"/>
                <a:gd name="txB" fmla="*/ 15 h 15"/>
              </a:gdLst>
              <a:ahLst/>
              <a:cxnLst>
                <a:cxn ang="0">
                  <a:pos x="204" y="4"/>
                </a:cxn>
                <a:cxn ang="0">
                  <a:pos x="197" y="0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197" y="15"/>
                </a:cxn>
                <a:cxn ang="0">
                  <a:pos x="204" y="4"/>
                </a:cxn>
                <a:cxn ang="0">
                  <a:pos x="197" y="15"/>
                </a:cxn>
                <a:cxn ang="0">
                  <a:pos x="200" y="15"/>
                </a:cxn>
                <a:cxn ang="0">
                  <a:pos x="204" y="8"/>
                </a:cxn>
                <a:cxn ang="0">
                  <a:pos x="200" y="4"/>
                </a:cxn>
                <a:cxn ang="0">
                  <a:pos x="197" y="0"/>
                </a:cxn>
                <a:cxn ang="0">
                  <a:pos x="204" y="4"/>
                </a:cxn>
              </a:cxnLst>
              <a:rect l="txL" t="txT" r="txR" b="txB"/>
              <a:pathLst>
                <a:path w="204" h="15">
                  <a:moveTo>
                    <a:pt x="204" y="4"/>
                  </a:moveTo>
                  <a:lnTo>
                    <a:pt x="197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197" y="15"/>
                  </a:lnTo>
                  <a:lnTo>
                    <a:pt x="204" y="4"/>
                  </a:lnTo>
                  <a:lnTo>
                    <a:pt x="197" y="15"/>
                  </a:lnTo>
                  <a:lnTo>
                    <a:pt x="200" y="15"/>
                  </a:lnTo>
                  <a:lnTo>
                    <a:pt x="204" y="8"/>
                  </a:lnTo>
                  <a:lnTo>
                    <a:pt x="200" y="4"/>
                  </a:lnTo>
                  <a:lnTo>
                    <a:pt x="197" y="0"/>
                  </a:lnTo>
                  <a:lnTo>
                    <a:pt x="204" y="4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Freeform 80"/>
            <p:cNvSpPr/>
            <p:nvPr/>
          </p:nvSpPr>
          <p:spPr>
            <a:xfrm>
              <a:off x="3884" y="2641"/>
              <a:ext cx="114" cy="185"/>
            </a:xfrm>
            <a:custGeom>
              <a:avLst/>
              <a:gdLst>
                <a:gd name="txL" fmla="*/ 0 w 114"/>
                <a:gd name="txT" fmla="*/ 0 h 185"/>
                <a:gd name="txR" fmla="*/ 114 w 114"/>
                <a:gd name="txB" fmla="*/ 185 h 185"/>
              </a:gdLst>
              <a:ahLst/>
              <a:cxnLst>
                <a:cxn ang="0">
                  <a:pos x="98" y="182"/>
                </a:cxn>
                <a:cxn ang="0">
                  <a:pos x="114" y="174"/>
                </a:cxn>
                <a:cxn ang="0">
                  <a:pos x="15" y="0"/>
                </a:cxn>
                <a:cxn ang="0">
                  <a:pos x="0" y="8"/>
                </a:cxn>
                <a:cxn ang="0">
                  <a:pos x="98" y="182"/>
                </a:cxn>
                <a:cxn ang="0">
                  <a:pos x="98" y="182"/>
                </a:cxn>
                <a:cxn ang="0">
                  <a:pos x="98" y="182"/>
                </a:cxn>
                <a:cxn ang="0">
                  <a:pos x="102" y="185"/>
                </a:cxn>
                <a:cxn ang="0">
                  <a:pos x="110" y="182"/>
                </a:cxn>
                <a:cxn ang="0">
                  <a:pos x="114" y="178"/>
                </a:cxn>
                <a:cxn ang="0">
                  <a:pos x="114" y="174"/>
                </a:cxn>
                <a:cxn ang="0">
                  <a:pos x="98" y="182"/>
                </a:cxn>
              </a:cxnLst>
              <a:rect l="txL" t="txT" r="txR" b="txB"/>
              <a:pathLst>
                <a:path w="114" h="185">
                  <a:moveTo>
                    <a:pt x="98" y="182"/>
                  </a:moveTo>
                  <a:lnTo>
                    <a:pt x="114" y="174"/>
                  </a:lnTo>
                  <a:lnTo>
                    <a:pt x="15" y="0"/>
                  </a:lnTo>
                  <a:lnTo>
                    <a:pt x="0" y="8"/>
                  </a:lnTo>
                  <a:lnTo>
                    <a:pt x="98" y="182"/>
                  </a:lnTo>
                  <a:lnTo>
                    <a:pt x="98" y="182"/>
                  </a:lnTo>
                  <a:lnTo>
                    <a:pt x="98" y="182"/>
                  </a:lnTo>
                  <a:lnTo>
                    <a:pt x="102" y="185"/>
                  </a:lnTo>
                  <a:lnTo>
                    <a:pt x="110" y="182"/>
                  </a:lnTo>
                  <a:lnTo>
                    <a:pt x="114" y="178"/>
                  </a:lnTo>
                  <a:lnTo>
                    <a:pt x="114" y="174"/>
                  </a:lnTo>
                  <a:lnTo>
                    <a:pt x="98" y="182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Freeform 81"/>
            <p:cNvSpPr/>
            <p:nvPr/>
          </p:nvSpPr>
          <p:spPr>
            <a:xfrm>
              <a:off x="3982" y="2815"/>
              <a:ext cx="114" cy="182"/>
            </a:xfrm>
            <a:custGeom>
              <a:avLst/>
              <a:gdLst>
                <a:gd name="txL" fmla="*/ 0 w 114"/>
                <a:gd name="txT" fmla="*/ 0 h 182"/>
                <a:gd name="txR" fmla="*/ 114 w 114"/>
                <a:gd name="txB" fmla="*/ 182 h 182"/>
              </a:gdLst>
              <a:ahLst/>
              <a:cxnLst>
                <a:cxn ang="0">
                  <a:pos x="110" y="178"/>
                </a:cxn>
                <a:cxn ang="0">
                  <a:pos x="110" y="170"/>
                </a:cxn>
                <a:cxn ang="0">
                  <a:pos x="16" y="0"/>
                </a:cxn>
                <a:cxn ang="0">
                  <a:pos x="0" y="8"/>
                </a:cxn>
                <a:cxn ang="0">
                  <a:pos x="99" y="178"/>
                </a:cxn>
                <a:cxn ang="0">
                  <a:pos x="110" y="178"/>
                </a:cxn>
                <a:cxn ang="0">
                  <a:pos x="99" y="178"/>
                </a:cxn>
                <a:cxn ang="0">
                  <a:pos x="103" y="182"/>
                </a:cxn>
                <a:cxn ang="0">
                  <a:pos x="110" y="178"/>
                </a:cxn>
                <a:cxn ang="0">
                  <a:pos x="114" y="174"/>
                </a:cxn>
                <a:cxn ang="0">
                  <a:pos x="110" y="170"/>
                </a:cxn>
                <a:cxn ang="0">
                  <a:pos x="110" y="178"/>
                </a:cxn>
              </a:cxnLst>
              <a:rect l="txL" t="txT" r="txR" b="txB"/>
              <a:pathLst>
                <a:path w="114" h="182">
                  <a:moveTo>
                    <a:pt x="110" y="178"/>
                  </a:moveTo>
                  <a:lnTo>
                    <a:pt x="110" y="17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99" y="178"/>
                  </a:lnTo>
                  <a:lnTo>
                    <a:pt x="110" y="178"/>
                  </a:lnTo>
                  <a:lnTo>
                    <a:pt x="99" y="178"/>
                  </a:lnTo>
                  <a:lnTo>
                    <a:pt x="103" y="182"/>
                  </a:lnTo>
                  <a:lnTo>
                    <a:pt x="110" y="178"/>
                  </a:lnTo>
                  <a:lnTo>
                    <a:pt x="114" y="174"/>
                  </a:lnTo>
                  <a:lnTo>
                    <a:pt x="110" y="170"/>
                  </a:lnTo>
                  <a:lnTo>
                    <a:pt x="110" y="178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Freeform 82"/>
            <p:cNvSpPr/>
            <p:nvPr/>
          </p:nvSpPr>
          <p:spPr>
            <a:xfrm>
              <a:off x="3982" y="2985"/>
              <a:ext cx="110" cy="182"/>
            </a:xfrm>
            <a:custGeom>
              <a:avLst/>
              <a:gdLst>
                <a:gd name="txL" fmla="*/ 0 w 110"/>
                <a:gd name="txT" fmla="*/ 0 h 182"/>
                <a:gd name="txR" fmla="*/ 110 w 110"/>
                <a:gd name="txB" fmla="*/ 182 h 182"/>
              </a:gdLst>
              <a:ahLst/>
              <a:cxnLst>
                <a:cxn ang="0">
                  <a:pos x="0" y="171"/>
                </a:cxn>
                <a:cxn ang="0">
                  <a:pos x="16" y="178"/>
                </a:cxn>
                <a:cxn ang="0">
                  <a:pos x="110" y="8"/>
                </a:cxn>
                <a:cxn ang="0">
                  <a:pos x="99" y="0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0" y="175"/>
                </a:cxn>
                <a:cxn ang="0">
                  <a:pos x="4" y="182"/>
                </a:cxn>
                <a:cxn ang="0">
                  <a:pos x="8" y="182"/>
                </a:cxn>
                <a:cxn ang="0">
                  <a:pos x="16" y="178"/>
                </a:cxn>
                <a:cxn ang="0">
                  <a:pos x="0" y="171"/>
                </a:cxn>
              </a:cxnLst>
              <a:rect l="txL" t="txT" r="txR" b="txB"/>
              <a:pathLst>
                <a:path w="110" h="182">
                  <a:moveTo>
                    <a:pt x="0" y="171"/>
                  </a:moveTo>
                  <a:lnTo>
                    <a:pt x="16" y="178"/>
                  </a:lnTo>
                  <a:lnTo>
                    <a:pt x="110" y="8"/>
                  </a:lnTo>
                  <a:lnTo>
                    <a:pt x="99" y="0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4" y="182"/>
                  </a:lnTo>
                  <a:lnTo>
                    <a:pt x="8" y="182"/>
                  </a:lnTo>
                  <a:lnTo>
                    <a:pt x="16" y="178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Freeform 83"/>
            <p:cNvSpPr/>
            <p:nvPr/>
          </p:nvSpPr>
          <p:spPr>
            <a:xfrm>
              <a:off x="3884" y="3156"/>
              <a:ext cx="114" cy="182"/>
            </a:xfrm>
            <a:custGeom>
              <a:avLst/>
              <a:gdLst>
                <a:gd name="txL" fmla="*/ 0 w 114"/>
                <a:gd name="txT" fmla="*/ 0 h 182"/>
                <a:gd name="txR" fmla="*/ 114 w 114"/>
                <a:gd name="txB" fmla="*/ 182 h 182"/>
              </a:gdLst>
              <a:ahLst/>
              <a:cxnLst>
                <a:cxn ang="0">
                  <a:pos x="8" y="182"/>
                </a:cxn>
                <a:cxn ang="0">
                  <a:pos x="15" y="178"/>
                </a:cxn>
                <a:cxn ang="0">
                  <a:pos x="114" y="7"/>
                </a:cxn>
                <a:cxn ang="0">
                  <a:pos x="98" y="0"/>
                </a:cxn>
                <a:cxn ang="0">
                  <a:pos x="0" y="170"/>
                </a:cxn>
                <a:cxn ang="0">
                  <a:pos x="8" y="182"/>
                </a:cxn>
                <a:cxn ang="0">
                  <a:pos x="0" y="170"/>
                </a:cxn>
                <a:cxn ang="0">
                  <a:pos x="0" y="178"/>
                </a:cxn>
                <a:cxn ang="0">
                  <a:pos x="4" y="182"/>
                </a:cxn>
                <a:cxn ang="0">
                  <a:pos x="8" y="182"/>
                </a:cxn>
                <a:cxn ang="0">
                  <a:pos x="15" y="178"/>
                </a:cxn>
                <a:cxn ang="0">
                  <a:pos x="8" y="182"/>
                </a:cxn>
              </a:cxnLst>
              <a:rect l="txL" t="txT" r="txR" b="txB"/>
              <a:pathLst>
                <a:path w="114" h="182">
                  <a:moveTo>
                    <a:pt x="8" y="182"/>
                  </a:moveTo>
                  <a:lnTo>
                    <a:pt x="15" y="178"/>
                  </a:lnTo>
                  <a:lnTo>
                    <a:pt x="114" y="7"/>
                  </a:lnTo>
                  <a:lnTo>
                    <a:pt x="98" y="0"/>
                  </a:lnTo>
                  <a:lnTo>
                    <a:pt x="0" y="170"/>
                  </a:lnTo>
                  <a:lnTo>
                    <a:pt x="8" y="182"/>
                  </a:lnTo>
                  <a:lnTo>
                    <a:pt x="0" y="170"/>
                  </a:lnTo>
                  <a:lnTo>
                    <a:pt x="0" y="178"/>
                  </a:lnTo>
                  <a:lnTo>
                    <a:pt x="4" y="182"/>
                  </a:lnTo>
                  <a:lnTo>
                    <a:pt x="8" y="182"/>
                  </a:lnTo>
                  <a:lnTo>
                    <a:pt x="15" y="178"/>
                  </a:lnTo>
                  <a:lnTo>
                    <a:pt x="8" y="182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Freeform 84"/>
            <p:cNvSpPr/>
            <p:nvPr/>
          </p:nvSpPr>
          <p:spPr>
            <a:xfrm>
              <a:off x="3687" y="3322"/>
              <a:ext cx="205" cy="16"/>
            </a:xfrm>
            <a:custGeom>
              <a:avLst/>
              <a:gdLst>
                <a:gd name="txL" fmla="*/ 0 w 205"/>
                <a:gd name="txT" fmla="*/ 0 h 16"/>
                <a:gd name="txR" fmla="*/ 205 w 205"/>
                <a:gd name="txB" fmla="*/ 16 h 16"/>
              </a:gdLst>
              <a:ahLst/>
              <a:cxnLst>
                <a:cxn ang="0">
                  <a:pos x="8" y="0"/>
                </a:cxn>
                <a:cxn ang="0">
                  <a:pos x="8" y="16"/>
                </a:cxn>
                <a:cxn ang="0">
                  <a:pos x="205" y="16"/>
                </a:cxn>
                <a:cxn ang="0">
                  <a:pos x="205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8" y="16"/>
                </a:cxn>
                <a:cxn ang="0">
                  <a:pos x="8" y="0"/>
                </a:cxn>
              </a:cxnLst>
              <a:rect l="txL" t="txT" r="txR" b="txB"/>
              <a:pathLst>
                <a:path w="205" h="16">
                  <a:moveTo>
                    <a:pt x="8" y="0"/>
                  </a:moveTo>
                  <a:lnTo>
                    <a:pt x="8" y="16"/>
                  </a:lnTo>
                  <a:lnTo>
                    <a:pt x="205" y="16"/>
                  </a:lnTo>
                  <a:lnTo>
                    <a:pt x="20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8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Freeform 85"/>
            <p:cNvSpPr/>
            <p:nvPr/>
          </p:nvSpPr>
          <p:spPr>
            <a:xfrm>
              <a:off x="3491" y="3322"/>
              <a:ext cx="204" cy="16"/>
            </a:xfrm>
            <a:custGeom>
              <a:avLst/>
              <a:gdLst>
                <a:gd name="txL" fmla="*/ 0 w 204"/>
                <a:gd name="txT" fmla="*/ 0 h 16"/>
                <a:gd name="txR" fmla="*/ 204 w 204"/>
                <a:gd name="txB" fmla="*/ 16 h 16"/>
              </a:gdLst>
              <a:ahLst/>
              <a:cxnLst>
                <a:cxn ang="0">
                  <a:pos x="0" y="12"/>
                </a:cxn>
                <a:cxn ang="0">
                  <a:pos x="7" y="16"/>
                </a:cxn>
                <a:cxn ang="0">
                  <a:pos x="204" y="16"/>
                </a:cxn>
                <a:cxn ang="0">
                  <a:pos x="204" y="0"/>
                </a:cxn>
                <a:cxn ang="0">
                  <a:pos x="7" y="0"/>
                </a:cxn>
                <a:cxn ang="0">
                  <a:pos x="0" y="12"/>
                </a:cxn>
                <a:cxn ang="0">
                  <a:pos x="7" y="0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0" y="12"/>
                </a:cxn>
                <a:cxn ang="0">
                  <a:pos x="7" y="16"/>
                </a:cxn>
                <a:cxn ang="0">
                  <a:pos x="0" y="12"/>
                </a:cxn>
              </a:cxnLst>
              <a:rect l="txL" t="txT" r="txR" b="txB"/>
              <a:pathLst>
                <a:path w="204" h="16">
                  <a:moveTo>
                    <a:pt x="0" y="12"/>
                  </a:moveTo>
                  <a:lnTo>
                    <a:pt x="7" y="16"/>
                  </a:lnTo>
                  <a:lnTo>
                    <a:pt x="204" y="16"/>
                  </a:lnTo>
                  <a:lnTo>
                    <a:pt x="204" y="0"/>
                  </a:lnTo>
                  <a:lnTo>
                    <a:pt x="7" y="0"/>
                  </a:lnTo>
                  <a:lnTo>
                    <a:pt x="0" y="12"/>
                  </a:lnTo>
                  <a:lnTo>
                    <a:pt x="7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7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Freeform 86"/>
            <p:cNvSpPr/>
            <p:nvPr/>
          </p:nvSpPr>
          <p:spPr>
            <a:xfrm>
              <a:off x="3392" y="3152"/>
              <a:ext cx="114" cy="182"/>
            </a:xfrm>
            <a:custGeom>
              <a:avLst/>
              <a:gdLst>
                <a:gd name="txL" fmla="*/ 0 w 114"/>
                <a:gd name="txT" fmla="*/ 0 h 182"/>
                <a:gd name="txR" fmla="*/ 114 w 114"/>
                <a:gd name="txB" fmla="*/ 182 h 182"/>
              </a:gdLst>
              <a:ahLst/>
              <a:cxnLst>
                <a:cxn ang="0">
                  <a:pos x="15" y="4"/>
                </a:cxn>
                <a:cxn ang="0">
                  <a:pos x="0" y="11"/>
                </a:cxn>
                <a:cxn ang="0">
                  <a:pos x="99" y="182"/>
                </a:cxn>
                <a:cxn ang="0">
                  <a:pos x="114" y="174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11"/>
                </a:cxn>
                <a:cxn ang="0">
                  <a:pos x="15" y="4"/>
                </a:cxn>
              </a:cxnLst>
              <a:rect l="txL" t="txT" r="txR" b="txB"/>
              <a:pathLst>
                <a:path w="114" h="182">
                  <a:moveTo>
                    <a:pt x="15" y="4"/>
                  </a:moveTo>
                  <a:lnTo>
                    <a:pt x="0" y="11"/>
                  </a:lnTo>
                  <a:lnTo>
                    <a:pt x="99" y="182"/>
                  </a:lnTo>
                  <a:lnTo>
                    <a:pt x="114" y="17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15" y="4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Freeform 87"/>
            <p:cNvSpPr/>
            <p:nvPr/>
          </p:nvSpPr>
          <p:spPr>
            <a:xfrm>
              <a:off x="3294" y="2982"/>
              <a:ext cx="113" cy="181"/>
            </a:xfrm>
            <a:custGeom>
              <a:avLst/>
              <a:gdLst>
                <a:gd name="txL" fmla="*/ 0 w 113"/>
                <a:gd name="txT" fmla="*/ 0 h 181"/>
                <a:gd name="txR" fmla="*/ 113 w 113"/>
                <a:gd name="txB" fmla="*/ 181 h 181"/>
              </a:gdLst>
              <a:ahLst/>
              <a:cxnLst>
                <a:cxn ang="0">
                  <a:pos x="0" y="3"/>
                </a:cxn>
                <a:cxn ang="0">
                  <a:pos x="0" y="11"/>
                </a:cxn>
                <a:cxn ang="0">
                  <a:pos x="98" y="181"/>
                </a:cxn>
                <a:cxn ang="0">
                  <a:pos x="113" y="174"/>
                </a:cxn>
                <a:cxn ang="0">
                  <a:pos x="15" y="3"/>
                </a:cxn>
                <a:cxn ang="0">
                  <a:pos x="0" y="3"/>
                </a:cxn>
                <a:cxn ang="0">
                  <a:pos x="15" y="3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11"/>
                </a:cxn>
                <a:cxn ang="0">
                  <a:pos x="0" y="3"/>
                </a:cxn>
              </a:cxnLst>
              <a:rect l="txL" t="txT" r="txR" b="txB"/>
              <a:pathLst>
                <a:path w="113" h="181">
                  <a:moveTo>
                    <a:pt x="0" y="3"/>
                  </a:moveTo>
                  <a:lnTo>
                    <a:pt x="0" y="11"/>
                  </a:lnTo>
                  <a:lnTo>
                    <a:pt x="98" y="181"/>
                  </a:lnTo>
                  <a:lnTo>
                    <a:pt x="113" y="174"/>
                  </a:lnTo>
                  <a:lnTo>
                    <a:pt x="15" y="3"/>
                  </a:lnTo>
                  <a:lnTo>
                    <a:pt x="0" y="3"/>
                  </a:lnTo>
                  <a:lnTo>
                    <a:pt x="15" y="3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1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1F1A17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Group 88"/>
          <p:cNvGrpSpPr/>
          <p:nvPr/>
        </p:nvGrpSpPr>
        <p:grpSpPr>
          <a:xfrm>
            <a:off x="4781550" y="1495425"/>
            <a:ext cx="4114800" cy="4572000"/>
            <a:chOff x="3012" y="942"/>
            <a:chExt cx="2592" cy="2880"/>
          </a:xfrm>
        </p:grpSpPr>
        <p:sp>
          <p:nvSpPr>
            <p:cNvPr id="5232" name="Line 89"/>
            <p:cNvSpPr/>
            <p:nvPr/>
          </p:nvSpPr>
          <p:spPr>
            <a:xfrm>
              <a:off x="4338" y="2374"/>
              <a:ext cx="1050" cy="105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3" name="Line 90"/>
            <p:cNvSpPr/>
            <p:nvPr/>
          </p:nvSpPr>
          <p:spPr>
            <a:xfrm flipV="1">
              <a:off x="4338" y="942"/>
              <a:ext cx="0" cy="28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4" name="Line 91"/>
            <p:cNvSpPr/>
            <p:nvPr/>
          </p:nvSpPr>
          <p:spPr>
            <a:xfrm>
              <a:off x="3012" y="2382"/>
              <a:ext cx="259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92"/>
          <p:cNvGrpSpPr/>
          <p:nvPr/>
        </p:nvGrpSpPr>
        <p:grpSpPr>
          <a:xfrm>
            <a:off x="6143625" y="4210050"/>
            <a:ext cx="2276475" cy="1104900"/>
            <a:chOff x="3870" y="2652"/>
            <a:chExt cx="1434" cy="696"/>
          </a:xfrm>
        </p:grpSpPr>
        <p:sp>
          <p:nvSpPr>
            <p:cNvPr id="5229" name="Line 93"/>
            <p:cNvSpPr/>
            <p:nvPr/>
          </p:nvSpPr>
          <p:spPr>
            <a:xfrm>
              <a:off x="3888" y="3348"/>
              <a:ext cx="141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0" name="Line 94"/>
            <p:cNvSpPr/>
            <p:nvPr/>
          </p:nvSpPr>
          <p:spPr>
            <a:xfrm>
              <a:off x="3870" y="2652"/>
              <a:ext cx="7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1" name="Line 95"/>
            <p:cNvSpPr/>
            <p:nvPr/>
          </p:nvSpPr>
          <p:spPr>
            <a:xfrm>
              <a:off x="4236" y="3000"/>
              <a:ext cx="72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" name="Group 96"/>
          <p:cNvGrpSpPr/>
          <p:nvPr/>
        </p:nvGrpSpPr>
        <p:grpSpPr>
          <a:xfrm>
            <a:off x="7334250" y="3063875"/>
            <a:ext cx="1085850" cy="2260600"/>
            <a:chOff x="4620" y="1930"/>
            <a:chExt cx="684" cy="1424"/>
          </a:xfrm>
        </p:grpSpPr>
        <p:sp>
          <p:nvSpPr>
            <p:cNvPr id="5226" name="Line 97"/>
            <p:cNvSpPr/>
            <p:nvPr/>
          </p:nvSpPr>
          <p:spPr>
            <a:xfrm>
              <a:off x="5304" y="1944"/>
              <a:ext cx="0" cy="141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7" name="Line 98"/>
            <p:cNvSpPr/>
            <p:nvPr/>
          </p:nvSpPr>
          <p:spPr>
            <a:xfrm>
              <a:off x="4620" y="1944"/>
              <a:ext cx="0" cy="7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8" name="Line 99"/>
            <p:cNvSpPr/>
            <p:nvPr/>
          </p:nvSpPr>
          <p:spPr>
            <a:xfrm>
              <a:off x="4966" y="1930"/>
              <a:ext cx="0" cy="10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100"/>
          <p:cNvGrpSpPr/>
          <p:nvPr/>
        </p:nvGrpSpPr>
        <p:grpSpPr>
          <a:xfrm>
            <a:off x="5019675" y="2257425"/>
            <a:ext cx="1685925" cy="3305175"/>
            <a:chOff x="3162" y="1422"/>
            <a:chExt cx="1062" cy="2082"/>
          </a:xfrm>
        </p:grpSpPr>
        <p:sp>
          <p:nvSpPr>
            <p:cNvPr id="5223" name="Line 101"/>
            <p:cNvSpPr/>
            <p:nvPr/>
          </p:nvSpPr>
          <p:spPr>
            <a:xfrm flipV="1">
              <a:off x="3684" y="1422"/>
              <a:ext cx="0" cy="63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4" name="Line 102"/>
            <p:cNvSpPr/>
            <p:nvPr/>
          </p:nvSpPr>
          <p:spPr>
            <a:xfrm>
              <a:off x="3684" y="2544"/>
              <a:ext cx="0" cy="96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225" name="Line 103"/>
            <p:cNvSpPr/>
            <p:nvPr/>
          </p:nvSpPr>
          <p:spPr>
            <a:xfrm>
              <a:off x="3162" y="3000"/>
              <a:ext cx="1062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18" name="Group 104"/>
          <p:cNvGrpSpPr/>
          <p:nvPr/>
        </p:nvGrpSpPr>
        <p:grpSpPr>
          <a:xfrm>
            <a:off x="5191125" y="2476500"/>
            <a:ext cx="1323975" cy="635000"/>
            <a:chOff x="3270" y="1560"/>
            <a:chExt cx="834" cy="400"/>
          </a:xfrm>
        </p:grpSpPr>
        <p:sp>
          <p:nvSpPr>
            <p:cNvPr id="5217" name="Line 105"/>
            <p:cNvSpPr/>
            <p:nvPr/>
          </p:nvSpPr>
          <p:spPr>
            <a:xfrm>
              <a:off x="3294" y="1572"/>
              <a:ext cx="798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8" name="Line 106"/>
            <p:cNvSpPr/>
            <p:nvPr/>
          </p:nvSpPr>
          <p:spPr>
            <a:xfrm>
              <a:off x="4086" y="1572"/>
              <a:ext cx="0" cy="37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9" name="Line 107"/>
            <p:cNvSpPr/>
            <p:nvPr/>
          </p:nvSpPr>
          <p:spPr>
            <a:xfrm>
              <a:off x="3874" y="1582"/>
              <a:ext cx="0" cy="37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0" name="Line 108"/>
            <p:cNvSpPr/>
            <p:nvPr/>
          </p:nvSpPr>
          <p:spPr>
            <a:xfrm>
              <a:off x="3488" y="1580"/>
              <a:ext cx="0" cy="37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1" name="Line 109"/>
            <p:cNvSpPr/>
            <p:nvPr/>
          </p:nvSpPr>
          <p:spPr>
            <a:xfrm>
              <a:off x="3288" y="1560"/>
              <a:ext cx="0" cy="37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2" name="Line 110"/>
            <p:cNvSpPr/>
            <p:nvPr/>
          </p:nvSpPr>
          <p:spPr>
            <a:xfrm>
              <a:off x="3270" y="1950"/>
              <a:ext cx="83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9" name="Group 111"/>
          <p:cNvGrpSpPr/>
          <p:nvPr/>
        </p:nvGrpSpPr>
        <p:grpSpPr>
          <a:xfrm>
            <a:off x="7302500" y="2482850"/>
            <a:ext cx="1114425" cy="619125"/>
            <a:chOff x="4600" y="1564"/>
            <a:chExt cx="702" cy="390"/>
          </a:xfrm>
        </p:grpSpPr>
        <p:sp>
          <p:nvSpPr>
            <p:cNvPr id="5212" name="Line 112"/>
            <p:cNvSpPr/>
            <p:nvPr/>
          </p:nvSpPr>
          <p:spPr>
            <a:xfrm>
              <a:off x="4612" y="1570"/>
              <a:ext cx="69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3" name="Line 113"/>
            <p:cNvSpPr/>
            <p:nvPr/>
          </p:nvSpPr>
          <p:spPr>
            <a:xfrm>
              <a:off x="4618" y="1564"/>
              <a:ext cx="0" cy="37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4" name="Line 114"/>
            <p:cNvSpPr/>
            <p:nvPr/>
          </p:nvSpPr>
          <p:spPr>
            <a:xfrm>
              <a:off x="4960" y="1576"/>
              <a:ext cx="0" cy="37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5" name="Line 115"/>
            <p:cNvSpPr/>
            <p:nvPr/>
          </p:nvSpPr>
          <p:spPr>
            <a:xfrm>
              <a:off x="5294" y="1574"/>
              <a:ext cx="0" cy="37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6" name="Line 116"/>
            <p:cNvSpPr/>
            <p:nvPr/>
          </p:nvSpPr>
          <p:spPr>
            <a:xfrm>
              <a:off x="4600" y="1936"/>
              <a:ext cx="69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0" name="Group 117"/>
          <p:cNvGrpSpPr/>
          <p:nvPr/>
        </p:nvGrpSpPr>
        <p:grpSpPr>
          <a:xfrm>
            <a:off x="5219700" y="3060700"/>
            <a:ext cx="1263650" cy="2254250"/>
            <a:chOff x="3288" y="1928"/>
            <a:chExt cx="796" cy="1420"/>
          </a:xfrm>
        </p:grpSpPr>
        <p:sp>
          <p:nvSpPr>
            <p:cNvPr id="5208" name="Line 118"/>
            <p:cNvSpPr/>
            <p:nvPr/>
          </p:nvSpPr>
          <p:spPr>
            <a:xfrm flipV="1">
              <a:off x="3288" y="1938"/>
              <a:ext cx="0" cy="10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9" name="Line 119"/>
            <p:cNvSpPr/>
            <p:nvPr/>
          </p:nvSpPr>
          <p:spPr>
            <a:xfrm flipV="1">
              <a:off x="4084" y="1936"/>
              <a:ext cx="0" cy="105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0" name="Line 120"/>
            <p:cNvSpPr/>
            <p:nvPr/>
          </p:nvSpPr>
          <p:spPr>
            <a:xfrm flipV="1">
              <a:off x="3494" y="1928"/>
              <a:ext cx="0" cy="141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1" name="Line 121"/>
            <p:cNvSpPr/>
            <p:nvPr/>
          </p:nvSpPr>
          <p:spPr>
            <a:xfrm flipV="1">
              <a:off x="3870" y="1938"/>
              <a:ext cx="0" cy="141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" name="Group 122"/>
          <p:cNvGrpSpPr/>
          <p:nvPr/>
        </p:nvGrpSpPr>
        <p:grpSpPr>
          <a:xfrm>
            <a:off x="6477000" y="2495550"/>
            <a:ext cx="901700" cy="587375"/>
            <a:chOff x="4080" y="1572"/>
            <a:chExt cx="568" cy="370"/>
          </a:xfrm>
        </p:grpSpPr>
        <p:sp>
          <p:nvSpPr>
            <p:cNvPr id="5206" name="Line 123"/>
            <p:cNvSpPr/>
            <p:nvPr/>
          </p:nvSpPr>
          <p:spPr>
            <a:xfrm>
              <a:off x="4080" y="1572"/>
              <a:ext cx="5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7" name="Line 124"/>
            <p:cNvSpPr/>
            <p:nvPr/>
          </p:nvSpPr>
          <p:spPr>
            <a:xfrm>
              <a:off x="4096" y="1942"/>
              <a:ext cx="5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2" name="Group 125"/>
          <p:cNvGrpSpPr/>
          <p:nvPr/>
        </p:nvGrpSpPr>
        <p:grpSpPr>
          <a:xfrm>
            <a:off x="1839913" y="3236913"/>
            <a:ext cx="471487" cy="1076325"/>
            <a:chOff x="1159" y="2039"/>
            <a:chExt cx="297" cy="678"/>
          </a:xfrm>
        </p:grpSpPr>
        <p:sp>
          <p:nvSpPr>
            <p:cNvPr id="5203" name="Text Box 126"/>
            <p:cNvSpPr txBox="1"/>
            <p:nvPr/>
          </p:nvSpPr>
          <p:spPr>
            <a:xfrm>
              <a:off x="1233" y="2039"/>
              <a:ext cx="22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204" name="Text Box 127"/>
            <p:cNvSpPr txBox="1"/>
            <p:nvPr/>
          </p:nvSpPr>
          <p:spPr>
            <a:xfrm>
              <a:off x="1159" y="2467"/>
              <a:ext cx="22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5205" name="Line 128"/>
            <p:cNvSpPr/>
            <p:nvPr/>
          </p:nvSpPr>
          <p:spPr>
            <a:xfrm>
              <a:off x="1280" y="2277"/>
              <a:ext cx="0" cy="25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" name="Group 129"/>
          <p:cNvGrpSpPr/>
          <p:nvPr/>
        </p:nvGrpSpPr>
        <p:grpSpPr>
          <a:xfrm>
            <a:off x="5210175" y="2101850"/>
            <a:ext cx="615950" cy="457200"/>
            <a:chOff x="3282" y="1324"/>
            <a:chExt cx="388" cy="288"/>
          </a:xfrm>
        </p:grpSpPr>
        <p:sp>
          <p:nvSpPr>
            <p:cNvPr id="5201" name="Text Box 130"/>
            <p:cNvSpPr txBox="1"/>
            <p:nvPr/>
          </p:nvSpPr>
          <p:spPr>
            <a:xfrm>
              <a:off x="3387" y="1324"/>
              <a:ext cx="28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202" name="Line 131"/>
            <p:cNvSpPr/>
            <p:nvPr/>
          </p:nvSpPr>
          <p:spPr>
            <a:xfrm>
              <a:off x="3282" y="1563"/>
              <a:ext cx="220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4" name="Group 132"/>
          <p:cNvGrpSpPr/>
          <p:nvPr/>
        </p:nvGrpSpPr>
        <p:grpSpPr>
          <a:xfrm>
            <a:off x="5240338" y="4775200"/>
            <a:ext cx="468312" cy="887413"/>
            <a:chOff x="3301" y="3008"/>
            <a:chExt cx="295" cy="559"/>
          </a:xfrm>
        </p:grpSpPr>
        <p:sp>
          <p:nvSpPr>
            <p:cNvPr id="5199" name="Rectangle 133"/>
            <p:cNvSpPr/>
            <p:nvPr/>
          </p:nvSpPr>
          <p:spPr>
            <a:xfrm>
              <a:off x="3384" y="3279"/>
              <a:ext cx="21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5200" name="Line 134"/>
            <p:cNvSpPr/>
            <p:nvPr/>
          </p:nvSpPr>
          <p:spPr>
            <a:xfrm>
              <a:off x="3301" y="3008"/>
              <a:ext cx="173" cy="32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5" name="Group 135"/>
          <p:cNvGrpSpPr/>
          <p:nvPr/>
        </p:nvGrpSpPr>
        <p:grpSpPr>
          <a:xfrm>
            <a:off x="7867650" y="2174875"/>
            <a:ext cx="1062038" cy="457200"/>
            <a:chOff x="4956" y="1370"/>
            <a:chExt cx="669" cy="288"/>
          </a:xfrm>
        </p:grpSpPr>
        <p:sp>
          <p:nvSpPr>
            <p:cNvPr id="5197" name="Line 136"/>
            <p:cNvSpPr/>
            <p:nvPr/>
          </p:nvSpPr>
          <p:spPr>
            <a:xfrm>
              <a:off x="4956" y="1573"/>
              <a:ext cx="329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8" name="Rectangle 137"/>
            <p:cNvSpPr/>
            <p:nvPr/>
          </p:nvSpPr>
          <p:spPr>
            <a:xfrm>
              <a:off x="5299" y="1370"/>
              <a:ext cx="32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</p:grpSp>
      <p:grpSp>
        <p:nvGrpSpPr>
          <p:cNvPr id="26" name="Group 138"/>
          <p:cNvGrpSpPr/>
          <p:nvPr/>
        </p:nvGrpSpPr>
        <p:grpSpPr>
          <a:xfrm>
            <a:off x="2032000" y="3265488"/>
            <a:ext cx="909638" cy="434975"/>
            <a:chOff x="1280" y="2057"/>
            <a:chExt cx="573" cy="274"/>
          </a:xfrm>
        </p:grpSpPr>
        <p:sp>
          <p:nvSpPr>
            <p:cNvPr id="5195" name="Line 139"/>
            <p:cNvSpPr/>
            <p:nvPr/>
          </p:nvSpPr>
          <p:spPr>
            <a:xfrm>
              <a:off x="1280" y="2286"/>
              <a:ext cx="402" cy="45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6" name="Text Box 140"/>
            <p:cNvSpPr txBox="1"/>
            <p:nvPr/>
          </p:nvSpPr>
          <p:spPr>
            <a:xfrm>
              <a:off x="1621" y="2057"/>
              <a:ext cx="2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445581" name="Text Box 141"/>
          <p:cNvSpPr txBox="1">
            <a:spLocks noChangeArrowheads="1"/>
          </p:cNvSpPr>
          <p:nvPr/>
        </p:nvSpPr>
        <p:spPr bwMode="auto">
          <a:xfrm>
            <a:off x="4460875" y="866775"/>
            <a:ext cx="2100263" cy="5191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i="0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</a:t>
            </a:r>
            <a:r>
              <a:rPr kumimoji="1" lang="zh-CN" altLang="en-US" sz="2800" b="1" i="0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为铅垂线</a:t>
            </a:r>
          </a:p>
        </p:txBody>
      </p:sp>
      <p:sp>
        <p:nvSpPr>
          <p:cNvPr id="445582" name="Text Box 142"/>
          <p:cNvSpPr txBox="1">
            <a:spLocks noChangeArrowheads="1"/>
          </p:cNvSpPr>
          <p:nvPr/>
        </p:nvSpPr>
        <p:spPr bwMode="auto">
          <a:xfrm>
            <a:off x="6761163" y="841375"/>
            <a:ext cx="2120900" cy="519113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b="1" i="0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AD</a:t>
            </a:r>
            <a:r>
              <a:rPr kumimoji="1" lang="zh-CN" altLang="en-US" sz="2800" b="1" i="0" kern="1200" cap="none" spc="0" normalizeH="0" baseline="0" noProof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为水平线</a:t>
            </a:r>
          </a:p>
        </p:txBody>
      </p:sp>
      <p:grpSp>
        <p:nvGrpSpPr>
          <p:cNvPr id="27" name="Group 143"/>
          <p:cNvGrpSpPr/>
          <p:nvPr/>
        </p:nvGrpSpPr>
        <p:grpSpPr>
          <a:xfrm>
            <a:off x="4638675" y="4351338"/>
            <a:ext cx="644525" cy="822325"/>
            <a:chOff x="3047" y="2741"/>
            <a:chExt cx="281" cy="518"/>
          </a:xfrm>
        </p:grpSpPr>
        <p:sp>
          <p:nvSpPr>
            <p:cNvPr id="5193" name="Rectangle 144"/>
            <p:cNvSpPr/>
            <p:nvPr/>
          </p:nvSpPr>
          <p:spPr>
            <a:xfrm>
              <a:off x="3047" y="2741"/>
              <a:ext cx="212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  <a:p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(b)</a:t>
              </a:r>
            </a:p>
          </p:txBody>
        </p:sp>
        <p:sp>
          <p:nvSpPr>
            <p:cNvPr id="5194" name="Oval 145"/>
            <p:cNvSpPr/>
            <p:nvPr/>
          </p:nvSpPr>
          <p:spPr>
            <a:xfrm>
              <a:off x="3264" y="2952"/>
              <a:ext cx="64" cy="64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8" name="Group 146"/>
          <p:cNvGrpSpPr/>
          <p:nvPr/>
        </p:nvGrpSpPr>
        <p:grpSpPr>
          <a:xfrm>
            <a:off x="4916488" y="2039938"/>
            <a:ext cx="457200" cy="1430337"/>
            <a:chOff x="3097" y="1285"/>
            <a:chExt cx="288" cy="901"/>
          </a:xfrm>
        </p:grpSpPr>
        <p:grpSp>
          <p:nvGrpSpPr>
            <p:cNvPr id="5189" name="Group 147"/>
            <p:cNvGrpSpPr/>
            <p:nvPr/>
          </p:nvGrpSpPr>
          <p:grpSpPr>
            <a:xfrm>
              <a:off x="3097" y="1285"/>
              <a:ext cx="288" cy="901"/>
              <a:chOff x="3097" y="1285"/>
              <a:chExt cx="288" cy="901"/>
            </a:xfrm>
          </p:grpSpPr>
          <p:sp>
            <p:nvSpPr>
              <p:cNvPr id="5191" name="Rectangle 148"/>
              <p:cNvSpPr/>
              <p:nvPr/>
            </p:nvSpPr>
            <p:spPr>
              <a:xfrm>
                <a:off x="3125" y="1285"/>
                <a:ext cx="26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</a:p>
            </p:txBody>
          </p:sp>
          <p:sp>
            <p:nvSpPr>
              <p:cNvPr id="5192" name="Rectangle 149"/>
              <p:cNvSpPr/>
              <p:nvPr/>
            </p:nvSpPr>
            <p:spPr>
              <a:xfrm>
                <a:off x="3097" y="1898"/>
                <a:ext cx="26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</a:p>
            </p:txBody>
          </p:sp>
        </p:grpSp>
        <p:sp>
          <p:nvSpPr>
            <p:cNvPr id="5190" name="Line 150"/>
            <p:cNvSpPr/>
            <p:nvPr/>
          </p:nvSpPr>
          <p:spPr>
            <a:xfrm>
              <a:off x="3288" y="1560"/>
              <a:ext cx="0" cy="392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5591" name="Line 151"/>
          <p:cNvSpPr/>
          <p:nvPr/>
        </p:nvSpPr>
        <p:spPr>
          <a:xfrm flipV="1">
            <a:off x="8008938" y="2922588"/>
            <a:ext cx="0" cy="1966912"/>
          </a:xfrm>
          <a:prstGeom prst="line">
            <a:avLst/>
          </a:prstGeom>
          <a:ln w="190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" name="Group 152"/>
          <p:cNvGrpSpPr/>
          <p:nvPr/>
        </p:nvGrpSpPr>
        <p:grpSpPr>
          <a:xfrm>
            <a:off x="5160963" y="2435225"/>
            <a:ext cx="506412" cy="579438"/>
            <a:chOff x="1294" y="1086"/>
            <a:chExt cx="319" cy="365"/>
          </a:xfrm>
        </p:grpSpPr>
        <p:sp>
          <p:nvSpPr>
            <p:cNvPr id="5187" name="Oval 153"/>
            <p:cNvSpPr/>
            <p:nvPr/>
          </p:nvSpPr>
          <p:spPr>
            <a:xfrm>
              <a:off x="1349" y="1355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88" name="Text Box 154"/>
            <p:cNvSpPr txBox="1"/>
            <p:nvPr/>
          </p:nvSpPr>
          <p:spPr>
            <a:xfrm>
              <a:off x="1294" y="1086"/>
              <a:ext cx="31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Group 155"/>
          <p:cNvGrpSpPr/>
          <p:nvPr/>
        </p:nvGrpSpPr>
        <p:grpSpPr>
          <a:xfrm>
            <a:off x="7824788" y="2420938"/>
            <a:ext cx="762000" cy="596900"/>
            <a:chOff x="3669" y="1158"/>
            <a:chExt cx="480" cy="376"/>
          </a:xfrm>
        </p:grpSpPr>
        <p:sp>
          <p:nvSpPr>
            <p:cNvPr id="5185" name="Oval 156"/>
            <p:cNvSpPr/>
            <p:nvPr/>
          </p:nvSpPr>
          <p:spPr>
            <a:xfrm>
              <a:off x="3736" y="1438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86" name="Text Box 157"/>
            <p:cNvSpPr txBox="1"/>
            <p:nvPr/>
          </p:nvSpPr>
          <p:spPr>
            <a:xfrm>
              <a:off x="3669" y="1158"/>
              <a:ext cx="48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5598" name="Line 158"/>
          <p:cNvSpPr/>
          <p:nvPr/>
        </p:nvSpPr>
        <p:spPr>
          <a:xfrm flipV="1">
            <a:off x="5311775" y="4892675"/>
            <a:ext cx="2711450" cy="15875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599" name="Line 159"/>
          <p:cNvSpPr/>
          <p:nvPr/>
        </p:nvSpPr>
        <p:spPr>
          <a:xfrm>
            <a:off x="5341938" y="2946400"/>
            <a:ext cx="2667000" cy="0"/>
          </a:xfrm>
          <a:prstGeom prst="line">
            <a:avLst/>
          </a:prstGeom>
          <a:ln w="952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45536" name="Group 160"/>
          <p:cNvGrpSpPr/>
          <p:nvPr/>
        </p:nvGrpSpPr>
        <p:grpSpPr>
          <a:xfrm>
            <a:off x="4940300" y="2960688"/>
            <a:ext cx="444500" cy="2332037"/>
            <a:chOff x="1128" y="1463"/>
            <a:chExt cx="280" cy="1989"/>
          </a:xfrm>
        </p:grpSpPr>
        <p:grpSp>
          <p:nvGrpSpPr>
            <p:cNvPr id="5181" name="Group 161"/>
            <p:cNvGrpSpPr/>
            <p:nvPr/>
          </p:nvGrpSpPr>
          <p:grpSpPr>
            <a:xfrm>
              <a:off x="1128" y="1463"/>
              <a:ext cx="270" cy="1989"/>
              <a:chOff x="1128" y="1463"/>
              <a:chExt cx="270" cy="1989"/>
            </a:xfrm>
          </p:grpSpPr>
          <p:sp>
            <p:nvSpPr>
              <p:cNvPr id="5183" name="Text Box 162"/>
              <p:cNvSpPr txBox="1"/>
              <p:nvPr/>
            </p:nvSpPr>
            <p:spPr>
              <a:xfrm>
                <a:off x="1128" y="3062"/>
                <a:ext cx="270" cy="3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</a:p>
            </p:txBody>
          </p:sp>
          <p:sp>
            <p:nvSpPr>
              <p:cNvPr id="5184" name="Line 163"/>
              <p:cNvSpPr/>
              <p:nvPr/>
            </p:nvSpPr>
            <p:spPr>
              <a:xfrm>
                <a:off x="1371" y="1463"/>
                <a:ext cx="0" cy="1655"/>
              </a:xfrm>
              <a:prstGeom prst="line">
                <a:avLst/>
              </a:prstGeom>
              <a:ln w="952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182" name="Oval 164"/>
            <p:cNvSpPr/>
            <p:nvPr/>
          </p:nvSpPr>
          <p:spPr>
            <a:xfrm>
              <a:off x="1312" y="3074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45544" name="Group 165"/>
          <p:cNvGrpSpPr/>
          <p:nvPr/>
        </p:nvGrpSpPr>
        <p:grpSpPr>
          <a:xfrm>
            <a:off x="5848350" y="2001838"/>
            <a:ext cx="563563" cy="2379662"/>
            <a:chOff x="1909" y="787"/>
            <a:chExt cx="288" cy="1874"/>
          </a:xfrm>
        </p:grpSpPr>
        <p:sp>
          <p:nvSpPr>
            <p:cNvPr id="5177" name="Line 166"/>
            <p:cNvSpPr/>
            <p:nvPr/>
          </p:nvSpPr>
          <p:spPr>
            <a:xfrm flipV="1">
              <a:off x="2011" y="1143"/>
              <a:ext cx="0" cy="1518"/>
            </a:xfrm>
            <a:prstGeom prst="line">
              <a:avLst/>
            </a:prstGeom>
            <a:ln w="952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178" name="Group 167"/>
            <p:cNvGrpSpPr/>
            <p:nvPr/>
          </p:nvGrpSpPr>
          <p:grpSpPr>
            <a:xfrm>
              <a:off x="1909" y="787"/>
              <a:ext cx="288" cy="431"/>
              <a:chOff x="1909" y="787"/>
              <a:chExt cx="288" cy="431"/>
            </a:xfrm>
          </p:grpSpPr>
          <p:sp>
            <p:nvSpPr>
              <p:cNvPr id="5179" name="Oval 168"/>
              <p:cNvSpPr/>
              <p:nvPr/>
            </p:nvSpPr>
            <p:spPr>
              <a:xfrm>
                <a:off x="1959" y="1122"/>
                <a:ext cx="96" cy="96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80" name="Text Box 169"/>
              <p:cNvSpPr txBox="1"/>
              <p:nvPr/>
            </p:nvSpPr>
            <p:spPr>
              <a:xfrm>
                <a:off x="1909" y="787"/>
                <a:ext cx="288" cy="3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rgbClr val="0099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(n</a:t>
                </a:r>
                <a:r>
                  <a:rPr lang="en-US" altLang="zh-CN" b="1" dirty="0">
                    <a:solidFill>
                      <a:srgbClr val="0099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)</a:t>
                </a:r>
                <a:endParaRPr lang="en-US" altLang="zh-CN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45557" name="Group 170"/>
          <p:cNvGrpSpPr/>
          <p:nvPr/>
        </p:nvGrpSpPr>
        <p:grpSpPr>
          <a:xfrm>
            <a:off x="6026150" y="2062163"/>
            <a:ext cx="1787525" cy="2297112"/>
            <a:chOff x="2002" y="799"/>
            <a:chExt cx="1669" cy="1898"/>
          </a:xfrm>
        </p:grpSpPr>
        <p:sp>
          <p:nvSpPr>
            <p:cNvPr id="5174" name="Text Box 171"/>
            <p:cNvSpPr txBox="1"/>
            <p:nvPr/>
          </p:nvSpPr>
          <p:spPr>
            <a:xfrm>
              <a:off x="3191" y="799"/>
              <a:ext cx="480" cy="3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75" name="Line 172"/>
            <p:cNvSpPr/>
            <p:nvPr/>
          </p:nvSpPr>
          <p:spPr>
            <a:xfrm>
              <a:off x="2002" y="2697"/>
              <a:ext cx="1335" cy="0"/>
            </a:xfrm>
            <a:prstGeom prst="line">
              <a:avLst/>
            </a:prstGeom>
            <a:ln w="952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6" name="Line 173"/>
            <p:cNvSpPr/>
            <p:nvPr/>
          </p:nvSpPr>
          <p:spPr>
            <a:xfrm flipV="1">
              <a:off x="3328" y="1134"/>
              <a:ext cx="0" cy="1554"/>
            </a:xfrm>
            <a:prstGeom prst="line">
              <a:avLst/>
            </a:prstGeom>
            <a:ln w="952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5614" name="Oval 174"/>
          <p:cNvSpPr/>
          <p:nvPr/>
        </p:nvSpPr>
        <p:spPr>
          <a:xfrm>
            <a:off x="7370763" y="2436813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445562" name="Group 175"/>
          <p:cNvGrpSpPr/>
          <p:nvPr/>
        </p:nvGrpSpPr>
        <p:grpSpPr>
          <a:xfrm>
            <a:off x="5849938" y="4284663"/>
            <a:ext cx="530225" cy="549275"/>
            <a:chOff x="1892" y="2623"/>
            <a:chExt cx="334" cy="346"/>
          </a:xfrm>
        </p:grpSpPr>
        <p:sp>
          <p:nvSpPr>
            <p:cNvPr id="5172" name="Oval 176"/>
            <p:cNvSpPr/>
            <p:nvPr/>
          </p:nvSpPr>
          <p:spPr>
            <a:xfrm>
              <a:off x="1961" y="2623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73" name="Text Box 177"/>
            <p:cNvSpPr txBox="1"/>
            <p:nvPr/>
          </p:nvSpPr>
          <p:spPr>
            <a:xfrm>
              <a:off x="1892" y="2681"/>
              <a:ext cx="33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grpSp>
        <p:nvGrpSpPr>
          <p:cNvPr id="445565" name="Group 178"/>
          <p:cNvGrpSpPr/>
          <p:nvPr/>
        </p:nvGrpSpPr>
        <p:grpSpPr>
          <a:xfrm>
            <a:off x="2144713" y="3309938"/>
            <a:ext cx="506412" cy="579437"/>
            <a:chOff x="1294" y="1086"/>
            <a:chExt cx="319" cy="365"/>
          </a:xfrm>
        </p:grpSpPr>
        <p:sp>
          <p:nvSpPr>
            <p:cNvPr id="5170" name="Oval 179"/>
            <p:cNvSpPr/>
            <p:nvPr/>
          </p:nvSpPr>
          <p:spPr>
            <a:xfrm>
              <a:off x="1349" y="1355"/>
              <a:ext cx="96" cy="96"/>
            </a:xfrm>
            <a:prstGeom prst="ellipse">
              <a:avLst/>
            </a:prstGeom>
            <a:solidFill>
              <a:srgbClr val="FF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171" name="Text Box 180"/>
            <p:cNvSpPr txBox="1"/>
            <p:nvPr/>
          </p:nvSpPr>
          <p:spPr>
            <a:xfrm>
              <a:off x="1294" y="1086"/>
              <a:ext cx="31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grpSp>
        <p:nvGrpSpPr>
          <p:cNvPr id="445569" name="Group 181"/>
          <p:cNvGrpSpPr/>
          <p:nvPr/>
        </p:nvGrpSpPr>
        <p:grpSpPr>
          <a:xfrm>
            <a:off x="2408238" y="2692400"/>
            <a:ext cx="530225" cy="577850"/>
            <a:chOff x="549" y="383"/>
            <a:chExt cx="334" cy="364"/>
          </a:xfrm>
        </p:grpSpPr>
        <p:sp>
          <p:nvSpPr>
            <p:cNvPr id="5168" name="Oval 182"/>
            <p:cNvSpPr/>
            <p:nvPr/>
          </p:nvSpPr>
          <p:spPr>
            <a:xfrm>
              <a:off x="676" y="651"/>
              <a:ext cx="96" cy="96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445623" name="Text Box 183"/>
            <p:cNvSpPr txBox="1">
              <a:spLocks noChangeArrowheads="1"/>
            </p:cNvSpPr>
            <p:nvPr/>
          </p:nvSpPr>
          <p:spPr bwMode="auto">
            <a:xfrm>
              <a:off x="549" y="383"/>
              <a:ext cx="33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0099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grpSp>
        <p:nvGrpSpPr>
          <p:cNvPr id="445572" name="Group 184"/>
          <p:cNvGrpSpPr/>
          <p:nvPr/>
        </p:nvGrpSpPr>
        <p:grpSpPr>
          <a:xfrm>
            <a:off x="7716838" y="2089150"/>
            <a:ext cx="603250" cy="1398588"/>
            <a:chOff x="4861" y="1316"/>
            <a:chExt cx="380" cy="881"/>
          </a:xfrm>
        </p:grpSpPr>
        <p:grpSp>
          <p:nvGrpSpPr>
            <p:cNvPr id="5164" name="Group 185"/>
            <p:cNvGrpSpPr/>
            <p:nvPr/>
          </p:nvGrpSpPr>
          <p:grpSpPr>
            <a:xfrm>
              <a:off x="4861" y="1316"/>
              <a:ext cx="380" cy="881"/>
              <a:chOff x="4861" y="1316"/>
              <a:chExt cx="380" cy="881"/>
            </a:xfrm>
          </p:grpSpPr>
          <p:sp>
            <p:nvSpPr>
              <p:cNvPr id="5166" name="Rectangle 186"/>
              <p:cNvSpPr/>
              <p:nvPr/>
            </p:nvSpPr>
            <p:spPr>
              <a:xfrm>
                <a:off x="4861" y="1316"/>
                <a:ext cx="32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</a:t>
                </a:r>
              </a:p>
            </p:txBody>
          </p:sp>
          <p:sp>
            <p:nvSpPr>
              <p:cNvPr id="5167" name="Rectangle 187"/>
              <p:cNvSpPr/>
              <p:nvPr/>
            </p:nvSpPr>
            <p:spPr>
              <a:xfrm>
                <a:off x="4915" y="1909"/>
                <a:ext cx="32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</a:t>
                </a:r>
              </a:p>
            </p:txBody>
          </p:sp>
        </p:grpSp>
        <p:sp>
          <p:nvSpPr>
            <p:cNvPr id="5165" name="Line 188"/>
            <p:cNvSpPr/>
            <p:nvPr/>
          </p:nvSpPr>
          <p:spPr>
            <a:xfrm>
              <a:off x="4960" y="1560"/>
              <a:ext cx="0" cy="392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000"/>
                                        <p:tgtEl>
                                          <p:spTgt spid="44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4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000"/>
                                        <p:tgtEl>
                                          <p:spTgt spid="445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1000"/>
                                        <p:tgtEl>
                                          <p:spTgt spid="445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1000"/>
                                        <p:tgtEl>
                                          <p:spTgt spid="44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1000"/>
                                        <p:tgtEl>
                                          <p:spTgt spid="445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3" dur="500"/>
                                        <p:tgtEl>
                                          <p:spTgt spid="445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44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0"/>
                                        <p:tgtEl>
                                          <p:spTgt spid="44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44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1000"/>
                                        <p:tgtEl>
                                          <p:spTgt spid="44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581" grpId="0" animBg="1"/>
      <p:bldP spid="445582" grpId="0" animBg="1"/>
      <p:bldP spid="4456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07BEBBE-0E91-49E4-8640-CCABEB08BF4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20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25605" name="Line 2"/>
          <p:cNvSpPr/>
          <p:nvPr/>
        </p:nvSpPr>
        <p:spPr>
          <a:xfrm>
            <a:off x="1406525" y="3144838"/>
            <a:ext cx="23764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6" name="Line 3"/>
          <p:cNvSpPr/>
          <p:nvPr/>
        </p:nvSpPr>
        <p:spPr>
          <a:xfrm flipH="1" flipV="1">
            <a:off x="3135313" y="1200150"/>
            <a:ext cx="647700" cy="19446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7" name="Line 4"/>
          <p:cNvSpPr/>
          <p:nvPr/>
        </p:nvSpPr>
        <p:spPr>
          <a:xfrm flipH="1">
            <a:off x="2495550" y="1200150"/>
            <a:ext cx="639763" cy="7207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8" name="AutoShape 5"/>
          <p:cNvSpPr/>
          <p:nvPr/>
        </p:nvSpPr>
        <p:spPr>
          <a:xfrm rot="-5400000">
            <a:off x="1444625" y="3975100"/>
            <a:ext cx="2298700" cy="2376488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5609" name="Line 6"/>
          <p:cNvSpPr/>
          <p:nvPr/>
        </p:nvSpPr>
        <p:spPr>
          <a:xfrm>
            <a:off x="3783013" y="3144838"/>
            <a:ext cx="0" cy="9366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0" name="Line 7"/>
          <p:cNvSpPr/>
          <p:nvPr/>
        </p:nvSpPr>
        <p:spPr>
          <a:xfrm>
            <a:off x="1406525" y="3144838"/>
            <a:ext cx="0" cy="20161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1" name="Line 8"/>
          <p:cNvSpPr/>
          <p:nvPr/>
        </p:nvSpPr>
        <p:spPr>
          <a:xfrm>
            <a:off x="3783013" y="3144838"/>
            <a:ext cx="10080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2" name="AutoShape 9"/>
          <p:cNvSpPr/>
          <p:nvPr/>
        </p:nvSpPr>
        <p:spPr>
          <a:xfrm>
            <a:off x="4791075" y="1200150"/>
            <a:ext cx="2298700" cy="1944688"/>
          </a:xfrm>
          <a:prstGeom prst="triangle">
            <a:avLst>
              <a:gd name="adj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5613" name="Line 10"/>
          <p:cNvSpPr/>
          <p:nvPr/>
        </p:nvSpPr>
        <p:spPr>
          <a:xfrm>
            <a:off x="3135313" y="1200150"/>
            <a:ext cx="28082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4" name="Line 11"/>
          <p:cNvSpPr/>
          <p:nvPr/>
        </p:nvSpPr>
        <p:spPr>
          <a:xfrm>
            <a:off x="1766888" y="2713038"/>
            <a:ext cx="1511300" cy="0"/>
          </a:xfrm>
          <a:prstGeom prst="line">
            <a:avLst/>
          </a:prstGeom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5" name="Line 12"/>
          <p:cNvSpPr/>
          <p:nvPr/>
        </p:nvSpPr>
        <p:spPr>
          <a:xfrm flipH="1" flipV="1">
            <a:off x="2487613" y="1920875"/>
            <a:ext cx="790575" cy="792163"/>
          </a:xfrm>
          <a:prstGeom prst="line">
            <a:avLst/>
          </a:prstGeom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6" name="Line 13"/>
          <p:cNvSpPr/>
          <p:nvPr/>
        </p:nvSpPr>
        <p:spPr>
          <a:xfrm flipV="1">
            <a:off x="1406525" y="2713038"/>
            <a:ext cx="360363" cy="4318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7" name="Line 14"/>
          <p:cNvSpPr/>
          <p:nvPr/>
        </p:nvSpPr>
        <p:spPr>
          <a:xfrm>
            <a:off x="5943600" y="1200150"/>
            <a:ext cx="0" cy="19446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8" name="Line 15"/>
          <p:cNvSpPr/>
          <p:nvPr/>
        </p:nvSpPr>
        <p:spPr>
          <a:xfrm>
            <a:off x="3135313" y="1200150"/>
            <a:ext cx="0" cy="3960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9" name="Line 16"/>
          <p:cNvSpPr/>
          <p:nvPr/>
        </p:nvSpPr>
        <p:spPr>
          <a:xfrm>
            <a:off x="1406525" y="5160963"/>
            <a:ext cx="172878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0" name="Line 17"/>
          <p:cNvSpPr/>
          <p:nvPr/>
        </p:nvSpPr>
        <p:spPr>
          <a:xfrm flipH="1">
            <a:off x="3135313" y="4008438"/>
            <a:ext cx="647700" cy="11525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1" name="Line 18"/>
          <p:cNvSpPr/>
          <p:nvPr/>
        </p:nvSpPr>
        <p:spPr>
          <a:xfrm>
            <a:off x="3135313" y="5160963"/>
            <a:ext cx="647700" cy="11525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2" name="Text Box 19"/>
          <p:cNvSpPr txBox="1"/>
          <p:nvPr/>
        </p:nvSpPr>
        <p:spPr>
          <a:xfrm>
            <a:off x="974725" y="4945063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5623" name="Text Box 20"/>
          <p:cNvSpPr txBox="1"/>
          <p:nvPr/>
        </p:nvSpPr>
        <p:spPr>
          <a:xfrm>
            <a:off x="3854450" y="6169025"/>
            <a:ext cx="311150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5624" name="Text Box 21"/>
          <p:cNvSpPr txBox="1"/>
          <p:nvPr/>
        </p:nvSpPr>
        <p:spPr>
          <a:xfrm>
            <a:off x="3854450" y="3721100"/>
            <a:ext cx="296863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5625" name="Text Box 22"/>
          <p:cNvSpPr txBox="1"/>
          <p:nvPr/>
        </p:nvSpPr>
        <p:spPr>
          <a:xfrm>
            <a:off x="1119188" y="3073400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a'</a:t>
            </a:r>
            <a:endParaRPr lang="en-US" altLang="zh-CN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26" name="Text Box 23"/>
          <p:cNvSpPr txBox="1"/>
          <p:nvPr/>
        </p:nvSpPr>
        <p:spPr>
          <a:xfrm>
            <a:off x="2846388" y="5089525"/>
            <a:ext cx="28257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</p:txBody>
      </p:sp>
      <p:sp>
        <p:nvSpPr>
          <p:cNvPr id="25627" name="Text Box 24"/>
          <p:cNvSpPr txBox="1"/>
          <p:nvPr/>
        </p:nvSpPr>
        <p:spPr>
          <a:xfrm>
            <a:off x="2990850" y="768350"/>
            <a:ext cx="3603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s'</a:t>
            </a:r>
          </a:p>
        </p:txBody>
      </p:sp>
      <p:sp>
        <p:nvSpPr>
          <p:cNvPr id="25628" name="Text Box 25"/>
          <p:cNvSpPr txBox="1"/>
          <p:nvPr/>
        </p:nvSpPr>
        <p:spPr>
          <a:xfrm>
            <a:off x="3783013" y="3144838"/>
            <a:ext cx="6477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b' c'</a:t>
            </a:r>
          </a:p>
        </p:txBody>
      </p:sp>
      <p:sp>
        <p:nvSpPr>
          <p:cNvPr id="25629" name="Text Box 26"/>
          <p:cNvSpPr txBox="1"/>
          <p:nvPr/>
        </p:nvSpPr>
        <p:spPr>
          <a:xfrm>
            <a:off x="5799138" y="768350"/>
            <a:ext cx="431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s''</a:t>
            </a:r>
          </a:p>
        </p:txBody>
      </p:sp>
      <p:sp>
        <p:nvSpPr>
          <p:cNvPr id="25630" name="Text Box 27"/>
          <p:cNvSpPr txBox="1"/>
          <p:nvPr/>
        </p:nvSpPr>
        <p:spPr>
          <a:xfrm>
            <a:off x="7023100" y="3144838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b''</a:t>
            </a:r>
          </a:p>
        </p:txBody>
      </p:sp>
      <p:sp>
        <p:nvSpPr>
          <p:cNvPr id="25631" name="Text Box 28"/>
          <p:cNvSpPr txBox="1"/>
          <p:nvPr/>
        </p:nvSpPr>
        <p:spPr>
          <a:xfrm>
            <a:off x="4719638" y="3144838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c''</a:t>
            </a:r>
          </a:p>
        </p:txBody>
      </p:sp>
      <p:sp>
        <p:nvSpPr>
          <p:cNvPr id="25632" name="Text Box 29"/>
          <p:cNvSpPr txBox="1"/>
          <p:nvPr/>
        </p:nvSpPr>
        <p:spPr>
          <a:xfrm>
            <a:off x="5727700" y="3144838"/>
            <a:ext cx="4318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a''</a:t>
            </a:r>
          </a:p>
        </p:txBody>
      </p:sp>
      <p:sp>
        <p:nvSpPr>
          <p:cNvPr id="367646" name="Text Box 30"/>
          <p:cNvSpPr txBox="1"/>
          <p:nvPr/>
        </p:nvSpPr>
        <p:spPr>
          <a:xfrm>
            <a:off x="1622425" y="2281238"/>
            <a:ext cx="431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FF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1'</a:t>
            </a:r>
          </a:p>
        </p:txBody>
      </p:sp>
      <p:sp>
        <p:nvSpPr>
          <p:cNvPr id="367647" name="Text Box 31"/>
          <p:cNvSpPr txBox="1"/>
          <p:nvPr/>
        </p:nvSpPr>
        <p:spPr>
          <a:xfrm>
            <a:off x="3049588" y="2273300"/>
            <a:ext cx="7127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2'</a:t>
            </a:r>
            <a:r>
              <a:rPr lang="en-US" altLang="zh-CN" sz="1800" b="1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3‘</a:t>
            </a:r>
            <a:r>
              <a:rPr lang="en-US" altLang="zh-CN" sz="1800" b="1" i="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367648" name="Text Box 32"/>
          <p:cNvSpPr txBox="1"/>
          <p:nvPr/>
        </p:nvSpPr>
        <p:spPr>
          <a:xfrm>
            <a:off x="2127250" y="1633538"/>
            <a:ext cx="4318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4'</a:t>
            </a:r>
          </a:p>
        </p:txBody>
      </p:sp>
      <p:grpSp>
        <p:nvGrpSpPr>
          <p:cNvPr id="2" name="Group 33"/>
          <p:cNvGrpSpPr/>
          <p:nvPr/>
        </p:nvGrpSpPr>
        <p:grpSpPr>
          <a:xfrm>
            <a:off x="1406525" y="2713038"/>
            <a:ext cx="360363" cy="2844800"/>
            <a:chOff x="748" y="1389"/>
            <a:chExt cx="227" cy="1792"/>
          </a:xfrm>
        </p:grpSpPr>
        <p:sp>
          <p:nvSpPr>
            <p:cNvPr id="25683" name="Line 34"/>
            <p:cNvSpPr/>
            <p:nvPr/>
          </p:nvSpPr>
          <p:spPr>
            <a:xfrm>
              <a:off x="975" y="1389"/>
              <a:ext cx="0" cy="1542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84" name="Text Box 35"/>
            <p:cNvSpPr txBox="1"/>
            <p:nvPr/>
          </p:nvSpPr>
          <p:spPr>
            <a:xfrm>
              <a:off x="748" y="2931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25637" name="Line 36"/>
          <p:cNvSpPr/>
          <p:nvPr/>
        </p:nvSpPr>
        <p:spPr>
          <a:xfrm>
            <a:off x="3278188" y="2713038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37"/>
          <p:cNvGrpSpPr/>
          <p:nvPr/>
        </p:nvGrpSpPr>
        <p:grpSpPr>
          <a:xfrm>
            <a:off x="1766888" y="4429125"/>
            <a:ext cx="1511300" cy="1452563"/>
            <a:chOff x="975" y="2470"/>
            <a:chExt cx="952" cy="915"/>
          </a:xfrm>
        </p:grpSpPr>
        <p:sp>
          <p:nvSpPr>
            <p:cNvPr id="25681" name="Line 38"/>
            <p:cNvSpPr/>
            <p:nvPr/>
          </p:nvSpPr>
          <p:spPr>
            <a:xfrm flipV="1">
              <a:off x="975" y="2470"/>
              <a:ext cx="952" cy="455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82" name="Line 39"/>
            <p:cNvSpPr/>
            <p:nvPr/>
          </p:nvSpPr>
          <p:spPr>
            <a:xfrm>
              <a:off x="975" y="2934"/>
              <a:ext cx="952" cy="451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40"/>
          <p:cNvGrpSpPr/>
          <p:nvPr/>
        </p:nvGrpSpPr>
        <p:grpSpPr>
          <a:xfrm>
            <a:off x="3278188" y="2713038"/>
            <a:ext cx="311150" cy="3349625"/>
            <a:chOff x="1927" y="1389"/>
            <a:chExt cx="196" cy="2110"/>
          </a:xfrm>
        </p:grpSpPr>
        <p:sp>
          <p:nvSpPr>
            <p:cNvPr id="25678" name="Line 41"/>
            <p:cNvSpPr/>
            <p:nvPr/>
          </p:nvSpPr>
          <p:spPr>
            <a:xfrm>
              <a:off x="1927" y="1389"/>
              <a:ext cx="0" cy="1996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9" name="Text Box 42"/>
            <p:cNvSpPr txBox="1"/>
            <p:nvPr/>
          </p:nvSpPr>
          <p:spPr>
            <a:xfrm>
              <a:off x="1927" y="2296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25680" name="Text Box 43"/>
            <p:cNvSpPr txBox="1"/>
            <p:nvPr/>
          </p:nvSpPr>
          <p:spPr>
            <a:xfrm>
              <a:off x="1927" y="3249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5" name="Group 44"/>
          <p:cNvGrpSpPr/>
          <p:nvPr/>
        </p:nvGrpSpPr>
        <p:grpSpPr>
          <a:xfrm>
            <a:off x="3278188" y="4422775"/>
            <a:ext cx="1225550" cy="1458913"/>
            <a:chOff x="1927" y="2466"/>
            <a:chExt cx="772" cy="919"/>
          </a:xfrm>
        </p:grpSpPr>
        <p:sp>
          <p:nvSpPr>
            <p:cNvPr id="25674" name="Text Box 45"/>
            <p:cNvSpPr txBox="1"/>
            <p:nvPr/>
          </p:nvSpPr>
          <p:spPr>
            <a:xfrm rot="-5400000">
              <a:off x="2430" y="2761"/>
              <a:ext cx="18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5675" name="Line 46"/>
            <p:cNvSpPr/>
            <p:nvPr/>
          </p:nvSpPr>
          <p:spPr>
            <a:xfrm>
              <a:off x="1927" y="3385"/>
              <a:ext cx="76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6" name="Line 47"/>
            <p:cNvSpPr/>
            <p:nvPr/>
          </p:nvSpPr>
          <p:spPr>
            <a:xfrm>
              <a:off x="1927" y="2466"/>
              <a:ext cx="77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7" name="Line 48"/>
            <p:cNvSpPr/>
            <p:nvPr/>
          </p:nvSpPr>
          <p:spPr>
            <a:xfrm>
              <a:off x="2626" y="2478"/>
              <a:ext cx="0" cy="907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</p:grpSp>
      <p:grpSp>
        <p:nvGrpSpPr>
          <p:cNvPr id="6" name="Group 49"/>
          <p:cNvGrpSpPr/>
          <p:nvPr/>
        </p:nvGrpSpPr>
        <p:grpSpPr>
          <a:xfrm>
            <a:off x="5199063" y="2713038"/>
            <a:ext cx="1460500" cy="1235075"/>
            <a:chOff x="3137" y="1389"/>
            <a:chExt cx="920" cy="778"/>
          </a:xfrm>
        </p:grpSpPr>
        <p:sp>
          <p:nvSpPr>
            <p:cNvPr id="25670" name="Text Box 50"/>
            <p:cNvSpPr txBox="1"/>
            <p:nvPr/>
          </p:nvSpPr>
          <p:spPr>
            <a:xfrm>
              <a:off x="3542" y="1867"/>
              <a:ext cx="18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5671" name="Line 51"/>
            <p:cNvSpPr/>
            <p:nvPr/>
          </p:nvSpPr>
          <p:spPr>
            <a:xfrm rot="5400000">
              <a:off x="2757" y="1776"/>
              <a:ext cx="76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2" name="Line 52"/>
            <p:cNvSpPr/>
            <p:nvPr/>
          </p:nvSpPr>
          <p:spPr>
            <a:xfrm rot="5400000">
              <a:off x="3668" y="1778"/>
              <a:ext cx="778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3" name="Line 53"/>
            <p:cNvSpPr/>
            <p:nvPr/>
          </p:nvSpPr>
          <p:spPr>
            <a:xfrm rot="5400000">
              <a:off x="3590" y="1640"/>
              <a:ext cx="0" cy="907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</p:grpSp>
      <p:grpSp>
        <p:nvGrpSpPr>
          <p:cNvPr id="7" name="Group 54"/>
          <p:cNvGrpSpPr/>
          <p:nvPr/>
        </p:nvGrpSpPr>
        <p:grpSpPr>
          <a:xfrm>
            <a:off x="2270125" y="1560513"/>
            <a:ext cx="4032250" cy="3925887"/>
            <a:chOff x="1292" y="663"/>
            <a:chExt cx="2540" cy="2473"/>
          </a:xfrm>
        </p:grpSpPr>
        <p:sp>
          <p:nvSpPr>
            <p:cNvPr id="25666" name="Line 55"/>
            <p:cNvSpPr/>
            <p:nvPr/>
          </p:nvSpPr>
          <p:spPr>
            <a:xfrm>
              <a:off x="1429" y="890"/>
              <a:ext cx="2177" cy="0"/>
            </a:xfrm>
            <a:prstGeom prst="line">
              <a:avLst/>
            </a:prstGeom>
            <a:ln w="952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7" name="Line 56"/>
            <p:cNvSpPr/>
            <p:nvPr/>
          </p:nvSpPr>
          <p:spPr>
            <a:xfrm>
              <a:off x="1429" y="890"/>
              <a:ext cx="0" cy="2041"/>
            </a:xfrm>
            <a:prstGeom prst="line">
              <a:avLst/>
            </a:prstGeom>
            <a:ln w="952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8" name="Text Box 57"/>
            <p:cNvSpPr txBox="1"/>
            <p:nvPr/>
          </p:nvSpPr>
          <p:spPr>
            <a:xfrm>
              <a:off x="1292" y="2886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25669" name="Text Box 58"/>
            <p:cNvSpPr txBox="1"/>
            <p:nvPr/>
          </p:nvSpPr>
          <p:spPr>
            <a:xfrm>
              <a:off x="3560" y="663"/>
              <a:ext cx="27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8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4''</a:t>
              </a:r>
            </a:p>
          </p:txBody>
        </p:sp>
      </p:grpSp>
      <p:grpSp>
        <p:nvGrpSpPr>
          <p:cNvPr id="8" name="Group 59"/>
          <p:cNvGrpSpPr/>
          <p:nvPr/>
        </p:nvGrpSpPr>
        <p:grpSpPr>
          <a:xfrm>
            <a:off x="1766888" y="4432300"/>
            <a:ext cx="1511300" cy="1449388"/>
            <a:chOff x="975" y="2472"/>
            <a:chExt cx="952" cy="913"/>
          </a:xfrm>
        </p:grpSpPr>
        <p:sp>
          <p:nvSpPr>
            <p:cNvPr id="25661" name="Line 60"/>
            <p:cNvSpPr/>
            <p:nvPr/>
          </p:nvSpPr>
          <p:spPr>
            <a:xfrm flipV="1">
              <a:off x="975" y="2472"/>
              <a:ext cx="952" cy="453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2" name="Line 61"/>
            <p:cNvSpPr/>
            <p:nvPr/>
          </p:nvSpPr>
          <p:spPr>
            <a:xfrm>
              <a:off x="975" y="2931"/>
              <a:ext cx="952" cy="454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3" name="Line 62"/>
            <p:cNvSpPr/>
            <p:nvPr/>
          </p:nvSpPr>
          <p:spPr>
            <a:xfrm flipH="1" flipV="1">
              <a:off x="1429" y="2931"/>
              <a:ext cx="498" cy="454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4" name="Line 63"/>
            <p:cNvSpPr/>
            <p:nvPr/>
          </p:nvSpPr>
          <p:spPr>
            <a:xfrm flipH="1">
              <a:off x="1429" y="2478"/>
              <a:ext cx="498" cy="453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5" name="Line 64"/>
            <p:cNvSpPr/>
            <p:nvPr/>
          </p:nvSpPr>
          <p:spPr>
            <a:xfrm>
              <a:off x="1927" y="2478"/>
              <a:ext cx="0" cy="907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367681" name="Line 65"/>
          <p:cNvSpPr/>
          <p:nvPr/>
        </p:nvSpPr>
        <p:spPr>
          <a:xfrm>
            <a:off x="1838325" y="5160963"/>
            <a:ext cx="649288" cy="0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" name="Group 66"/>
          <p:cNvGrpSpPr/>
          <p:nvPr/>
        </p:nvGrpSpPr>
        <p:grpSpPr>
          <a:xfrm>
            <a:off x="5222875" y="1920875"/>
            <a:ext cx="1439863" cy="792163"/>
            <a:chOff x="3152" y="890"/>
            <a:chExt cx="907" cy="499"/>
          </a:xfrm>
        </p:grpSpPr>
        <p:sp>
          <p:nvSpPr>
            <p:cNvPr id="25658" name="Line 67"/>
            <p:cNvSpPr/>
            <p:nvPr/>
          </p:nvSpPr>
          <p:spPr>
            <a:xfrm>
              <a:off x="3606" y="890"/>
              <a:ext cx="453" cy="499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59" name="Line 68"/>
            <p:cNvSpPr/>
            <p:nvPr/>
          </p:nvSpPr>
          <p:spPr>
            <a:xfrm flipH="1">
              <a:off x="3152" y="890"/>
              <a:ext cx="454" cy="499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0" name="Line 69"/>
            <p:cNvSpPr/>
            <p:nvPr/>
          </p:nvSpPr>
          <p:spPr>
            <a:xfrm>
              <a:off x="3152" y="1389"/>
              <a:ext cx="907" cy="0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67686" name="Line 70"/>
          <p:cNvSpPr/>
          <p:nvPr/>
        </p:nvSpPr>
        <p:spPr>
          <a:xfrm flipV="1">
            <a:off x="5943600" y="1992313"/>
            <a:ext cx="0" cy="720725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" name="Group 71"/>
          <p:cNvGrpSpPr/>
          <p:nvPr/>
        </p:nvGrpSpPr>
        <p:grpSpPr>
          <a:xfrm>
            <a:off x="3278188" y="2568575"/>
            <a:ext cx="3097212" cy="366713"/>
            <a:chOff x="1927" y="1298"/>
            <a:chExt cx="1951" cy="231"/>
          </a:xfrm>
        </p:grpSpPr>
        <p:sp>
          <p:nvSpPr>
            <p:cNvPr id="25656" name="Line 72"/>
            <p:cNvSpPr/>
            <p:nvPr/>
          </p:nvSpPr>
          <p:spPr>
            <a:xfrm>
              <a:off x="1927" y="1389"/>
              <a:ext cx="1679" cy="0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57" name="Text Box 73"/>
            <p:cNvSpPr txBox="1"/>
            <p:nvPr/>
          </p:nvSpPr>
          <p:spPr>
            <a:xfrm>
              <a:off x="3606" y="1298"/>
              <a:ext cx="27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800" b="1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1''</a:t>
              </a:r>
            </a:p>
          </p:txBody>
        </p:sp>
      </p:grpSp>
      <p:grpSp>
        <p:nvGrpSpPr>
          <p:cNvPr id="11" name="Group 74"/>
          <p:cNvGrpSpPr/>
          <p:nvPr/>
        </p:nvGrpSpPr>
        <p:grpSpPr>
          <a:xfrm>
            <a:off x="5151438" y="2713038"/>
            <a:ext cx="1655762" cy="366712"/>
            <a:chOff x="3107" y="1389"/>
            <a:chExt cx="1043" cy="231"/>
          </a:xfrm>
        </p:grpSpPr>
        <p:sp>
          <p:nvSpPr>
            <p:cNvPr id="25653" name="Line 75"/>
            <p:cNvSpPr/>
            <p:nvPr/>
          </p:nvSpPr>
          <p:spPr>
            <a:xfrm>
              <a:off x="3152" y="1389"/>
              <a:ext cx="907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54" name="Text Box 76"/>
            <p:cNvSpPr txBox="1"/>
            <p:nvPr/>
          </p:nvSpPr>
          <p:spPr>
            <a:xfrm>
              <a:off x="3878" y="1389"/>
              <a:ext cx="27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2''</a:t>
              </a:r>
            </a:p>
          </p:txBody>
        </p:sp>
        <p:sp>
          <p:nvSpPr>
            <p:cNvPr id="25655" name="Text Box 77"/>
            <p:cNvSpPr txBox="1"/>
            <p:nvPr/>
          </p:nvSpPr>
          <p:spPr>
            <a:xfrm>
              <a:off x="3107" y="1389"/>
              <a:ext cx="27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3''</a:t>
              </a:r>
            </a:p>
          </p:txBody>
        </p:sp>
      </p:grpSp>
      <p:sp>
        <p:nvSpPr>
          <p:cNvPr id="25649" name="Rectangle 78"/>
          <p:cNvSpPr/>
          <p:nvPr/>
        </p:nvSpPr>
        <p:spPr>
          <a:xfrm>
            <a:off x="1104900" y="371475"/>
            <a:ext cx="6731000" cy="666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50000"/>
              </a:spcBef>
            </a:pPr>
            <a:r>
              <a:rPr lang="en-US" altLang="zh-CN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] </a:t>
            </a: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完成带切口的三棱锥的投影</a:t>
            </a:r>
            <a:endParaRPr lang="zh-CN" altLang="en-US" sz="3200" i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7700" name="Picture 84" descr="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6638" y="5172075"/>
            <a:ext cx="549275" cy="59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7701" name="Rectangle 85"/>
          <p:cNvSpPr>
            <a:spLocks noChangeArrowheads="1"/>
          </p:cNvSpPr>
          <p:nvPr/>
        </p:nvSpPr>
        <p:spPr bwMode="auto">
          <a:xfrm>
            <a:off x="5511800" y="5192713"/>
            <a:ext cx="3395663" cy="631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 ''</a:t>
            </a:r>
            <a:r>
              <a:rPr kumimoji="1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1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</a:t>
            </a:r>
            <a:r>
              <a:rPr kumimoji="1" lang="en-US" altLang="zh-CN" sz="28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3''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怎么求？</a:t>
            </a:r>
          </a:p>
        </p:txBody>
      </p:sp>
      <p:sp>
        <p:nvSpPr>
          <p:cNvPr id="367702" name="Rectangle 86"/>
          <p:cNvSpPr>
            <a:spLocks noChangeArrowheads="1"/>
          </p:cNvSpPr>
          <p:nvPr/>
        </p:nvSpPr>
        <p:spPr bwMode="auto">
          <a:xfrm>
            <a:off x="0" y="0"/>
            <a:ext cx="866775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平面与平面立体相交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7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7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7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7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67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7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1000"/>
                                        <p:tgtEl>
                                          <p:spTgt spid="367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46" grpId="0"/>
      <p:bldP spid="367647" grpId="0"/>
      <p:bldP spid="367648" grpId="0"/>
      <p:bldP spid="3677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EEF13C0-32DE-4013-97B3-B14A7A955BA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21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370690" name="Oval 2"/>
          <p:cNvSpPr/>
          <p:nvPr/>
        </p:nvSpPr>
        <p:spPr>
          <a:xfrm>
            <a:off x="3452813" y="1841500"/>
            <a:ext cx="1509712" cy="812800"/>
          </a:xfrm>
          <a:prstGeom prst="ellipse">
            <a:avLst/>
          </a:prstGeom>
          <a:noFill/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0691" name="Line 3"/>
          <p:cNvSpPr/>
          <p:nvPr/>
        </p:nvSpPr>
        <p:spPr>
          <a:xfrm>
            <a:off x="1625600" y="2568575"/>
            <a:ext cx="3033713" cy="0"/>
          </a:xfrm>
          <a:prstGeom prst="line">
            <a:avLst/>
          </a:prstGeom>
          <a:ln w="9525" cap="flat" cmpd="sng">
            <a:solidFill>
              <a:srgbClr val="00A8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631" name="AutoShape 4"/>
          <p:cNvSpPr/>
          <p:nvPr/>
        </p:nvSpPr>
        <p:spPr>
          <a:xfrm>
            <a:off x="6510338" y="3513138"/>
            <a:ext cx="1312862" cy="1928812"/>
          </a:xfrm>
          <a:prstGeom prst="can">
            <a:avLst>
              <a:gd name="adj" fmla="val 36727"/>
            </a:avLst>
          </a:prstGeom>
          <a:gradFill rotWithShape="1">
            <a:gsLst>
              <a:gs pos="0">
                <a:srgbClr val="764747"/>
              </a:gs>
              <a:gs pos="100000">
                <a:srgbClr val="FF9999"/>
              </a:gs>
            </a:gsLst>
            <a:lin ang="0" scaled="1"/>
            <a:tileRect/>
          </a:gradFill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0693" name="Oval 5"/>
          <p:cNvSpPr/>
          <p:nvPr/>
        </p:nvSpPr>
        <p:spPr>
          <a:xfrm rot="-1508274">
            <a:off x="6473825" y="4070350"/>
            <a:ext cx="1393825" cy="669925"/>
          </a:xfrm>
          <a:prstGeom prst="ellipse">
            <a:avLst/>
          </a:prstGeom>
          <a:solidFill>
            <a:srgbClr val="CCFFFF"/>
          </a:solidFill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0694" name="Freeform 6"/>
          <p:cNvSpPr/>
          <p:nvPr/>
        </p:nvSpPr>
        <p:spPr>
          <a:xfrm rot="-132474">
            <a:off x="6292850" y="3335338"/>
            <a:ext cx="1933575" cy="1304925"/>
          </a:xfrm>
          <a:custGeom>
            <a:avLst/>
            <a:gdLst>
              <a:gd name="txL" fmla="*/ 0 w 1200"/>
              <a:gd name="txT" fmla="*/ 0 h 830"/>
              <a:gd name="txR" fmla="*/ 1200 w 1200"/>
              <a:gd name="txB" fmla="*/ 830 h 830"/>
            </a:gdLst>
            <a:ahLst/>
            <a:cxnLst>
              <a:cxn ang="0">
                <a:pos x="102" y="809"/>
              </a:cxn>
              <a:cxn ang="0">
                <a:pos x="126" y="734"/>
              </a:cxn>
              <a:cxn ang="0">
                <a:pos x="189" y="647"/>
              </a:cxn>
              <a:cxn ang="0">
                <a:pos x="273" y="572"/>
              </a:cxn>
              <a:cxn ang="0">
                <a:pos x="384" y="500"/>
              </a:cxn>
              <a:cxn ang="0">
                <a:pos x="498" y="449"/>
              </a:cxn>
              <a:cxn ang="0">
                <a:pos x="594" y="416"/>
              </a:cxn>
              <a:cxn ang="0">
                <a:pos x="696" y="401"/>
              </a:cxn>
              <a:cxn ang="0">
                <a:pos x="810" y="401"/>
              </a:cxn>
              <a:cxn ang="0">
                <a:pos x="897" y="434"/>
              </a:cxn>
              <a:cxn ang="0">
                <a:pos x="951" y="491"/>
              </a:cxn>
              <a:cxn ang="0">
                <a:pos x="978" y="569"/>
              </a:cxn>
              <a:cxn ang="0">
                <a:pos x="1164" y="518"/>
              </a:cxn>
              <a:cxn ang="0">
                <a:pos x="1128" y="155"/>
              </a:cxn>
              <a:cxn ang="0">
                <a:pos x="1062" y="68"/>
              </a:cxn>
              <a:cxn ang="0">
                <a:pos x="300" y="32"/>
              </a:cxn>
              <a:cxn ang="0">
                <a:pos x="45" y="65"/>
              </a:cxn>
              <a:cxn ang="0">
                <a:pos x="30" y="425"/>
              </a:cxn>
              <a:cxn ang="0">
                <a:pos x="108" y="608"/>
              </a:cxn>
              <a:cxn ang="0">
                <a:pos x="102" y="809"/>
              </a:cxn>
            </a:cxnLst>
            <a:rect l="txL" t="txT" r="txR" b="txB"/>
            <a:pathLst>
              <a:path w="1200" h="830">
                <a:moveTo>
                  <a:pt x="102" y="809"/>
                </a:moveTo>
                <a:cubicBezTo>
                  <a:pt x="105" y="830"/>
                  <a:pt x="112" y="761"/>
                  <a:pt x="126" y="734"/>
                </a:cubicBezTo>
                <a:cubicBezTo>
                  <a:pt x="140" y="707"/>
                  <a:pt x="165" y="674"/>
                  <a:pt x="189" y="647"/>
                </a:cubicBezTo>
                <a:cubicBezTo>
                  <a:pt x="213" y="620"/>
                  <a:pt x="241" y="596"/>
                  <a:pt x="273" y="572"/>
                </a:cubicBezTo>
                <a:cubicBezTo>
                  <a:pt x="305" y="548"/>
                  <a:pt x="347" y="520"/>
                  <a:pt x="384" y="500"/>
                </a:cubicBezTo>
                <a:cubicBezTo>
                  <a:pt x="421" y="480"/>
                  <a:pt x="463" y="463"/>
                  <a:pt x="498" y="449"/>
                </a:cubicBezTo>
                <a:cubicBezTo>
                  <a:pt x="533" y="435"/>
                  <a:pt x="561" y="424"/>
                  <a:pt x="594" y="416"/>
                </a:cubicBezTo>
                <a:cubicBezTo>
                  <a:pt x="627" y="408"/>
                  <a:pt x="660" y="403"/>
                  <a:pt x="696" y="401"/>
                </a:cubicBezTo>
                <a:cubicBezTo>
                  <a:pt x="732" y="399"/>
                  <a:pt x="777" y="396"/>
                  <a:pt x="810" y="401"/>
                </a:cubicBezTo>
                <a:cubicBezTo>
                  <a:pt x="843" y="406"/>
                  <a:pt x="874" y="419"/>
                  <a:pt x="897" y="434"/>
                </a:cubicBezTo>
                <a:cubicBezTo>
                  <a:pt x="920" y="449"/>
                  <a:pt x="938" y="469"/>
                  <a:pt x="951" y="491"/>
                </a:cubicBezTo>
                <a:cubicBezTo>
                  <a:pt x="964" y="513"/>
                  <a:pt x="943" y="565"/>
                  <a:pt x="978" y="569"/>
                </a:cubicBezTo>
                <a:cubicBezTo>
                  <a:pt x="1013" y="573"/>
                  <a:pt x="1139" y="587"/>
                  <a:pt x="1164" y="518"/>
                </a:cubicBezTo>
                <a:cubicBezTo>
                  <a:pt x="1189" y="449"/>
                  <a:pt x="1145" y="230"/>
                  <a:pt x="1128" y="155"/>
                </a:cubicBezTo>
                <a:cubicBezTo>
                  <a:pt x="1111" y="80"/>
                  <a:pt x="1200" y="88"/>
                  <a:pt x="1062" y="68"/>
                </a:cubicBezTo>
                <a:cubicBezTo>
                  <a:pt x="924" y="48"/>
                  <a:pt x="469" y="32"/>
                  <a:pt x="300" y="32"/>
                </a:cubicBezTo>
                <a:cubicBezTo>
                  <a:pt x="131" y="32"/>
                  <a:pt x="90" y="0"/>
                  <a:pt x="45" y="65"/>
                </a:cubicBezTo>
                <a:cubicBezTo>
                  <a:pt x="0" y="130"/>
                  <a:pt x="20" y="335"/>
                  <a:pt x="30" y="425"/>
                </a:cubicBezTo>
                <a:cubicBezTo>
                  <a:pt x="40" y="515"/>
                  <a:pt x="97" y="545"/>
                  <a:pt x="108" y="608"/>
                </a:cubicBezTo>
                <a:cubicBezTo>
                  <a:pt x="119" y="671"/>
                  <a:pt x="99" y="788"/>
                  <a:pt x="102" y="80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4" name="Oval 7"/>
          <p:cNvSpPr/>
          <p:nvPr/>
        </p:nvSpPr>
        <p:spPr>
          <a:xfrm>
            <a:off x="1431925" y="3965575"/>
            <a:ext cx="1512888" cy="1528763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6635" name="Line 8"/>
          <p:cNvSpPr/>
          <p:nvPr/>
        </p:nvSpPr>
        <p:spPr>
          <a:xfrm>
            <a:off x="1160463" y="4778375"/>
            <a:ext cx="223837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6636" name="Line 9"/>
          <p:cNvSpPr/>
          <p:nvPr/>
        </p:nvSpPr>
        <p:spPr>
          <a:xfrm>
            <a:off x="2200275" y="3641725"/>
            <a:ext cx="0" cy="22034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26637" name="Group 10"/>
          <p:cNvGrpSpPr/>
          <p:nvPr/>
        </p:nvGrpSpPr>
        <p:grpSpPr>
          <a:xfrm>
            <a:off x="3455988" y="1185863"/>
            <a:ext cx="1539875" cy="2441575"/>
            <a:chOff x="1801" y="1140"/>
            <a:chExt cx="970" cy="1538"/>
          </a:xfrm>
        </p:grpSpPr>
        <p:sp>
          <p:nvSpPr>
            <p:cNvPr id="26719" name="Rectangle 11"/>
            <p:cNvSpPr/>
            <p:nvPr/>
          </p:nvSpPr>
          <p:spPr>
            <a:xfrm>
              <a:off x="1801" y="1308"/>
              <a:ext cx="970" cy="1195"/>
            </a:xfrm>
            <a:prstGeom prst="rect">
              <a:avLst/>
            </a:prstGeom>
            <a:solidFill>
              <a:srgbClr val="99CCFF">
                <a:alpha val="0"/>
              </a:srgbClr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6720" name="Line 12"/>
            <p:cNvSpPr/>
            <p:nvPr/>
          </p:nvSpPr>
          <p:spPr>
            <a:xfrm>
              <a:off x="2283" y="1140"/>
              <a:ext cx="0" cy="153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26638" name="Group 13"/>
          <p:cNvGrpSpPr/>
          <p:nvPr/>
        </p:nvGrpSpPr>
        <p:grpSpPr>
          <a:xfrm>
            <a:off x="1438275" y="1184275"/>
            <a:ext cx="1539875" cy="2441575"/>
            <a:chOff x="1801" y="1140"/>
            <a:chExt cx="970" cy="1538"/>
          </a:xfrm>
        </p:grpSpPr>
        <p:sp>
          <p:nvSpPr>
            <p:cNvPr id="26717" name="Rectangle 14"/>
            <p:cNvSpPr/>
            <p:nvPr/>
          </p:nvSpPr>
          <p:spPr>
            <a:xfrm>
              <a:off x="1801" y="1308"/>
              <a:ext cx="970" cy="1195"/>
            </a:xfrm>
            <a:prstGeom prst="rect">
              <a:avLst/>
            </a:prstGeom>
            <a:solidFill>
              <a:srgbClr val="99CCFF">
                <a:alpha val="0"/>
              </a:srgbClr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6718" name="Line 15"/>
            <p:cNvSpPr/>
            <p:nvPr/>
          </p:nvSpPr>
          <p:spPr>
            <a:xfrm>
              <a:off x="2283" y="1140"/>
              <a:ext cx="0" cy="153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370704" name="Line 16"/>
          <p:cNvSpPr/>
          <p:nvPr/>
        </p:nvSpPr>
        <p:spPr>
          <a:xfrm flipV="1">
            <a:off x="1408113" y="1828800"/>
            <a:ext cx="1552575" cy="871538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0705" name="Oval 17"/>
          <p:cNvSpPr/>
          <p:nvPr/>
        </p:nvSpPr>
        <p:spPr>
          <a:xfrm>
            <a:off x="1430338" y="3978275"/>
            <a:ext cx="1512887" cy="1528763"/>
          </a:xfrm>
          <a:prstGeom prst="ellipse">
            <a:avLst/>
          </a:prstGeom>
          <a:noFill/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0706" name="Text Box 18"/>
          <p:cNvSpPr txBox="1"/>
          <p:nvPr/>
        </p:nvSpPr>
        <p:spPr>
          <a:xfrm>
            <a:off x="936625" y="2552700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0707" name="Text Box 19"/>
          <p:cNvSpPr txBox="1"/>
          <p:nvPr/>
        </p:nvSpPr>
        <p:spPr>
          <a:xfrm>
            <a:off x="1031875" y="4713288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4" name="Group 20"/>
          <p:cNvGrpSpPr/>
          <p:nvPr/>
        </p:nvGrpSpPr>
        <p:grpSpPr>
          <a:xfrm>
            <a:off x="1492250" y="2652713"/>
            <a:ext cx="3259138" cy="396875"/>
            <a:chOff x="940" y="1671"/>
            <a:chExt cx="2053" cy="250"/>
          </a:xfrm>
        </p:grpSpPr>
        <p:sp>
          <p:nvSpPr>
            <p:cNvPr id="26715" name="Line 21"/>
            <p:cNvSpPr/>
            <p:nvPr/>
          </p:nvSpPr>
          <p:spPr>
            <a:xfrm>
              <a:off x="940" y="1699"/>
              <a:ext cx="1711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16" name="Rectangle 22"/>
            <p:cNvSpPr/>
            <p:nvPr/>
          </p:nvSpPr>
          <p:spPr>
            <a:xfrm>
              <a:off x="2667" y="1671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</p:grpSp>
      <p:sp>
        <p:nvSpPr>
          <p:cNvPr id="370711" name="Text Box 23"/>
          <p:cNvSpPr txBox="1"/>
          <p:nvPr/>
        </p:nvSpPr>
        <p:spPr>
          <a:xfrm>
            <a:off x="2922588" y="1392238"/>
            <a:ext cx="4492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0712" name="Text Box 24"/>
          <p:cNvSpPr txBox="1"/>
          <p:nvPr/>
        </p:nvSpPr>
        <p:spPr>
          <a:xfrm>
            <a:off x="2844800" y="4754563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5" name="Group 25"/>
          <p:cNvGrpSpPr/>
          <p:nvPr/>
        </p:nvGrpSpPr>
        <p:grpSpPr>
          <a:xfrm>
            <a:off x="2989263" y="1462088"/>
            <a:ext cx="1760537" cy="398462"/>
            <a:chOff x="1883" y="921"/>
            <a:chExt cx="1109" cy="251"/>
          </a:xfrm>
        </p:grpSpPr>
        <p:sp>
          <p:nvSpPr>
            <p:cNvPr id="26713" name="Line 26"/>
            <p:cNvSpPr/>
            <p:nvPr/>
          </p:nvSpPr>
          <p:spPr>
            <a:xfrm>
              <a:off x="1883" y="1152"/>
              <a:ext cx="778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14" name="Rectangle 27"/>
            <p:cNvSpPr/>
            <p:nvPr/>
          </p:nvSpPr>
          <p:spPr>
            <a:xfrm>
              <a:off x="2619" y="921"/>
              <a:ext cx="373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</p:grpSp>
      <p:grpSp>
        <p:nvGrpSpPr>
          <p:cNvPr id="6" name="Group 28"/>
          <p:cNvGrpSpPr/>
          <p:nvPr/>
        </p:nvGrpSpPr>
        <p:grpSpPr>
          <a:xfrm>
            <a:off x="668338" y="957263"/>
            <a:ext cx="2613025" cy="1684337"/>
            <a:chOff x="421" y="603"/>
            <a:chExt cx="1646" cy="1061"/>
          </a:xfrm>
        </p:grpSpPr>
        <p:grpSp>
          <p:nvGrpSpPr>
            <p:cNvPr id="26708" name="Group 29"/>
            <p:cNvGrpSpPr/>
            <p:nvPr/>
          </p:nvGrpSpPr>
          <p:grpSpPr>
            <a:xfrm>
              <a:off x="421" y="760"/>
              <a:ext cx="1646" cy="904"/>
              <a:chOff x="421" y="760"/>
              <a:chExt cx="1646" cy="904"/>
            </a:xfrm>
          </p:grpSpPr>
          <p:sp>
            <p:nvSpPr>
              <p:cNvPr id="26710" name="Line 30"/>
              <p:cNvSpPr/>
              <p:nvPr/>
            </p:nvSpPr>
            <p:spPr>
              <a:xfrm flipV="1">
                <a:off x="905" y="832"/>
                <a:ext cx="0" cy="832"/>
              </a:xfrm>
              <a:prstGeom prst="line">
                <a:avLst/>
              </a:prstGeom>
              <a:ln w="762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711" name="Line 31"/>
              <p:cNvSpPr/>
              <p:nvPr/>
            </p:nvSpPr>
            <p:spPr>
              <a:xfrm>
                <a:off x="421" y="914"/>
                <a:ext cx="1646" cy="0"/>
              </a:xfrm>
              <a:prstGeom prst="line">
                <a:avLst/>
              </a:prstGeom>
              <a:ln w="762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712" name="Line 32"/>
              <p:cNvSpPr/>
              <p:nvPr/>
            </p:nvSpPr>
            <p:spPr>
              <a:xfrm>
                <a:off x="1874" y="760"/>
                <a:ext cx="0" cy="365"/>
              </a:xfrm>
              <a:prstGeom prst="line">
                <a:avLst/>
              </a:prstGeom>
              <a:ln w="76200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6709" name="Line 33"/>
            <p:cNvSpPr/>
            <p:nvPr/>
          </p:nvSpPr>
          <p:spPr>
            <a:xfrm>
              <a:off x="1390" y="603"/>
              <a:ext cx="0" cy="622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0722" name="Text Box 34"/>
          <p:cNvSpPr txBox="1"/>
          <p:nvPr/>
        </p:nvSpPr>
        <p:spPr>
          <a:xfrm>
            <a:off x="1031875" y="1879600"/>
            <a:ext cx="14398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 </a:t>
            </a:r>
            <a:r>
              <a:rPr lang="zh-CN" altLang="en-US" sz="2000" b="1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（</a:t>
            </a: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1" i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zh-CN" altLang="en-US" sz="2000" b="1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grpSp>
        <p:nvGrpSpPr>
          <p:cNvPr id="8" name="Group 35"/>
          <p:cNvGrpSpPr/>
          <p:nvPr/>
        </p:nvGrpSpPr>
        <p:grpSpPr>
          <a:xfrm>
            <a:off x="2206625" y="1851025"/>
            <a:ext cx="3343275" cy="601663"/>
            <a:chOff x="1390" y="1166"/>
            <a:chExt cx="2106" cy="379"/>
          </a:xfrm>
        </p:grpSpPr>
        <p:sp>
          <p:nvSpPr>
            <p:cNvPr id="26705" name="Line 36"/>
            <p:cNvSpPr/>
            <p:nvPr/>
          </p:nvSpPr>
          <p:spPr>
            <a:xfrm>
              <a:off x="1390" y="1417"/>
              <a:ext cx="1764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706" name="Rectangle 37"/>
            <p:cNvSpPr/>
            <p:nvPr/>
          </p:nvSpPr>
          <p:spPr>
            <a:xfrm>
              <a:off x="3170" y="1295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26707" name="Rectangle 38"/>
            <p:cNvSpPr/>
            <p:nvPr/>
          </p:nvSpPr>
          <p:spPr>
            <a:xfrm>
              <a:off x="1898" y="1166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</p:grpSp>
      <p:sp>
        <p:nvSpPr>
          <p:cNvPr id="370727" name="Text Box 39"/>
          <p:cNvSpPr txBox="1"/>
          <p:nvPr/>
        </p:nvSpPr>
        <p:spPr>
          <a:xfrm>
            <a:off x="1800225" y="5451475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370728" name="Text Box 40"/>
          <p:cNvSpPr txBox="1"/>
          <p:nvPr/>
        </p:nvSpPr>
        <p:spPr>
          <a:xfrm>
            <a:off x="2146300" y="3562350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370729" name="Text Box 41"/>
          <p:cNvSpPr txBox="1"/>
          <p:nvPr/>
        </p:nvSpPr>
        <p:spPr>
          <a:xfrm>
            <a:off x="5480050" y="1412875"/>
            <a:ext cx="3587750" cy="1917700"/>
          </a:xfrm>
          <a:prstGeom prst="rect">
            <a:avLst/>
          </a:prstGeom>
          <a:noFill/>
          <a:ln w="6350">
            <a:noFill/>
          </a:ln>
        </p:spPr>
        <p:txBody>
          <a:bodyPr>
            <a:spAutoFit/>
          </a:bodyPr>
          <a:lstStyle/>
          <a:p>
            <a:pPr marL="457200" indent="-457200" algn="just" eaLnBrk="0" hangingPunct="0">
              <a:buAutoNum type="arabicPeriod"/>
            </a:pPr>
            <a:r>
              <a:rPr lang="zh-CN" altLang="en-US" b="1" i="0" dirty="0">
                <a:latin typeface="Times New Roman" panose="02020603050405020304" pitchFamily="18" charset="0"/>
                <a:ea typeface="楷体_GB2312" pitchFamily="49" charset="-122"/>
              </a:rPr>
              <a:t>求特殊点</a:t>
            </a:r>
            <a:r>
              <a:rPr lang="en-US" altLang="zh-CN" b="1" i="0" dirty="0">
                <a:latin typeface="Times New Roman" panose="02020603050405020304" pitchFamily="18" charset="0"/>
                <a:ea typeface="楷体_GB2312" pitchFamily="49" charset="-122"/>
              </a:rPr>
              <a:t>Ⅰ</a:t>
            </a:r>
            <a:r>
              <a:rPr lang="zh-CN" altLang="en-US" b="1" i="0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b="1" i="0" dirty="0">
                <a:latin typeface="Times New Roman" panose="02020603050405020304" pitchFamily="18" charset="0"/>
                <a:ea typeface="楷体_GB2312" pitchFamily="49" charset="-122"/>
              </a:rPr>
              <a:t>Ⅱ</a:t>
            </a:r>
            <a:r>
              <a:rPr lang="zh-CN" altLang="en-US" b="1" i="0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b="1" i="0" dirty="0">
                <a:latin typeface="Times New Roman" panose="02020603050405020304" pitchFamily="18" charset="0"/>
                <a:ea typeface="楷体_GB2312" pitchFamily="49" charset="-122"/>
              </a:rPr>
              <a:t>Ⅲ</a:t>
            </a:r>
            <a:r>
              <a:rPr lang="zh-CN" altLang="en-US" b="1" i="0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b="1" i="0" dirty="0">
                <a:latin typeface="Times New Roman" panose="02020603050405020304" pitchFamily="18" charset="0"/>
                <a:ea typeface="楷体_GB2312" pitchFamily="49" charset="-122"/>
              </a:rPr>
              <a:t>Ⅳ</a:t>
            </a:r>
          </a:p>
          <a:p>
            <a:pPr marL="457200" indent="-457200" algn="just" eaLnBrk="0" hangingPunct="0">
              <a:buAutoNum type="arabicPeriod"/>
            </a:pPr>
            <a:r>
              <a:rPr lang="zh-CN" altLang="en-US" b="1" i="0" dirty="0">
                <a:latin typeface="Times New Roman" panose="02020603050405020304" pitchFamily="18" charset="0"/>
                <a:ea typeface="楷体_GB2312" pitchFamily="49" charset="-122"/>
              </a:rPr>
              <a:t>求一般点</a:t>
            </a:r>
            <a:r>
              <a:rPr lang="en-US" altLang="zh-CN" b="1" i="0" dirty="0"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r>
              <a:rPr lang="zh-CN" altLang="en-US" b="1" i="0" dirty="0">
                <a:latin typeface="Times New Roman" panose="02020603050405020304" pitchFamily="18" charset="0"/>
                <a:ea typeface="楷体_GB2312" pitchFamily="49" charset="-122"/>
              </a:rPr>
              <a:t>、</a:t>
            </a:r>
            <a:r>
              <a:rPr lang="en-US" altLang="zh-CN" b="1" i="0" dirty="0">
                <a:latin typeface="Times New Roman" panose="02020603050405020304" pitchFamily="18" charset="0"/>
                <a:ea typeface="楷体_GB2312" pitchFamily="49" charset="-122"/>
              </a:rPr>
              <a:t>B</a:t>
            </a:r>
          </a:p>
          <a:p>
            <a:pPr marL="457200" indent="-457200" algn="just" eaLnBrk="0" hangingPunct="0">
              <a:buAutoNum type="arabicPeriod"/>
            </a:pPr>
            <a:r>
              <a:rPr lang="zh-CN" altLang="en-US" b="1" i="0" dirty="0">
                <a:latin typeface="Times New Roman" panose="02020603050405020304" pitchFamily="18" charset="0"/>
                <a:ea typeface="楷体_GB2312" pitchFamily="49" charset="-122"/>
              </a:rPr>
              <a:t>光滑且顺次地连接各点，整理轮廓线。</a:t>
            </a:r>
          </a:p>
        </p:txBody>
      </p:sp>
      <p:grpSp>
        <p:nvGrpSpPr>
          <p:cNvPr id="9" name="Group 44"/>
          <p:cNvGrpSpPr/>
          <p:nvPr/>
        </p:nvGrpSpPr>
        <p:grpSpPr>
          <a:xfrm>
            <a:off x="1485900" y="2085975"/>
            <a:ext cx="449263" cy="541338"/>
            <a:chOff x="936" y="1314"/>
            <a:chExt cx="283" cy="341"/>
          </a:xfrm>
        </p:grpSpPr>
        <p:sp>
          <p:nvSpPr>
            <p:cNvPr id="26703" name="Oval 45"/>
            <p:cNvSpPr/>
            <p:nvPr/>
          </p:nvSpPr>
          <p:spPr>
            <a:xfrm>
              <a:off x="978" y="1563"/>
              <a:ext cx="92" cy="9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6704" name="Text Box 46"/>
            <p:cNvSpPr txBox="1"/>
            <p:nvPr/>
          </p:nvSpPr>
          <p:spPr>
            <a:xfrm>
              <a:off x="936" y="1314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00A8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rgbClr val="00A8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1" dirty="0">
                <a:solidFill>
                  <a:srgbClr val="00A8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70735" name="Rectangle 47"/>
          <p:cNvSpPr/>
          <p:nvPr/>
        </p:nvSpPr>
        <p:spPr>
          <a:xfrm rot="-2093997">
            <a:off x="6335713" y="3921125"/>
            <a:ext cx="1731962" cy="871538"/>
          </a:xfrm>
          <a:prstGeom prst="rect">
            <a:avLst/>
          </a:prstGeom>
          <a:solidFill>
            <a:srgbClr val="CCFFCC">
              <a:alpha val="39999"/>
            </a:srgbClr>
          </a:solidFill>
          <a:ln w="127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sz="3600" b="1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" name="Group 48"/>
          <p:cNvGrpSpPr/>
          <p:nvPr/>
        </p:nvGrpSpPr>
        <p:grpSpPr>
          <a:xfrm>
            <a:off x="1266825" y="2540000"/>
            <a:ext cx="474663" cy="3092450"/>
            <a:chOff x="798" y="1600"/>
            <a:chExt cx="299" cy="1948"/>
          </a:xfrm>
        </p:grpSpPr>
        <p:grpSp>
          <p:nvGrpSpPr>
            <p:cNvPr id="26697" name="Group 49"/>
            <p:cNvGrpSpPr/>
            <p:nvPr/>
          </p:nvGrpSpPr>
          <p:grpSpPr>
            <a:xfrm>
              <a:off x="814" y="1600"/>
              <a:ext cx="283" cy="1948"/>
              <a:chOff x="814" y="1600"/>
              <a:chExt cx="283" cy="1948"/>
            </a:xfrm>
          </p:grpSpPr>
          <p:sp>
            <p:nvSpPr>
              <p:cNvPr id="26700" name="Text Box 50"/>
              <p:cNvSpPr txBox="1"/>
              <p:nvPr/>
            </p:nvSpPr>
            <p:spPr>
              <a:xfrm>
                <a:off x="814" y="3298"/>
                <a:ext cx="28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00A8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26701" name="Line 51"/>
              <p:cNvSpPr/>
              <p:nvPr/>
            </p:nvSpPr>
            <p:spPr>
              <a:xfrm>
                <a:off x="1033" y="1600"/>
                <a:ext cx="0" cy="1719"/>
              </a:xfrm>
              <a:prstGeom prst="line">
                <a:avLst/>
              </a:prstGeom>
              <a:ln w="9525" cap="flat" cmpd="sng">
                <a:solidFill>
                  <a:srgbClr val="00A8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702" name="Oval 52"/>
              <p:cNvSpPr/>
              <p:nvPr/>
            </p:nvSpPr>
            <p:spPr>
              <a:xfrm>
                <a:off x="968" y="3235"/>
                <a:ext cx="92" cy="92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6698" name="Text Box 53"/>
            <p:cNvSpPr txBox="1"/>
            <p:nvPr/>
          </p:nvSpPr>
          <p:spPr>
            <a:xfrm>
              <a:off x="798" y="2355"/>
              <a:ext cx="25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00A8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6699" name="Oval 54"/>
            <p:cNvSpPr/>
            <p:nvPr/>
          </p:nvSpPr>
          <p:spPr>
            <a:xfrm>
              <a:off x="995" y="2604"/>
              <a:ext cx="92" cy="9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55"/>
          <p:cNvGrpSpPr/>
          <p:nvPr/>
        </p:nvGrpSpPr>
        <p:grpSpPr>
          <a:xfrm>
            <a:off x="3727450" y="2478088"/>
            <a:ext cx="1058863" cy="160337"/>
            <a:chOff x="2348" y="1561"/>
            <a:chExt cx="667" cy="101"/>
          </a:xfrm>
        </p:grpSpPr>
        <p:sp>
          <p:nvSpPr>
            <p:cNvPr id="26695" name="Oval 56"/>
            <p:cNvSpPr/>
            <p:nvPr/>
          </p:nvSpPr>
          <p:spPr>
            <a:xfrm>
              <a:off x="2348" y="1561"/>
              <a:ext cx="92" cy="9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6696" name="Oval 57"/>
            <p:cNvSpPr/>
            <p:nvPr/>
          </p:nvSpPr>
          <p:spPr>
            <a:xfrm>
              <a:off x="2923" y="1570"/>
              <a:ext cx="92" cy="9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58"/>
          <p:cNvGrpSpPr/>
          <p:nvPr/>
        </p:nvGrpSpPr>
        <p:grpSpPr>
          <a:xfrm>
            <a:off x="1566863" y="4629150"/>
            <a:ext cx="174625" cy="246063"/>
            <a:chOff x="987" y="2916"/>
            <a:chExt cx="110" cy="155"/>
          </a:xfrm>
        </p:grpSpPr>
        <p:sp>
          <p:nvSpPr>
            <p:cNvPr id="26693" name="Line 59"/>
            <p:cNvSpPr/>
            <p:nvPr/>
          </p:nvSpPr>
          <p:spPr>
            <a:xfrm>
              <a:off x="1006" y="2916"/>
              <a:ext cx="91" cy="64"/>
            </a:xfrm>
            <a:prstGeom prst="line">
              <a:avLst/>
            </a:prstGeom>
            <a:ln w="38100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94" name="Line 60"/>
            <p:cNvSpPr/>
            <p:nvPr/>
          </p:nvSpPr>
          <p:spPr>
            <a:xfrm>
              <a:off x="987" y="3007"/>
              <a:ext cx="91" cy="64"/>
            </a:xfrm>
            <a:prstGeom prst="line">
              <a:avLst/>
            </a:prstGeom>
            <a:ln w="38100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" name="Group 61"/>
          <p:cNvGrpSpPr/>
          <p:nvPr/>
        </p:nvGrpSpPr>
        <p:grpSpPr>
          <a:xfrm rot="-5711666">
            <a:off x="4162425" y="2419350"/>
            <a:ext cx="174625" cy="246063"/>
            <a:chOff x="987" y="2916"/>
            <a:chExt cx="110" cy="155"/>
          </a:xfrm>
        </p:grpSpPr>
        <p:sp>
          <p:nvSpPr>
            <p:cNvPr id="26691" name="Line 62"/>
            <p:cNvSpPr/>
            <p:nvPr/>
          </p:nvSpPr>
          <p:spPr>
            <a:xfrm>
              <a:off x="1006" y="2916"/>
              <a:ext cx="91" cy="64"/>
            </a:xfrm>
            <a:prstGeom prst="line">
              <a:avLst/>
            </a:prstGeom>
            <a:ln w="38100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92" name="Line 63"/>
            <p:cNvSpPr/>
            <p:nvPr/>
          </p:nvSpPr>
          <p:spPr>
            <a:xfrm>
              <a:off x="987" y="3007"/>
              <a:ext cx="91" cy="64"/>
            </a:xfrm>
            <a:prstGeom prst="line">
              <a:avLst/>
            </a:prstGeom>
            <a:ln w="38100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64"/>
          <p:cNvGrpSpPr/>
          <p:nvPr/>
        </p:nvGrpSpPr>
        <p:grpSpPr>
          <a:xfrm>
            <a:off x="3487738" y="2605088"/>
            <a:ext cx="1600200" cy="439737"/>
            <a:chOff x="2197" y="1641"/>
            <a:chExt cx="1008" cy="277"/>
          </a:xfrm>
        </p:grpSpPr>
        <p:sp>
          <p:nvSpPr>
            <p:cNvPr id="26689" name="Text Box 65"/>
            <p:cNvSpPr txBox="1"/>
            <p:nvPr/>
          </p:nvSpPr>
          <p:spPr>
            <a:xfrm>
              <a:off x="2893" y="1641"/>
              <a:ext cx="31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00A8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rgbClr val="00A8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sz="2000" b="1" i="0" dirty="0">
                <a:solidFill>
                  <a:srgbClr val="00A8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90" name="Text Box 66"/>
            <p:cNvSpPr txBox="1"/>
            <p:nvPr/>
          </p:nvSpPr>
          <p:spPr>
            <a:xfrm>
              <a:off x="2197" y="1668"/>
              <a:ext cx="31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00A8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rgbClr val="00A8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sz="2000" b="1" i="0" dirty="0">
                <a:solidFill>
                  <a:srgbClr val="00A8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Group 67"/>
          <p:cNvGrpSpPr/>
          <p:nvPr/>
        </p:nvGrpSpPr>
        <p:grpSpPr>
          <a:xfrm>
            <a:off x="2498725" y="1562100"/>
            <a:ext cx="449263" cy="541338"/>
            <a:chOff x="2352" y="2959"/>
            <a:chExt cx="283" cy="341"/>
          </a:xfrm>
        </p:grpSpPr>
        <p:sp>
          <p:nvSpPr>
            <p:cNvPr id="26687" name="Oval 68"/>
            <p:cNvSpPr/>
            <p:nvPr/>
          </p:nvSpPr>
          <p:spPr>
            <a:xfrm>
              <a:off x="2394" y="3208"/>
              <a:ext cx="92" cy="9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6688" name="Text Box 69"/>
            <p:cNvSpPr txBox="1"/>
            <p:nvPr/>
          </p:nvSpPr>
          <p:spPr>
            <a:xfrm>
              <a:off x="2352" y="2959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00679A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rgbClr val="00679A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1" dirty="0">
                <a:solidFill>
                  <a:srgbClr val="00679A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Group 70"/>
          <p:cNvGrpSpPr/>
          <p:nvPr/>
        </p:nvGrpSpPr>
        <p:grpSpPr>
          <a:xfrm>
            <a:off x="2609850" y="1925638"/>
            <a:ext cx="2286000" cy="458787"/>
            <a:chOff x="1636" y="1213"/>
            <a:chExt cx="1440" cy="289"/>
          </a:xfrm>
        </p:grpSpPr>
        <p:sp>
          <p:nvSpPr>
            <p:cNvPr id="26681" name="Text Box 71"/>
            <p:cNvSpPr txBox="1"/>
            <p:nvPr/>
          </p:nvSpPr>
          <p:spPr>
            <a:xfrm>
              <a:off x="2228" y="1252"/>
              <a:ext cx="31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00679A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rgbClr val="00679A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sz="2000" b="1" i="0" dirty="0">
                <a:solidFill>
                  <a:srgbClr val="00679A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82" name="Text Box 72"/>
            <p:cNvSpPr txBox="1"/>
            <p:nvPr/>
          </p:nvSpPr>
          <p:spPr>
            <a:xfrm>
              <a:off x="2722" y="1213"/>
              <a:ext cx="31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00679A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rgbClr val="00679A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sz="2000" b="1" i="0" dirty="0">
                <a:solidFill>
                  <a:srgbClr val="00679A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6683" name="Group 73"/>
            <p:cNvGrpSpPr/>
            <p:nvPr/>
          </p:nvGrpSpPr>
          <p:grpSpPr>
            <a:xfrm>
              <a:off x="1636" y="1222"/>
              <a:ext cx="1440" cy="101"/>
              <a:chOff x="1636" y="1222"/>
              <a:chExt cx="1440" cy="101"/>
            </a:xfrm>
          </p:grpSpPr>
          <p:sp>
            <p:nvSpPr>
              <p:cNvPr id="26684" name="Line 74"/>
              <p:cNvSpPr/>
              <p:nvPr/>
            </p:nvSpPr>
            <p:spPr>
              <a:xfrm>
                <a:off x="1636" y="1270"/>
                <a:ext cx="1344" cy="0"/>
              </a:xfrm>
              <a:prstGeom prst="line">
                <a:avLst/>
              </a:prstGeom>
              <a:ln w="9525" cap="flat" cmpd="sng">
                <a:solidFill>
                  <a:srgbClr val="00679A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85" name="Oval 75"/>
              <p:cNvSpPr/>
              <p:nvPr/>
            </p:nvSpPr>
            <p:spPr>
              <a:xfrm>
                <a:off x="2208" y="1231"/>
                <a:ext cx="92" cy="92"/>
              </a:xfrm>
              <a:prstGeom prst="ellipse">
                <a:avLst/>
              </a:prstGeom>
              <a:solidFill>
                <a:srgbClr val="00CC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6686" name="Oval 76"/>
              <p:cNvSpPr/>
              <p:nvPr/>
            </p:nvSpPr>
            <p:spPr>
              <a:xfrm>
                <a:off x="2984" y="1222"/>
                <a:ext cx="92" cy="92"/>
              </a:xfrm>
              <a:prstGeom prst="ellipse">
                <a:avLst/>
              </a:prstGeom>
              <a:solidFill>
                <a:srgbClr val="00CC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9" name="Group 77"/>
          <p:cNvGrpSpPr/>
          <p:nvPr/>
        </p:nvGrpSpPr>
        <p:grpSpPr>
          <a:xfrm>
            <a:off x="2509838" y="2046288"/>
            <a:ext cx="536575" cy="3714750"/>
            <a:chOff x="1581" y="1307"/>
            <a:chExt cx="338" cy="2340"/>
          </a:xfrm>
        </p:grpSpPr>
        <p:sp>
          <p:nvSpPr>
            <p:cNvPr id="26674" name="Line 78"/>
            <p:cNvSpPr/>
            <p:nvPr/>
          </p:nvSpPr>
          <p:spPr>
            <a:xfrm>
              <a:off x="1655" y="1307"/>
              <a:ext cx="0" cy="2057"/>
            </a:xfrm>
            <a:prstGeom prst="line">
              <a:avLst/>
            </a:prstGeom>
            <a:ln w="9525" cap="flat" cmpd="sng">
              <a:solidFill>
                <a:srgbClr val="00679A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6675" name="Group 79"/>
            <p:cNvGrpSpPr/>
            <p:nvPr/>
          </p:nvGrpSpPr>
          <p:grpSpPr>
            <a:xfrm>
              <a:off x="1581" y="2383"/>
              <a:ext cx="338" cy="1264"/>
              <a:chOff x="1581" y="2383"/>
              <a:chExt cx="338" cy="1264"/>
            </a:xfrm>
          </p:grpSpPr>
          <p:sp>
            <p:nvSpPr>
              <p:cNvPr id="26676" name="Text Box 80"/>
              <p:cNvSpPr txBox="1"/>
              <p:nvPr/>
            </p:nvSpPr>
            <p:spPr>
              <a:xfrm>
                <a:off x="1636" y="2383"/>
                <a:ext cx="28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00679A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grpSp>
            <p:nvGrpSpPr>
              <p:cNvPr id="26677" name="Group 81"/>
              <p:cNvGrpSpPr/>
              <p:nvPr/>
            </p:nvGrpSpPr>
            <p:grpSpPr>
              <a:xfrm>
                <a:off x="1603" y="2573"/>
                <a:ext cx="109" cy="843"/>
                <a:chOff x="1603" y="2573"/>
                <a:chExt cx="109" cy="843"/>
              </a:xfrm>
            </p:grpSpPr>
            <p:sp>
              <p:nvSpPr>
                <p:cNvPr id="26679" name="Oval 82"/>
                <p:cNvSpPr/>
                <p:nvPr/>
              </p:nvSpPr>
              <p:spPr>
                <a:xfrm>
                  <a:off x="1603" y="3324"/>
                  <a:ext cx="92" cy="92"/>
                </a:xfrm>
                <a:prstGeom prst="ellipse">
                  <a:avLst/>
                </a:prstGeom>
                <a:solidFill>
                  <a:srgbClr val="00CCFF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6680" name="Oval 83"/>
                <p:cNvSpPr/>
                <p:nvPr/>
              </p:nvSpPr>
              <p:spPr>
                <a:xfrm>
                  <a:off x="1620" y="2573"/>
                  <a:ext cx="92" cy="92"/>
                </a:xfrm>
                <a:prstGeom prst="ellipse">
                  <a:avLst/>
                </a:prstGeom>
                <a:solidFill>
                  <a:srgbClr val="00CCFF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6678" name="Text Box 84"/>
              <p:cNvSpPr txBox="1"/>
              <p:nvPr/>
            </p:nvSpPr>
            <p:spPr>
              <a:xfrm>
                <a:off x="1581" y="3397"/>
                <a:ext cx="283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00679A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</p:grpSp>
      </p:grpSp>
      <p:grpSp>
        <p:nvGrpSpPr>
          <p:cNvPr id="22" name="Group 85"/>
          <p:cNvGrpSpPr/>
          <p:nvPr/>
        </p:nvGrpSpPr>
        <p:grpSpPr>
          <a:xfrm>
            <a:off x="3324225" y="1117600"/>
            <a:ext cx="1814513" cy="1089025"/>
            <a:chOff x="2094" y="704"/>
            <a:chExt cx="1143" cy="686"/>
          </a:xfrm>
        </p:grpSpPr>
        <p:sp>
          <p:nvSpPr>
            <p:cNvPr id="26671" name="Line 86"/>
            <p:cNvSpPr/>
            <p:nvPr/>
          </p:nvSpPr>
          <p:spPr>
            <a:xfrm flipV="1">
              <a:off x="2176" y="805"/>
              <a:ext cx="0" cy="585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72" name="Line 87"/>
            <p:cNvSpPr/>
            <p:nvPr/>
          </p:nvSpPr>
          <p:spPr>
            <a:xfrm flipV="1">
              <a:off x="3144" y="758"/>
              <a:ext cx="0" cy="585"/>
            </a:xfrm>
            <a:prstGeom prst="line">
              <a:avLst/>
            </a:prstGeom>
            <a:ln w="762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6673" name="Rectangle 88"/>
            <p:cNvSpPr/>
            <p:nvPr/>
          </p:nvSpPr>
          <p:spPr>
            <a:xfrm>
              <a:off x="2094" y="704"/>
              <a:ext cx="1143" cy="29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70777" name="Text Box 89"/>
          <p:cNvSpPr txBox="1"/>
          <p:nvPr/>
        </p:nvSpPr>
        <p:spPr>
          <a:xfrm>
            <a:off x="5589588" y="917575"/>
            <a:ext cx="3554412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 i="0" u="sng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椭圆（截交线）作图步骤</a:t>
            </a:r>
          </a:p>
        </p:txBody>
      </p:sp>
      <p:grpSp>
        <p:nvGrpSpPr>
          <p:cNvPr id="23" name="Group 90"/>
          <p:cNvGrpSpPr/>
          <p:nvPr/>
        </p:nvGrpSpPr>
        <p:grpSpPr>
          <a:xfrm>
            <a:off x="6132513" y="3705225"/>
            <a:ext cx="2058987" cy="1420813"/>
            <a:chOff x="3899" y="2315"/>
            <a:chExt cx="1297" cy="895"/>
          </a:xfrm>
        </p:grpSpPr>
        <p:sp>
          <p:nvSpPr>
            <p:cNvPr id="26667" name="Text Box 91"/>
            <p:cNvSpPr txBox="1"/>
            <p:nvPr/>
          </p:nvSpPr>
          <p:spPr>
            <a:xfrm>
              <a:off x="3899" y="2857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0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Ⅰ</a:t>
              </a:r>
            </a:p>
          </p:txBody>
        </p:sp>
        <p:sp>
          <p:nvSpPr>
            <p:cNvPr id="26668" name="Text Box 92"/>
            <p:cNvSpPr txBox="1"/>
            <p:nvPr/>
          </p:nvSpPr>
          <p:spPr>
            <a:xfrm>
              <a:off x="4236" y="2317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0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Ⅳ</a:t>
              </a:r>
            </a:p>
          </p:txBody>
        </p:sp>
        <p:sp>
          <p:nvSpPr>
            <p:cNvPr id="26669" name="Text Box 93"/>
            <p:cNvSpPr txBox="1"/>
            <p:nvPr/>
          </p:nvSpPr>
          <p:spPr>
            <a:xfrm>
              <a:off x="4508" y="2883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0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Ⅲ</a:t>
              </a:r>
            </a:p>
          </p:txBody>
        </p:sp>
        <p:sp>
          <p:nvSpPr>
            <p:cNvPr id="26670" name="Text Box 94"/>
            <p:cNvSpPr txBox="1"/>
            <p:nvPr/>
          </p:nvSpPr>
          <p:spPr>
            <a:xfrm>
              <a:off x="4855" y="2315"/>
              <a:ext cx="34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800" b="1" i="0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Ⅱ</a:t>
              </a:r>
            </a:p>
          </p:txBody>
        </p:sp>
      </p:grpSp>
      <p:sp>
        <p:nvSpPr>
          <p:cNvPr id="370788" name="Rectangle 100"/>
          <p:cNvSpPr>
            <a:spLocks noChangeArrowheads="1"/>
          </p:cNvSpPr>
          <p:nvPr/>
        </p:nvSpPr>
        <p:spPr bwMode="auto">
          <a:xfrm>
            <a:off x="0" y="-25400"/>
            <a:ext cx="482092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 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平面与圆柱相交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7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2000"/>
                                        <p:tgtEl>
                                          <p:spTgt spid="370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370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3707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000"/>
                                        <p:tgtEl>
                                          <p:spTgt spid="370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70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370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707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707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707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0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0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07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0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0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0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07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70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70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7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7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7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1000"/>
                                        <p:tgtEl>
                                          <p:spTgt spid="370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000"/>
                                        <p:tgtEl>
                                          <p:spTgt spid="370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0690" grpId="0" animBg="1"/>
      <p:bldP spid="370693" grpId="0" animBg="1"/>
      <p:bldP spid="370705" grpId="0" animBg="1"/>
      <p:bldP spid="370706" grpId="0"/>
      <p:bldP spid="370707" grpId="0"/>
      <p:bldP spid="370711" grpId="0"/>
      <p:bldP spid="370712" grpId="0"/>
      <p:bldP spid="370722" grpId="0"/>
      <p:bldP spid="370727" grpId="0"/>
      <p:bldP spid="370728" grpId="0"/>
      <p:bldP spid="370729" grpId="0" build="p"/>
      <p:bldP spid="370735" grpId="0" animBg="1"/>
      <p:bldP spid="370735" grpId="1" animBg="1"/>
      <p:bldP spid="37077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53C7D7-EE22-4D0A-B70B-8A23E86C29DB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22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60802" name="Line 2"/>
          <p:cNvSpPr/>
          <p:nvPr/>
        </p:nvSpPr>
        <p:spPr>
          <a:xfrm>
            <a:off x="5265738" y="1335088"/>
            <a:ext cx="0" cy="1611312"/>
          </a:xfrm>
          <a:prstGeom prst="line">
            <a:avLst/>
          </a:prstGeom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7654" name="Group 3"/>
          <p:cNvGrpSpPr/>
          <p:nvPr/>
        </p:nvGrpSpPr>
        <p:grpSpPr>
          <a:xfrm>
            <a:off x="5761038" y="4105275"/>
            <a:ext cx="1627187" cy="2058988"/>
            <a:chOff x="987" y="2377"/>
            <a:chExt cx="924" cy="1297"/>
          </a:xfrm>
        </p:grpSpPr>
        <p:sp>
          <p:nvSpPr>
            <p:cNvPr id="27736" name="AutoShape 4"/>
            <p:cNvSpPr/>
            <p:nvPr/>
          </p:nvSpPr>
          <p:spPr>
            <a:xfrm>
              <a:off x="1187" y="3024"/>
              <a:ext cx="512" cy="650"/>
            </a:xfrm>
            <a:prstGeom prst="can">
              <a:avLst>
                <a:gd name="adj" fmla="val 31736"/>
              </a:avLst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37" name="AutoShape 5"/>
            <p:cNvSpPr/>
            <p:nvPr/>
          </p:nvSpPr>
          <p:spPr>
            <a:xfrm>
              <a:off x="987" y="2377"/>
              <a:ext cx="924" cy="988"/>
            </a:xfrm>
            <a:prstGeom prst="can">
              <a:avLst>
                <a:gd name="adj" fmla="val 2673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CCFF99"/>
                </a:gs>
              </a:gsLst>
              <a:lin ang="0" scaled="1"/>
              <a:tileRect/>
            </a:gra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60806" name="Freeform 6"/>
          <p:cNvSpPr/>
          <p:nvPr/>
        </p:nvSpPr>
        <p:spPr>
          <a:xfrm>
            <a:off x="5835650" y="4178300"/>
            <a:ext cx="1190625" cy="1189038"/>
          </a:xfrm>
          <a:custGeom>
            <a:avLst/>
            <a:gdLst>
              <a:gd name="txL" fmla="*/ 0 w 750"/>
              <a:gd name="txT" fmla="*/ 0 h 749"/>
              <a:gd name="txR" fmla="*/ 750 w 750"/>
              <a:gd name="txB" fmla="*/ 749 h 749"/>
            </a:gdLst>
            <a:ahLst/>
            <a:cxnLst>
              <a:cxn ang="0">
                <a:pos x="82" y="0"/>
              </a:cxn>
              <a:cxn ang="0">
                <a:pos x="27" y="109"/>
              </a:cxn>
              <a:cxn ang="0">
                <a:pos x="9" y="210"/>
              </a:cxn>
              <a:cxn ang="0">
                <a:pos x="0" y="292"/>
              </a:cxn>
              <a:cxn ang="0">
                <a:pos x="0" y="393"/>
              </a:cxn>
              <a:cxn ang="0">
                <a:pos x="27" y="521"/>
              </a:cxn>
              <a:cxn ang="0">
                <a:pos x="73" y="621"/>
              </a:cxn>
              <a:cxn ang="0">
                <a:pos x="128" y="704"/>
              </a:cxn>
              <a:cxn ang="0">
                <a:pos x="247" y="749"/>
              </a:cxn>
              <a:cxn ang="0">
                <a:pos x="311" y="749"/>
              </a:cxn>
              <a:cxn ang="0">
                <a:pos x="402" y="749"/>
              </a:cxn>
              <a:cxn ang="0">
                <a:pos x="457" y="731"/>
              </a:cxn>
              <a:cxn ang="0">
                <a:pos x="503" y="695"/>
              </a:cxn>
              <a:cxn ang="0">
                <a:pos x="750" y="164"/>
              </a:cxn>
              <a:cxn ang="0">
                <a:pos x="82" y="0"/>
              </a:cxn>
            </a:cxnLst>
            <a:rect l="txL" t="txT" r="txR" b="txB"/>
            <a:pathLst>
              <a:path w="750" h="749">
                <a:moveTo>
                  <a:pt x="82" y="0"/>
                </a:moveTo>
                <a:lnTo>
                  <a:pt x="27" y="109"/>
                </a:lnTo>
                <a:lnTo>
                  <a:pt x="9" y="210"/>
                </a:lnTo>
                <a:lnTo>
                  <a:pt x="0" y="292"/>
                </a:lnTo>
                <a:lnTo>
                  <a:pt x="0" y="393"/>
                </a:lnTo>
                <a:lnTo>
                  <a:pt x="27" y="521"/>
                </a:lnTo>
                <a:lnTo>
                  <a:pt x="73" y="621"/>
                </a:lnTo>
                <a:lnTo>
                  <a:pt x="128" y="704"/>
                </a:lnTo>
                <a:lnTo>
                  <a:pt x="247" y="749"/>
                </a:lnTo>
                <a:lnTo>
                  <a:pt x="311" y="749"/>
                </a:lnTo>
                <a:lnTo>
                  <a:pt x="402" y="749"/>
                </a:lnTo>
                <a:lnTo>
                  <a:pt x="457" y="731"/>
                </a:lnTo>
                <a:lnTo>
                  <a:pt x="503" y="695"/>
                </a:lnTo>
                <a:lnTo>
                  <a:pt x="750" y="164"/>
                </a:lnTo>
                <a:lnTo>
                  <a:pt x="82" y="0"/>
                </a:lnTo>
                <a:close/>
              </a:path>
            </a:pathLst>
          </a:custGeom>
          <a:solidFill>
            <a:srgbClr val="CCFFFF">
              <a:alpha val="100000"/>
            </a:srgbClr>
          </a:solidFill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7"/>
          <p:cNvGrpSpPr/>
          <p:nvPr/>
        </p:nvGrpSpPr>
        <p:grpSpPr>
          <a:xfrm>
            <a:off x="5224463" y="4005263"/>
            <a:ext cx="727075" cy="1828800"/>
            <a:chOff x="1563" y="2661"/>
            <a:chExt cx="458" cy="1152"/>
          </a:xfrm>
        </p:grpSpPr>
        <p:sp>
          <p:nvSpPr>
            <p:cNvPr id="27734" name="Freeform 8"/>
            <p:cNvSpPr/>
            <p:nvPr/>
          </p:nvSpPr>
          <p:spPr>
            <a:xfrm>
              <a:off x="1563" y="2661"/>
              <a:ext cx="458" cy="1152"/>
            </a:xfrm>
            <a:custGeom>
              <a:avLst/>
              <a:gdLst>
                <a:gd name="txL" fmla="*/ 0 w 458"/>
                <a:gd name="txT" fmla="*/ 0 h 1152"/>
                <a:gd name="txR" fmla="*/ 458 w 458"/>
                <a:gd name="txB" fmla="*/ 1152 h 1152"/>
              </a:gdLst>
              <a:ahLst/>
              <a:cxnLst>
                <a:cxn ang="0">
                  <a:pos x="448" y="82"/>
                </a:cxn>
                <a:cxn ang="0">
                  <a:pos x="403" y="246"/>
                </a:cxn>
                <a:cxn ang="0">
                  <a:pos x="375" y="411"/>
                </a:cxn>
                <a:cxn ang="0">
                  <a:pos x="403" y="621"/>
                </a:cxn>
                <a:cxn ang="0">
                  <a:pos x="403" y="1152"/>
                </a:cxn>
                <a:cxn ang="0">
                  <a:pos x="0" y="1152"/>
                </a:cxn>
                <a:cxn ang="0">
                  <a:pos x="0" y="0"/>
                </a:cxn>
                <a:cxn ang="0">
                  <a:pos x="458" y="9"/>
                </a:cxn>
                <a:cxn ang="0">
                  <a:pos x="448" y="82"/>
                </a:cxn>
              </a:cxnLst>
              <a:rect l="txL" t="txT" r="txR" b="txB"/>
              <a:pathLst>
                <a:path w="458" h="1152">
                  <a:moveTo>
                    <a:pt x="448" y="82"/>
                  </a:moveTo>
                  <a:lnTo>
                    <a:pt x="403" y="246"/>
                  </a:lnTo>
                  <a:lnTo>
                    <a:pt x="375" y="411"/>
                  </a:lnTo>
                  <a:lnTo>
                    <a:pt x="403" y="621"/>
                  </a:lnTo>
                  <a:lnTo>
                    <a:pt x="403" y="1152"/>
                  </a:lnTo>
                  <a:lnTo>
                    <a:pt x="0" y="1152"/>
                  </a:lnTo>
                  <a:lnTo>
                    <a:pt x="0" y="0"/>
                  </a:lnTo>
                  <a:lnTo>
                    <a:pt x="458" y="9"/>
                  </a:lnTo>
                  <a:lnTo>
                    <a:pt x="448" y="82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35" name="Freeform 9"/>
            <p:cNvSpPr/>
            <p:nvPr/>
          </p:nvSpPr>
          <p:spPr>
            <a:xfrm>
              <a:off x="1946" y="2779"/>
              <a:ext cx="65" cy="869"/>
            </a:xfrm>
            <a:custGeom>
              <a:avLst/>
              <a:gdLst>
                <a:gd name="txL" fmla="*/ 0 w 65"/>
                <a:gd name="txT" fmla="*/ 0 h 869"/>
                <a:gd name="txR" fmla="*/ 65 w 65"/>
                <a:gd name="txB" fmla="*/ 869 h 869"/>
              </a:gdLst>
              <a:ahLst/>
              <a:cxnLst>
                <a:cxn ang="0">
                  <a:pos x="65" y="0"/>
                </a:cxn>
                <a:cxn ang="0">
                  <a:pos x="11" y="146"/>
                </a:cxn>
                <a:cxn ang="0">
                  <a:pos x="1" y="338"/>
                </a:cxn>
                <a:cxn ang="0">
                  <a:pos x="11" y="485"/>
                </a:cxn>
                <a:cxn ang="0">
                  <a:pos x="11" y="869"/>
                </a:cxn>
              </a:cxnLst>
              <a:rect l="txL" t="txT" r="txR" b="txB"/>
              <a:pathLst>
                <a:path w="65" h="869">
                  <a:moveTo>
                    <a:pt x="65" y="0"/>
                  </a:moveTo>
                  <a:cubicBezTo>
                    <a:pt x="43" y="45"/>
                    <a:pt x="22" y="90"/>
                    <a:pt x="11" y="146"/>
                  </a:cubicBezTo>
                  <a:cubicBezTo>
                    <a:pt x="0" y="202"/>
                    <a:pt x="1" y="282"/>
                    <a:pt x="1" y="338"/>
                  </a:cubicBezTo>
                  <a:cubicBezTo>
                    <a:pt x="1" y="394"/>
                    <a:pt x="9" y="397"/>
                    <a:pt x="11" y="485"/>
                  </a:cubicBezTo>
                  <a:cubicBezTo>
                    <a:pt x="13" y="573"/>
                    <a:pt x="14" y="810"/>
                    <a:pt x="11" y="869"/>
                  </a:cubicBezTo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0810" name="Freeform 10"/>
          <p:cNvSpPr/>
          <p:nvPr/>
        </p:nvSpPr>
        <p:spPr>
          <a:xfrm rot="-120411">
            <a:off x="6662738" y="4465638"/>
            <a:ext cx="739775" cy="1176337"/>
          </a:xfrm>
          <a:custGeom>
            <a:avLst/>
            <a:gdLst>
              <a:gd name="txL" fmla="*/ 0 w 466"/>
              <a:gd name="txT" fmla="*/ 0 h 741"/>
              <a:gd name="txR" fmla="*/ 466 w 466"/>
              <a:gd name="txB" fmla="*/ 741 h 741"/>
            </a:gdLst>
            <a:ahLst/>
            <a:cxnLst>
              <a:cxn ang="0">
                <a:pos x="247" y="0"/>
              </a:cxn>
              <a:cxn ang="0">
                <a:pos x="466" y="293"/>
              </a:cxn>
              <a:cxn ang="0">
                <a:pos x="466" y="549"/>
              </a:cxn>
              <a:cxn ang="0">
                <a:pos x="0" y="741"/>
              </a:cxn>
              <a:cxn ang="0">
                <a:pos x="0" y="448"/>
              </a:cxn>
              <a:cxn ang="0">
                <a:pos x="247" y="0"/>
              </a:cxn>
            </a:cxnLst>
            <a:rect l="txL" t="txT" r="txR" b="txB"/>
            <a:pathLst>
              <a:path w="466" h="741">
                <a:moveTo>
                  <a:pt x="247" y="0"/>
                </a:moveTo>
                <a:lnTo>
                  <a:pt x="466" y="293"/>
                </a:lnTo>
                <a:lnTo>
                  <a:pt x="466" y="549"/>
                </a:lnTo>
                <a:lnTo>
                  <a:pt x="0" y="741"/>
                </a:lnTo>
                <a:lnTo>
                  <a:pt x="0" y="448"/>
                </a:lnTo>
                <a:lnTo>
                  <a:pt x="247" y="0"/>
                </a:lnTo>
                <a:close/>
              </a:path>
            </a:pathLst>
          </a:custGeom>
          <a:solidFill>
            <a:srgbClr val="CCFFFF">
              <a:alpha val="100000"/>
            </a:srgbClr>
          </a:solidFill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11"/>
          <p:cNvGrpSpPr/>
          <p:nvPr/>
        </p:nvGrpSpPr>
        <p:grpSpPr>
          <a:xfrm>
            <a:off x="6502400" y="5299075"/>
            <a:ext cx="944563" cy="592138"/>
            <a:chOff x="2368" y="3476"/>
            <a:chExt cx="595" cy="373"/>
          </a:xfrm>
        </p:grpSpPr>
        <p:grpSp>
          <p:nvGrpSpPr>
            <p:cNvPr id="27730" name="Group 12"/>
            <p:cNvGrpSpPr/>
            <p:nvPr/>
          </p:nvGrpSpPr>
          <p:grpSpPr>
            <a:xfrm>
              <a:off x="2368" y="3476"/>
              <a:ext cx="595" cy="300"/>
              <a:chOff x="2368" y="3476"/>
              <a:chExt cx="595" cy="300"/>
            </a:xfrm>
          </p:grpSpPr>
          <p:sp>
            <p:nvSpPr>
              <p:cNvPr id="27732" name="Freeform 13"/>
              <p:cNvSpPr/>
              <p:nvPr/>
            </p:nvSpPr>
            <p:spPr>
              <a:xfrm rot="309335">
                <a:off x="2487" y="3476"/>
                <a:ext cx="476" cy="265"/>
              </a:xfrm>
              <a:custGeom>
                <a:avLst/>
                <a:gdLst>
                  <a:gd name="txL" fmla="*/ 0 w 421"/>
                  <a:gd name="txT" fmla="*/ 0 h 210"/>
                  <a:gd name="txR" fmla="*/ 421 w 421"/>
                  <a:gd name="txB" fmla="*/ 210 h 210"/>
                </a:gdLst>
                <a:ahLst/>
                <a:cxnLst>
                  <a:cxn ang="0">
                    <a:pos x="0" y="210"/>
                  </a:cxn>
                  <a:cxn ang="0">
                    <a:pos x="183" y="192"/>
                  </a:cxn>
                  <a:cxn ang="0">
                    <a:pos x="348" y="146"/>
                  </a:cxn>
                  <a:cxn ang="0">
                    <a:pos x="421" y="91"/>
                  </a:cxn>
                  <a:cxn ang="0">
                    <a:pos x="412" y="0"/>
                  </a:cxn>
                  <a:cxn ang="0">
                    <a:pos x="0" y="210"/>
                  </a:cxn>
                </a:cxnLst>
                <a:rect l="txL" t="txT" r="txR" b="txB"/>
                <a:pathLst>
                  <a:path w="421" h="210">
                    <a:moveTo>
                      <a:pt x="0" y="210"/>
                    </a:moveTo>
                    <a:lnTo>
                      <a:pt x="183" y="192"/>
                    </a:lnTo>
                    <a:lnTo>
                      <a:pt x="348" y="146"/>
                    </a:lnTo>
                    <a:lnTo>
                      <a:pt x="421" y="91"/>
                    </a:lnTo>
                    <a:lnTo>
                      <a:pt x="412" y="0"/>
                    </a:lnTo>
                    <a:lnTo>
                      <a:pt x="0" y="210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33" name="Freeform 14"/>
              <p:cNvSpPr/>
              <p:nvPr/>
            </p:nvSpPr>
            <p:spPr>
              <a:xfrm>
                <a:off x="2368" y="3612"/>
                <a:ext cx="320" cy="164"/>
              </a:xfrm>
              <a:custGeom>
                <a:avLst/>
                <a:gdLst>
                  <a:gd name="txL" fmla="*/ 0 w 320"/>
                  <a:gd name="txT" fmla="*/ 0 h 164"/>
                  <a:gd name="txR" fmla="*/ 320 w 320"/>
                  <a:gd name="txB" fmla="*/ 164 h 164"/>
                </a:gdLst>
                <a:ahLst/>
                <a:cxnLst>
                  <a:cxn ang="0">
                    <a:pos x="320" y="0"/>
                  </a:cxn>
                  <a:cxn ang="0">
                    <a:pos x="320" y="155"/>
                  </a:cxn>
                  <a:cxn ang="0">
                    <a:pos x="0" y="164"/>
                  </a:cxn>
                  <a:cxn ang="0">
                    <a:pos x="320" y="0"/>
                  </a:cxn>
                </a:cxnLst>
                <a:rect l="txL" t="txT" r="txR" b="txB"/>
                <a:pathLst>
                  <a:path w="320" h="164">
                    <a:moveTo>
                      <a:pt x="320" y="0"/>
                    </a:moveTo>
                    <a:lnTo>
                      <a:pt x="320" y="155"/>
                    </a:lnTo>
                    <a:lnTo>
                      <a:pt x="0" y="164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chemeClr val="accent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731" name="Line 15"/>
            <p:cNvSpPr/>
            <p:nvPr/>
          </p:nvSpPr>
          <p:spPr>
            <a:xfrm flipV="1">
              <a:off x="2688" y="3593"/>
              <a:ext cx="0" cy="25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16"/>
          <p:cNvGrpSpPr/>
          <p:nvPr/>
        </p:nvGrpSpPr>
        <p:grpSpPr>
          <a:xfrm>
            <a:off x="5964238" y="3808413"/>
            <a:ext cx="1714500" cy="1093787"/>
            <a:chOff x="2029" y="2537"/>
            <a:chExt cx="1080" cy="689"/>
          </a:xfrm>
        </p:grpSpPr>
        <p:grpSp>
          <p:nvGrpSpPr>
            <p:cNvPr id="27726" name="Group 17"/>
            <p:cNvGrpSpPr/>
            <p:nvPr/>
          </p:nvGrpSpPr>
          <p:grpSpPr>
            <a:xfrm>
              <a:off x="2029" y="2537"/>
              <a:ext cx="1080" cy="627"/>
              <a:chOff x="2020" y="2529"/>
              <a:chExt cx="1080" cy="627"/>
            </a:xfrm>
          </p:grpSpPr>
          <p:sp>
            <p:nvSpPr>
              <p:cNvPr id="27728" name="Rectangle 18"/>
              <p:cNvSpPr/>
              <p:nvPr/>
            </p:nvSpPr>
            <p:spPr>
              <a:xfrm rot="870467" flipV="1">
                <a:off x="2020" y="2529"/>
                <a:ext cx="887" cy="32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txBody>
              <a:bodyPr rot="10800000" wrap="none" anchor="ctr" anchorCtr="0"/>
              <a:lstStyle/>
              <a:p>
                <a:endParaRPr lang="en-US" altLang="x-none" sz="3600" b="1" i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729" name="Rectangle 19"/>
              <p:cNvSpPr/>
              <p:nvPr/>
            </p:nvSpPr>
            <p:spPr>
              <a:xfrm rot="-2337100">
                <a:off x="2752" y="2689"/>
                <a:ext cx="348" cy="46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7727" name="Line 20"/>
            <p:cNvSpPr/>
            <p:nvPr/>
          </p:nvSpPr>
          <p:spPr>
            <a:xfrm>
              <a:off x="2706" y="2943"/>
              <a:ext cx="220" cy="28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0821" name="AutoShape 21"/>
          <p:cNvSpPr>
            <a:spLocks noChangeArrowheads="1"/>
          </p:cNvSpPr>
          <p:nvPr/>
        </p:nvSpPr>
        <p:spPr bwMode="auto">
          <a:xfrm>
            <a:off x="4092575" y="5368925"/>
            <a:ext cx="1030288" cy="508000"/>
          </a:xfrm>
          <a:prstGeom prst="wedgeRoundRectCallout">
            <a:avLst>
              <a:gd name="adj1" fmla="val 125347"/>
              <a:gd name="adj2" fmla="val -92815"/>
              <a:gd name="adj3" fmla="val 16667"/>
            </a:avLst>
          </a:prstGeom>
          <a:solidFill>
            <a:srgbClr val="FFFFCC"/>
          </a:solidFill>
          <a:ln w="9525" algn="ctr">
            <a:solidFill>
              <a:srgbClr val="FF9900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椭圆</a:t>
            </a:r>
          </a:p>
        </p:txBody>
      </p:sp>
      <p:sp>
        <p:nvSpPr>
          <p:cNvPr id="460822" name="AutoShape 22"/>
          <p:cNvSpPr>
            <a:spLocks noChangeArrowheads="1"/>
          </p:cNvSpPr>
          <p:nvPr/>
        </p:nvSpPr>
        <p:spPr bwMode="auto">
          <a:xfrm>
            <a:off x="7802563" y="4251325"/>
            <a:ext cx="1030288" cy="508000"/>
          </a:xfrm>
          <a:prstGeom prst="wedgeRoundRectCallout">
            <a:avLst>
              <a:gd name="adj1" fmla="val -89755"/>
              <a:gd name="adj2" fmla="val 115315"/>
              <a:gd name="adj3" fmla="val 16667"/>
            </a:avLst>
          </a:prstGeom>
          <a:solidFill>
            <a:srgbClr val="FFFFCC"/>
          </a:solidFill>
          <a:ln w="9525">
            <a:solidFill>
              <a:srgbClr val="FF9900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直线</a:t>
            </a:r>
          </a:p>
        </p:txBody>
      </p:sp>
      <p:sp>
        <p:nvSpPr>
          <p:cNvPr id="27662" name="Oval 23"/>
          <p:cNvSpPr/>
          <p:nvPr/>
        </p:nvSpPr>
        <p:spPr>
          <a:xfrm>
            <a:off x="1395413" y="4016375"/>
            <a:ext cx="1779587" cy="1779588"/>
          </a:xfrm>
          <a:prstGeom prst="ellipse">
            <a:avLst/>
          </a:prstGeom>
          <a:solidFill>
            <a:srgbClr val="99CCFF">
              <a:alpha val="0"/>
            </a:srgbClr>
          </a:solidFill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7663" name="Line 24"/>
          <p:cNvSpPr/>
          <p:nvPr/>
        </p:nvSpPr>
        <p:spPr>
          <a:xfrm>
            <a:off x="1301750" y="4879975"/>
            <a:ext cx="1985963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7664" name="Line 25"/>
          <p:cNvSpPr/>
          <p:nvPr/>
        </p:nvSpPr>
        <p:spPr>
          <a:xfrm>
            <a:off x="2295525" y="3962400"/>
            <a:ext cx="0" cy="18796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27665" name="Group 26"/>
          <p:cNvGrpSpPr/>
          <p:nvPr/>
        </p:nvGrpSpPr>
        <p:grpSpPr>
          <a:xfrm>
            <a:off x="1370013" y="1189038"/>
            <a:ext cx="1828800" cy="2547937"/>
            <a:chOff x="426" y="758"/>
            <a:chExt cx="1152" cy="1605"/>
          </a:xfrm>
        </p:grpSpPr>
        <p:sp>
          <p:nvSpPr>
            <p:cNvPr id="27723" name="Rectangle 27"/>
            <p:cNvSpPr/>
            <p:nvPr/>
          </p:nvSpPr>
          <p:spPr>
            <a:xfrm>
              <a:off x="426" y="854"/>
              <a:ext cx="1152" cy="989"/>
            </a:xfrm>
            <a:prstGeom prst="rect">
              <a:avLst/>
            </a:prstGeom>
            <a:solidFill>
              <a:srgbClr val="99CCFF">
                <a:alpha val="1176"/>
              </a:srgbClr>
            </a:solidFill>
            <a:ln w="19050" cap="flat" cmpd="sng">
              <a:solidFill>
                <a:schemeClr val="tx1"/>
              </a:solidFill>
              <a:prstDash val="lgDashDotDot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24" name="Line 28"/>
            <p:cNvSpPr/>
            <p:nvPr/>
          </p:nvSpPr>
          <p:spPr>
            <a:xfrm>
              <a:off x="1018" y="758"/>
              <a:ext cx="0" cy="160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7725" name="Rectangle 29"/>
            <p:cNvSpPr/>
            <p:nvPr/>
          </p:nvSpPr>
          <p:spPr>
            <a:xfrm>
              <a:off x="726" y="1840"/>
              <a:ext cx="567" cy="459"/>
            </a:xfrm>
            <a:prstGeom prst="rect">
              <a:avLst/>
            </a:prstGeom>
            <a:solidFill>
              <a:srgbClr val="99CCFF">
                <a:alpha val="1176"/>
              </a:srgbClr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7666" name="Oval 30"/>
          <p:cNvSpPr/>
          <p:nvPr/>
        </p:nvSpPr>
        <p:spPr>
          <a:xfrm>
            <a:off x="1870075" y="4470400"/>
            <a:ext cx="841375" cy="84137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9" name="Group 31"/>
          <p:cNvGrpSpPr/>
          <p:nvPr/>
        </p:nvGrpSpPr>
        <p:grpSpPr>
          <a:xfrm>
            <a:off x="1376363" y="1333500"/>
            <a:ext cx="1830387" cy="1090613"/>
            <a:chOff x="503" y="886"/>
            <a:chExt cx="1015" cy="650"/>
          </a:xfrm>
        </p:grpSpPr>
        <p:sp>
          <p:nvSpPr>
            <p:cNvPr id="27721" name="Line 32"/>
            <p:cNvSpPr/>
            <p:nvPr/>
          </p:nvSpPr>
          <p:spPr>
            <a:xfrm flipH="1">
              <a:off x="503" y="887"/>
              <a:ext cx="512" cy="649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722" name="Line 33"/>
            <p:cNvSpPr/>
            <p:nvPr/>
          </p:nvSpPr>
          <p:spPr>
            <a:xfrm>
              <a:off x="1005" y="886"/>
              <a:ext cx="513" cy="630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668" name="Group 34"/>
          <p:cNvGrpSpPr/>
          <p:nvPr/>
        </p:nvGrpSpPr>
        <p:grpSpPr>
          <a:xfrm>
            <a:off x="3748088" y="1201738"/>
            <a:ext cx="1828800" cy="2547937"/>
            <a:chOff x="426" y="758"/>
            <a:chExt cx="1152" cy="1605"/>
          </a:xfrm>
        </p:grpSpPr>
        <p:sp>
          <p:nvSpPr>
            <p:cNvPr id="27718" name="Rectangle 35"/>
            <p:cNvSpPr/>
            <p:nvPr/>
          </p:nvSpPr>
          <p:spPr>
            <a:xfrm>
              <a:off x="426" y="854"/>
              <a:ext cx="1152" cy="989"/>
            </a:xfrm>
            <a:prstGeom prst="rect">
              <a:avLst/>
            </a:prstGeom>
            <a:solidFill>
              <a:srgbClr val="99CCFF">
                <a:alpha val="1176"/>
              </a:srgbClr>
            </a:solidFill>
            <a:ln w="19050" cap="flat" cmpd="sng">
              <a:solidFill>
                <a:schemeClr val="tx1"/>
              </a:solidFill>
              <a:prstDash val="lgDashDotDot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19" name="Line 36"/>
            <p:cNvSpPr/>
            <p:nvPr/>
          </p:nvSpPr>
          <p:spPr>
            <a:xfrm>
              <a:off x="1018" y="758"/>
              <a:ext cx="0" cy="160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7720" name="Rectangle 37"/>
            <p:cNvSpPr/>
            <p:nvPr/>
          </p:nvSpPr>
          <p:spPr>
            <a:xfrm>
              <a:off x="726" y="1840"/>
              <a:ext cx="567" cy="459"/>
            </a:xfrm>
            <a:prstGeom prst="rect">
              <a:avLst/>
            </a:prstGeom>
            <a:solidFill>
              <a:srgbClr val="99CCFF">
                <a:alpha val="1176"/>
              </a:srgbClr>
            </a:solidFill>
            <a:ln w="571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60838" name="Line 38"/>
          <p:cNvSpPr/>
          <p:nvPr/>
        </p:nvSpPr>
        <p:spPr>
          <a:xfrm>
            <a:off x="1579563" y="5443538"/>
            <a:ext cx="1422400" cy="0"/>
          </a:xfrm>
          <a:prstGeom prst="line">
            <a:avLst/>
          </a:prstGeom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" name="Group 39"/>
          <p:cNvGrpSpPr/>
          <p:nvPr/>
        </p:nvGrpSpPr>
        <p:grpSpPr>
          <a:xfrm>
            <a:off x="1533525" y="2082800"/>
            <a:ext cx="3827463" cy="160338"/>
            <a:chOff x="529" y="1321"/>
            <a:chExt cx="2411" cy="101"/>
          </a:xfrm>
        </p:grpSpPr>
        <p:sp>
          <p:nvSpPr>
            <p:cNvPr id="27716" name="Oval 40"/>
            <p:cNvSpPr/>
            <p:nvPr/>
          </p:nvSpPr>
          <p:spPr>
            <a:xfrm>
              <a:off x="2839" y="1321"/>
              <a:ext cx="101" cy="101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17" name="Line 41"/>
            <p:cNvSpPr/>
            <p:nvPr/>
          </p:nvSpPr>
          <p:spPr>
            <a:xfrm>
              <a:off x="529" y="1390"/>
              <a:ext cx="230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0842" name="Oval 42"/>
          <p:cNvSpPr/>
          <p:nvPr/>
        </p:nvSpPr>
        <p:spPr>
          <a:xfrm>
            <a:off x="3976688" y="2108200"/>
            <a:ext cx="160337" cy="160338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43"/>
          <p:cNvGrpSpPr/>
          <p:nvPr/>
        </p:nvGrpSpPr>
        <p:grpSpPr>
          <a:xfrm>
            <a:off x="2206625" y="1273175"/>
            <a:ext cx="1630363" cy="2822575"/>
            <a:chOff x="953" y="811"/>
            <a:chExt cx="1027" cy="1778"/>
          </a:xfrm>
        </p:grpSpPr>
        <p:sp>
          <p:nvSpPr>
            <p:cNvPr id="27713" name="Oval 44"/>
            <p:cNvSpPr/>
            <p:nvPr/>
          </p:nvSpPr>
          <p:spPr>
            <a:xfrm>
              <a:off x="957" y="811"/>
              <a:ext cx="101" cy="101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14" name="Oval 45"/>
            <p:cNvSpPr/>
            <p:nvPr/>
          </p:nvSpPr>
          <p:spPr>
            <a:xfrm>
              <a:off x="1879" y="828"/>
              <a:ext cx="101" cy="101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15" name="Oval 46"/>
            <p:cNvSpPr/>
            <p:nvPr/>
          </p:nvSpPr>
          <p:spPr>
            <a:xfrm>
              <a:off x="953" y="2488"/>
              <a:ext cx="101" cy="101"/>
            </a:xfrm>
            <a:prstGeom prst="ellipse">
              <a:avLst/>
            </a:prstGeom>
            <a:solidFill>
              <a:srgbClr val="FFCC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47"/>
          <p:cNvGrpSpPr/>
          <p:nvPr/>
        </p:nvGrpSpPr>
        <p:grpSpPr>
          <a:xfrm>
            <a:off x="1531938" y="2103438"/>
            <a:ext cx="1571625" cy="3427412"/>
            <a:chOff x="501" y="1325"/>
            <a:chExt cx="990" cy="2159"/>
          </a:xfrm>
        </p:grpSpPr>
        <p:sp>
          <p:nvSpPr>
            <p:cNvPr id="27705" name="Line 48"/>
            <p:cNvSpPr/>
            <p:nvPr/>
          </p:nvSpPr>
          <p:spPr>
            <a:xfrm flipV="1">
              <a:off x="567" y="1362"/>
              <a:ext cx="0" cy="202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706" name="Line 49"/>
            <p:cNvSpPr/>
            <p:nvPr/>
          </p:nvSpPr>
          <p:spPr>
            <a:xfrm flipV="1">
              <a:off x="1453" y="1389"/>
              <a:ext cx="0" cy="206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707" name="Oval 50"/>
            <p:cNvSpPr/>
            <p:nvPr/>
          </p:nvSpPr>
          <p:spPr>
            <a:xfrm>
              <a:off x="1390" y="3383"/>
              <a:ext cx="101" cy="101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08" name="Oval 51"/>
            <p:cNvSpPr/>
            <p:nvPr/>
          </p:nvSpPr>
          <p:spPr>
            <a:xfrm>
              <a:off x="1389" y="1325"/>
              <a:ext cx="101" cy="101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09" name="Oval 52"/>
            <p:cNvSpPr/>
            <p:nvPr/>
          </p:nvSpPr>
          <p:spPr>
            <a:xfrm>
              <a:off x="501" y="1342"/>
              <a:ext cx="101" cy="101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10" name="Oval 53"/>
            <p:cNvSpPr/>
            <p:nvPr/>
          </p:nvSpPr>
          <p:spPr>
            <a:xfrm>
              <a:off x="516" y="3378"/>
              <a:ext cx="101" cy="101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11" name="Line 54"/>
            <p:cNvSpPr/>
            <p:nvPr/>
          </p:nvSpPr>
          <p:spPr>
            <a:xfrm flipV="1">
              <a:off x="558" y="1426"/>
              <a:ext cx="0" cy="403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712" name="Line 55"/>
            <p:cNvSpPr/>
            <p:nvPr/>
          </p:nvSpPr>
          <p:spPr>
            <a:xfrm flipV="1">
              <a:off x="1444" y="1416"/>
              <a:ext cx="0" cy="448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" name="Group 56"/>
          <p:cNvGrpSpPr/>
          <p:nvPr/>
        </p:nvGrpSpPr>
        <p:grpSpPr>
          <a:xfrm>
            <a:off x="1281113" y="2355850"/>
            <a:ext cx="201612" cy="2595563"/>
            <a:chOff x="370" y="1493"/>
            <a:chExt cx="127" cy="1635"/>
          </a:xfrm>
        </p:grpSpPr>
        <p:sp>
          <p:nvSpPr>
            <p:cNvPr id="27702" name="Line 57"/>
            <p:cNvSpPr/>
            <p:nvPr/>
          </p:nvSpPr>
          <p:spPr>
            <a:xfrm>
              <a:off x="429" y="1591"/>
              <a:ext cx="0" cy="15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703" name="Oval 58"/>
            <p:cNvSpPr/>
            <p:nvPr/>
          </p:nvSpPr>
          <p:spPr>
            <a:xfrm>
              <a:off x="370" y="1493"/>
              <a:ext cx="101" cy="101"/>
            </a:xfrm>
            <a:prstGeom prst="ellipse">
              <a:avLst/>
            </a:prstGeom>
            <a:solidFill>
              <a:srgbClr val="00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04" name="Oval 59"/>
            <p:cNvSpPr/>
            <p:nvPr/>
          </p:nvSpPr>
          <p:spPr>
            <a:xfrm>
              <a:off x="396" y="3027"/>
              <a:ext cx="101" cy="101"/>
            </a:xfrm>
            <a:prstGeom prst="ellipse">
              <a:avLst/>
            </a:prstGeom>
            <a:solidFill>
              <a:srgbClr val="00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7675" name="Rectangle 60"/>
          <p:cNvSpPr/>
          <p:nvPr/>
        </p:nvSpPr>
        <p:spPr>
          <a:xfrm>
            <a:off x="1731963" y="411163"/>
            <a:ext cx="4792662" cy="520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50000"/>
              </a:spcBef>
            </a:pPr>
            <a:r>
              <a:rPr lang="en-US" altLang="zh-CN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例</a:t>
            </a:r>
            <a:r>
              <a:rPr lang="en-US" altLang="zh-CN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] </a:t>
            </a:r>
            <a:r>
              <a:rPr lang="zh-CN" altLang="en-US" sz="2800" b="1" i="0" dirty="0">
                <a:latin typeface="宋体" panose="02010600030101010101" pitchFamily="2" charset="-122"/>
                <a:ea typeface="宋体" panose="02010600030101010101" pitchFamily="2" charset="-122"/>
              </a:rPr>
              <a:t>求冲模切刀的截交线</a:t>
            </a:r>
            <a:endParaRPr lang="zh-CN" altLang="en-US" sz="3200" i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5" name="Group 61"/>
          <p:cNvGrpSpPr/>
          <p:nvPr/>
        </p:nvGrpSpPr>
        <p:grpSpPr>
          <a:xfrm>
            <a:off x="1376363" y="2365375"/>
            <a:ext cx="3427412" cy="160338"/>
            <a:chOff x="430" y="1499"/>
            <a:chExt cx="2159" cy="101"/>
          </a:xfrm>
        </p:grpSpPr>
        <p:sp>
          <p:nvSpPr>
            <p:cNvPr id="27700" name="Oval 62"/>
            <p:cNvSpPr/>
            <p:nvPr/>
          </p:nvSpPr>
          <p:spPr>
            <a:xfrm>
              <a:off x="2488" y="1499"/>
              <a:ext cx="101" cy="101"/>
            </a:xfrm>
            <a:prstGeom prst="ellipse">
              <a:avLst/>
            </a:prstGeom>
            <a:solidFill>
              <a:srgbClr val="00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7701" name="Line 63"/>
            <p:cNvSpPr/>
            <p:nvPr/>
          </p:nvSpPr>
          <p:spPr>
            <a:xfrm>
              <a:off x="430" y="1563"/>
              <a:ext cx="206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0864" name="Oval 64"/>
          <p:cNvSpPr/>
          <p:nvPr/>
        </p:nvSpPr>
        <p:spPr>
          <a:xfrm>
            <a:off x="1536700" y="2106613"/>
            <a:ext cx="160338" cy="160337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0865" name="Oval 65"/>
          <p:cNvSpPr/>
          <p:nvPr/>
        </p:nvSpPr>
        <p:spPr>
          <a:xfrm>
            <a:off x="1549400" y="4195763"/>
            <a:ext cx="160338" cy="160337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6" name="Group 66"/>
          <p:cNvGrpSpPr/>
          <p:nvPr/>
        </p:nvGrpSpPr>
        <p:grpSpPr>
          <a:xfrm>
            <a:off x="665163" y="4251325"/>
            <a:ext cx="925512" cy="1201738"/>
            <a:chOff x="0" y="2698"/>
            <a:chExt cx="583" cy="757"/>
          </a:xfrm>
        </p:grpSpPr>
        <p:sp>
          <p:nvSpPr>
            <p:cNvPr id="27696" name="Line 67"/>
            <p:cNvSpPr/>
            <p:nvPr/>
          </p:nvSpPr>
          <p:spPr>
            <a:xfrm>
              <a:off x="190" y="3438"/>
              <a:ext cx="39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97" name="Line 68"/>
            <p:cNvSpPr/>
            <p:nvPr/>
          </p:nvSpPr>
          <p:spPr>
            <a:xfrm>
              <a:off x="281" y="2698"/>
              <a:ext cx="0" cy="75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27698" name="Text Box 69"/>
            <p:cNvSpPr txBox="1"/>
            <p:nvPr/>
          </p:nvSpPr>
          <p:spPr>
            <a:xfrm rot="-5400000">
              <a:off x="33" y="2927"/>
              <a:ext cx="22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7699" name="Line 70"/>
            <p:cNvSpPr/>
            <p:nvPr/>
          </p:nvSpPr>
          <p:spPr>
            <a:xfrm>
              <a:off x="189" y="2706"/>
              <a:ext cx="39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71"/>
          <p:cNvGrpSpPr/>
          <p:nvPr/>
        </p:nvGrpSpPr>
        <p:grpSpPr>
          <a:xfrm rot="5400000">
            <a:off x="4191000" y="1104900"/>
            <a:ext cx="925513" cy="1201738"/>
            <a:chOff x="0" y="2698"/>
            <a:chExt cx="583" cy="757"/>
          </a:xfrm>
        </p:grpSpPr>
        <p:sp>
          <p:nvSpPr>
            <p:cNvPr id="27692" name="Line 72"/>
            <p:cNvSpPr/>
            <p:nvPr/>
          </p:nvSpPr>
          <p:spPr>
            <a:xfrm>
              <a:off x="190" y="3438"/>
              <a:ext cx="39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93" name="Line 73"/>
            <p:cNvSpPr/>
            <p:nvPr/>
          </p:nvSpPr>
          <p:spPr>
            <a:xfrm>
              <a:off x="281" y="2698"/>
              <a:ext cx="0" cy="75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27694" name="Text Box 74"/>
            <p:cNvSpPr txBox="1"/>
            <p:nvPr/>
          </p:nvSpPr>
          <p:spPr>
            <a:xfrm rot="-5400000">
              <a:off x="33" y="2927"/>
              <a:ext cx="22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7695" name="Line 75"/>
            <p:cNvSpPr/>
            <p:nvPr/>
          </p:nvSpPr>
          <p:spPr>
            <a:xfrm>
              <a:off x="189" y="2706"/>
              <a:ext cx="39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0876" name="Freeform 76"/>
          <p:cNvSpPr/>
          <p:nvPr/>
        </p:nvSpPr>
        <p:spPr>
          <a:xfrm>
            <a:off x="3770313" y="1349375"/>
            <a:ext cx="1495425" cy="1131888"/>
          </a:xfrm>
          <a:custGeom>
            <a:avLst/>
            <a:gdLst>
              <a:gd name="txL" fmla="*/ 0 w 942"/>
              <a:gd name="txT" fmla="*/ 0 h 703"/>
              <a:gd name="txR" fmla="*/ 942 w 942"/>
              <a:gd name="txB" fmla="*/ 703 h 703"/>
            </a:gdLst>
            <a:ahLst/>
            <a:cxnLst>
              <a:cxn ang="0">
                <a:pos x="0" y="0"/>
              </a:cxn>
              <a:cxn ang="0">
                <a:pos x="28" y="164"/>
              </a:cxn>
              <a:cxn ang="0">
                <a:pos x="73" y="320"/>
              </a:cxn>
              <a:cxn ang="0">
                <a:pos x="110" y="420"/>
              </a:cxn>
              <a:cxn ang="0">
                <a:pos x="174" y="539"/>
              </a:cxn>
              <a:cxn ang="0">
                <a:pos x="293" y="649"/>
              </a:cxn>
              <a:cxn ang="0">
                <a:pos x="430" y="695"/>
              </a:cxn>
              <a:cxn ang="0">
                <a:pos x="604" y="686"/>
              </a:cxn>
              <a:cxn ang="0">
                <a:pos x="832" y="594"/>
              </a:cxn>
              <a:cxn ang="0">
                <a:pos x="942" y="484"/>
              </a:cxn>
            </a:cxnLst>
            <a:rect l="txL" t="txT" r="txR" b="txB"/>
            <a:pathLst>
              <a:path w="942" h="703">
                <a:moveTo>
                  <a:pt x="0" y="0"/>
                </a:moveTo>
                <a:cubicBezTo>
                  <a:pt x="8" y="55"/>
                  <a:pt x="16" y="111"/>
                  <a:pt x="28" y="164"/>
                </a:cubicBezTo>
                <a:cubicBezTo>
                  <a:pt x="40" y="217"/>
                  <a:pt x="59" y="277"/>
                  <a:pt x="73" y="320"/>
                </a:cubicBezTo>
                <a:cubicBezTo>
                  <a:pt x="87" y="363"/>
                  <a:pt x="93" y="384"/>
                  <a:pt x="110" y="420"/>
                </a:cubicBezTo>
                <a:cubicBezTo>
                  <a:pt x="127" y="456"/>
                  <a:pt x="144" y="501"/>
                  <a:pt x="174" y="539"/>
                </a:cubicBezTo>
                <a:cubicBezTo>
                  <a:pt x="204" y="577"/>
                  <a:pt x="250" y="623"/>
                  <a:pt x="293" y="649"/>
                </a:cubicBezTo>
                <a:cubicBezTo>
                  <a:pt x="336" y="675"/>
                  <a:pt x="378" y="689"/>
                  <a:pt x="430" y="695"/>
                </a:cubicBezTo>
                <a:cubicBezTo>
                  <a:pt x="482" y="701"/>
                  <a:pt x="537" y="703"/>
                  <a:pt x="604" y="686"/>
                </a:cubicBezTo>
                <a:cubicBezTo>
                  <a:pt x="671" y="669"/>
                  <a:pt x="776" y="628"/>
                  <a:pt x="832" y="594"/>
                </a:cubicBezTo>
                <a:cubicBezTo>
                  <a:pt x="888" y="560"/>
                  <a:pt x="915" y="522"/>
                  <a:pt x="942" y="484"/>
                </a:cubicBezTo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77"/>
          <p:cNvGrpSpPr/>
          <p:nvPr/>
        </p:nvGrpSpPr>
        <p:grpSpPr>
          <a:xfrm>
            <a:off x="1346200" y="2381250"/>
            <a:ext cx="1844675" cy="536575"/>
            <a:chOff x="411" y="1509"/>
            <a:chExt cx="1162" cy="338"/>
          </a:xfrm>
        </p:grpSpPr>
        <p:sp>
          <p:nvSpPr>
            <p:cNvPr id="27689" name="Line 78"/>
            <p:cNvSpPr/>
            <p:nvPr/>
          </p:nvSpPr>
          <p:spPr>
            <a:xfrm>
              <a:off x="411" y="1554"/>
              <a:ext cx="0" cy="28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90" name="Line 79"/>
            <p:cNvSpPr/>
            <p:nvPr/>
          </p:nvSpPr>
          <p:spPr>
            <a:xfrm>
              <a:off x="430" y="1847"/>
              <a:ext cx="1133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91" name="Line 80"/>
            <p:cNvSpPr/>
            <p:nvPr/>
          </p:nvSpPr>
          <p:spPr>
            <a:xfrm flipV="1">
              <a:off x="1573" y="1509"/>
              <a:ext cx="0" cy="32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9" name="Group 81"/>
          <p:cNvGrpSpPr/>
          <p:nvPr/>
        </p:nvGrpSpPr>
        <p:grpSpPr>
          <a:xfrm>
            <a:off x="3754438" y="1365250"/>
            <a:ext cx="1497012" cy="1566863"/>
            <a:chOff x="1928" y="869"/>
            <a:chExt cx="943" cy="987"/>
          </a:xfrm>
        </p:grpSpPr>
        <p:sp>
          <p:nvSpPr>
            <p:cNvPr id="27686" name="Line 82"/>
            <p:cNvSpPr/>
            <p:nvPr/>
          </p:nvSpPr>
          <p:spPr>
            <a:xfrm>
              <a:off x="1929" y="887"/>
              <a:ext cx="0" cy="96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87" name="Line 83"/>
            <p:cNvSpPr/>
            <p:nvPr/>
          </p:nvSpPr>
          <p:spPr>
            <a:xfrm>
              <a:off x="1928" y="1848"/>
              <a:ext cx="94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88" name="Line 84"/>
            <p:cNvSpPr/>
            <p:nvPr/>
          </p:nvSpPr>
          <p:spPr>
            <a:xfrm>
              <a:off x="1947" y="869"/>
              <a:ext cx="92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60885" name="Rectangle 85"/>
          <p:cNvSpPr/>
          <p:nvPr/>
        </p:nvSpPr>
        <p:spPr>
          <a:xfrm>
            <a:off x="1376363" y="5472113"/>
            <a:ext cx="1916112" cy="609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0886" name="Rectangle 86"/>
          <p:cNvSpPr>
            <a:spLocks noChangeArrowheads="1"/>
          </p:cNvSpPr>
          <p:nvPr/>
        </p:nvSpPr>
        <p:spPr bwMode="auto">
          <a:xfrm>
            <a:off x="0" y="-14287"/>
            <a:ext cx="914400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 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平面与圆柱相交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460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460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60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460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46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460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0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0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60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60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60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0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08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60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60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0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08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460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60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1" grpId="0" animBg="1"/>
      <p:bldP spid="460822" grpId="0" animBg="1"/>
      <p:bldP spid="460842" grpId="0" animBg="1"/>
      <p:bldP spid="460864" grpId="0" animBg="1"/>
      <p:bldP spid="460865" grpId="0" animBg="1"/>
      <p:bldP spid="46088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567632C-4117-4042-81FA-E353EBD75B1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23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4057650" y="581025"/>
            <a:ext cx="1287463" cy="1484313"/>
            <a:chOff x="2560" y="662"/>
            <a:chExt cx="815" cy="935"/>
          </a:xfrm>
        </p:grpSpPr>
        <p:sp>
          <p:nvSpPr>
            <p:cNvPr id="28753" name="Line 3"/>
            <p:cNvSpPr/>
            <p:nvPr/>
          </p:nvSpPr>
          <p:spPr>
            <a:xfrm>
              <a:off x="2962" y="805"/>
              <a:ext cx="413" cy="7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54" name="Line 4"/>
            <p:cNvSpPr/>
            <p:nvPr/>
          </p:nvSpPr>
          <p:spPr>
            <a:xfrm flipH="1">
              <a:off x="2560" y="786"/>
              <a:ext cx="401" cy="80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55" name="Line 5"/>
            <p:cNvSpPr/>
            <p:nvPr/>
          </p:nvSpPr>
          <p:spPr>
            <a:xfrm flipV="1">
              <a:off x="2953" y="662"/>
              <a:ext cx="0" cy="628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3" name="Group 6"/>
          <p:cNvGrpSpPr/>
          <p:nvPr/>
        </p:nvGrpSpPr>
        <p:grpSpPr>
          <a:xfrm>
            <a:off x="1470025" y="2181225"/>
            <a:ext cx="1341438" cy="3484563"/>
            <a:chOff x="926" y="1654"/>
            <a:chExt cx="845" cy="2195"/>
          </a:xfrm>
        </p:grpSpPr>
        <p:sp>
          <p:nvSpPr>
            <p:cNvPr id="28750" name="Line 7"/>
            <p:cNvSpPr/>
            <p:nvPr/>
          </p:nvSpPr>
          <p:spPr>
            <a:xfrm>
              <a:off x="932" y="1664"/>
              <a:ext cx="0" cy="177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51" name="Line 8"/>
            <p:cNvSpPr/>
            <p:nvPr/>
          </p:nvSpPr>
          <p:spPr>
            <a:xfrm>
              <a:off x="1771" y="1654"/>
              <a:ext cx="0" cy="1792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52" name="Oval 9"/>
            <p:cNvSpPr/>
            <p:nvPr/>
          </p:nvSpPr>
          <p:spPr>
            <a:xfrm>
              <a:off x="926" y="3017"/>
              <a:ext cx="832" cy="832"/>
            </a:xfrm>
            <a:prstGeom prst="ellipse">
              <a:avLst/>
            </a:prstGeom>
            <a:noFill/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8679" name="Line 14"/>
          <p:cNvSpPr/>
          <p:nvPr/>
        </p:nvSpPr>
        <p:spPr>
          <a:xfrm>
            <a:off x="1504950" y="3111500"/>
            <a:ext cx="1760538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0" name="Line 15"/>
          <p:cNvSpPr/>
          <p:nvPr/>
        </p:nvSpPr>
        <p:spPr>
          <a:xfrm flipH="1" flipV="1">
            <a:off x="2608263" y="1755775"/>
            <a:ext cx="657225" cy="1355725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1" name="Line 16"/>
          <p:cNvSpPr/>
          <p:nvPr/>
        </p:nvSpPr>
        <p:spPr>
          <a:xfrm flipH="1">
            <a:off x="996950" y="2560638"/>
            <a:ext cx="276225" cy="550862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4801" name="Line 17"/>
          <p:cNvSpPr/>
          <p:nvPr/>
        </p:nvSpPr>
        <p:spPr>
          <a:xfrm flipV="1">
            <a:off x="1254125" y="1758950"/>
            <a:ext cx="1358900" cy="811213"/>
          </a:xfrm>
          <a:prstGeom prst="line">
            <a:avLst/>
          </a:prstGeom>
          <a:ln w="571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3" name="Line 18"/>
          <p:cNvSpPr/>
          <p:nvPr/>
        </p:nvSpPr>
        <p:spPr>
          <a:xfrm flipH="1">
            <a:off x="987425" y="3111500"/>
            <a:ext cx="5080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4" name="Line 19"/>
          <p:cNvSpPr/>
          <p:nvPr/>
        </p:nvSpPr>
        <p:spPr>
          <a:xfrm flipV="1">
            <a:off x="4675188" y="1579563"/>
            <a:ext cx="0" cy="1897062"/>
          </a:xfrm>
          <a:prstGeom prst="line">
            <a:avLst/>
          </a:prstGeom>
          <a:ln w="1270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8685" name="Line 20"/>
          <p:cNvSpPr/>
          <p:nvPr/>
        </p:nvSpPr>
        <p:spPr>
          <a:xfrm>
            <a:off x="3557588" y="3111500"/>
            <a:ext cx="2270125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6" name="Line 21"/>
          <p:cNvSpPr/>
          <p:nvPr/>
        </p:nvSpPr>
        <p:spPr>
          <a:xfrm flipH="1" flipV="1">
            <a:off x="5340350" y="2058988"/>
            <a:ext cx="487363" cy="1052512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7" name="Line 22"/>
          <p:cNvSpPr/>
          <p:nvPr/>
        </p:nvSpPr>
        <p:spPr>
          <a:xfrm flipH="1">
            <a:off x="3557588" y="2038350"/>
            <a:ext cx="509587" cy="107315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8" name="Line 23"/>
          <p:cNvSpPr/>
          <p:nvPr/>
        </p:nvSpPr>
        <p:spPr>
          <a:xfrm flipV="1">
            <a:off x="2143125" y="1738313"/>
            <a:ext cx="0" cy="1709737"/>
          </a:xfrm>
          <a:prstGeom prst="line">
            <a:avLst/>
          </a:prstGeom>
          <a:ln w="1270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28689" name="Group 24"/>
          <p:cNvGrpSpPr/>
          <p:nvPr/>
        </p:nvGrpSpPr>
        <p:grpSpPr>
          <a:xfrm>
            <a:off x="768350" y="3649663"/>
            <a:ext cx="2719388" cy="2763837"/>
            <a:chOff x="576" y="1800"/>
            <a:chExt cx="968" cy="984"/>
          </a:xfrm>
        </p:grpSpPr>
        <p:sp>
          <p:nvSpPr>
            <p:cNvPr id="28747" name="Oval 25"/>
            <p:cNvSpPr/>
            <p:nvPr/>
          </p:nvSpPr>
          <p:spPr>
            <a:xfrm>
              <a:off x="662" y="1888"/>
              <a:ext cx="800" cy="800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48" name="Line 26"/>
            <p:cNvSpPr/>
            <p:nvPr/>
          </p:nvSpPr>
          <p:spPr>
            <a:xfrm>
              <a:off x="576" y="2288"/>
              <a:ext cx="968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8749" name="Line 27"/>
            <p:cNvSpPr/>
            <p:nvPr/>
          </p:nvSpPr>
          <p:spPr>
            <a:xfrm>
              <a:off x="1064" y="1800"/>
              <a:ext cx="0" cy="98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28690" name="Group 28"/>
          <p:cNvGrpSpPr/>
          <p:nvPr/>
        </p:nvGrpSpPr>
        <p:grpSpPr>
          <a:xfrm>
            <a:off x="1277938" y="603250"/>
            <a:ext cx="1352550" cy="1957388"/>
            <a:chOff x="805" y="660"/>
            <a:chExt cx="852" cy="1233"/>
          </a:xfrm>
        </p:grpSpPr>
        <p:grpSp>
          <p:nvGrpSpPr>
            <p:cNvPr id="28743" name="Group 29"/>
            <p:cNvGrpSpPr/>
            <p:nvPr/>
          </p:nvGrpSpPr>
          <p:grpSpPr>
            <a:xfrm>
              <a:off x="805" y="781"/>
              <a:ext cx="852" cy="1112"/>
              <a:chOff x="805" y="781"/>
              <a:chExt cx="852" cy="1112"/>
            </a:xfrm>
          </p:grpSpPr>
          <p:sp>
            <p:nvSpPr>
              <p:cNvPr id="28745" name="Line 30"/>
              <p:cNvSpPr/>
              <p:nvPr/>
            </p:nvSpPr>
            <p:spPr>
              <a:xfrm flipH="1" flipV="1">
                <a:off x="1340" y="781"/>
                <a:ext cx="317" cy="635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28746" name="Line 31"/>
              <p:cNvSpPr/>
              <p:nvPr/>
            </p:nvSpPr>
            <p:spPr>
              <a:xfrm flipV="1">
                <a:off x="805" y="786"/>
                <a:ext cx="548" cy="1107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</p:grpSp>
        <p:sp>
          <p:nvSpPr>
            <p:cNvPr id="28744" name="Line 32"/>
            <p:cNvSpPr/>
            <p:nvPr/>
          </p:nvSpPr>
          <p:spPr>
            <a:xfrm flipV="1">
              <a:off x="1349" y="660"/>
              <a:ext cx="0" cy="748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lgDashDotDot"/>
              <a:headEnd type="none" w="med" len="med"/>
              <a:tailEnd type="none" w="med" len="med"/>
            </a:ln>
          </p:spPr>
        </p:sp>
      </p:grpSp>
      <p:sp>
        <p:nvSpPr>
          <p:cNvPr id="374817" name="AutoShape 33"/>
          <p:cNvSpPr/>
          <p:nvPr/>
        </p:nvSpPr>
        <p:spPr>
          <a:xfrm>
            <a:off x="5899150" y="763588"/>
            <a:ext cx="3028950" cy="1000125"/>
          </a:xfrm>
          <a:prstGeom prst="leftArrow">
            <a:avLst>
              <a:gd name="adj1" fmla="val 50000"/>
              <a:gd name="adj2" fmla="val 75714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作特殊点</a:t>
            </a:r>
          </a:p>
        </p:txBody>
      </p:sp>
      <p:sp>
        <p:nvSpPr>
          <p:cNvPr id="374819" name="Oval 35"/>
          <p:cNvSpPr/>
          <p:nvPr/>
        </p:nvSpPr>
        <p:spPr>
          <a:xfrm>
            <a:off x="2540000" y="1703388"/>
            <a:ext cx="144463" cy="144462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4821" name="Oval 37"/>
          <p:cNvSpPr/>
          <p:nvPr/>
        </p:nvSpPr>
        <p:spPr>
          <a:xfrm>
            <a:off x="1201738" y="2468563"/>
            <a:ext cx="144462" cy="144462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4822" name="Oval 38"/>
          <p:cNvSpPr/>
          <p:nvPr/>
        </p:nvSpPr>
        <p:spPr>
          <a:xfrm>
            <a:off x="2071688" y="1976438"/>
            <a:ext cx="144462" cy="144462"/>
          </a:xfrm>
          <a:prstGeom prst="ellipse">
            <a:avLst/>
          </a:prstGeom>
          <a:solidFill>
            <a:srgbClr val="FF6600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7" name="Group 39"/>
          <p:cNvGrpSpPr/>
          <p:nvPr/>
        </p:nvGrpSpPr>
        <p:grpSpPr>
          <a:xfrm>
            <a:off x="1200150" y="1762125"/>
            <a:ext cx="1484313" cy="3348038"/>
            <a:chOff x="756" y="1390"/>
            <a:chExt cx="935" cy="2109"/>
          </a:xfrm>
        </p:grpSpPr>
        <p:sp>
          <p:nvSpPr>
            <p:cNvPr id="28739" name="Line 40"/>
            <p:cNvSpPr/>
            <p:nvPr/>
          </p:nvSpPr>
          <p:spPr>
            <a:xfrm>
              <a:off x="1637" y="1390"/>
              <a:ext cx="0" cy="206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40" name="Line 41"/>
            <p:cNvSpPr/>
            <p:nvPr/>
          </p:nvSpPr>
          <p:spPr>
            <a:xfrm>
              <a:off x="804" y="1891"/>
              <a:ext cx="0" cy="154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41" name="Oval 42"/>
            <p:cNvSpPr/>
            <p:nvPr/>
          </p:nvSpPr>
          <p:spPr>
            <a:xfrm>
              <a:off x="1600" y="3400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42" name="Oval 43"/>
            <p:cNvSpPr/>
            <p:nvPr/>
          </p:nvSpPr>
          <p:spPr>
            <a:xfrm>
              <a:off x="756" y="3408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44"/>
          <p:cNvGrpSpPr/>
          <p:nvPr/>
        </p:nvGrpSpPr>
        <p:grpSpPr>
          <a:xfrm>
            <a:off x="1262063" y="1743075"/>
            <a:ext cx="3508375" cy="868363"/>
            <a:chOff x="813" y="1378"/>
            <a:chExt cx="2210" cy="547"/>
          </a:xfrm>
        </p:grpSpPr>
        <p:sp>
          <p:nvSpPr>
            <p:cNvPr id="28735" name="Oval 45"/>
            <p:cNvSpPr/>
            <p:nvPr/>
          </p:nvSpPr>
          <p:spPr>
            <a:xfrm>
              <a:off x="2932" y="1834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36" name="Oval 46"/>
            <p:cNvSpPr/>
            <p:nvPr/>
          </p:nvSpPr>
          <p:spPr>
            <a:xfrm>
              <a:off x="2922" y="1378"/>
              <a:ext cx="91" cy="91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37" name="Line 47"/>
            <p:cNvSpPr/>
            <p:nvPr/>
          </p:nvSpPr>
          <p:spPr>
            <a:xfrm>
              <a:off x="1646" y="1408"/>
              <a:ext cx="131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38" name="Line 48"/>
            <p:cNvSpPr/>
            <p:nvPr/>
          </p:nvSpPr>
          <p:spPr>
            <a:xfrm>
              <a:off x="813" y="1891"/>
              <a:ext cx="213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49"/>
          <p:cNvGrpSpPr/>
          <p:nvPr/>
        </p:nvGrpSpPr>
        <p:grpSpPr>
          <a:xfrm>
            <a:off x="2190750" y="1962150"/>
            <a:ext cx="3182938" cy="171450"/>
            <a:chOff x="1344" y="1525"/>
            <a:chExt cx="2051" cy="108"/>
          </a:xfrm>
        </p:grpSpPr>
        <p:sp>
          <p:nvSpPr>
            <p:cNvPr id="28732" name="Line 50"/>
            <p:cNvSpPr/>
            <p:nvPr/>
          </p:nvSpPr>
          <p:spPr>
            <a:xfrm>
              <a:off x="1344" y="1573"/>
              <a:ext cx="201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33" name="Oval 51"/>
            <p:cNvSpPr/>
            <p:nvPr/>
          </p:nvSpPr>
          <p:spPr>
            <a:xfrm>
              <a:off x="3304" y="1525"/>
              <a:ext cx="91" cy="91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34" name="Oval 52"/>
            <p:cNvSpPr/>
            <p:nvPr/>
          </p:nvSpPr>
          <p:spPr>
            <a:xfrm>
              <a:off x="2526" y="1542"/>
              <a:ext cx="91" cy="91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53"/>
          <p:cNvGrpSpPr/>
          <p:nvPr/>
        </p:nvGrpSpPr>
        <p:grpSpPr>
          <a:xfrm>
            <a:off x="2076450" y="4322763"/>
            <a:ext cx="146050" cy="1323975"/>
            <a:chOff x="1308" y="2986"/>
            <a:chExt cx="92" cy="859"/>
          </a:xfrm>
        </p:grpSpPr>
        <p:sp>
          <p:nvSpPr>
            <p:cNvPr id="28730" name="Oval 54"/>
            <p:cNvSpPr/>
            <p:nvPr/>
          </p:nvSpPr>
          <p:spPr>
            <a:xfrm>
              <a:off x="1309" y="2986"/>
              <a:ext cx="91" cy="91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31" name="Oval 55"/>
            <p:cNvSpPr/>
            <p:nvPr/>
          </p:nvSpPr>
          <p:spPr>
            <a:xfrm>
              <a:off x="1308" y="3754"/>
              <a:ext cx="91" cy="91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8699" name="Line 56"/>
          <p:cNvSpPr/>
          <p:nvPr/>
        </p:nvSpPr>
        <p:spPr>
          <a:xfrm>
            <a:off x="1916113" y="1895475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4841" name="Line 57"/>
          <p:cNvSpPr/>
          <p:nvPr/>
        </p:nvSpPr>
        <p:spPr>
          <a:xfrm>
            <a:off x="1436688" y="2182813"/>
            <a:ext cx="1393825" cy="0"/>
          </a:xfrm>
          <a:prstGeom prst="line">
            <a:avLst/>
          </a:prstGeom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" name="Group 58"/>
          <p:cNvGrpSpPr/>
          <p:nvPr/>
        </p:nvGrpSpPr>
        <p:grpSpPr>
          <a:xfrm>
            <a:off x="1838325" y="2241550"/>
            <a:ext cx="157163" cy="3462338"/>
            <a:chOff x="1158" y="1692"/>
            <a:chExt cx="99" cy="2181"/>
          </a:xfrm>
        </p:grpSpPr>
        <p:sp>
          <p:nvSpPr>
            <p:cNvPr id="28727" name="Oval 59"/>
            <p:cNvSpPr/>
            <p:nvPr/>
          </p:nvSpPr>
          <p:spPr>
            <a:xfrm>
              <a:off x="1158" y="3782"/>
              <a:ext cx="91" cy="91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28" name="Line 60"/>
            <p:cNvSpPr/>
            <p:nvPr/>
          </p:nvSpPr>
          <p:spPr>
            <a:xfrm>
              <a:off x="1207" y="1692"/>
              <a:ext cx="0" cy="209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9" name="Oval 61"/>
            <p:cNvSpPr/>
            <p:nvPr/>
          </p:nvSpPr>
          <p:spPr>
            <a:xfrm>
              <a:off x="1166" y="2977"/>
              <a:ext cx="91" cy="91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rgbClr val="00008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74846" name="AutoShape 62"/>
          <p:cNvSpPr/>
          <p:nvPr/>
        </p:nvSpPr>
        <p:spPr>
          <a:xfrm>
            <a:off x="5899150" y="2357438"/>
            <a:ext cx="3028950" cy="1000125"/>
          </a:xfrm>
          <a:prstGeom prst="leftArrow">
            <a:avLst>
              <a:gd name="adj1" fmla="val 50000"/>
              <a:gd name="adj2" fmla="val 75714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作一般点</a:t>
            </a:r>
          </a:p>
        </p:txBody>
      </p:sp>
      <p:sp>
        <p:nvSpPr>
          <p:cNvPr id="374847" name="Oval 63"/>
          <p:cNvSpPr/>
          <p:nvPr/>
        </p:nvSpPr>
        <p:spPr>
          <a:xfrm>
            <a:off x="1538288" y="2270125"/>
            <a:ext cx="158750" cy="1587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4848" name="Line 64"/>
          <p:cNvSpPr/>
          <p:nvPr/>
        </p:nvSpPr>
        <p:spPr>
          <a:xfrm>
            <a:off x="1379538" y="2341563"/>
            <a:ext cx="1508125" cy="0"/>
          </a:xfrm>
          <a:prstGeom prst="line">
            <a:avLst/>
          </a:prstGeom>
          <a:ln w="9525" cap="flat" cmpd="sng">
            <a:solidFill>
              <a:srgbClr val="00A8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" name="Group 65"/>
          <p:cNvGrpSpPr/>
          <p:nvPr/>
        </p:nvGrpSpPr>
        <p:grpSpPr>
          <a:xfrm>
            <a:off x="1368425" y="2327275"/>
            <a:ext cx="1524000" cy="3425825"/>
            <a:chOff x="862" y="1746"/>
            <a:chExt cx="960" cy="2158"/>
          </a:xfrm>
        </p:grpSpPr>
        <p:sp>
          <p:nvSpPr>
            <p:cNvPr id="28724" name="Line 66"/>
            <p:cNvSpPr/>
            <p:nvPr/>
          </p:nvSpPr>
          <p:spPr>
            <a:xfrm>
              <a:off x="1819" y="1746"/>
              <a:ext cx="0" cy="1692"/>
            </a:xfrm>
            <a:prstGeom prst="line">
              <a:avLst/>
            </a:prstGeom>
            <a:ln w="9525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5" name="Line 67"/>
            <p:cNvSpPr/>
            <p:nvPr/>
          </p:nvSpPr>
          <p:spPr>
            <a:xfrm>
              <a:off x="867" y="1763"/>
              <a:ext cx="0" cy="1692"/>
            </a:xfrm>
            <a:prstGeom prst="line">
              <a:avLst/>
            </a:prstGeom>
            <a:ln w="9525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6" name="Oval 68"/>
            <p:cNvSpPr/>
            <p:nvPr/>
          </p:nvSpPr>
          <p:spPr>
            <a:xfrm>
              <a:off x="862" y="2944"/>
              <a:ext cx="960" cy="960"/>
            </a:xfrm>
            <a:prstGeom prst="ellipse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69"/>
          <p:cNvGrpSpPr/>
          <p:nvPr/>
        </p:nvGrpSpPr>
        <p:grpSpPr>
          <a:xfrm>
            <a:off x="1547813" y="2357438"/>
            <a:ext cx="155575" cy="3303587"/>
            <a:chOff x="975" y="1765"/>
            <a:chExt cx="98" cy="2081"/>
          </a:xfrm>
        </p:grpSpPr>
        <p:sp>
          <p:nvSpPr>
            <p:cNvPr id="28721" name="Oval 70"/>
            <p:cNvSpPr/>
            <p:nvPr/>
          </p:nvSpPr>
          <p:spPr>
            <a:xfrm>
              <a:off x="975" y="3755"/>
              <a:ext cx="91" cy="91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22" name="Line 71"/>
            <p:cNvSpPr/>
            <p:nvPr/>
          </p:nvSpPr>
          <p:spPr>
            <a:xfrm>
              <a:off x="1024" y="1765"/>
              <a:ext cx="0" cy="2002"/>
            </a:xfrm>
            <a:prstGeom prst="line">
              <a:avLst/>
            </a:prstGeom>
            <a:ln w="9525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3" name="Oval 72"/>
            <p:cNvSpPr/>
            <p:nvPr/>
          </p:nvSpPr>
          <p:spPr>
            <a:xfrm>
              <a:off x="982" y="2995"/>
              <a:ext cx="91" cy="91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74857" name="AutoShape 73"/>
          <p:cNvSpPr/>
          <p:nvPr/>
        </p:nvSpPr>
        <p:spPr>
          <a:xfrm>
            <a:off x="5530850" y="3792538"/>
            <a:ext cx="3397250" cy="1000125"/>
          </a:xfrm>
          <a:prstGeom prst="leftArrow">
            <a:avLst>
              <a:gd name="adj1" fmla="val 50000"/>
              <a:gd name="adj2" fmla="val 8492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依次光滑连接各点</a:t>
            </a:r>
          </a:p>
        </p:txBody>
      </p:sp>
      <p:grpSp>
        <p:nvGrpSpPr>
          <p:cNvPr id="14" name="Group 74"/>
          <p:cNvGrpSpPr/>
          <p:nvPr/>
        </p:nvGrpSpPr>
        <p:grpSpPr>
          <a:xfrm>
            <a:off x="2803525" y="2119313"/>
            <a:ext cx="2574925" cy="149225"/>
            <a:chOff x="1766" y="1615"/>
            <a:chExt cx="1622" cy="94"/>
          </a:xfrm>
        </p:grpSpPr>
        <p:sp>
          <p:nvSpPr>
            <p:cNvPr id="28718" name="Oval 75"/>
            <p:cNvSpPr/>
            <p:nvPr/>
          </p:nvSpPr>
          <p:spPr>
            <a:xfrm>
              <a:off x="2521" y="1618"/>
              <a:ext cx="91" cy="91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19" name="Line 76"/>
            <p:cNvSpPr/>
            <p:nvPr/>
          </p:nvSpPr>
          <p:spPr>
            <a:xfrm>
              <a:off x="1766" y="1655"/>
              <a:ext cx="1554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20" name="Oval 77"/>
            <p:cNvSpPr/>
            <p:nvPr/>
          </p:nvSpPr>
          <p:spPr>
            <a:xfrm>
              <a:off x="3297" y="1615"/>
              <a:ext cx="91" cy="91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Group 78"/>
          <p:cNvGrpSpPr/>
          <p:nvPr/>
        </p:nvGrpSpPr>
        <p:grpSpPr>
          <a:xfrm>
            <a:off x="2903538" y="2266950"/>
            <a:ext cx="2438400" cy="147638"/>
            <a:chOff x="1829" y="1708"/>
            <a:chExt cx="1536" cy="93"/>
          </a:xfrm>
        </p:grpSpPr>
        <p:sp>
          <p:nvSpPr>
            <p:cNvPr id="28715" name="Line 79"/>
            <p:cNvSpPr/>
            <p:nvPr/>
          </p:nvSpPr>
          <p:spPr>
            <a:xfrm>
              <a:off x="1829" y="1746"/>
              <a:ext cx="1508" cy="0"/>
            </a:xfrm>
            <a:prstGeom prst="line">
              <a:avLst/>
            </a:prstGeom>
            <a:ln w="9525" cap="flat" cmpd="sng">
              <a:solidFill>
                <a:srgbClr val="00A8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16" name="Oval 80"/>
            <p:cNvSpPr/>
            <p:nvPr/>
          </p:nvSpPr>
          <p:spPr>
            <a:xfrm>
              <a:off x="3283" y="1719"/>
              <a:ext cx="82" cy="8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8717" name="Oval 81"/>
            <p:cNvSpPr/>
            <p:nvPr/>
          </p:nvSpPr>
          <p:spPr>
            <a:xfrm>
              <a:off x="2541" y="1708"/>
              <a:ext cx="82" cy="8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74866" name="Oval 82"/>
          <p:cNvSpPr/>
          <p:nvPr/>
        </p:nvSpPr>
        <p:spPr>
          <a:xfrm>
            <a:off x="1277938" y="4329113"/>
            <a:ext cx="1331912" cy="1335087"/>
          </a:xfrm>
          <a:prstGeom prst="ellipse">
            <a:avLst/>
          </a:prstGeom>
          <a:noFill/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4867" name="AutoShape 83"/>
          <p:cNvSpPr/>
          <p:nvPr/>
        </p:nvSpPr>
        <p:spPr>
          <a:xfrm>
            <a:off x="5429250" y="5038725"/>
            <a:ext cx="3498850" cy="1000125"/>
          </a:xfrm>
          <a:prstGeom prst="leftArrow">
            <a:avLst>
              <a:gd name="adj1" fmla="val 50000"/>
              <a:gd name="adj2" fmla="val 87460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整理轮廓判别可见性</a:t>
            </a:r>
          </a:p>
        </p:txBody>
      </p:sp>
      <p:sp>
        <p:nvSpPr>
          <p:cNvPr id="374868" name="Oval 84"/>
          <p:cNvSpPr/>
          <p:nvPr/>
        </p:nvSpPr>
        <p:spPr>
          <a:xfrm>
            <a:off x="4049713" y="1806575"/>
            <a:ext cx="1303337" cy="711200"/>
          </a:xfrm>
          <a:prstGeom prst="ellipse">
            <a:avLst/>
          </a:prstGeom>
          <a:noFill/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4820" name="Oval 36"/>
          <p:cNvSpPr/>
          <p:nvPr/>
        </p:nvSpPr>
        <p:spPr>
          <a:xfrm>
            <a:off x="1841500" y="2109788"/>
            <a:ext cx="144463" cy="144462"/>
          </a:xfrm>
          <a:prstGeom prst="ellipse">
            <a:avLst/>
          </a:prstGeom>
          <a:solidFill>
            <a:srgbClr val="3366FF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84" name="Rectangle 34"/>
          <p:cNvSpPr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平面与圆锥相交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7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37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7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7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37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7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37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7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7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748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37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37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1000"/>
                                        <p:tgtEl>
                                          <p:spTgt spid="37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1" dur="2000"/>
                                        <p:tgtEl>
                                          <p:spTgt spid="37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2000"/>
                                        <p:tgtEl>
                                          <p:spTgt spid="37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1000"/>
                                        <p:tgtEl>
                                          <p:spTgt spid="37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817" grpId="0" animBg="1"/>
      <p:bldP spid="374819" grpId="0" animBg="1"/>
      <p:bldP spid="374821" grpId="0" animBg="1"/>
      <p:bldP spid="374822" grpId="0" animBg="1"/>
      <p:bldP spid="374846" grpId="0" animBg="1"/>
      <p:bldP spid="374847" grpId="0" animBg="1"/>
      <p:bldP spid="374857" grpId="0" animBg="1"/>
      <p:bldP spid="374866" grpId="0" animBg="1"/>
      <p:bldP spid="374867" grpId="0" animBg="1"/>
      <p:bldP spid="374868" grpId="0" animBg="1"/>
      <p:bldP spid="3748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56F81F3-ACD9-4D9B-A163-014591F5856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1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24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9701" name="Group 2"/>
          <p:cNvGrpSpPr/>
          <p:nvPr/>
        </p:nvGrpSpPr>
        <p:grpSpPr>
          <a:xfrm>
            <a:off x="1371600" y="3595688"/>
            <a:ext cx="2719388" cy="2743200"/>
            <a:chOff x="511" y="2592"/>
            <a:chExt cx="1713" cy="1728"/>
          </a:xfrm>
        </p:grpSpPr>
        <p:grpSp>
          <p:nvGrpSpPr>
            <p:cNvPr id="29781" name="Group 3"/>
            <p:cNvGrpSpPr/>
            <p:nvPr/>
          </p:nvGrpSpPr>
          <p:grpSpPr>
            <a:xfrm>
              <a:off x="529" y="2693"/>
              <a:ext cx="1540" cy="1453"/>
              <a:chOff x="529" y="2693"/>
              <a:chExt cx="1540" cy="1453"/>
            </a:xfrm>
          </p:grpSpPr>
          <p:grpSp>
            <p:nvGrpSpPr>
              <p:cNvPr id="29784" name="Group 4"/>
              <p:cNvGrpSpPr/>
              <p:nvPr/>
            </p:nvGrpSpPr>
            <p:grpSpPr>
              <a:xfrm>
                <a:off x="529" y="2693"/>
                <a:ext cx="1540" cy="1453"/>
                <a:chOff x="529" y="2693"/>
                <a:chExt cx="1540" cy="1453"/>
              </a:xfrm>
            </p:grpSpPr>
            <p:sp>
              <p:nvSpPr>
                <p:cNvPr id="29786" name="Oval 5"/>
                <p:cNvSpPr/>
                <p:nvPr/>
              </p:nvSpPr>
              <p:spPr>
                <a:xfrm>
                  <a:off x="653" y="2731"/>
                  <a:ext cx="1416" cy="1415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>
                  <a:spAutoFit/>
                </a:bodyPr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9787" name="Rectangle 6"/>
                <p:cNvSpPr/>
                <p:nvPr/>
              </p:nvSpPr>
              <p:spPr>
                <a:xfrm>
                  <a:off x="529" y="2693"/>
                  <a:ext cx="448" cy="141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9785" name="Oval 7"/>
              <p:cNvSpPr/>
              <p:nvPr/>
            </p:nvSpPr>
            <p:spPr>
              <a:xfrm>
                <a:off x="649" y="2731"/>
                <a:ext cx="1416" cy="1415"/>
              </a:xfrm>
              <a:prstGeom prst="ellipse">
                <a:avLst/>
              </a:prstGeom>
              <a:noFill/>
              <a:ln w="19050" cap="flat" cmpd="sng">
                <a:solidFill>
                  <a:srgbClr val="000000"/>
                </a:solidFill>
                <a:prstDash val="lgDashDotDot"/>
                <a:headEnd type="none" w="med" len="med"/>
                <a:tailEnd type="none" w="med" len="med"/>
              </a:ln>
            </p:spPr>
            <p:txBody>
              <a:bodyPr wrap="none" anchor="ctr" anchorCtr="0">
                <a:spAutoFit/>
              </a:bodyPr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9782" name="Line 8"/>
            <p:cNvSpPr/>
            <p:nvPr/>
          </p:nvSpPr>
          <p:spPr>
            <a:xfrm>
              <a:off x="511" y="3478"/>
              <a:ext cx="1713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9783" name="Line 9"/>
            <p:cNvSpPr/>
            <p:nvPr/>
          </p:nvSpPr>
          <p:spPr>
            <a:xfrm>
              <a:off x="1344" y="2592"/>
              <a:ext cx="0" cy="17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5" name="Group 10"/>
          <p:cNvGrpSpPr/>
          <p:nvPr/>
        </p:nvGrpSpPr>
        <p:grpSpPr>
          <a:xfrm>
            <a:off x="1922463" y="2324100"/>
            <a:ext cx="1568450" cy="3425825"/>
            <a:chOff x="858" y="1791"/>
            <a:chExt cx="988" cy="2158"/>
          </a:xfrm>
        </p:grpSpPr>
        <p:sp>
          <p:nvSpPr>
            <p:cNvPr id="29778" name="Line 11"/>
            <p:cNvSpPr/>
            <p:nvPr/>
          </p:nvSpPr>
          <p:spPr>
            <a:xfrm>
              <a:off x="1838" y="1801"/>
              <a:ext cx="0" cy="163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79" name="Line 12"/>
            <p:cNvSpPr/>
            <p:nvPr/>
          </p:nvSpPr>
          <p:spPr>
            <a:xfrm>
              <a:off x="858" y="1791"/>
              <a:ext cx="0" cy="163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80" name="Oval 13"/>
            <p:cNvSpPr/>
            <p:nvPr/>
          </p:nvSpPr>
          <p:spPr>
            <a:xfrm>
              <a:off x="859" y="2962"/>
              <a:ext cx="987" cy="98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29703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1138" y="4092575"/>
            <a:ext cx="1995487" cy="2203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Line 20"/>
          <p:cNvSpPr/>
          <p:nvPr/>
        </p:nvSpPr>
        <p:spPr>
          <a:xfrm>
            <a:off x="2079625" y="3024188"/>
            <a:ext cx="1760538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5" name="Line 21"/>
          <p:cNvSpPr/>
          <p:nvPr/>
        </p:nvSpPr>
        <p:spPr>
          <a:xfrm flipH="1" flipV="1">
            <a:off x="2951163" y="1231900"/>
            <a:ext cx="874712" cy="1804988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6" name="Line 22"/>
          <p:cNvSpPr/>
          <p:nvPr/>
        </p:nvSpPr>
        <p:spPr>
          <a:xfrm flipV="1">
            <a:off x="2090738" y="1263650"/>
            <a:ext cx="850900" cy="1770063"/>
          </a:xfrm>
          <a:prstGeom prst="line">
            <a:avLst/>
          </a:prstGeom>
          <a:ln w="5715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7" name="Line 23"/>
          <p:cNvSpPr/>
          <p:nvPr/>
        </p:nvSpPr>
        <p:spPr>
          <a:xfrm flipH="1">
            <a:off x="1547813" y="3036888"/>
            <a:ext cx="5080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9708" name="Line 24"/>
          <p:cNvSpPr/>
          <p:nvPr/>
        </p:nvSpPr>
        <p:spPr>
          <a:xfrm flipV="1">
            <a:off x="5264150" y="474663"/>
            <a:ext cx="0" cy="2898775"/>
          </a:xfrm>
          <a:prstGeom prst="line">
            <a:avLst/>
          </a:prstGeom>
          <a:ln w="1270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9709" name="Line 25"/>
          <p:cNvSpPr/>
          <p:nvPr/>
        </p:nvSpPr>
        <p:spPr>
          <a:xfrm flipV="1">
            <a:off x="2703513" y="1663700"/>
            <a:ext cx="0" cy="1709738"/>
          </a:xfrm>
          <a:prstGeom prst="line">
            <a:avLst/>
          </a:prstGeom>
          <a:ln w="1270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9710" name="Line 26"/>
          <p:cNvSpPr/>
          <p:nvPr/>
        </p:nvSpPr>
        <p:spPr>
          <a:xfrm flipH="1" flipV="1">
            <a:off x="2687638" y="720725"/>
            <a:ext cx="241300" cy="482600"/>
          </a:xfrm>
          <a:prstGeom prst="line">
            <a:avLst/>
          </a:prstGeom>
          <a:ln w="19050" cap="flat" cmpd="sng">
            <a:solidFill>
              <a:srgbClr val="000000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9711" name="Line 27"/>
          <p:cNvSpPr/>
          <p:nvPr/>
        </p:nvSpPr>
        <p:spPr>
          <a:xfrm flipV="1">
            <a:off x="1557338" y="728663"/>
            <a:ext cx="1150937" cy="23241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9712" name="Line 28"/>
          <p:cNvSpPr/>
          <p:nvPr/>
        </p:nvSpPr>
        <p:spPr>
          <a:xfrm flipV="1">
            <a:off x="2701925" y="528638"/>
            <a:ext cx="0" cy="1187450"/>
          </a:xfrm>
          <a:prstGeom prst="line">
            <a:avLst/>
          </a:prstGeom>
          <a:ln w="12700" cap="flat" cmpd="sng">
            <a:solidFill>
              <a:srgbClr val="000000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9713" name="Line 29"/>
          <p:cNvSpPr/>
          <p:nvPr/>
        </p:nvSpPr>
        <p:spPr>
          <a:xfrm>
            <a:off x="4110038" y="3006725"/>
            <a:ext cx="2268537" cy="0"/>
          </a:xfrm>
          <a:prstGeom prst="line">
            <a:avLst/>
          </a:prstGeom>
          <a:ln w="3810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4" name="Line 30"/>
          <p:cNvSpPr/>
          <p:nvPr/>
        </p:nvSpPr>
        <p:spPr>
          <a:xfrm flipH="1" flipV="1">
            <a:off x="5253038" y="717550"/>
            <a:ext cx="1127125" cy="2273300"/>
          </a:xfrm>
          <a:prstGeom prst="line">
            <a:avLst/>
          </a:prstGeom>
          <a:ln w="19050" cap="flat" cmpd="sng">
            <a:solidFill>
              <a:srgbClr val="000000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9715" name="Line 31"/>
          <p:cNvSpPr/>
          <p:nvPr/>
        </p:nvSpPr>
        <p:spPr>
          <a:xfrm flipV="1">
            <a:off x="4094163" y="698500"/>
            <a:ext cx="1182687" cy="2300288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29716" name="Text Box 32"/>
          <p:cNvSpPr txBox="1"/>
          <p:nvPr/>
        </p:nvSpPr>
        <p:spPr>
          <a:xfrm>
            <a:off x="1762125" y="2632075"/>
            <a:ext cx="342900" cy="457200"/>
          </a:xfrm>
          <a:prstGeom prst="rect">
            <a:avLst/>
          </a:prstGeom>
          <a:noFill/>
          <a:ln w="12700">
            <a:noFill/>
          </a:ln>
        </p:spPr>
        <p:txBody>
          <a:bodyPr wrap="none" anchor="ctr" anchorCtr="0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</a:t>
            </a:r>
            <a:endParaRPr lang="en-US" altLang="zh-CN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9717" name="Group 33"/>
          <p:cNvGrpSpPr/>
          <p:nvPr/>
        </p:nvGrpSpPr>
        <p:grpSpPr>
          <a:xfrm>
            <a:off x="1909763" y="2638425"/>
            <a:ext cx="747712" cy="457200"/>
            <a:chOff x="805" y="1651"/>
            <a:chExt cx="471" cy="288"/>
          </a:xfrm>
        </p:grpSpPr>
        <p:sp>
          <p:nvSpPr>
            <p:cNvPr id="29774" name="Text Box 34"/>
            <p:cNvSpPr txBox="1"/>
            <p:nvPr/>
          </p:nvSpPr>
          <p:spPr>
            <a:xfrm>
              <a:off x="1039" y="1651"/>
              <a:ext cx="237" cy="28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 anchor="ctr" anchorCtr="0">
              <a:spAutoFit/>
            </a:bodyPr>
            <a:lstStyle/>
            <a:p>
              <a:r>
                <a:rPr lang="en-US" altLang="zh-CN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</a:t>
              </a:r>
              <a:endParaRPr lang="en-US" altLang="zh-CN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29775" name="Group 35"/>
            <p:cNvGrpSpPr/>
            <p:nvPr/>
          </p:nvGrpSpPr>
          <p:grpSpPr>
            <a:xfrm>
              <a:off x="805" y="1801"/>
              <a:ext cx="420" cy="109"/>
              <a:chOff x="805" y="1801"/>
              <a:chExt cx="420" cy="109"/>
            </a:xfrm>
          </p:grpSpPr>
          <p:sp>
            <p:nvSpPr>
              <p:cNvPr id="29776" name="Arc 36"/>
              <p:cNvSpPr/>
              <p:nvPr/>
            </p:nvSpPr>
            <p:spPr>
              <a:xfrm rot="-6052723" flipV="1">
                <a:off x="885" y="1761"/>
                <a:ext cx="109" cy="189"/>
              </a:xfrm>
              <a:custGeom>
                <a:avLst/>
                <a:gdLst>
                  <a:gd name="txL" fmla="*/ 0 w 23025"/>
                  <a:gd name="txT" fmla="*/ 0 h 21600"/>
                  <a:gd name="txR" fmla="*/ 23025 w 23025"/>
                  <a:gd name="txB" fmla="*/ 21600 h 21600"/>
                </a:gdLst>
                <a:ahLst/>
                <a:cxnLst>
                  <a:cxn ang="0">
                    <a:pos x="0" y="9"/>
                  </a:cxn>
                  <a:cxn ang="0">
                    <a:pos x="109" y="65"/>
                  </a:cxn>
                  <a:cxn ang="0">
                    <a:pos x="32" y="189"/>
                  </a:cxn>
                </a:cxnLst>
                <a:rect l="txL" t="txT" r="txR" b="txB"/>
                <a:pathLst>
                  <a:path w="23025" h="21600" fill="none">
                    <a:moveTo>
                      <a:pt x="0" y="1067"/>
                    </a:moveTo>
                    <a:cubicBezTo>
                      <a:pt x="2165" y="360"/>
                      <a:pt x="4428" y="-1"/>
                      <a:pt x="6706" y="0"/>
                    </a:cubicBezTo>
                    <a:cubicBezTo>
                      <a:pt x="12968" y="0"/>
                      <a:pt x="18922" y="2717"/>
                      <a:pt x="23024" y="7449"/>
                    </a:cubicBezTo>
                  </a:path>
                  <a:path w="23025" h="21600" stroke="0">
                    <a:moveTo>
                      <a:pt x="0" y="1067"/>
                    </a:moveTo>
                    <a:cubicBezTo>
                      <a:pt x="2165" y="360"/>
                      <a:pt x="4428" y="-1"/>
                      <a:pt x="6706" y="0"/>
                    </a:cubicBezTo>
                    <a:cubicBezTo>
                      <a:pt x="12968" y="0"/>
                      <a:pt x="18922" y="2717"/>
                      <a:pt x="23024" y="7449"/>
                    </a:cubicBezTo>
                    <a:lnTo>
                      <a:pt x="6706" y="2160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accent2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77" name="Line 37"/>
              <p:cNvSpPr/>
              <p:nvPr/>
            </p:nvSpPr>
            <p:spPr>
              <a:xfrm>
                <a:off x="805" y="1902"/>
                <a:ext cx="420" cy="0"/>
              </a:xfrm>
              <a:prstGeom prst="line">
                <a:avLst/>
              </a:prstGeom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29718" name="Arc 38"/>
          <p:cNvSpPr/>
          <p:nvPr/>
        </p:nvSpPr>
        <p:spPr>
          <a:xfrm rot="-6052723" flipV="1">
            <a:off x="1543050" y="2782888"/>
            <a:ext cx="173038" cy="300037"/>
          </a:xfrm>
          <a:custGeom>
            <a:avLst/>
            <a:gdLst>
              <a:gd name="txL" fmla="*/ 0 w 23025"/>
              <a:gd name="txT" fmla="*/ 0 h 21600"/>
              <a:gd name="txR" fmla="*/ 23025 w 23025"/>
              <a:gd name="txB" fmla="*/ 21600 h 21600"/>
            </a:gdLst>
            <a:ahLst/>
            <a:cxnLst>
              <a:cxn ang="0">
                <a:pos x="0" y="14821"/>
              </a:cxn>
              <a:cxn ang="0">
                <a:pos x="173037" y="103471"/>
              </a:cxn>
              <a:cxn ang="0">
                <a:pos x="50397" y="300038"/>
              </a:cxn>
            </a:cxnLst>
            <a:rect l="txL" t="txT" r="txR" b="txB"/>
            <a:pathLst>
              <a:path w="23025" h="21600" fill="none">
                <a:moveTo>
                  <a:pt x="0" y="1067"/>
                </a:moveTo>
                <a:cubicBezTo>
                  <a:pt x="2165" y="360"/>
                  <a:pt x="4428" y="-1"/>
                  <a:pt x="6706" y="0"/>
                </a:cubicBezTo>
                <a:cubicBezTo>
                  <a:pt x="12968" y="0"/>
                  <a:pt x="18922" y="2717"/>
                  <a:pt x="23024" y="7449"/>
                </a:cubicBezTo>
              </a:path>
              <a:path w="23025" h="21600" stroke="0">
                <a:moveTo>
                  <a:pt x="0" y="1067"/>
                </a:moveTo>
                <a:cubicBezTo>
                  <a:pt x="2165" y="360"/>
                  <a:pt x="4428" y="-1"/>
                  <a:pt x="6706" y="0"/>
                </a:cubicBezTo>
                <a:cubicBezTo>
                  <a:pt x="12968" y="0"/>
                  <a:pt x="18922" y="2717"/>
                  <a:pt x="23024" y="7449"/>
                </a:cubicBezTo>
                <a:lnTo>
                  <a:pt x="6706" y="21600"/>
                </a:lnTo>
                <a:close/>
              </a:path>
            </a:pathLst>
          </a:custGeom>
          <a:noFill/>
          <a:ln w="12700" cap="flat" cmpd="sng">
            <a:solidFill>
              <a:schemeClr val="accent2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39"/>
          <p:cNvGrpSpPr/>
          <p:nvPr/>
        </p:nvGrpSpPr>
        <p:grpSpPr>
          <a:xfrm>
            <a:off x="2895600" y="1266825"/>
            <a:ext cx="130175" cy="3786188"/>
            <a:chOff x="1471" y="1125"/>
            <a:chExt cx="82" cy="2385"/>
          </a:xfrm>
        </p:grpSpPr>
        <p:sp>
          <p:nvSpPr>
            <p:cNvPr id="29772" name="Line 40"/>
            <p:cNvSpPr/>
            <p:nvPr/>
          </p:nvSpPr>
          <p:spPr>
            <a:xfrm>
              <a:off x="1509" y="1125"/>
              <a:ext cx="0" cy="233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73" name="Oval 41"/>
            <p:cNvSpPr/>
            <p:nvPr/>
          </p:nvSpPr>
          <p:spPr>
            <a:xfrm>
              <a:off x="1471" y="3428"/>
              <a:ext cx="82" cy="8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42"/>
          <p:cNvGrpSpPr/>
          <p:nvPr/>
        </p:nvGrpSpPr>
        <p:grpSpPr>
          <a:xfrm>
            <a:off x="2049463" y="1177925"/>
            <a:ext cx="949325" cy="1882775"/>
            <a:chOff x="938" y="1069"/>
            <a:chExt cx="598" cy="1186"/>
          </a:xfrm>
        </p:grpSpPr>
        <p:sp>
          <p:nvSpPr>
            <p:cNvPr id="29769" name="Oval 43"/>
            <p:cNvSpPr/>
            <p:nvPr/>
          </p:nvSpPr>
          <p:spPr>
            <a:xfrm>
              <a:off x="1454" y="1069"/>
              <a:ext cx="82" cy="8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70" name="Oval 44"/>
            <p:cNvSpPr/>
            <p:nvPr/>
          </p:nvSpPr>
          <p:spPr>
            <a:xfrm>
              <a:off x="1305" y="1406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71" name="Oval 45"/>
            <p:cNvSpPr/>
            <p:nvPr/>
          </p:nvSpPr>
          <p:spPr>
            <a:xfrm>
              <a:off x="938" y="2173"/>
              <a:ext cx="82" cy="82"/>
            </a:xfrm>
            <a:prstGeom prst="ellipse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46"/>
          <p:cNvGrpSpPr/>
          <p:nvPr/>
        </p:nvGrpSpPr>
        <p:grpSpPr>
          <a:xfrm>
            <a:off x="2998788" y="1162050"/>
            <a:ext cx="2317750" cy="130175"/>
            <a:chOff x="1536" y="1059"/>
            <a:chExt cx="1460" cy="82"/>
          </a:xfrm>
        </p:grpSpPr>
        <p:sp>
          <p:nvSpPr>
            <p:cNvPr id="29767" name="Line 47"/>
            <p:cNvSpPr/>
            <p:nvPr/>
          </p:nvSpPr>
          <p:spPr>
            <a:xfrm>
              <a:off x="1536" y="1106"/>
              <a:ext cx="137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68" name="Oval 48"/>
            <p:cNvSpPr/>
            <p:nvPr/>
          </p:nvSpPr>
          <p:spPr>
            <a:xfrm>
              <a:off x="2914" y="1059"/>
              <a:ext cx="82" cy="8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49"/>
          <p:cNvGrpSpPr/>
          <p:nvPr/>
        </p:nvGrpSpPr>
        <p:grpSpPr>
          <a:xfrm>
            <a:off x="2033588" y="3024188"/>
            <a:ext cx="155575" cy="2935287"/>
            <a:chOff x="928" y="2232"/>
            <a:chExt cx="98" cy="1849"/>
          </a:xfrm>
        </p:grpSpPr>
        <p:sp>
          <p:nvSpPr>
            <p:cNvPr id="29764" name="Line 50"/>
            <p:cNvSpPr/>
            <p:nvPr/>
          </p:nvSpPr>
          <p:spPr>
            <a:xfrm>
              <a:off x="970" y="2232"/>
              <a:ext cx="0" cy="179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65" name="Oval 51"/>
            <p:cNvSpPr/>
            <p:nvPr/>
          </p:nvSpPr>
          <p:spPr>
            <a:xfrm>
              <a:off x="928" y="2793"/>
              <a:ext cx="82" cy="82"/>
            </a:xfrm>
            <a:prstGeom prst="ellipse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66" name="Oval 52"/>
            <p:cNvSpPr/>
            <p:nvPr/>
          </p:nvSpPr>
          <p:spPr>
            <a:xfrm>
              <a:off x="944" y="3999"/>
              <a:ext cx="82" cy="82"/>
            </a:xfrm>
            <a:prstGeom prst="ellipse">
              <a:avLst/>
            </a:prstGeom>
            <a:solidFill>
              <a:srgbClr val="CC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53"/>
          <p:cNvGrpSpPr/>
          <p:nvPr/>
        </p:nvGrpSpPr>
        <p:grpSpPr>
          <a:xfrm>
            <a:off x="4222750" y="2925763"/>
            <a:ext cx="2073275" cy="157162"/>
            <a:chOff x="2297" y="2161"/>
            <a:chExt cx="1306" cy="99"/>
          </a:xfrm>
        </p:grpSpPr>
        <p:sp>
          <p:nvSpPr>
            <p:cNvPr id="29762" name="Oval 54"/>
            <p:cNvSpPr/>
            <p:nvPr/>
          </p:nvSpPr>
          <p:spPr>
            <a:xfrm>
              <a:off x="2297" y="2161"/>
              <a:ext cx="82" cy="82"/>
            </a:xfrm>
            <a:prstGeom prst="ellipse">
              <a:avLst/>
            </a:prstGeom>
            <a:solidFill>
              <a:srgbClr val="CC3300"/>
            </a:solidFill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63" name="Oval 55"/>
            <p:cNvSpPr/>
            <p:nvPr/>
          </p:nvSpPr>
          <p:spPr>
            <a:xfrm>
              <a:off x="3521" y="2178"/>
              <a:ext cx="82" cy="82"/>
            </a:xfrm>
            <a:prstGeom prst="ellipse">
              <a:avLst/>
            </a:prstGeom>
            <a:solidFill>
              <a:srgbClr val="CC3300"/>
            </a:solidFill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56"/>
          <p:cNvGrpSpPr/>
          <p:nvPr/>
        </p:nvGrpSpPr>
        <p:grpSpPr>
          <a:xfrm>
            <a:off x="2708275" y="1679575"/>
            <a:ext cx="3113088" cy="130175"/>
            <a:chOff x="1353" y="1385"/>
            <a:chExt cx="1961" cy="82"/>
          </a:xfrm>
        </p:grpSpPr>
        <p:sp>
          <p:nvSpPr>
            <p:cNvPr id="29759" name="Line 57"/>
            <p:cNvSpPr/>
            <p:nvPr/>
          </p:nvSpPr>
          <p:spPr>
            <a:xfrm>
              <a:off x="1353" y="1435"/>
              <a:ext cx="191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60" name="Oval 58"/>
            <p:cNvSpPr/>
            <p:nvPr/>
          </p:nvSpPr>
          <p:spPr>
            <a:xfrm>
              <a:off x="3232" y="1385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61" name="Oval 59"/>
            <p:cNvSpPr/>
            <p:nvPr/>
          </p:nvSpPr>
          <p:spPr>
            <a:xfrm>
              <a:off x="2610" y="1385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Group 60"/>
          <p:cNvGrpSpPr/>
          <p:nvPr/>
        </p:nvGrpSpPr>
        <p:grpSpPr>
          <a:xfrm>
            <a:off x="2644775" y="4338638"/>
            <a:ext cx="130175" cy="1247775"/>
            <a:chOff x="1313" y="3051"/>
            <a:chExt cx="82" cy="786"/>
          </a:xfrm>
        </p:grpSpPr>
        <p:sp>
          <p:nvSpPr>
            <p:cNvPr id="29757" name="Oval 61"/>
            <p:cNvSpPr/>
            <p:nvPr/>
          </p:nvSpPr>
          <p:spPr>
            <a:xfrm>
              <a:off x="1313" y="3051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58" name="Oval 62"/>
            <p:cNvSpPr/>
            <p:nvPr/>
          </p:nvSpPr>
          <p:spPr>
            <a:xfrm>
              <a:off x="1313" y="3755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Group 63"/>
          <p:cNvGrpSpPr/>
          <p:nvPr/>
        </p:nvGrpSpPr>
        <p:grpSpPr>
          <a:xfrm>
            <a:off x="749300" y="3981450"/>
            <a:ext cx="1323975" cy="1987550"/>
            <a:chOff x="255" y="2853"/>
            <a:chExt cx="715" cy="1196"/>
          </a:xfrm>
        </p:grpSpPr>
        <p:sp>
          <p:nvSpPr>
            <p:cNvPr id="29753" name="Line 64"/>
            <p:cNvSpPr/>
            <p:nvPr/>
          </p:nvSpPr>
          <p:spPr>
            <a:xfrm>
              <a:off x="486" y="2862"/>
              <a:ext cx="48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4" name="Line 65"/>
            <p:cNvSpPr/>
            <p:nvPr/>
          </p:nvSpPr>
          <p:spPr>
            <a:xfrm>
              <a:off x="466" y="4039"/>
              <a:ext cx="45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5" name="Line 66"/>
            <p:cNvSpPr/>
            <p:nvPr/>
          </p:nvSpPr>
          <p:spPr>
            <a:xfrm>
              <a:off x="621" y="2853"/>
              <a:ext cx="0" cy="119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29756" name="Text Box 67"/>
            <p:cNvSpPr txBox="1"/>
            <p:nvPr/>
          </p:nvSpPr>
          <p:spPr>
            <a:xfrm rot="-5400000">
              <a:off x="272" y="3340"/>
              <a:ext cx="212" cy="2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16" name="Group 68"/>
          <p:cNvGrpSpPr/>
          <p:nvPr/>
        </p:nvGrpSpPr>
        <p:grpSpPr>
          <a:xfrm>
            <a:off x="4270375" y="3038475"/>
            <a:ext cx="1955800" cy="771525"/>
            <a:chOff x="2364" y="2260"/>
            <a:chExt cx="1196" cy="486"/>
          </a:xfrm>
        </p:grpSpPr>
        <p:sp>
          <p:nvSpPr>
            <p:cNvPr id="29749" name="Line 69"/>
            <p:cNvSpPr/>
            <p:nvPr/>
          </p:nvSpPr>
          <p:spPr>
            <a:xfrm rot="5400000">
              <a:off x="3308" y="2504"/>
              <a:ext cx="48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0" name="Line 70"/>
            <p:cNvSpPr/>
            <p:nvPr/>
          </p:nvSpPr>
          <p:spPr>
            <a:xfrm rot="5400000">
              <a:off x="2136" y="2488"/>
              <a:ext cx="45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1" name="Line 71"/>
            <p:cNvSpPr/>
            <p:nvPr/>
          </p:nvSpPr>
          <p:spPr>
            <a:xfrm rot="5400000">
              <a:off x="2962" y="2036"/>
              <a:ext cx="0" cy="119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29752" name="Text Box 72"/>
            <p:cNvSpPr txBox="1"/>
            <p:nvPr/>
          </p:nvSpPr>
          <p:spPr>
            <a:xfrm>
              <a:off x="2877" y="2298"/>
              <a:ext cx="21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376905" name="Oval 73"/>
          <p:cNvSpPr/>
          <p:nvPr/>
        </p:nvSpPr>
        <p:spPr>
          <a:xfrm>
            <a:off x="2344738" y="2252663"/>
            <a:ext cx="146050" cy="14605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76906" name="Line 74"/>
          <p:cNvSpPr/>
          <p:nvPr/>
        </p:nvSpPr>
        <p:spPr>
          <a:xfrm>
            <a:off x="1924050" y="2339975"/>
            <a:ext cx="1568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" name="Group 75"/>
          <p:cNvGrpSpPr/>
          <p:nvPr/>
        </p:nvGrpSpPr>
        <p:grpSpPr>
          <a:xfrm>
            <a:off x="2325688" y="2325688"/>
            <a:ext cx="203200" cy="3435350"/>
            <a:chOff x="1112" y="1801"/>
            <a:chExt cx="128" cy="2164"/>
          </a:xfrm>
        </p:grpSpPr>
        <p:sp>
          <p:nvSpPr>
            <p:cNvPr id="29746" name="Oval 76"/>
            <p:cNvSpPr/>
            <p:nvPr/>
          </p:nvSpPr>
          <p:spPr>
            <a:xfrm>
              <a:off x="1112" y="2969"/>
              <a:ext cx="92" cy="92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47" name="Oval 77"/>
            <p:cNvSpPr/>
            <p:nvPr/>
          </p:nvSpPr>
          <p:spPr>
            <a:xfrm>
              <a:off x="1148" y="3873"/>
              <a:ext cx="92" cy="92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48" name="Line 78"/>
            <p:cNvSpPr/>
            <p:nvPr/>
          </p:nvSpPr>
          <p:spPr>
            <a:xfrm>
              <a:off x="1179" y="1801"/>
              <a:ext cx="0" cy="20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" name="Group 79"/>
          <p:cNvGrpSpPr/>
          <p:nvPr/>
        </p:nvGrpSpPr>
        <p:grpSpPr>
          <a:xfrm>
            <a:off x="3405188" y="2259013"/>
            <a:ext cx="2676525" cy="161925"/>
            <a:chOff x="1847" y="1759"/>
            <a:chExt cx="1586" cy="96"/>
          </a:xfrm>
        </p:grpSpPr>
        <p:sp>
          <p:nvSpPr>
            <p:cNvPr id="29743" name="Oval 80"/>
            <p:cNvSpPr/>
            <p:nvPr/>
          </p:nvSpPr>
          <p:spPr>
            <a:xfrm>
              <a:off x="2466" y="1763"/>
              <a:ext cx="92" cy="92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44" name="Oval 81"/>
            <p:cNvSpPr/>
            <p:nvPr/>
          </p:nvSpPr>
          <p:spPr>
            <a:xfrm>
              <a:off x="3341" y="1759"/>
              <a:ext cx="92" cy="92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29745" name="Line 82"/>
            <p:cNvSpPr/>
            <p:nvPr/>
          </p:nvSpPr>
          <p:spPr>
            <a:xfrm>
              <a:off x="1847" y="1801"/>
              <a:ext cx="149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6915" name="Freeform 83"/>
          <p:cNvSpPr/>
          <p:nvPr/>
        </p:nvSpPr>
        <p:spPr>
          <a:xfrm>
            <a:off x="4267200" y="1195388"/>
            <a:ext cx="1965325" cy="1782762"/>
          </a:xfrm>
          <a:custGeom>
            <a:avLst/>
            <a:gdLst>
              <a:gd name="txL" fmla="*/ 0 w 726"/>
              <a:gd name="txT" fmla="*/ 0 h 620"/>
              <a:gd name="txR" fmla="*/ 726 w 726"/>
              <a:gd name="txB" fmla="*/ 620 h 620"/>
            </a:gdLst>
            <a:ahLst/>
            <a:cxnLst>
              <a:cxn ang="0">
                <a:pos x="0" y="620"/>
              </a:cxn>
              <a:cxn ang="0">
                <a:pos x="60" y="461"/>
              </a:cxn>
              <a:cxn ang="0">
                <a:pos x="162" y="247"/>
              </a:cxn>
              <a:cxn ang="0">
                <a:pos x="216" y="149"/>
              </a:cxn>
              <a:cxn ang="0">
                <a:pos x="270" y="75"/>
              </a:cxn>
              <a:cxn ang="0">
                <a:pos x="330" y="14"/>
              </a:cxn>
              <a:cxn ang="0">
                <a:pos x="402" y="8"/>
              </a:cxn>
              <a:cxn ang="0">
                <a:pos x="462" y="62"/>
              </a:cxn>
              <a:cxn ang="0">
                <a:pos x="516" y="140"/>
              </a:cxn>
              <a:cxn ang="0">
                <a:pos x="576" y="242"/>
              </a:cxn>
              <a:cxn ang="0">
                <a:pos x="672" y="452"/>
              </a:cxn>
              <a:cxn ang="0">
                <a:pos x="726" y="620"/>
              </a:cxn>
            </a:cxnLst>
            <a:rect l="txL" t="txT" r="txR" b="txB"/>
            <a:pathLst>
              <a:path w="726" h="620">
                <a:moveTo>
                  <a:pt x="0" y="620"/>
                </a:moveTo>
                <a:cubicBezTo>
                  <a:pt x="10" y="594"/>
                  <a:pt x="33" y="523"/>
                  <a:pt x="60" y="461"/>
                </a:cubicBezTo>
                <a:cubicBezTo>
                  <a:pt x="87" y="399"/>
                  <a:pt x="136" y="299"/>
                  <a:pt x="162" y="247"/>
                </a:cubicBezTo>
                <a:cubicBezTo>
                  <a:pt x="188" y="195"/>
                  <a:pt x="198" y="177"/>
                  <a:pt x="216" y="149"/>
                </a:cubicBezTo>
                <a:cubicBezTo>
                  <a:pt x="234" y="120"/>
                  <a:pt x="251" y="97"/>
                  <a:pt x="270" y="75"/>
                </a:cubicBezTo>
                <a:cubicBezTo>
                  <a:pt x="289" y="53"/>
                  <a:pt x="308" y="25"/>
                  <a:pt x="330" y="14"/>
                </a:cubicBezTo>
                <a:cubicBezTo>
                  <a:pt x="352" y="3"/>
                  <a:pt x="380" y="0"/>
                  <a:pt x="402" y="8"/>
                </a:cubicBezTo>
                <a:cubicBezTo>
                  <a:pt x="424" y="16"/>
                  <a:pt x="443" y="40"/>
                  <a:pt x="462" y="62"/>
                </a:cubicBezTo>
                <a:cubicBezTo>
                  <a:pt x="481" y="84"/>
                  <a:pt x="497" y="110"/>
                  <a:pt x="516" y="140"/>
                </a:cubicBezTo>
                <a:cubicBezTo>
                  <a:pt x="535" y="170"/>
                  <a:pt x="550" y="190"/>
                  <a:pt x="576" y="242"/>
                </a:cubicBezTo>
                <a:cubicBezTo>
                  <a:pt x="602" y="294"/>
                  <a:pt x="647" y="389"/>
                  <a:pt x="672" y="452"/>
                </a:cubicBezTo>
                <a:cubicBezTo>
                  <a:pt x="697" y="515"/>
                  <a:pt x="715" y="585"/>
                  <a:pt x="726" y="620"/>
                </a:cubicBezTo>
              </a:path>
            </a:pathLst>
          </a:custGeom>
          <a:noFill/>
          <a:ln w="57150" cap="flat" cmpd="sng">
            <a:solidFill>
              <a:srgbClr val="A50021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6916" name="Line 84"/>
          <p:cNvSpPr/>
          <p:nvPr/>
        </p:nvSpPr>
        <p:spPr>
          <a:xfrm>
            <a:off x="2112963" y="4024313"/>
            <a:ext cx="0" cy="1871662"/>
          </a:xfrm>
          <a:prstGeom prst="line">
            <a:avLst/>
          </a:prstGeom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6917" name="Line 85"/>
          <p:cNvSpPr/>
          <p:nvPr/>
        </p:nvSpPr>
        <p:spPr>
          <a:xfrm>
            <a:off x="4305300" y="3005138"/>
            <a:ext cx="1901825" cy="0"/>
          </a:xfrm>
          <a:prstGeom prst="line">
            <a:avLst/>
          </a:prstGeom>
          <a:ln w="57150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9" name="Group 86"/>
          <p:cNvGrpSpPr/>
          <p:nvPr/>
        </p:nvGrpSpPr>
        <p:grpSpPr>
          <a:xfrm>
            <a:off x="4081463" y="1778000"/>
            <a:ext cx="2281237" cy="1238250"/>
            <a:chOff x="2236" y="1439"/>
            <a:chExt cx="1428" cy="771"/>
          </a:xfrm>
        </p:grpSpPr>
        <p:sp>
          <p:nvSpPr>
            <p:cNvPr id="29741" name="Line 87"/>
            <p:cNvSpPr/>
            <p:nvPr/>
          </p:nvSpPr>
          <p:spPr>
            <a:xfrm flipH="1">
              <a:off x="2236" y="1461"/>
              <a:ext cx="398" cy="749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42" name="Line 88"/>
            <p:cNvSpPr/>
            <p:nvPr/>
          </p:nvSpPr>
          <p:spPr>
            <a:xfrm flipH="1" flipV="1">
              <a:off x="3294" y="1439"/>
              <a:ext cx="370" cy="763"/>
            </a:xfrm>
            <a:prstGeom prst="line">
              <a:avLst/>
            </a:prstGeom>
            <a:ln w="571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76921" name="Freeform 89"/>
          <p:cNvSpPr/>
          <p:nvPr/>
        </p:nvSpPr>
        <p:spPr>
          <a:xfrm>
            <a:off x="2109788" y="4038600"/>
            <a:ext cx="827087" cy="1879600"/>
          </a:xfrm>
          <a:custGeom>
            <a:avLst/>
            <a:gdLst>
              <a:gd name="txL" fmla="*/ 0 w 273"/>
              <a:gd name="txT" fmla="*/ 0 h 719"/>
              <a:gd name="txR" fmla="*/ 273 w 273"/>
              <a:gd name="txB" fmla="*/ 719 h 719"/>
            </a:gdLst>
            <a:ahLst/>
            <a:cxnLst>
              <a:cxn ang="0">
                <a:pos x="0" y="0"/>
              </a:cxn>
              <a:cxn ang="0">
                <a:pos x="116" y="81"/>
              </a:cxn>
              <a:cxn ang="0">
                <a:pos x="230" y="213"/>
              </a:cxn>
              <a:cxn ang="0">
                <a:pos x="272" y="355"/>
              </a:cxn>
              <a:cxn ang="0">
                <a:pos x="224" y="501"/>
              </a:cxn>
              <a:cxn ang="0">
                <a:pos x="122" y="627"/>
              </a:cxn>
              <a:cxn ang="0">
                <a:pos x="0" y="719"/>
              </a:cxn>
            </a:cxnLst>
            <a:rect l="txL" t="txT" r="txR" b="txB"/>
            <a:pathLst>
              <a:path w="273" h="719">
                <a:moveTo>
                  <a:pt x="0" y="0"/>
                </a:moveTo>
                <a:cubicBezTo>
                  <a:pt x="19" y="13"/>
                  <a:pt x="78" y="46"/>
                  <a:pt x="116" y="81"/>
                </a:cubicBezTo>
                <a:cubicBezTo>
                  <a:pt x="154" y="116"/>
                  <a:pt x="204" y="167"/>
                  <a:pt x="230" y="213"/>
                </a:cubicBezTo>
                <a:cubicBezTo>
                  <a:pt x="256" y="259"/>
                  <a:pt x="273" y="307"/>
                  <a:pt x="272" y="355"/>
                </a:cubicBezTo>
                <a:cubicBezTo>
                  <a:pt x="271" y="403"/>
                  <a:pt x="249" y="456"/>
                  <a:pt x="224" y="501"/>
                </a:cubicBezTo>
                <a:cubicBezTo>
                  <a:pt x="199" y="546"/>
                  <a:pt x="159" y="591"/>
                  <a:pt x="122" y="627"/>
                </a:cubicBezTo>
                <a:cubicBezTo>
                  <a:pt x="85" y="663"/>
                  <a:pt x="26" y="700"/>
                  <a:pt x="0" y="719"/>
                </a:cubicBezTo>
              </a:path>
            </a:pathLst>
          </a:custGeom>
          <a:noFill/>
          <a:ln w="57150" cap="flat" cmpd="sng">
            <a:solidFill>
              <a:srgbClr val="A50021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Group 90"/>
          <p:cNvGrpSpPr/>
          <p:nvPr/>
        </p:nvGrpSpPr>
        <p:grpSpPr>
          <a:xfrm>
            <a:off x="6162675" y="757238"/>
            <a:ext cx="1306513" cy="654050"/>
            <a:chOff x="3529" y="804"/>
            <a:chExt cx="823" cy="412"/>
          </a:xfrm>
        </p:grpSpPr>
        <p:sp>
          <p:nvSpPr>
            <p:cNvPr id="29739" name="AutoShape 91"/>
            <p:cNvSpPr/>
            <p:nvPr/>
          </p:nvSpPr>
          <p:spPr>
            <a:xfrm>
              <a:off x="3529" y="804"/>
              <a:ext cx="823" cy="412"/>
            </a:xfrm>
            <a:prstGeom prst="wedgeRectCallout">
              <a:avLst>
                <a:gd name="adj1" fmla="val -75032"/>
                <a:gd name="adj2" fmla="val 87866"/>
              </a:avLst>
            </a:prstGeom>
            <a:solidFill>
              <a:srgbClr val="CCFFCC"/>
            </a:solidFill>
            <a:ln w="9525" cap="flat" cmpd="sng">
              <a:solidFill>
                <a:srgbClr val="00808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endParaRPr lang="en-US" altLang="x-none" sz="3600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740" name="Text Box 92"/>
            <p:cNvSpPr txBox="1"/>
            <p:nvPr/>
          </p:nvSpPr>
          <p:spPr>
            <a:xfrm>
              <a:off x="3536" y="841"/>
              <a:ext cx="81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i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切点</a:t>
              </a:r>
            </a:p>
          </p:txBody>
        </p:sp>
      </p:grpSp>
      <p:sp>
        <p:nvSpPr>
          <p:cNvPr id="92" name="Rectangle 34"/>
          <p:cNvSpPr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平面与圆锥相交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37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7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76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376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769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7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37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1000"/>
                                        <p:tgtEl>
                                          <p:spTgt spid="37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1000"/>
                                        <p:tgtEl>
                                          <p:spTgt spid="37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90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61B3CD-4D97-4E81-8E7F-D3609095EBD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25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61933" name="Line 109"/>
          <p:cNvSpPr/>
          <p:nvPr/>
        </p:nvSpPr>
        <p:spPr>
          <a:xfrm>
            <a:off x="2417763" y="3532188"/>
            <a:ext cx="0" cy="1635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34" name="Line 110"/>
          <p:cNvSpPr/>
          <p:nvPr/>
        </p:nvSpPr>
        <p:spPr>
          <a:xfrm>
            <a:off x="2444750" y="2809875"/>
            <a:ext cx="0" cy="1635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7" name="Line 103"/>
          <p:cNvSpPr/>
          <p:nvPr/>
        </p:nvSpPr>
        <p:spPr>
          <a:xfrm flipH="1" flipV="1">
            <a:off x="1339850" y="4284663"/>
            <a:ext cx="527050" cy="3746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0" name="Line 96"/>
          <p:cNvSpPr/>
          <p:nvPr/>
        </p:nvSpPr>
        <p:spPr>
          <a:xfrm>
            <a:off x="3136900" y="3698875"/>
            <a:ext cx="0" cy="13271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19" name="Line 95"/>
          <p:cNvSpPr/>
          <p:nvPr/>
        </p:nvSpPr>
        <p:spPr>
          <a:xfrm>
            <a:off x="3132138" y="1503363"/>
            <a:ext cx="0" cy="13271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17" name="Line 93"/>
          <p:cNvSpPr/>
          <p:nvPr/>
        </p:nvSpPr>
        <p:spPr>
          <a:xfrm>
            <a:off x="2447925" y="2846388"/>
            <a:ext cx="6905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18" name="Line 94"/>
          <p:cNvSpPr/>
          <p:nvPr/>
        </p:nvSpPr>
        <p:spPr>
          <a:xfrm>
            <a:off x="2400300" y="3705225"/>
            <a:ext cx="7540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15" name="Line 91"/>
          <p:cNvSpPr/>
          <p:nvPr/>
        </p:nvSpPr>
        <p:spPr>
          <a:xfrm>
            <a:off x="1892300" y="1854200"/>
            <a:ext cx="123983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16" name="Line 92"/>
          <p:cNvSpPr/>
          <p:nvPr/>
        </p:nvSpPr>
        <p:spPr>
          <a:xfrm>
            <a:off x="1895475" y="4651375"/>
            <a:ext cx="125253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14" name="Freeform 90"/>
          <p:cNvSpPr/>
          <p:nvPr/>
        </p:nvSpPr>
        <p:spPr>
          <a:xfrm flipV="1">
            <a:off x="1885950" y="3678238"/>
            <a:ext cx="547688" cy="990600"/>
          </a:xfrm>
          <a:custGeom>
            <a:avLst/>
            <a:gdLst>
              <a:gd name="txL" fmla="*/ 0 w 345"/>
              <a:gd name="txT" fmla="*/ 0 h 624"/>
              <a:gd name="txR" fmla="*/ 345 w 345"/>
              <a:gd name="txB" fmla="*/ 624 h 624"/>
            </a:gdLst>
            <a:ahLst/>
            <a:cxnLst>
              <a:cxn ang="0">
                <a:pos x="345" y="624"/>
              </a:cxn>
              <a:cxn ang="0">
                <a:pos x="189" y="508"/>
              </a:cxn>
              <a:cxn ang="0">
                <a:pos x="69" y="372"/>
              </a:cxn>
              <a:cxn ang="0">
                <a:pos x="1" y="240"/>
              </a:cxn>
              <a:cxn ang="0">
                <a:pos x="61" y="116"/>
              </a:cxn>
              <a:cxn ang="0">
                <a:pos x="157" y="0"/>
              </a:cxn>
            </a:cxnLst>
            <a:rect l="txL" t="txT" r="txR" b="txB"/>
            <a:pathLst>
              <a:path w="345" h="624">
                <a:moveTo>
                  <a:pt x="345" y="624"/>
                </a:moveTo>
                <a:cubicBezTo>
                  <a:pt x="290" y="587"/>
                  <a:pt x="235" y="550"/>
                  <a:pt x="189" y="508"/>
                </a:cubicBezTo>
                <a:cubicBezTo>
                  <a:pt x="143" y="466"/>
                  <a:pt x="100" y="417"/>
                  <a:pt x="69" y="372"/>
                </a:cubicBezTo>
                <a:cubicBezTo>
                  <a:pt x="38" y="327"/>
                  <a:pt x="2" y="283"/>
                  <a:pt x="1" y="240"/>
                </a:cubicBezTo>
                <a:cubicBezTo>
                  <a:pt x="0" y="197"/>
                  <a:pt x="35" y="156"/>
                  <a:pt x="61" y="116"/>
                </a:cubicBezTo>
                <a:cubicBezTo>
                  <a:pt x="87" y="76"/>
                  <a:pt x="122" y="38"/>
                  <a:pt x="157" y="0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1913" name="Freeform 89"/>
          <p:cNvSpPr/>
          <p:nvPr/>
        </p:nvSpPr>
        <p:spPr>
          <a:xfrm>
            <a:off x="1884363" y="1854200"/>
            <a:ext cx="547687" cy="990600"/>
          </a:xfrm>
          <a:custGeom>
            <a:avLst/>
            <a:gdLst>
              <a:gd name="txL" fmla="*/ 0 w 345"/>
              <a:gd name="txT" fmla="*/ 0 h 624"/>
              <a:gd name="txR" fmla="*/ 345 w 345"/>
              <a:gd name="txB" fmla="*/ 624 h 624"/>
            </a:gdLst>
            <a:ahLst/>
            <a:cxnLst>
              <a:cxn ang="0">
                <a:pos x="345" y="624"/>
              </a:cxn>
              <a:cxn ang="0">
                <a:pos x="189" y="508"/>
              </a:cxn>
              <a:cxn ang="0">
                <a:pos x="69" y="372"/>
              </a:cxn>
              <a:cxn ang="0">
                <a:pos x="1" y="240"/>
              </a:cxn>
              <a:cxn ang="0">
                <a:pos x="61" y="116"/>
              </a:cxn>
              <a:cxn ang="0">
                <a:pos x="157" y="0"/>
              </a:cxn>
            </a:cxnLst>
            <a:rect l="txL" t="txT" r="txR" b="txB"/>
            <a:pathLst>
              <a:path w="345" h="624">
                <a:moveTo>
                  <a:pt x="345" y="624"/>
                </a:moveTo>
                <a:cubicBezTo>
                  <a:pt x="290" y="587"/>
                  <a:pt x="235" y="550"/>
                  <a:pt x="189" y="508"/>
                </a:cubicBezTo>
                <a:cubicBezTo>
                  <a:pt x="143" y="466"/>
                  <a:pt x="100" y="417"/>
                  <a:pt x="69" y="372"/>
                </a:cubicBezTo>
                <a:cubicBezTo>
                  <a:pt x="38" y="327"/>
                  <a:pt x="2" y="283"/>
                  <a:pt x="1" y="240"/>
                </a:cubicBezTo>
                <a:cubicBezTo>
                  <a:pt x="0" y="197"/>
                  <a:pt x="35" y="156"/>
                  <a:pt x="61" y="116"/>
                </a:cubicBezTo>
                <a:cubicBezTo>
                  <a:pt x="87" y="76"/>
                  <a:pt x="122" y="38"/>
                  <a:pt x="157" y="0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0736" name="Picture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0" y="3844925"/>
            <a:ext cx="4038600" cy="26574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0737" name="Line 11"/>
          <p:cNvSpPr/>
          <p:nvPr/>
        </p:nvSpPr>
        <p:spPr>
          <a:xfrm>
            <a:off x="927100" y="2238375"/>
            <a:ext cx="64135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38" name="Line 12"/>
          <p:cNvSpPr/>
          <p:nvPr/>
        </p:nvSpPr>
        <p:spPr>
          <a:xfrm>
            <a:off x="901700" y="4295775"/>
            <a:ext cx="412115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39" name="Line 14"/>
          <p:cNvSpPr/>
          <p:nvPr/>
        </p:nvSpPr>
        <p:spPr>
          <a:xfrm>
            <a:off x="6248400" y="1255713"/>
            <a:ext cx="0" cy="21177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40" name="Rectangle 15"/>
          <p:cNvSpPr/>
          <p:nvPr/>
        </p:nvSpPr>
        <p:spPr>
          <a:xfrm>
            <a:off x="2439988" y="1514475"/>
            <a:ext cx="2159000" cy="1439863"/>
          </a:xfrm>
          <a:prstGeom prst="rect">
            <a:avLst/>
          </a:prstGeom>
          <a:noFill/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0741" name="Line 16"/>
          <p:cNvSpPr/>
          <p:nvPr/>
        </p:nvSpPr>
        <p:spPr>
          <a:xfrm flipV="1">
            <a:off x="1338263" y="1503363"/>
            <a:ext cx="1076325" cy="7254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42" name="Line 17"/>
          <p:cNvSpPr/>
          <p:nvPr/>
        </p:nvSpPr>
        <p:spPr>
          <a:xfrm>
            <a:off x="1338263" y="2228850"/>
            <a:ext cx="1089025" cy="7143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43" name="Rectangle 18"/>
          <p:cNvSpPr/>
          <p:nvPr/>
        </p:nvSpPr>
        <p:spPr>
          <a:xfrm>
            <a:off x="2428875" y="3573463"/>
            <a:ext cx="2159000" cy="1439862"/>
          </a:xfrm>
          <a:prstGeom prst="rect">
            <a:avLst/>
          </a:prstGeom>
          <a:noFill/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0744" name="Line 19"/>
          <p:cNvSpPr/>
          <p:nvPr/>
        </p:nvSpPr>
        <p:spPr>
          <a:xfrm flipV="1">
            <a:off x="1327150" y="3562350"/>
            <a:ext cx="1076325" cy="72548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45" name="Line 20"/>
          <p:cNvSpPr/>
          <p:nvPr/>
        </p:nvSpPr>
        <p:spPr>
          <a:xfrm>
            <a:off x="1327150" y="4287838"/>
            <a:ext cx="1089025" cy="7143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49" name="Line 25"/>
          <p:cNvSpPr/>
          <p:nvPr/>
        </p:nvSpPr>
        <p:spPr>
          <a:xfrm>
            <a:off x="6938963" y="5724525"/>
            <a:ext cx="563562" cy="827088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1850" name="Line 26"/>
          <p:cNvSpPr/>
          <p:nvPr/>
        </p:nvSpPr>
        <p:spPr>
          <a:xfrm flipV="1">
            <a:off x="7340600" y="3708400"/>
            <a:ext cx="149225" cy="87630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1851" name="Line 27"/>
          <p:cNvSpPr/>
          <p:nvPr/>
        </p:nvSpPr>
        <p:spPr>
          <a:xfrm flipV="1">
            <a:off x="6413500" y="3908425"/>
            <a:ext cx="250825" cy="1052513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1852" name="Line 28"/>
          <p:cNvSpPr/>
          <p:nvPr/>
        </p:nvSpPr>
        <p:spPr>
          <a:xfrm>
            <a:off x="7502525" y="6551613"/>
            <a:ext cx="414338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53" name="Line 29"/>
          <p:cNvSpPr/>
          <p:nvPr/>
        </p:nvSpPr>
        <p:spPr>
          <a:xfrm>
            <a:off x="6653213" y="3913188"/>
            <a:ext cx="414337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54" name="Line 30"/>
          <p:cNvSpPr/>
          <p:nvPr/>
        </p:nvSpPr>
        <p:spPr>
          <a:xfrm>
            <a:off x="7483475" y="3717925"/>
            <a:ext cx="414338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55" name="Text Box 31"/>
          <p:cNvSpPr txBox="1">
            <a:spLocks noChangeArrowheads="1"/>
          </p:cNvSpPr>
          <p:nvPr/>
        </p:nvSpPr>
        <p:spPr bwMode="auto">
          <a:xfrm>
            <a:off x="7507288" y="3292475"/>
            <a:ext cx="369888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P</a:t>
            </a:r>
          </a:p>
        </p:txBody>
      </p:sp>
      <p:sp>
        <p:nvSpPr>
          <p:cNvPr id="461856" name="Text Box 32"/>
          <p:cNvSpPr txBox="1">
            <a:spLocks noChangeArrowheads="1"/>
          </p:cNvSpPr>
          <p:nvPr/>
        </p:nvSpPr>
        <p:spPr bwMode="auto">
          <a:xfrm>
            <a:off x="7505700" y="6138863"/>
            <a:ext cx="354013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S</a:t>
            </a:r>
          </a:p>
        </p:txBody>
      </p:sp>
      <p:sp>
        <p:nvSpPr>
          <p:cNvPr id="461857" name="Text Box 33"/>
          <p:cNvSpPr txBox="1">
            <a:spLocks noChangeArrowheads="1"/>
          </p:cNvSpPr>
          <p:nvPr/>
        </p:nvSpPr>
        <p:spPr bwMode="auto">
          <a:xfrm>
            <a:off x="6670675" y="3451225"/>
            <a:ext cx="404813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en-US" altLang="zh-CN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rPr>
              <a:t>Q</a:t>
            </a:r>
          </a:p>
        </p:txBody>
      </p:sp>
      <p:sp>
        <p:nvSpPr>
          <p:cNvPr id="461862" name="Line 38"/>
          <p:cNvSpPr/>
          <p:nvPr/>
        </p:nvSpPr>
        <p:spPr>
          <a:xfrm>
            <a:off x="5110163" y="1865313"/>
            <a:ext cx="259397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63" name="Line 39"/>
          <p:cNvSpPr/>
          <p:nvPr/>
        </p:nvSpPr>
        <p:spPr>
          <a:xfrm flipV="1">
            <a:off x="6600825" y="1439863"/>
            <a:ext cx="0" cy="17922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46" name="Line 22"/>
          <p:cNvSpPr/>
          <p:nvPr/>
        </p:nvSpPr>
        <p:spPr>
          <a:xfrm flipV="1">
            <a:off x="6600825" y="1841500"/>
            <a:ext cx="0" cy="1027113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59" name="Line 35"/>
          <p:cNvSpPr/>
          <p:nvPr/>
        </p:nvSpPr>
        <p:spPr>
          <a:xfrm>
            <a:off x="5637213" y="1854200"/>
            <a:ext cx="976312" cy="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59" name="Oval 13"/>
          <p:cNvSpPr/>
          <p:nvPr/>
        </p:nvSpPr>
        <p:spPr>
          <a:xfrm>
            <a:off x="5529263" y="1519238"/>
            <a:ext cx="1439862" cy="1439862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65" name="Text Box 41"/>
          <p:cNvSpPr txBox="1">
            <a:spLocks noChangeArrowheads="1"/>
          </p:cNvSpPr>
          <p:nvPr/>
        </p:nvSpPr>
        <p:spPr bwMode="auto">
          <a:xfrm>
            <a:off x="6540500" y="2979738"/>
            <a:ext cx="473075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s</a:t>
            </a:r>
            <a:r>
              <a:rPr kumimoji="1" lang="en-US" altLang="zh-CN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</a:p>
        </p:txBody>
      </p:sp>
      <p:sp>
        <p:nvSpPr>
          <p:cNvPr id="461866" name="Text Box 42"/>
          <p:cNvSpPr txBox="1">
            <a:spLocks noChangeArrowheads="1"/>
          </p:cNvSpPr>
          <p:nvPr/>
        </p:nvSpPr>
        <p:spPr bwMode="auto">
          <a:xfrm>
            <a:off x="7693025" y="1592263"/>
            <a:ext cx="506413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q</a:t>
            </a:r>
            <a:r>
              <a:rPr kumimoji="1" lang="en-US" altLang="zh-CN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"</a:t>
            </a:r>
          </a:p>
        </p:txBody>
      </p:sp>
      <p:sp>
        <p:nvSpPr>
          <p:cNvPr id="461867" name="Line 43"/>
          <p:cNvSpPr/>
          <p:nvPr/>
        </p:nvSpPr>
        <p:spPr>
          <a:xfrm>
            <a:off x="3132138" y="1101725"/>
            <a:ext cx="0" cy="21431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68" name="Line 44"/>
          <p:cNvSpPr/>
          <p:nvPr/>
        </p:nvSpPr>
        <p:spPr>
          <a:xfrm>
            <a:off x="3136900" y="3459163"/>
            <a:ext cx="0" cy="21431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69" name="Text Box 45"/>
          <p:cNvSpPr txBox="1">
            <a:spLocks noChangeArrowheads="1"/>
          </p:cNvSpPr>
          <p:nvPr/>
        </p:nvSpPr>
        <p:spPr bwMode="auto">
          <a:xfrm>
            <a:off x="3227388" y="796925"/>
            <a:ext cx="4889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p</a:t>
            </a:r>
            <a:r>
              <a:rPr kumimoji="1" lang="en-US" altLang="zh-CN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Symbol" panose="05050102010706020507" pitchFamily="18" charset="2"/>
              </a:rPr>
              <a:t></a:t>
            </a:r>
            <a:r>
              <a:rPr kumimoji="1" lang="en-US" altLang="zh-CN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461870" name="Text Box 46"/>
          <p:cNvSpPr txBox="1">
            <a:spLocks noChangeArrowheads="1"/>
          </p:cNvSpPr>
          <p:nvPr/>
        </p:nvSpPr>
        <p:spPr bwMode="auto">
          <a:xfrm>
            <a:off x="3305175" y="5538788"/>
            <a:ext cx="3365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p</a:t>
            </a:r>
            <a:endParaRPr kumimoji="1" lang="en-US" altLang="zh-CN" b="1" kern="1200" cap="none" spc="0" normalizeH="0" baseline="0" noProof="0" smtClean="0"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61872" name="Line 48"/>
          <p:cNvSpPr/>
          <p:nvPr/>
        </p:nvSpPr>
        <p:spPr>
          <a:xfrm>
            <a:off x="777875" y="1857375"/>
            <a:ext cx="412432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73" name="Text Box 49"/>
          <p:cNvSpPr txBox="1">
            <a:spLocks noChangeArrowheads="1"/>
          </p:cNvSpPr>
          <p:nvPr/>
        </p:nvSpPr>
        <p:spPr bwMode="auto">
          <a:xfrm>
            <a:off x="779463" y="1389063"/>
            <a:ext cx="4889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q</a:t>
            </a:r>
            <a:r>
              <a:rPr kumimoji="1" lang="en-US" altLang="zh-CN" b="1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Symbol" panose="05050102010706020507" pitchFamily="18" charset="2"/>
              </a:rPr>
              <a:t></a:t>
            </a:r>
            <a:r>
              <a:rPr kumimoji="1" lang="en-US" altLang="zh-CN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461874" name="Line 50"/>
          <p:cNvSpPr/>
          <p:nvPr/>
        </p:nvSpPr>
        <p:spPr>
          <a:xfrm>
            <a:off x="798513" y="4672013"/>
            <a:ext cx="412432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75" name="Text Box 51"/>
          <p:cNvSpPr txBox="1">
            <a:spLocks noChangeArrowheads="1"/>
          </p:cNvSpPr>
          <p:nvPr/>
        </p:nvSpPr>
        <p:spPr bwMode="auto">
          <a:xfrm>
            <a:off x="854075" y="4273550"/>
            <a:ext cx="379413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s</a:t>
            </a:r>
            <a:r>
              <a:rPr kumimoji="1" lang="en-US" altLang="zh-CN" kern="1200" cap="none" spc="0" normalizeH="0" baseline="0" noProof="0" smtClean="0">
                <a:latin typeface="Times New Roman" panose="02020603050405020304" pitchFamily="18" charset="0"/>
                <a:ea typeface="黑体" panose="02010609060101010101" pitchFamily="2" charset="-122"/>
                <a:cs typeface="+mn-cs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461877" name="Oval 53"/>
          <p:cNvSpPr/>
          <p:nvPr/>
        </p:nvSpPr>
        <p:spPr>
          <a:xfrm>
            <a:off x="5724525" y="1716088"/>
            <a:ext cx="1014413" cy="1014412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78" name="Line 54"/>
          <p:cNvSpPr/>
          <p:nvPr/>
        </p:nvSpPr>
        <p:spPr>
          <a:xfrm>
            <a:off x="1692275" y="2738438"/>
            <a:ext cx="45974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79" name="Line 55"/>
          <p:cNvSpPr/>
          <p:nvPr/>
        </p:nvSpPr>
        <p:spPr>
          <a:xfrm>
            <a:off x="2135188" y="1427163"/>
            <a:ext cx="0" cy="40703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80" name="Oval 56"/>
          <p:cNvSpPr/>
          <p:nvPr/>
        </p:nvSpPr>
        <p:spPr>
          <a:xfrm>
            <a:off x="2071688" y="4576763"/>
            <a:ext cx="144462" cy="144462"/>
          </a:xfrm>
          <a:prstGeom prst="ellipse">
            <a:avLst/>
          </a:prstGeom>
          <a:solidFill>
            <a:srgbClr val="3366FF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76" name="Oval 52"/>
          <p:cNvSpPr/>
          <p:nvPr/>
        </p:nvSpPr>
        <p:spPr>
          <a:xfrm>
            <a:off x="2057400" y="1784350"/>
            <a:ext cx="144463" cy="144463"/>
          </a:xfrm>
          <a:prstGeom prst="ellipse">
            <a:avLst/>
          </a:prstGeom>
          <a:solidFill>
            <a:srgbClr val="3366FF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81" name="Line 57"/>
          <p:cNvSpPr/>
          <p:nvPr/>
        </p:nvSpPr>
        <p:spPr>
          <a:xfrm>
            <a:off x="1998663" y="2854325"/>
            <a:ext cx="45974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82" name="Oval 58"/>
          <p:cNvSpPr/>
          <p:nvPr/>
        </p:nvSpPr>
        <p:spPr>
          <a:xfrm>
            <a:off x="2362200" y="2740025"/>
            <a:ext cx="144463" cy="144463"/>
          </a:xfrm>
          <a:prstGeom prst="ellipse">
            <a:avLst/>
          </a:prstGeom>
          <a:solidFill>
            <a:srgbClr val="0099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84" name="Line 60"/>
          <p:cNvSpPr/>
          <p:nvPr/>
        </p:nvSpPr>
        <p:spPr>
          <a:xfrm rot="5400000">
            <a:off x="6191250" y="1504950"/>
            <a:ext cx="817563" cy="0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85" name="Line 61"/>
          <p:cNvSpPr/>
          <p:nvPr/>
        </p:nvSpPr>
        <p:spPr>
          <a:xfrm rot="5400000">
            <a:off x="5264150" y="1425575"/>
            <a:ext cx="747713" cy="0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86" name="Line 62"/>
          <p:cNvSpPr/>
          <p:nvPr/>
        </p:nvSpPr>
        <p:spPr>
          <a:xfrm rot="5400000">
            <a:off x="6122988" y="669925"/>
            <a:ext cx="0" cy="971550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headEnd type="triangle" w="sm" len="lg"/>
            <a:tailEnd type="triangle" w="sm" len="lg"/>
          </a:ln>
        </p:spPr>
      </p:sp>
      <p:sp>
        <p:nvSpPr>
          <p:cNvPr id="461887" name="Text Box 63"/>
          <p:cNvSpPr txBox="1"/>
          <p:nvPr/>
        </p:nvSpPr>
        <p:spPr>
          <a:xfrm>
            <a:off x="5953125" y="657225"/>
            <a:ext cx="3762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99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</a:p>
        </p:txBody>
      </p:sp>
      <p:grpSp>
        <p:nvGrpSpPr>
          <p:cNvPr id="2" name="Group 69"/>
          <p:cNvGrpSpPr/>
          <p:nvPr/>
        </p:nvGrpSpPr>
        <p:grpSpPr>
          <a:xfrm rot="-5400000">
            <a:off x="1357313" y="3606800"/>
            <a:ext cx="971550" cy="1143000"/>
            <a:chOff x="371" y="3297"/>
            <a:chExt cx="612" cy="720"/>
          </a:xfrm>
        </p:grpSpPr>
        <p:sp>
          <p:nvSpPr>
            <p:cNvPr id="30811" name="Line 65"/>
            <p:cNvSpPr/>
            <p:nvPr/>
          </p:nvSpPr>
          <p:spPr>
            <a:xfrm rot="5400000">
              <a:off x="759" y="3792"/>
              <a:ext cx="437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12" name="Line 66"/>
            <p:cNvSpPr/>
            <p:nvPr/>
          </p:nvSpPr>
          <p:spPr>
            <a:xfrm rot="5400000">
              <a:off x="136" y="3781"/>
              <a:ext cx="471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0813" name="Line 67"/>
            <p:cNvSpPr/>
            <p:nvPr/>
          </p:nvSpPr>
          <p:spPr>
            <a:xfrm rot="5400000">
              <a:off x="677" y="3305"/>
              <a:ext cx="0" cy="612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0814" name="Text Box 68"/>
            <p:cNvSpPr txBox="1"/>
            <p:nvPr/>
          </p:nvSpPr>
          <p:spPr>
            <a:xfrm>
              <a:off x="570" y="3297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461894" name="Oval 70"/>
          <p:cNvSpPr/>
          <p:nvPr/>
        </p:nvSpPr>
        <p:spPr>
          <a:xfrm>
            <a:off x="2349500" y="3630613"/>
            <a:ext cx="144463" cy="144462"/>
          </a:xfrm>
          <a:prstGeom prst="ellipse">
            <a:avLst/>
          </a:prstGeom>
          <a:solidFill>
            <a:srgbClr val="FF3399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95" name="Oval 71"/>
          <p:cNvSpPr/>
          <p:nvPr/>
        </p:nvSpPr>
        <p:spPr>
          <a:xfrm>
            <a:off x="5891213" y="1870075"/>
            <a:ext cx="703262" cy="715963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96" name="Line 72"/>
          <p:cNvSpPr/>
          <p:nvPr/>
        </p:nvSpPr>
        <p:spPr>
          <a:xfrm>
            <a:off x="1882775" y="1606550"/>
            <a:ext cx="0" cy="40703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97" name="Oval 73"/>
          <p:cNvSpPr/>
          <p:nvPr/>
        </p:nvSpPr>
        <p:spPr>
          <a:xfrm>
            <a:off x="1804988" y="2154238"/>
            <a:ext cx="144462" cy="144462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98" name="Line 74"/>
          <p:cNvSpPr/>
          <p:nvPr/>
        </p:nvSpPr>
        <p:spPr>
          <a:xfrm>
            <a:off x="1655763" y="2587625"/>
            <a:ext cx="45974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899" name="Oval 75"/>
          <p:cNvSpPr/>
          <p:nvPr/>
        </p:nvSpPr>
        <p:spPr>
          <a:xfrm>
            <a:off x="1809750" y="4213225"/>
            <a:ext cx="144463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0" name="Oval 76"/>
          <p:cNvSpPr/>
          <p:nvPr/>
        </p:nvSpPr>
        <p:spPr>
          <a:xfrm>
            <a:off x="3059113" y="1773238"/>
            <a:ext cx="144462" cy="144462"/>
          </a:xfrm>
          <a:prstGeom prst="ellipse">
            <a:avLst/>
          </a:prstGeom>
          <a:solidFill>
            <a:srgbClr val="3366FF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1" name="Oval 77"/>
          <p:cNvSpPr/>
          <p:nvPr/>
        </p:nvSpPr>
        <p:spPr>
          <a:xfrm>
            <a:off x="3054350" y="4583113"/>
            <a:ext cx="144463" cy="144462"/>
          </a:xfrm>
          <a:prstGeom prst="ellipse">
            <a:avLst/>
          </a:prstGeom>
          <a:solidFill>
            <a:srgbClr val="3366FF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2" name="Oval 78"/>
          <p:cNvSpPr/>
          <p:nvPr/>
        </p:nvSpPr>
        <p:spPr>
          <a:xfrm>
            <a:off x="3062288" y="2767013"/>
            <a:ext cx="144462" cy="144462"/>
          </a:xfrm>
          <a:prstGeom prst="ellipse">
            <a:avLst/>
          </a:prstGeom>
          <a:solidFill>
            <a:srgbClr val="0099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3" name="Oval 79"/>
          <p:cNvSpPr/>
          <p:nvPr/>
        </p:nvSpPr>
        <p:spPr>
          <a:xfrm>
            <a:off x="3067050" y="3633788"/>
            <a:ext cx="144463" cy="144462"/>
          </a:xfrm>
          <a:prstGeom prst="ellipse">
            <a:avLst/>
          </a:prstGeom>
          <a:solidFill>
            <a:srgbClr val="FF3399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4" name="Oval 80"/>
          <p:cNvSpPr/>
          <p:nvPr/>
        </p:nvSpPr>
        <p:spPr>
          <a:xfrm>
            <a:off x="6164263" y="178117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5" name="Oval 81"/>
          <p:cNvSpPr/>
          <p:nvPr/>
        </p:nvSpPr>
        <p:spPr>
          <a:xfrm>
            <a:off x="6530975" y="2160588"/>
            <a:ext cx="144463" cy="144462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6" name="Oval 82"/>
          <p:cNvSpPr/>
          <p:nvPr/>
        </p:nvSpPr>
        <p:spPr>
          <a:xfrm>
            <a:off x="5567363" y="1773238"/>
            <a:ext cx="144462" cy="144462"/>
          </a:xfrm>
          <a:prstGeom prst="ellipse">
            <a:avLst/>
          </a:prstGeom>
          <a:solidFill>
            <a:srgbClr val="FF3399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7" name="Oval 83"/>
          <p:cNvSpPr/>
          <p:nvPr/>
        </p:nvSpPr>
        <p:spPr>
          <a:xfrm>
            <a:off x="6530975" y="2787650"/>
            <a:ext cx="144463" cy="144463"/>
          </a:xfrm>
          <a:prstGeom prst="ellipse">
            <a:avLst/>
          </a:prstGeom>
          <a:solidFill>
            <a:srgbClr val="0099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871" name="Oval 47"/>
          <p:cNvSpPr/>
          <p:nvPr/>
        </p:nvSpPr>
        <p:spPr>
          <a:xfrm>
            <a:off x="6527800" y="1792288"/>
            <a:ext cx="144463" cy="144462"/>
          </a:xfrm>
          <a:prstGeom prst="ellipse">
            <a:avLst/>
          </a:prstGeom>
          <a:solidFill>
            <a:srgbClr val="3366FF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8" name="Oval 84"/>
          <p:cNvSpPr/>
          <p:nvPr/>
        </p:nvSpPr>
        <p:spPr>
          <a:xfrm>
            <a:off x="1822450" y="4587875"/>
            <a:ext cx="144463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09" name="Oval 85"/>
          <p:cNvSpPr/>
          <p:nvPr/>
        </p:nvSpPr>
        <p:spPr>
          <a:xfrm>
            <a:off x="1814513" y="1774825"/>
            <a:ext cx="144462" cy="144463"/>
          </a:xfrm>
          <a:prstGeom prst="ellipse">
            <a:avLst/>
          </a:prstGeom>
          <a:solidFill>
            <a:schemeClr val="tx2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1921" name="Line 97"/>
          <p:cNvSpPr/>
          <p:nvPr/>
        </p:nvSpPr>
        <p:spPr>
          <a:xfrm>
            <a:off x="1339850" y="2243138"/>
            <a:ext cx="1114425" cy="7270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2" name="Line 98"/>
          <p:cNvSpPr/>
          <p:nvPr/>
        </p:nvSpPr>
        <p:spPr>
          <a:xfrm flipV="1">
            <a:off x="1330325" y="3543300"/>
            <a:ext cx="1090613" cy="7381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3" name="Line 99"/>
          <p:cNvSpPr/>
          <p:nvPr/>
        </p:nvSpPr>
        <p:spPr>
          <a:xfrm flipV="1">
            <a:off x="1339850" y="1866900"/>
            <a:ext cx="527050" cy="3619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4" name="Line 100"/>
          <p:cNvSpPr/>
          <p:nvPr/>
        </p:nvSpPr>
        <p:spPr>
          <a:xfrm>
            <a:off x="2430463" y="2955925"/>
            <a:ext cx="21796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5" name="Line 101"/>
          <p:cNvSpPr/>
          <p:nvPr/>
        </p:nvSpPr>
        <p:spPr>
          <a:xfrm flipV="1">
            <a:off x="4584700" y="1503363"/>
            <a:ext cx="0" cy="14652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6" name="Line 102"/>
          <p:cNvSpPr/>
          <p:nvPr/>
        </p:nvSpPr>
        <p:spPr>
          <a:xfrm flipH="1">
            <a:off x="3132138" y="1528763"/>
            <a:ext cx="14525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8" name="Line 104"/>
          <p:cNvSpPr/>
          <p:nvPr/>
        </p:nvSpPr>
        <p:spPr>
          <a:xfrm>
            <a:off x="2417763" y="3544888"/>
            <a:ext cx="21669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29" name="Line 105"/>
          <p:cNvSpPr/>
          <p:nvPr/>
        </p:nvSpPr>
        <p:spPr>
          <a:xfrm>
            <a:off x="4584700" y="3544888"/>
            <a:ext cx="0" cy="14652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930" name="Line 106"/>
          <p:cNvSpPr/>
          <p:nvPr/>
        </p:nvSpPr>
        <p:spPr>
          <a:xfrm flipH="1">
            <a:off x="3132138" y="5010150"/>
            <a:ext cx="145256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61931" name="Picture 107" descr="0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938" y="5999163"/>
            <a:ext cx="487362" cy="52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1932" name="Rectangle 108"/>
          <p:cNvSpPr>
            <a:spLocks noChangeArrowheads="1"/>
          </p:cNvSpPr>
          <p:nvPr/>
        </p:nvSpPr>
        <p:spPr bwMode="auto">
          <a:xfrm>
            <a:off x="1443038" y="5983288"/>
            <a:ext cx="1438275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完了吗？</a:t>
            </a:r>
          </a:p>
        </p:txBody>
      </p:sp>
      <p:sp>
        <p:nvSpPr>
          <p:cNvPr id="95" name="Rectangle 34"/>
          <p:cNvSpPr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平面与圆锥相交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1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1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61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61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61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6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61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1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61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1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61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61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61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61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61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61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61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61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461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61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61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61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461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461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46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461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46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46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46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461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61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461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9" dur="500"/>
                                        <p:tgtEl>
                                          <p:spTgt spid="461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461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461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3" dur="500"/>
                                        <p:tgtEl>
                                          <p:spTgt spid="461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7" dur="500"/>
                                        <p:tgtEl>
                                          <p:spTgt spid="461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461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461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461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61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461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4" dur="500"/>
                                        <p:tgtEl>
                                          <p:spTgt spid="46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1000"/>
                            </p:stCondLst>
                            <p:childTnLst>
                              <p:par>
                                <p:cTn id="19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8" dur="500"/>
                                        <p:tgtEl>
                                          <p:spTgt spid="461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461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"/>
                            </p:stCondLst>
                            <p:childTnLst>
                              <p:par>
                                <p:cTn id="2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7" dur="500"/>
                                        <p:tgtEl>
                                          <p:spTgt spid="461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000"/>
                            </p:stCondLst>
                            <p:childTnLst>
                              <p:par>
                                <p:cTn id="2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461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6" dur="500"/>
                                        <p:tgtEl>
                                          <p:spTgt spid="461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0" dur="500"/>
                                        <p:tgtEl>
                                          <p:spTgt spid="46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461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9" dur="500"/>
                                        <p:tgtEl>
                                          <p:spTgt spid="461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461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461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461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7" dur="500"/>
                                        <p:tgtEl>
                                          <p:spTgt spid="461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461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5" dur="500"/>
                                        <p:tgtEl>
                                          <p:spTgt spid="461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0" dur="500"/>
                                        <p:tgtEl>
                                          <p:spTgt spid="461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5" dur="500"/>
                                        <p:tgtEl>
                                          <p:spTgt spid="461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0" dur="500"/>
                                        <p:tgtEl>
                                          <p:spTgt spid="46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00"/>
                            </p:stCondLst>
                            <p:childTnLst>
                              <p:par>
                                <p:cTn id="2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4" dur="500"/>
                                        <p:tgtEl>
                                          <p:spTgt spid="46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000"/>
                            </p:stCondLst>
                            <p:childTnLst>
                              <p:par>
                                <p:cTn id="2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8" dur="500"/>
                                        <p:tgtEl>
                                          <p:spTgt spid="46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500"/>
                            </p:stCondLst>
                            <p:childTnLst>
                              <p:par>
                                <p:cTn id="2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46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000"/>
                            </p:stCondLst>
                            <p:childTnLst>
                              <p:par>
                                <p:cTn id="28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6" dur="500"/>
                                        <p:tgtEl>
                                          <p:spTgt spid="46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1" dur="500"/>
                                        <p:tgtEl>
                                          <p:spTgt spid="46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00"/>
                            </p:stCondLst>
                            <p:childTnLst>
                              <p:par>
                                <p:cTn id="2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00"/>
                                        <p:tgtEl>
                                          <p:spTgt spid="46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1000"/>
                            </p:stCondLst>
                            <p:childTnLst>
                              <p:par>
                                <p:cTn id="2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9" dur="500"/>
                                        <p:tgtEl>
                                          <p:spTgt spid="46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1500"/>
                            </p:stCondLst>
                            <p:childTnLst>
                              <p:par>
                                <p:cTn id="3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46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7" dur="500"/>
                                        <p:tgtEl>
                                          <p:spTgt spid="46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2" dur="500"/>
                                        <p:tgtEl>
                                          <p:spTgt spid="461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00"/>
                            </p:stCondLst>
                            <p:childTnLst>
                              <p:par>
                                <p:cTn id="3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6" dur="500"/>
                                        <p:tgtEl>
                                          <p:spTgt spid="4619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7" fill="hold">
                      <p:stCondLst>
                        <p:cond delay="indefinite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461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6" dur="500"/>
                                        <p:tgtEl>
                                          <p:spTgt spid="461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855" grpId="0"/>
      <p:bldP spid="461856" grpId="0"/>
      <p:bldP spid="461857" grpId="0"/>
      <p:bldP spid="461865" grpId="0"/>
      <p:bldP spid="461866" grpId="0"/>
      <p:bldP spid="461869" grpId="0"/>
      <p:bldP spid="461870" grpId="0"/>
      <p:bldP spid="461873" grpId="0"/>
      <p:bldP spid="461875" grpId="0"/>
      <p:bldP spid="461877" grpId="0" animBg="1"/>
      <p:bldP spid="461880" grpId="0" animBg="1"/>
      <p:bldP spid="461876" grpId="0" animBg="1"/>
      <p:bldP spid="461882" grpId="0" animBg="1"/>
      <p:bldP spid="461887" grpId="0"/>
      <p:bldP spid="461894" grpId="0" animBg="1"/>
      <p:bldP spid="461895" grpId="0" animBg="1"/>
      <p:bldP spid="461897" grpId="0" animBg="1"/>
      <p:bldP spid="461899" grpId="0" animBg="1"/>
      <p:bldP spid="461900" grpId="0" animBg="1"/>
      <p:bldP spid="461901" grpId="0" animBg="1"/>
      <p:bldP spid="461902" grpId="0" animBg="1"/>
      <p:bldP spid="461903" grpId="0" animBg="1"/>
      <p:bldP spid="461904" grpId="0" animBg="1"/>
      <p:bldP spid="461905" grpId="0" animBg="1"/>
      <p:bldP spid="461906" grpId="0" animBg="1"/>
      <p:bldP spid="461907" grpId="0" animBg="1"/>
      <p:bldP spid="461871" grpId="0" animBg="1"/>
      <p:bldP spid="461908" grpId="0" animBg="1"/>
      <p:bldP spid="46190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875C78-E523-4F3C-817A-8A5F6E5D05E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26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685800" y="1084263"/>
            <a:ext cx="3233738" cy="2581275"/>
            <a:chOff x="-197" y="592"/>
            <a:chExt cx="2037" cy="1626"/>
          </a:xfrm>
        </p:grpSpPr>
        <p:sp>
          <p:nvSpPr>
            <p:cNvPr id="31899" name="Oval 3"/>
            <p:cNvSpPr/>
            <p:nvPr/>
          </p:nvSpPr>
          <p:spPr>
            <a:xfrm>
              <a:off x="214" y="592"/>
              <a:ext cx="1626" cy="1626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900" name="Rectangle 4"/>
            <p:cNvSpPr/>
            <p:nvPr/>
          </p:nvSpPr>
          <p:spPr>
            <a:xfrm rot="2888705">
              <a:off x="365" y="46"/>
              <a:ext cx="651" cy="177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5"/>
          <p:cNvGrpSpPr/>
          <p:nvPr/>
        </p:nvGrpSpPr>
        <p:grpSpPr>
          <a:xfrm>
            <a:off x="4106863" y="976313"/>
            <a:ext cx="2819400" cy="2686050"/>
            <a:chOff x="1958" y="524"/>
            <a:chExt cx="1776" cy="1692"/>
          </a:xfrm>
        </p:grpSpPr>
        <p:sp>
          <p:nvSpPr>
            <p:cNvPr id="31897" name="Oval 6"/>
            <p:cNvSpPr/>
            <p:nvPr/>
          </p:nvSpPr>
          <p:spPr>
            <a:xfrm>
              <a:off x="2078" y="590"/>
              <a:ext cx="1626" cy="1626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98" name="Rectangle 7"/>
            <p:cNvSpPr/>
            <p:nvPr/>
          </p:nvSpPr>
          <p:spPr>
            <a:xfrm rot="-5400000">
              <a:off x="2570" y="-88"/>
              <a:ext cx="552" cy="177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8"/>
          <p:cNvGrpSpPr/>
          <p:nvPr/>
        </p:nvGrpSpPr>
        <p:grpSpPr>
          <a:xfrm>
            <a:off x="1208088" y="3897313"/>
            <a:ext cx="2705100" cy="2819400"/>
            <a:chOff x="132" y="2364"/>
            <a:chExt cx="1704" cy="1776"/>
          </a:xfrm>
        </p:grpSpPr>
        <p:sp>
          <p:nvSpPr>
            <p:cNvPr id="31895" name="Oval 9"/>
            <p:cNvSpPr/>
            <p:nvPr/>
          </p:nvSpPr>
          <p:spPr>
            <a:xfrm>
              <a:off x="210" y="2430"/>
              <a:ext cx="1626" cy="1626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96" name="Rectangle 10"/>
            <p:cNvSpPr/>
            <p:nvPr/>
          </p:nvSpPr>
          <p:spPr>
            <a:xfrm>
              <a:off x="132" y="2364"/>
              <a:ext cx="552" cy="1776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1752" name="Group 11"/>
          <p:cNvGrpSpPr/>
          <p:nvPr/>
        </p:nvGrpSpPr>
        <p:grpSpPr>
          <a:xfrm>
            <a:off x="998538" y="3724275"/>
            <a:ext cx="3222625" cy="3063875"/>
            <a:chOff x="0" y="411"/>
            <a:chExt cx="2030" cy="1930"/>
          </a:xfrm>
        </p:grpSpPr>
        <p:sp>
          <p:nvSpPr>
            <p:cNvPr id="31892" name="Oval 12"/>
            <p:cNvSpPr/>
            <p:nvPr/>
          </p:nvSpPr>
          <p:spPr>
            <a:xfrm>
              <a:off x="212" y="585"/>
              <a:ext cx="1627" cy="162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93" name="Line 13"/>
            <p:cNvSpPr/>
            <p:nvPr/>
          </p:nvSpPr>
          <p:spPr>
            <a:xfrm>
              <a:off x="0" y="1390"/>
              <a:ext cx="203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894" name="Line 14"/>
            <p:cNvSpPr/>
            <p:nvPr/>
          </p:nvSpPr>
          <p:spPr>
            <a:xfrm>
              <a:off x="1024" y="411"/>
              <a:ext cx="0" cy="19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31753" name="Group 15"/>
          <p:cNvGrpSpPr/>
          <p:nvPr/>
        </p:nvGrpSpPr>
        <p:grpSpPr>
          <a:xfrm>
            <a:off x="998538" y="798513"/>
            <a:ext cx="3222625" cy="3063875"/>
            <a:chOff x="0" y="411"/>
            <a:chExt cx="2030" cy="1930"/>
          </a:xfrm>
        </p:grpSpPr>
        <p:sp>
          <p:nvSpPr>
            <p:cNvPr id="31889" name="Oval 16"/>
            <p:cNvSpPr/>
            <p:nvPr/>
          </p:nvSpPr>
          <p:spPr>
            <a:xfrm>
              <a:off x="212" y="585"/>
              <a:ext cx="1627" cy="162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90" name="Line 17"/>
            <p:cNvSpPr/>
            <p:nvPr/>
          </p:nvSpPr>
          <p:spPr>
            <a:xfrm>
              <a:off x="0" y="1390"/>
              <a:ext cx="203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891" name="Line 18"/>
            <p:cNvSpPr/>
            <p:nvPr/>
          </p:nvSpPr>
          <p:spPr>
            <a:xfrm>
              <a:off x="1024" y="411"/>
              <a:ext cx="0" cy="19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31754" name="Group 19"/>
          <p:cNvGrpSpPr/>
          <p:nvPr/>
        </p:nvGrpSpPr>
        <p:grpSpPr>
          <a:xfrm>
            <a:off x="3957638" y="795338"/>
            <a:ext cx="3222625" cy="3063875"/>
            <a:chOff x="0" y="411"/>
            <a:chExt cx="2030" cy="1930"/>
          </a:xfrm>
        </p:grpSpPr>
        <p:sp>
          <p:nvSpPr>
            <p:cNvPr id="31886" name="Oval 20"/>
            <p:cNvSpPr/>
            <p:nvPr/>
          </p:nvSpPr>
          <p:spPr>
            <a:xfrm>
              <a:off x="212" y="585"/>
              <a:ext cx="1627" cy="1627"/>
            </a:xfrm>
            <a:prstGeom prst="ellipse">
              <a:avLst/>
            </a:prstGeom>
            <a:noFill/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87" name="Line 21"/>
            <p:cNvSpPr/>
            <p:nvPr/>
          </p:nvSpPr>
          <p:spPr>
            <a:xfrm>
              <a:off x="0" y="1390"/>
              <a:ext cx="203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1888" name="Line 22"/>
            <p:cNvSpPr/>
            <p:nvPr/>
          </p:nvSpPr>
          <p:spPr>
            <a:xfrm>
              <a:off x="1024" y="411"/>
              <a:ext cx="0" cy="19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380951" name="Freeform 23"/>
          <p:cNvSpPr/>
          <p:nvPr/>
        </p:nvSpPr>
        <p:spPr>
          <a:xfrm>
            <a:off x="2400300" y="2092325"/>
            <a:ext cx="4430713" cy="3175"/>
          </a:xfrm>
          <a:custGeom>
            <a:avLst/>
            <a:gdLst>
              <a:gd name="txL" fmla="*/ 0 w 15548"/>
              <a:gd name="txT" fmla="*/ 0 h 3175"/>
              <a:gd name="txR" fmla="*/ 15548 w 15548"/>
              <a:gd name="txB" fmla="*/ 3175 h 3175"/>
            </a:gdLst>
            <a:ahLst/>
            <a:cxnLst>
              <a:cxn ang="0">
                <a:pos x="0" y="0"/>
              </a:cxn>
              <a:cxn ang="0">
                <a:pos x="15547" y="0"/>
              </a:cxn>
              <a:cxn ang="0">
                <a:pos x="15548" y="0"/>
              </a:cxn>
            </a:cxnLst>
            <a:rect l="txL" t="txT" r="txR" b="txB"/>
            <a:pathLst>
              <a:path w="15548" h="3175">
                <a:moveTo>
                  <a:pt x="0" y="0"/>
                </a:moveTo>
                <a:lnTo>
                  <a:pt x="15547" y="0"/>
                </a:lnTo>
                <a:lnTo>
                  <a:pt x="15548" y="0"/>
                </a:lnTo>
              </a:path>
            </a:pathLst>
          </a:custGeom>
          <a:noFill/>
          <a:ln w="127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0952" name="Freeform 24"/>
          <p:cNvSpPr/>
          <p:nvPr/>
        </p:nvSpPr>
        <p:spPr>
          <a:xfrm>
            <a:off x="1606550" y="2811463"/>
            <a:ext cx="4618038" cy="1587"/>
          </a:xfrm>
          <a:custGeom>
            <a:avLst/>
            <a:gdLst>
              <a:gd name="txL" fmla="*/ 0 w 16202"/>
              <a:gd name="txT" fmla="*/ 0 h 1587"/>
              <a:gd name="txR" fmla="*/ 16202 w 16202"/>
              <a:gd name="txB" fmla="*/ 1587 h 1587"/>
            </a:gdLst>
            <a:ahLst/>
            <a:cxnLst>
              <a:cxn ang="0">
                <a:pos x="0" y="0"/>
              </a:cxn>
              <a:cxn ang="0">
                <a:pos x="16201" y="0"/>
              </a:cxn>
              <a:cxn ang="0">
                <a:pos x="16202" y="0"/>
              </a:cxn>
            </a:cxnLst>
            <a:rect l="txL" t="txT" r="txR" b="txB"/>
            <a:pathLst>
              <a:path w="16202" h="1587">
                <a:moveTo>
                  <a:pt x="0" y="0"/>
                </a:moveTo>
                <a:lnTo>
                  <a:pt x="16201" y="0"/>
                </a:lnTo>
                <a:lnTo>
                  <a:pt x="16202" y="0"/>
                </a:ln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0953" name="Freeform 25"/>
          <p:cNvSpPr/>
          <p:nvPr/>
        </p:nvSpPr>
        <p:spPr>
          <a:xfrm>
            <a:off x="3841750" y="2811463"/>
            <a:ext cx="3175" cy="2486025"/>
          </a:xfrm>
          <a:custGeom>
            <a:avLst/>
            <a:gdLst>
              <a:gd name="txL" fmla="*/ 0 w 1"/>
              <a:gd name="txT" fmla="*/ 0 h 8721"/>
              <a:gd name="txR" fmla="*/ 1 w 1"/>
              <a:gd name="txB" fmla="*/ 8721 h 8721"/>
            </a:gdLst>
            <a:ahLst/>
            <a:cxnLst>
              <a:cxn ang="0">
                <a:pos x="0" y="0"/>
              </a:cxn>
              <a:cxn ang="0">
                <a:pos x="0" y="8721"/>
              </a:cxn>
              <a:cxn ang="0">
                <a:pos x="1" y="8721"/>
              </a:cxn>
            </a:cxnLst>
            <a:rect l="txL" t="txT" r="txR" b="txB"/>
            <a:pathLst>
              <a:path w="1" h="8721">
                <a:moveTo>
                  <a:pt x="0" y="0"/>
                </a:moveTo>
                <a:lnTo>
                  <a:pt x="0" y="8721"/>
                </a:lnTo>
                <a:lnTo>
                  <a:pt x="1" y="8721"/>
                </a:ln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0954" name="Freeform 26"/>
          <p:cNvSpPr/>
          <p:nvPr/>
        </p:nvSpPr>
        <p:spPr>
          <a:xfrm>
            <a:off x="1423988" y="4086225"/>
            <a:ext cx="2417762" cy="2422525"/>
          </a:xfrm>
          <a:custGeom>
            <a:avLst/>
            <a:gdLst>
              <a:gd name="txL" fmla="*/ 0 w 8483"/>
              <a:gd name="txT" fmla="*/ 0 h 8490"/>
              <a:gd name="txR" fmla="*/ 8483 w 8483"/>
              <a:gd name="txB" fmla="*/ 8490 h 8490"/>
            </a:gdLst>
            <a:ahLst/>
            <a:cxnLst>
              <a:cxn ang="0">
                <a:pos x="8482" y="4245"/>
              </a:cxn>
              <a:cxn ang="0">
                <a:pos x="8375" y="3301"/>
              </a:cxn>
              <a:cxn ang="0">
                <a:pos x="8062" y="2404"/>
              </a:cxn>
              <a:cxn ang="0">
                <a:pos x="7556" y="1598"/>
              </a:cxn>
              <a:cxn ang="0">
                <a:pos x="6885" y="926"/>
              </a:cxn>
              <a:cxn ang="0">
                <a:pos x="6081" y="420"/>
              </a:cxn>
              <a:cxn ang="0">
                <a:pos x="5185" y="106"/>
              </a:cxn>
              <a:cxn ang="0">
                <a:pos x="4240" y="0"/>
              </a:cxn>
              <a:cxn ang="0">
                <a:pos x="3297" y="106"/>
              </a:cxn>
              <a:cxn ang="0">
                <a:pos x="2401" y="420"/>
              </a:cxn>
              <a:cxn ang="0">
                <a:pos x="1596" y="926"/>
              </a:cxn>
              <a:cxn ang="0">
                <a:pos x="925" y="1598"/>
              </a:cxn>
              <a:cxn ang="0">
                <a:pos x="419" y="2404"/>
              </a:cxn>
              <a:cxn ang="0">
                <a:pos x="106" y="3301"/>
              </a:cxn>
              <a:cxn ang="0">
                <a:pos x="0" y="4245"/>
              </a:cxn>
              <a:cxn ang="0">
                <a:pos x="106" y="5190"/>
              </a:cxn>
              <a:cxn ang="0">
                <a:pos x="419" y="6087"/>
              </a:cxn>
              <a:cxn ang="0">
                <a:pos x="925" y="6892"/>
              </a:cxn>
              <a:cxn ang="0">
                <a:pos x="1596" y="7565"/>
              </a:cxn>
              <a:cxn ang="0">
                <a:pos x="2401" y="8070"/>
              </a:cxn>
              <a:cxn ang="0">
                <a:pos x="3297" y="8383"/>
              </a:cxn>
              <a:cxn ang="0">
                <a:pos x="4240" y="8490"/>
              </a:cxn>
              <a:cxn ang="0">
                <a:pos x="5185" y="8383"/>
              </a:cxn>
              <a:cxn ang="0">
                <a:pos x="6081" y="8070"/>
              </a:cxn>
              <a:cxn ang="0">
                <a:pos x="6885" y="7565"/>
              </a:cxn>
              <a:cxn ang="0">
                <a:pos x="7556" y="6892"/>
              </a:cxn>
              <a:cxn ang="0">
                <a:pos x="8062" y="6087"/>
              </a:cxn>
              <a:cxn ang="0">
                <a:pos x="8375" y="5190"/>
              </a:cxn>
              <a:cxn ang="0">
                <a:pos x="8482" y="4245"/>
              </a:cxn>
              <a:cxn ang="0">
                <a:pos x="8483" y="4245"/>
              </a:cxn>
            </a:cxnLst>
            <a:rect l="txL" t="txT" r="txR" b="txB"/>
            <a:pathLst>
              <a:path w="8483" h="8490">
                <a:moveTo>
                  <a:pt x="8482" y="4245"/>
                </a:moveTo>
                <a:lnTo>
                  <a:pt x="8375" y="3301"/>
                </a:lnTo>
                <a:lnTo>
                  <a:pt x="8062" y="2404"/>
                </a:lnTo>
                <a:lnTo>
                  <a:pt x="7556" y="1598"/>
                </a:lnTo>
                <a:lnTo>
                  <a:pt x="6885" y="926"/>
                </a:lnTo>
                <a:lnTo>
                  <a:pt x="6081" y="420"/>
                </a:lnTo>
                <a:lnTo>
                  <a:pt x="5185" y="106"/>
                </a:lnTo>
                <a:lnTo>
                  <a:pt x="4240" y="0"/>
                </a:lnTo>
                <a:lnTo>
                  <a:pt x="3297" y="106"/>
                </a:lnTo>
                <a:lnTo>
                  <a:pt x="2401" y="420"/>
                </a:lnTo>
                <a:lnTo>
                  <a:pt x="1596" y="926"/>
                </a:lnTo>
                <a:lnTo>
                  <a:pt x="925" y="1598"/>
                </a:lnTo>
                <a:lnTo>
                  <a:pt x="419" y="2404"/>
                </a:lnTo>
                <a:lnTo>
                  <a:pt x="106" y="3301"/>
                </a:lnTo>
                <a:lnTo>
                  <a:pt x="0" y="4245"/>
                </a:lnTo>
                <a:lnTo>
                  <a:pt x="106" y="5190"/>
                </a:lnTo>
                <a:lnTo>
                  <a:pt x="419" y="6087"/>
                </a:lnTo>
                <a:lnTo>
                  <a:pt x="925" y="6892"/>
                </a:lnTo>
                <a:lnTo>
                  <a:pt x="1596" y="7565"/>
                </a:lnTo>
                <a:lnTo>
                  <a:pt x="2401" y="8070"/>
                </a:lnTo>
                <a:lnTo>
                  <a:pt x="3297" y="8383"/>
                </a:lnTo>
                <a:lnTo>
                  <a:pt x="4240" y="8490"/>
                </a:lnTo>
                <a:lnTo>
                  <a:pt x="5185" y="8383"/>
                </a:lnTo>
                <a:lnTo>
                  <a:pt x="6081" y="8070"/>
                </a:lnTo>
                <a:lnTo>
                  <a:pt x="6885" y="7565"/>
                </a:lnTo>
                <a:lnTo>
                  <a:pt x="7556" y="6892"/>
                </a:lnTo>
                <a:lnTo>
                  <a:pt x="8062" y="6087"/>
                </a:lnTo>
                <a:lnTo>
                  <a:pt x="8375" y="5190"/>
                </a:lnTo>
                <a:lnTo>
                  <a:pt x="8482" y="4245"/>
                </a:lnTo>
                <a:lnTo>
                  <a:pt x="8483" y="4245"/>
                </a:ln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27"/>
          <p:cNvGrpSpPr/>
          <p:nvPr/>
        </p:nvGrpSpPr>
        <p:grpSpPr>
          <a:xfrm>
            <a:off x="1606550" y="4657725"/>
            <a:ext cx="4618038" cy="1282700"/>
            <a:chOff x="383" y="2843"/>
            <a:chExt cx="2909" cy="808"/>
          </a:xfrm>
        </p:grpSpPr>
        <p:sp>
          <p:nvSpPr>
            <p:cNvPr id="31884" name="Freeform 28"/>
            <p:cNvSpPr/>
            <p:nvPr/>
          </p:nvSpPr>
          <p:spPr>
            <a:xfrm>
              <a:off x="383" y="2843"/>
              <a:ext cx="2103" cy="2"/>
            </a:xfrm>
            <a:custGeom>
              <a:avLst/>
              <a:gdLst>
                <a:gd name="txL" fmla="*/ 0 w 11714"/>
                <a:gd name="txT" fmla="*/ 0 h 2"/>
                <a:gd name="txR" fmla="*/ 11714 w 11714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1713" y="0"/>
                </a:cxn>
                <a:cxn ang="0">
                  <a:pos x="11714" y="0"/>
                </a:cxn>
              </a:cxnLst>
              <a:rect l="txL" t="txT" r="txR" b="txB"/>
              <a:pathLst>
                <a:path w="11714" h="2">
                  <a:moveTo>
                    <a:pt x="0" y="0"/>
                  </a:moveTo>
                  <a:lnTo>
                    <a:pt x="11713" y="0"/>
                  </a:lnTo>
                  <a:lnTo>
                    <a:pt x="11714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5" name="Freeform 29"/>
            <p:cNvSpPr/>
            <p:nvPr/>
          </p:nvSpPr>
          <p:spPr>
            <a:xfrm>
              <a:off x="383" y="3650"/>
              <a:ext cx="2909" cy="1"/>
            </a:xfrm>
            <a:custGeom>
              <a:avLst/>
              <a:gdLst>
                <a:gd name="txL" fmla="*/ 0 w 16202"/>
                <a:gd name="txT" fmla="*/ 0 h 1"/>
                <a:gd name="txR" fmla="*/ 16202 w 1620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6201" y="0"/>
                </a:cxn>
                <a:cxn ang="0">
                  <a:pos x="16202" y="0"/>
                </a:cxn>
              </a:cxnLst>
              <a:rect l="txL" t="txT" r="txR" b="txB"/>
              <a:pathLst>
                <a:path w="16202" h="1">
                  <a:moveTo>
                    <a:pt x="0" y="0"/>
                  </a:moveTo>
                  <a:lnTo>
                    <a:pt x="16201" y="0"/>
                  </a:lnTo>
                  <a:lnTo>
                    <a:pt x="16202" y="0"/>
                  </a:lnTo>
                </a:path>
              </a:pathLst>
            </a:custGeom>
            <a:noFill/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30"/>
          <p:cNvGrpSpPr/>
          <p:nvPr/>
        </p:nvGrpSpPr>
        <p:grpSpPr>
          <a:xfrm>
            <a:off x="4783138" y="1450975"/>
            <a:ext cx="1601787" cy="4649788"/>
            <a:chOff x="2384" y="823"/>
            <a:chExt cx="1009" cy="2929"/>
          </a:xfrm>
        </p:grpSpPr>
        <p:sp>
          <p:nvSpPr>
            <p:cNvPr id="31882" name="Freeform 31"/>
            <p:cNvSpPr/>
            <p:nvPr/>
          </p:nvSpPr>
          <p:spPr>
            <a:xfrm>
              <a:off x="2384" y="823"/>
              <a:ext cx="2" cy="1918"/>
            </a:xfrm>
            <a:custGeom>
              <a:avLst/>
              <a:gdLst>
                <a:gd name="txL" fmla="*/ 0 w 1"/>
                <a:gd name="txT" fmla="*/ 0 h 10683"/>
                <a:gd name="txR" fmla="*/ 1 w 1"/>
                <a:gd name="txB" fmla="*/ 10683 h 10683"/>
              </a:gdLst>
              <a:ahLst/>
              <a:cxnLst>
                <a:cxn ang="0">
                  <a:pos x="0" y="0"/>
                </a:cxn>
                <a:cxn ang="0">
                  <a:pos x="0" y="10683"/>
                </a:cxn>
                <a:cxn ang="0">
                  <a:pos x="1" y="10683"/>
                </a:cxn>
              </a:cxnLst>
              <a:rect l="txL" t="txT" r="txR" b="txB"/>
              <a:pathLst>
                <a:path w="1" h="10683">
                  <a:moveTo>
                    <a:pt x="0" y="0"/>
                  </a:moveTo>
                  <a:lnTo>
                    <a:pt x="0" y="10683"/>
                  </a:lnTo>
                  <a:lnTo>
                    <a:pt x="1" y="10683"/>
                  </a:lnTo>
                </a:path>
              </a:pathLst>
            </a:custGeom>
            <a:noFill/>
            <a:ln w="12700" cap="flat" cmpd="sng">
              <a:solidFill>
                <a:srgbClr val="CC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3" name="Freeform 32"/>
            <p:cNvSpPr/>
            <p:nvPr/>
          </p:nvSpPr>
          <p:spPr>
            <a:xfrm>
              <a:off x="3392" y="823"/>
              <a:ext cx="1" cy="2929"/>
            </a:xfrm>
            <a:custGeom>
              <a:avLst/>
              <a:gdLst>
                <a:gd name="txL" fmla="*/ 0 w 2"/>
                <a:gd name="txT" fmla="*/ 0 h 16310"/>
                <a:gd name="txR" fmla="*/ 2 w 2"/>
                <a:gd name="txB" fmla="*/ 16310 h 16310"/>
              </a:gdLst>
              <a:ahLst/>
              <a:cxnLst>
                <a:cxn ang="0">
                  <a:pos x="0" y="0"/>
                </a:cxn>
                <a:cxn ang="0">
                  <a:pos x="0" y="16310"/>
                </a:cxn>
                <a:cxn ang="0">
                  <a:pos x="2" y="16310"/>
                </a:cxn>
              </a:cxnLst>
              <a:rect l="txL" t="txT" r="txR" b="txB"/>
              <a:pathLst>
                <a:path w="2" h="16310">
                  <a:moveTo>
                    <a:pt x="0" y="0"/>
                  </a:moveTo>
                  <a:lnTo>
                    <a:pt x="0" y="16310"/>
                  </a:lnTo>
                  <a:lnTo>
                    <a:pt x="2" y="16310"/>
                  </a:lnTo>
                </a:path>
              </a:pathLst>
            </a:custGeom>
            <a:noFill/>
            <a:ln w="12700" cap="flat" cmpd="sng">
              <a:solidFill>
                <a:srgbClr val="CC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0961" name="Freeform 33"/>
          <p:cNvSpPr/>
          <p:nvPr/>
        </p:nvSpPr>
        <p:spPr>
          <a:xfrm>
            <a:off x="3111500" y="1450975"/>
            <a:ext cx="1588" cy="4649788"/>
          </a:xfrm>
          <a:custGeom>
            <a:avLst/>
            <a:gdLst>
              <a:gd name="txL" fmla="*/ 0 w 1"/>
              <a:gd name="txT" fmla="*/ 0 h 16310"/>
              <a:gd name="txR" fmla="*/ 1 w 1"/>
              <a:gd name="txB" fmla="*/ 16310 h 16310"/>
            </a:gdLst>
            <a:ahLst/>
            <a:cxnLst>
              <a:cxn ang="0">
                <a:pos x="0" y="16310"/>
              </a:cxn>
              <a:cxn ang="0">
                <a:pos x="0" y="0"/>
              </a:cxn>
              <a:cxn ang="0">
                <a:pos x="1" y="0"/>
              </a:cxn>
            </a:cxnLst>
            <a:rect l="txL" t="txT" r="txR" b="txB"/>
            <a:pathLst>
              <a:path w="1" h="16310">
                <a:moveTo>
                  <a:pt x="0" y="16310"/>
                </a:move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12700" cap="flat" cmpd="sng">
            <a:solidFill>
              <a:srgbClr val="CC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0962" name="Freeform 34"/>
          <p:cNvSpPr/>
          <p:nvPr/>
        </p:nvSpPr>
        <p:spPr>
          <a:xfrm>
            <a:off x="3111500" y="3562350"/>
            <a:ext cx="2471738" cy="1588"/>
          </a:xfrm>
          <a:custGeom>
            <a:avLst/>
            <a:gdLst>
              <a:gd name="txL" fmla="*/ 0 w 8678"/>
              <a:gd name="txT" fmla="*/ 0 h 1588"/>
              <a:gd name="txR" fmla="*/ 8678 w 8678"/>
              <a:gd name="txB" fmla="*/ 1588 h 1588"/>
            </a:gdLst>
            <a:ahLst/>
            <a:cxnLst>
              <a:cxn ang="0">
                <a:pos x="0" y="0"/>
              </a:cxn>
              <a:cxn ang="0">
                <a:pos x="8677" y="0"/>
              </a:cxn>
              <a:cxn ang="0">
                <a:pos x="8678" y="0"/>
              </a:cxn>
            </a:cxnLst>
            <a:rect l="txL" t="txT" r="txR" b="txB"/>
            <a:pathLst>
              <a:path w="8678" h="1588">
                <a:moveTo>
                  <a:pt x="0" y="0"/>
                </a:moveTo>
                <a:lnTo>
                  <a:pt x="8677" y="0"/>
                </a:lnTo>
                <a:lnTo>
                  <a:pt x="8678" y="0"/>
                </a:lnTo>
              </a:path>
            </a:pathLst>
          </a:custGeom>
          <a:noFill/>
          <a:ln w="12700" cap="flat" cmpd="sng">
            <a:solidFill>
              <a:srgbClr val="CC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0963" name="Freeform 35"/>
          <p:cNvSpPr/>
          <p:nvPr/>
        </p:nvSpPr>
        <p:spPr>
          <a:xfrm>
            <a:off x="4379913" y="1143000"/>
            <a:ext cx="2405062" cy="2409825"/>
          </a:xfrm>
          <a:custGeom>
            <a:avLst/>
            <a:gdLst>
              <a:gd name="txL" fmla="*/ 0 w 8439"/>
              <a:gd name="txT" fmla="*/ 0 h 8446"/>
              <a:gd name="txR" fmla="*/ 8439 w 8439"/>
              <a:gd name="txB" fmla="*/ 8446 h 8446"/>
            </a:gdLst>
            <a:ahLst/>
            <a:cxnLst>
              <a:cxn ang="0">
                <a:pos x="8438" y="4223"/>
              </a:cxn>
              <a:cxn ang="0">
                <a:pos x="8332" y="3283"/>
              </a:cxn>
              <a:cxn ang="0">
                <a:pos x="8020" y="2391"/>
              </a:cxn>
              <a:cxn ang="0">
                <a:pos x="7518" y="1590"/>
              </a:cxn>
              <a:cxn ang="0">
                <a:pos x="6849" y="922"/>
              </a:cxn>
              <a:cxn ang="0">
                <a:pos x="6049" y="418"/>
              </a:cxn>
              <a:cxn ang="0">
                <a:pos x="5157" y="106"/>
              </a:cxn>
              <a:cxn ang="0">
                <a:pos x="4218" y="0"/>
              </a:cxn>
              <a:cxn ang="0">
                <a:pos x="3279" y="106"/>
              </a:cxn>
              <a:cxn ang="0">
                <a:pos x="2388" y="418"/>
              </a:cxn>
              <a:cxn ang="0">
                <a:pos x="1588" y="922"/>
              </a:cxn>
              <a:cxn ang="0">
                <a:pos x="920" y="1590"/>
              </a:cxn>
              <a:cxn ang="0">
                <a:pos x="417" y="2391"/>
              </a:cxn>
              <a:cxn ang="0">
                <a:pos x="105" y="3283"/>
              </a:cxn>
              <a:cxn ang="0">
                <a:pos x="0" y="4223"/>
              </a:cxn>
              <a:cxn ang="0">
                <a:pos x="105" y="5163"/>
              </a:cxn>
              <a:cxn ang="0">
                <a:pos x="417" y="6056"/>
              </a:cxn>
              <a:cxn ang="0">
                <a:pos x="920" y="6856"/>
              </a:cxn>
              <a:cxn ang="0">
                <a:pos x="1588" y="7525"/>
              </a:cxn>
              <a:cxn ang="0">
                <a:pos x="2388" y="8029"/>
              </a:cxn>
              <a:cxn ang="0">
                <a:pos x="3279" y="8340"/>
              </a:cxn>
              <a:cxn ang="0">
                <a:pos x="4218" y="8446"/>
              </a:cxn>
              <a:cxn ang="0">
                <a:pos x="5157" y="8340"/>
              </a:cxn>
              <a:cxn ang="0">
                <a:pos x="6049" y="8029"/>
              </a:cxn>
              <a:cxn ang="0">
                <a:pos x="6849" y="7525"/>
              </a:cxn>
              <a:cxn ang="0">
                <a:pos x="7518" y="6856"/>
              </a:cxn>
              <a:cxn ang="0">
                <a:pos x="8020" y="6056"/>
              </a:cxn>
              <a:cxn ang="0">
                <a:pos x="8332" y="5163"/>
              </a:cxn>
              <a:cxn ang="0">
                <a:pos x="8438" y="4223"/>
              </a:cxn>
              <a:cxn ang="0">
                <a:pos x="8439" y="4223"/>
              </a:cxn>
            </a:cxnLst>
            <a:rect l="txL" t="txT" r="txR" b="txB"/>
            <a:pathLst>
              <a:path w="8439" h="8446">
                <a:moveTo>
                  <a:pt x="8438" y="4223"/>
                </a:moveTo>
                <a:lnTo>
                  <a:pt x="8332" y="3283"/>
                </a:lnTo>
                <a:lnTo>
                  <a:pt x="8020" y="2391"/>
                </a:lnTo>
                <a:lnTo>
                  <a:pt x="7518" y="1590"/>
                </a:lnTo>
                <a:lnTo>
                  <a:pt x="6849" y="922"/>
                </a:lnTo>
                <a:lnTo>
                  <a:pt x="6049" y="418"/>
                </a:lnTo>
                <a:lnTo>
                  <a:pt x="5157" y="106"/>
                </a:lnTo>
                <a:lnTo>
                  <a:pt x="4218" y="0"/>
                </a:lnTo>
                <a:lnTo>
                  <a:pt x="3279" y="106"/>
                </a:lnTo>
                <a:lnTo>
                  <a:pt x="2388" y="418"/>
                </a:lnTo>
                <a:lnTo>
                  <a:pt x="1588" y="922"/>
                </a:lnTo>
                <a:lnTo>
                  <a:pt x="920" y="1590"/>
                </a:lnTo>
                <a:lnTo>
                  <a:pt x="417" y="2391"/>
                </a:lnTo>
                <a:lnTo>
                  <a:pt x="105" y="3283"/>
                </a:lnTo>
                <a:lnTo>
                  <a:pt x="0" y="4223"/>
                </a:lnTo>
                <a:lnTo>
                  <a:pt x="105" y="5163"/>
                </a:lnTo>
                <a:lnTo>
                  <a:pt x="417" y="6056"/>
                </a:lnTo>
                <a:lnTo>
                  <a:pt x="920" y="6856"/>
                </a:lnTo>
                <a:lnTo>
                  <a:pt x="1588" y="7525"/>
                </a:lnTo>
                <a:lnTo>
                  <a:pt x="2388" y="8029"/>
                </a:lnTo>
                <a:lnTo>
                  <a:pt x="3279" y="8340"/>
                </a:lnTo>
                <a:lnTo>
                  <a:pt x="4218" y="8446"/>
                </a:lnTo>
                <a:lnTo>
                  <a:pt x="5157" y="8340"/>
                </a:lnTo>
                <a:lnTo>
                  <a:pt x="6049" y="8029"/>
                </a:lnTo>
                <a:lnTo>
                  <a:pt x="6849" y="7525"/>
                </a:lnTo>
                <a:lnTo>
                  <a:pt x="7518" y="6856"/>
                </a:lnTo>
                <a:lnTo>
                  <a:pt x="8020" y="6056"/>
                </a:lnTo>
                <a:lnTo>
                  <a:pt x="8332" y="5163"/>
                </a:lnTo>
                <a:lnTo>
                  <a:pt x="8438" y="4223"/>
                </a:lnTo>
                <a:lnTo>
                  <a:pt x="8439" y="4223"/>
                </a:lnTo>
              </a:path>
            </a:pathLst>
          </a:custGeom>
          <a:noFill/>
          <a:ln w="12700" cap="flat" cmpd="sng">
            <a:solidFill>
              <a:srgbClr val="CC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0964" name="Freeform 36"/>
          <p:cNvSpPr/>
          <p:nvPr/>
        </p:nvSpPr>
        <p:spPr>
          <a:xfrm>
            <a:off x="3900488" y="2092325"/>
            <a:ext cx="3175" cy="3205163"/>
          </a:xfrm>
          <a:custGeom>
            <a:avLst/>
            <a:gdLst>
              <a:gd name="txL" fmla="*/ 0 w 2"/>
              <a:gd name="txT" fmla="*/ 0 h 11244"/>
              <a:gd name="txR" fmla="*/ 2 w 2"/>
              <a:gd name="txB" fmla="*/ 11244 h 11244"/>
            </a:gdLst>
            <a:ahLst/>
            <a:cxnLst>
              <a:cxn ang="0">
                <a:pos x="0" y="0"/>
              </a:cxn>
              <a:cxn ang="0">
                <a:pos x="0" y="11244"/>
              </a:cxn>
              <a:cxn ang="0">
                <a:pos x="2" y="11244"/>
              </a:cxn>
            </a:cxnLst>
            <a:rect l="txL" t="txT" r="txR" b="txB"/>
            <a:pathLst>
              <a:path w="2" h="11244">
                <a:moveTo>
                  <a:pt x="0" y="0"/>
                </a:moveTo>
                <a:lnTo>
                  <a:pt x="0" y="11244"/>
                </a:lnTo>
                <a:lnTo>
                  <a:pt x="2" y="11244"/>
                </a:lnTo>
              </a:path>
            </a:pathLst>
          </a:custGeom>
          <a:noFill/>
          <a:ln w="127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0965" name="Freeform 37"/>
          <p:cNvSpPr/>
          <p:nvPr/>
        </p:nvSpPr>
        <p:spPr>
          <a:xfrm>
            <a:off x="1365250" y="4017963"/>
            <a:ext cx="2535238" cy="2540000"/>
          </a:xfrm>
          <a:custGeom>
            <a:avLst/>
            <a:gdLst>
              <a:gd name="txL" fmla="*/ 0 w 8906"/>
              <a:gd name="txT" fmla="*/ 0 h 8913"/>
              <a:gd name="txR" fmla="*/ 8906 w 8906"/>
              <a:gd name="txB" fmla="*/ 8913 h 8913"/>
            </a:gdLst>
            <a:ahLst/>
            <a:cxnLst>
              <a:cxn ang="0">
                <a:pos x="8904" y="4456"/>
              </a:cxn>
              <a:cxn ang="0">
                <a:pos x="8793" y="3464"/>
              </a:cxn>
              <a:cxn ang="0">
                <a:pos x="8464" y="2522"/>
              </a:cxn>
              <a:cxn ang="0">
                <a:pos x="7934" y="1678"/>
              </a:cxn>
              <a:cxn ang="0">
                <a:pos x="7228" y="972"/>
              </a:cxn>
              <a:cxn ang="0">
                <a:pos x="6384" y="440"/>
              </a:cxn>
              <a:cxn ang="0">
                <a:pos x="5443" y="111"/>
              </a:cxn>
              <a:cxn ang="0">
                <a:pos x="4452" y="0"/>
              </a:cxn>
              <a:cxn ang="0">
                <a:pos x="3461" y="111"/>
              </a:cxn>
              <a:cxn ang="0">
                <a:pos x="2521" y="440"/>
              </a:cxn>
              <a:cxn ang="0">
                <a:pos x="1677" y="972"/>
              </a:cxn>
              <a:cxn ang="0">
                <a:pos x="972" y="1678"/>
              </a:cxn>
              <a:cxn ang="0">
                <a:pos x="442" y="2522"/>
              </a:cxn>
              <a:cxn ang="0">
                <a:pos x="112" y="3464"/>
              </a:cxn>
              <a:cxn ang="0">
                <a:pos x="0" y="4456"/>
              </a:cxn>
              <a:cxn ang="0">
                <a:pos x="112" y="5448"/>
              </a:cxn>
              <a:cxn ang="0">
                <a:pos x="442" y="6389"/>
              </a:cxn>
              <a:cxn ang="0">
                <a:pos x="972" y="7235"/>
              </a:cxn>
              <a:cxn ang="0">
                <a:pos x="1677" y="7941"/>
              </a:cxn>
              <a:cxn ang="0">
                <a:pos x="2521" y="8471"/>
              </a:cxn>
              <a:cxn ang="0">
                <a:pos x="3461" y="8801"/>
              </a:cxn>
              <a:cxn ang="0">
                <a:pos x="4452" y="8913"/>
              </a:cxn>
              <a:cxn ang="0">
                <a:pos x="5443" y="8801"/>
              </a:cxn>
              <a:cxn ang="0">
                <a:pos x="6384" y="8471"/>
              </a:cxn>
              <a:cxn ang="0">
                <a:pos x="7228" y="7941"/>
              </a:cxn>
              <a:cxn ang="0">
                <a:pos x="7934" y="7235"/>
              </a:cxn>
              <a:cxn ang="0">
                <a:pos x="8464" y="6389"/>
              </a:cxn>
              <a:cxn ang="0">
                <a:pos x="8793" y="5448"/>
              </a:cxn>
              <a:cxn ang="0">
                <a:pos x="8904" y="4456"/>
              </a:cxn>
              <a:cxn ang="0">
                <a:pos x="8906" y="4456"/>
              </a:cxn>
            </a:cxnLst>
            <a:rect l="txL" t="txT" r="txR" b="txB"/>
            <a:pathLst>
              <a:path w="8906" h="8913">
                <a:moveTo>
                  <a:pt x="8904" y="4456"/>
                </a:moveTo>
                <a:lnTo>
                  <a:pt x="8793" y="3464"/>
                </a:lnTo>
                <a:lnTo>
                  <a:pt x="8464" y="2522"/>
                </a:lnTo>
                <a:lnTo>
                  <a:pt x="7934" y="1678"/>
                </a:lnTo>
                <a:lnTo>
                  <a:pt x="7228" y="972"/>
                </a:lnTo>
                <a:lnTo>
                  <a:pt x="6384" y="440"/>
                </a:lnTo>
                <a:lnTo>
                  <a:pt x="5443" y="111"/>
                </a:lnTo>
                <a:lnTo>
                  <a:pt x="4452" y="0"/>
                </a:lnTo>
                <a:lnTo>
                  <a:pt x="3461" y="111"/>
                </a:lnTo>
                <a:lnTo>
                  <a:pt x="2521" y="440"/>
                </a:lnTo>
                <a:lnTo>
                  <a:pt x="1677" y="972"/>
                </a:lnTo>
                <a:lnTo>
                  <a:pt x="972" y="1678"/>
                </a:lnTo>
                <a:lnTo>
                  <a:pt x="442" y="2522"/>
                </a:lnTo>
                <a:lnTo>
                  <a:pt x="112" y="3464"/>
                </a:lnTo>
                <a:lnTo>
                  <a:pt x="0" y="4456"/>
                </a:lnTo>
                <a:lnTo>
                  <a:pt x="112" y="5448"/>
                </a:lnTo>
                <a:lnTo>
                  <a:pt x="442" y="6389"/>
                </a:lnTo>
                <a:lnTo>
                  <a:pt x="972" y="7235"/>
                </a:lnTo>
                <a:lnTo>
                  <a:pt x="1677" y="7941"/>
                </a:lnTo>
                <a:lnTo>
                  <a:pt x="2521" y="8471"/>
                </a:lnTo>
                <a:lnTo>
                  <a:pt x="3461" y="8801"/>
                </a:lnTo>
                <a:lnTo>
                  <a:pt x="4452" y="8913"/>
                </a:lnTo>
                <a:lnTo>
                  <a:pt x="5443" y="8801"/>
                </a:lnTo>
                <a:lnTo>
                  <a:pt x="6384" y="8471"/>
                </a:lnTo>
                <a:lnTo>
                  <a:pt x="7228" y="7941"/>
                </a:lnTo>
                <a:lnTo>
                  <a:pt x="7934" y="7235"/>
                </a:lnTo>
                <a:lnTo>
                  <a:pt x="8464" y="6389"/>
                </a:lnTo>
                <a:lnTo>
                  <a:pt x="8793" y="5448"/>
                </a:lnTo>
                <a:lnTo>
                  <a:pt x="8904" y="4456"/>
                </a:lnTo>
                <a:lnTo>
                  <a:pt x="8906" y="4456"/>
                </a:lnTo>
              </a:path>
            </a:pathLst>
          </a:custGeom>
          <a:noFill/>
          <a:ln w="12700" cap="flat" cmpd="sng">
            <a:solidFill>
              <a:srgbClr val="0000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38"/>
          <p:cNvGrpSpPr/>
          <p:nvPr/>
        </p:nvGrpSpPr>
        <p:grpSpPr>
          <a:xfrm>
            <a:off x="2400300" y="4048125"/>
            <a:ext cx="4430713" cy="2500313"/>
            <a:chOff x="883" y="2459"/>
            <a:chExt cx="2791" cy="1575"/>
          </a:xfrm>
        </p:grpSpPr>
        <p:sp>
          <p:nvSpPr>
            <p:cNvPr id="31880" name="Freeform 39"/>
            <p:cNvSpPr/>
            <p:nvPr/>
          </p:nvSpPr>
          <p:spPr>
            <a:xfrm>
              <a:off x="883" y="2459"/>
              <a:ext cx="1220" cy="1"/>
            </a:xfrm>
            <a:custGeom>
              <a:avLst/>
              <a:gdLst>
                <a:gd name="txL" fmla="*/ 0 w 6792"/>
                <a:gd name="txT" fmla="*/ 0 h 1"/>
                <a:gd name="txR" fmla="*/ 6792 w 6792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6791" y="0"/>
                </a:cxn>
                <a:cxn ang="0">
                  <a:pos x="6792" y="0"/>
                </a:cxn>
              </a:cxnLst>
              <a:rect l="txL" t="txT" r="txR" b="txB"/>
              <a:pathLst>
                <a:path w="6792" h="1">
                  <a:moveTo>
                    <a:pt x="0" y="0"/>
                  </a:moveTo>
                  <a:lnTo>
                    <a:pt x="6791" y="0"/>
                  </a:lnTo>
                  <a:lnTo>
                    <a:pt x="6792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1" name="Freeform 40"/>
            <p:cNvSpPr/>
            <p:nvPr/>
          </p:nvSpPr>
          <p:spPr>
            <a:xfrm>
              <a:off x="883" y="4033"/>
              <a:ext cx="2791" cy="1"/>
            </a:xfrm>
            <a:custGeom>
              <a:avLst/>
              <a:gdLst>
                <a:gd name="txL" fmla="*/ 0 w 15548"/>
                <a:gd name="txT" fmla="*/ 0 h 1"/>
                <a:gd name="txR" fmla="*/ 15548 w 1554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5547" y="0"/>
                </a:cxn>
                <a:cxn ang="0">
                  <a:pos x="15548" y="0"/>
                </a:cxn>
              </a:cxnLst>
              <a:rect l="txL" t="txT" r="txR" b="txB"/>
              <a:pathLst>
                <a:path w="15548" h="1">
                  <a:moveTo>
                    <a:pt x="0" y="0"/>
                  </a:moveTo>
                  <a:lnTo>
                    <a:pt x="15547" y="0"/>
                  </a:lnTo>
                  <a:lnTo>
                    <a:pt x="15548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41"/>
          <p:cNvGrpSpPr/>
          <p:nvPr/>
        </p:nvGrpSpPr>
        <p:grpSpPr>
          <a:xfrm>
            <a:off x="4375150" y="1881188"/>
            <a:ext cx="2417763" cy="4627562"/>
            <a:chOff x="2127" y="1094"/>
            <a:chExt cx="1523" cy="2915"/>
          </a:xfrm>
        </p:grpSpPr>
        <p:sp>
          <p:nvSpPr>
            <p:cNvPr id="31878" name="Freeform 42"/>
            <p:cNvSpPr/>
            <p:nvPr/>
          </p:nvSpPr>
          <p:spPr>
            <a:xfrm>
              <a:off x="3649" y="1094"/>
              <a:ext cx="1" cy="2915"/>
            </a:xfrm>
            <a:custGeom>
              <a:avLst/>
              <a:gdLst>
                <a:gd name="txL" fmla="*/ 0 w 2"/>
                <a:gd name="txT" fmla="*/ 0 h 16222"/>
                <a:gd name="txR" fmla="*/ 2 w 2"/>
                <a:gd name="txB" fmla="*/ 16222 h 16222"/>
              </a:gdLst>
              <a:ahLst/>
              <a:cxnLst>
                <a:cxn ang="0">
                  <a:pos x="2" y="1622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2" h="16222">
                  <a:moveTo>
                    <a:pt x="2" y="1622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9" name="Freeform 43"/>
            <p:cNvSpPr/>
            <p:nvPr/>
          </p:nvSpPr>
          <p:spPr>
            <a:xfrm>
              <a:off x="2127" y="1094"/>
              <a:ext cx="2" cy="1390"/>
            </a:xfrm>
            <a:custGeom>
              <a:avLst/>
              <a:gdLst>
                <a:gd name="txL" fmla="*/ 0 w 1"/>
                <a:gd name="txT" fmla="*/ 0 h 7733"/>
                <a:gd name="txR" fmla="*/ 1 w 1"/>
                <a:gd name="txB" fmla="*/ 7733 h 7733"/>
              </a:gdLst>
              <a:ahLst/>
              <a:cxnLst>
                <a:cxn ang="0">
                  <a:pos x="0" y="0"/>
                </a:cxn>
                <a:cxn ang="0">
                  <a:pos x="0" y="7733"/>
                </a:cxn>
                <a:cxn ang="0">
                  <a:pos x="1" y="7733"/>
                </a:cxn>
              </a:cxnLst>
              <a:rect l="txL" t="txT" r="txR" b="txB"/>
              <a:pathLst>
                <a:path w="1" h="7733">
                  <a:moveTo>
                    <a:pt x="0" y="0"/>
                  </a:moveTo>
                  <a:lnTo>
                    <a:pt x="0" y="7733"/>
                  </a:lnTo>
                  <a:lnTo>
                    <a:pt x="1" y="7733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44"/>
          <p:cNvGrpSpPr/>
          <p:nvPr/>
        </p:nvGrpSpPr>
        <p:grpSpPr>
          <a:xfrm>
            <a:off x="2119313" y="4106863"/>
            <a:ext cx="4651375" cy="2382837"/>
            <a:chOff x="706" y="2496"/>
            <a:chExt cx="2930" cy="1501"/>
          </a:xfrm>
        </p:grpSpPr>
        <p:sp>
          <p:nvSpPr>
            <p:cNvPr id="31876" name="Freeform 45"/>
            <p:cNvSpPr/>
            <p:nvPr/>
          </p:nvSpPr>
          <p:spPr>
            <a:xfrm>
              <a:off x="706" y="3996"/>
              <a:ext cx="2930" cy="1"/>
            </a:xfrm>
            <a:custGeom>
              <a:avLst/>
              <a:gdLst>
                <a:gd name="txL" fmla="*/ 0 w 16328"/>
                <a:gd name="txT" fmla="*/ 0 h 1"/>
                <a:gd name="txR" fmla="*/ 16328 w 16328"/>
                <a:gd name="txB" fmla="*/ 1 h 1"/>
              </a:gdLst>
              <a:ahLst/>
              <a:cxnLst>
                <a:cxn ang="0">
                  <a:pos x="16328" y="0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16328" h="1">
                  <a:moveTo>
                    <a:pt x="16328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7" name="Freeform 46"/>
            <p:cNvSpPr/>
            <p:nvPr/>
          </p:nvSpPr>
          <p:spPr>
            <a:xfrm>
              <a:off x="706" y="2496"/>
              <a:ext cx="1434" cy="1"/>
            </a:xfrm>
            <a:custGeom>
              <a:avLst/>
              <a:gdLst>
                <a:gd name="txL" fmla="*/ 0 w 7990"/>
                <a:gd name="txT" fmla="*/ 0 h 1"/>
                <a:gd name="txR" fmla="*/ 7990 w 7990"/>
                <a:gd name="txB" fmla="*/ 1 h 1"/>
              </a:gdLst>
              <a:ahLst/>
              <a:cxnLst>
                <a:cxn ang="0">
                  <a:pos x="7990" y="0"/>
                </a:cxn>
                <a:cxn ang="0">
                  <a:pos x="0" y="0"/>
                </a:cxn>
                <a:cxn ang="0">
                  <a:pos x="2" y="0"/>
                </a:cxn>
              </a:cxnLst>
              <a:rect l="txL" t="txT" r="txR" b="txB"/>
              <a:pathLst>
                <a:path w="7990" h="1">
                  <a:moveTo>
                    <a:pt x="7990" y="0"/>
                  </a:move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47"/>
          <p:cNvGrpSpPr/>
          <p:nvPr/>
        </p:nvGrpSpPr>
        <p:grpSpPr>
          <a:xfrm>
            <a:off x="1481138" y="1338263"/>
            <a:ext cx="5345112" cy="5175250"/>
            <a:chOff x="1677" y="1145"/>
            <a:chExt cx="2085" cy="2060"/>
          </a:xfrm>
        </p:grpSpPr>
        <p:sp>
          <p:nvSpPr>
            <p:cNvPr id="31874" name="Freeform 48"/>
            <p:cNvSpPr/>
            <p:nvPr/>
          </p:nvSpPr>
          <p:spPr>
            <a:xfrm>
              <a:off x="1677" y="2233"/>
              <a:ext cx="721" cy="972"/>
            </a:xfrm>
            <a:custGeom>
              <a:avLst/>
              <a:gdLst>
                <a:gd name="txL" fmla="*/ 0 w 6488"/>
                <a:gd name="txT" fmla="*/ 0 h 8745"/>
                <a:gd name="txR" fmla="*/ 6488 w 6488"/>
                <a:gd name="txB" fmla="*/ 8745 h 8745"/>
              </a:gdLst>
              <a:ahLst/>
              <a:cxnLst>
                <a:cxn ang="0">
                  <a:pos x="3243" y="0"/>
                </a:cxn>
                <a:cxn ang="0">
                  <a:pos x="2629" y="80"/>
                </a:cxn>
                <a:cxn ang="0">
                  <a:pos x="2036" y="315"/>
                </a:cxn>
                <a:cxn ang="0">
                  <a:pos x="1488" y="697"/>
                </a:cxn>
                <a:cxn ang="0">
                  <a:pos x="1003" y="1212"/>
                </a:cxn>
                <a:cxn ang="0">
                  <a:pos x="598" y="1841"/>
                </a:cxn>
                <a:cxn ang="0">
                  <a:pos x="290" y="2563"/>
                </a:cxn>
                <a:cxn ang="0">
                  <a:pos x="87" y="3350"/>
                </a:cxn>
                <a:cxn ang="0">
                  <a:pos x="0" y="4175"/>
                </a:cxn>
                <a:cxn ang="0">
                  <a:pos x="29" y="5007"/>
                </a:cxn>
                <a:cxn ang="0">
                  <a:pos x="174" y="5816"/>
                </a:cxn>
                <a:cxn ang="0">
                  <a:pos x="431" y="6574"/>
                </a:cxn>
                <a:cxn ang="0">
                  <a:pos x="789" y="7253"/>
                </a:cxn>
                <a:cxn ang="0">
                  <a:pos x="1236" y="7828"/>
                </a:cxn>
                <a:cxn ang="0">
                  <a:pos x="1755" y="8278"/>
                </a:cxn>
                <a:cxn ang="0">
                  <a:pos x="2329" y="8588"/>
                </a:cxn>
                <a:cxn ang="0">
                  <a:pos x="2935" y="8745"/>
                </a:cxn>
                <a:cxn ang="0">
                  <a:pos x="3553" y="8745"/>
                </a:cxn>
                <a:cxn ang="0">
                  <a:pos x="4159" y="8588"/>
                </a:cxn>
                <a:cxn ang="0">
                  <a:pos x="4732" y="8278"/>
                </a:cxn>
                <a:cxn ang="0">
                  <a:pos x="5251" y="7828"/>
                </a:cxn>
                <a:cxn ang="0">
                  <a:pos x="5699" y="7253"/>
                </a:cxn>
                <a:cxn ang="0">
                  <a:pos x="6057" y="6574"/>
                </a:cxn>
                <a:cxn ang="0">
                  <a:pos x="6313" y="5816"/>
                </a:cxn>
                <a:cxn ang="0">
                  <a:pos x="6459" y="5007"/>
                </a:cxn>
                <a:cxn ang="0">
                  <a:pos x="6488" y="4175"/>
                </a:cxn>
                <a:cxn ang="0">
                  <a:pos x="6401" y="3350"/>
                </a:cxn>
                <a:cxn ang="0">
                  <a:pos x="6198" y="2563"/>
                </a:cxn>
                <a:cxn ang="0">
                  <a:pos x="5889" y="1841"/>
                </a:cxn>
                <a:cxn ang="0">
                  <a:pos x="5485" y="1212"/>
                </a:cxn>
                <a:cxn ang="0">
                  <a:pos x="5000" y="697"/>
                </a:cxn>
                <a:cxn ang="0">
                  <a:pos x="4451" y="315"/>
                </a:cxn>
                <a:cxn ang="0">
                  <a:pos x="3858" y="80"/>
                </a:cxn>
                <a:cxn ang="0">
                  <a:pos x="3243" y="0"/>
                </a:cxn>
                <a:cxn ang="0">
                  <a:pos x="3244" y="0"/>
                </a:cxn>
              </a:cxnLst>
              <a:rect l="txL" t="txT" r="txR" b="txB"/>
              <a:pathLst>
                <a:path w="6488" h="8745">
                  <a:moveTo>
                    <a:pt x="3243" y="0"/>
                  </a:moveTo>
                  <a:lnTo>
                    <a:pt x="2629" y="80"/>
                  </a:lnTo>
                  <a:lnTo>
                    <a:pt x="2036" y="315"/>
                  </a:lnTo>
                  <a:lnTo>
                    <a:pt x="1488" y="697"/>
                  </a:lnTo>
                  <a:lnTo>
                    <a:pt x="1003" y="1212"/>
                  </a:lnTo>
                  <a:lnTo>
                    <a:pt x="598" y="1841"/>
                  </a:lnTo>
                  <a:lnTo>
                    <a:pt x="290" y="2563"/>
                  </a:lnTo>
                  <a:lnTo>
                    <a:pt x="87" y="3350"/>
                  </a:lnTo>
                  <a:lnTo>
                    <a:pt x="0" y="4175"/>
                  </a:lnTo>
                  <a:lnTo>
                    <a:pt x="29" y="5007"/>
                  </a:lnTo>
                  <a:lnTo>
                    <a:pt x="174" y="5816"/>
                  </a:lnTo>
                  <a:lnTo>
                    <a:pt x="431" y="6574"/>
                  </a:lnTo>
                  <a:lnTo>
                    <a:pt x="789" y="7253"/>
                  </a:lnTo>
                  <a:lnTo>
                    <a:pt x="1236" y="7828"/>
                  </a:lnTo>
                  <a:lnTo>
                    <a:pt x="1755" y="8278"/>
                  </a:lnTo>
                  <a:lnTo>
                    <a:pt x="2329" y="8588"/>
                  </a:lnTo>
                  <a:lnTo>
                    <a:pt x="2935" y="8745"/>
                  </a:lnTo>
                  <a:lnTo>
                    <a:pt x="3553" y="8745"/>
                  </a:lnTo>
                  <a:lnTo>
                    <a:pt x="4159" y="8588"/>
                  </a:lnTo>
                  <a:lnTo>
                    <a:pt x="4732" y="8278"/>
                  </a:lnTo>
                  <a:lnTo>
                    <a:pt x="5251" y="7828"/>
                  </a:lnTo>
                  <a:lnTo>
                    <a:pt x="5699" y="7253"/>
                  </a:lnTo>
                  <a:lnTo>
                    <a:pt x="6057" y="6574"/>
                  </a:lnTo>
                  <a:lnTo>
                    <a:pt x="6313" y="5816"/>
                  </a:lnTo>
                  <a:lnTo>
                    <a:pt x="6459" y="5007"/>
                  </a:lnTo>
                  <a:lnTo>
                    <a:pt x="6488" y="4175"/>
                  </a:lnTo>
                  <a:lnTo>
                    <a:pt x="6401" y="3350"/>
                  </a:lnTo>
                  <a:lnTo>
                    <a:pt x="6198" y="2563"/>
                  </a:lnTo>
                  <a:lnTo>
                    <a:pt x="5889" y="1841"/>
                  </a:lnTo>
                  <a:lnTo>
                    <a:pt x="5485" y="1212"/>
                  </a:lnTo>
                  <a:lnTo>
                    <a:pt x="5000" y="697"/>
                  </a:lnTo>
                  <a:lnTo>
                    <a:pt x="4451" y="315"/>
                  </a:lnTo>
                  <a:lnTo>
                    <a:pt x="3858" y="80"/>
                  </a:lnTo>
                  <a:lnTo>
                    <a:pt x="3243" y="0"/>
                  </a:lnTo>
                  <a:lnTo>
                    <a:pt x="3244" y="0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5" name="Freeform 49"/>
            <p:cNvSpPr/>
            <p:nvPr/>
          </p:nvSpPr>
          <p:spPr>
            <a:xfrm>
              <a:off x="2792" y="1145"/>
              <a:ext cx="970" cy="652"/>
            </a:xfrm>
            <a:custGeom>
              <a:avLst/>
              <a:gdLst>
                <a:gd name="txL" fmla="*/ 0 w 8736"/>
                <a:gd name="txT" fmla="*/ 0 h 5870"/>
                <a:gd name="txR" fmla="*/ 8736 w 8736"/>
                <a:gd name="txB" fmla="*/ 5870 h 5870"/>
              </a:gdLst>
              <a:ahLst/>
              <a:cxnLst>
                <a:cxn ang="0">
                  <a:pos x="0" y="2935"/>
                </a:cxn>
                <a:cxn ang="0">
                  <a:pos x="79" y="3492"/>
                </a:cxn>
                <a:cxn ang="0">
                  <a:pos x="313" y="4027"/>
                </a:cxn>
                <a:cxn ang="0">
                  <a:pos x="694" y="4524"/>
                </a:cxn>
                <a:cxn ang="0">
                  <a:pos x="1209" y="4963"/>
                </a:cxn>
                <a:cxn ang="0">
                  <a:pos x="1838" y="5329"/>
                </a:cxn>
                <a:cxn ang="0">
                  <a:pos x="2559" y="5608"/>
                </a:cxn>
                <a:cxn ang="0">
                  <a:pos x="3346" y="5791"/>
                </a:cxn>
                <a:cxn ang="0">
                  <a:pos x="4169" y="5870"/>
                </a:cxn>
                <a:cxn ang="0">
                  <a:pos x="5001" y="5843"/>
                </a:cxn>
                <a:cxn ang="0">
                  <a:pos x="5810" y="5712"/>
                </a:cxn>
                <a:cxn ang="0">
                  <a:pos x="6567" y="5480"/>
                </a:cxn>
                <a:cxn ang="0">
                  <a:pos x="7245" y="5156"/>
                </a:cxn>
                <a:cxn ang="0">
                  <a:pos x="7819" y="4751"/>
                </a:cxn>
                <a:cxn ang="0">
                  <a:pos x="8269" y="4282"/>
                </a:cxn>
                <a:cxn ang="0">
                  <a:pos x="8578" y="3763"/>
                </a:cxn>
                <a:cxn ang="0">
                  <a:pos x="8736" y="3215"/>
                </a:cxn>
                <a:cxn ang="0">
                  <a:pos x="8736" y="2656"/>
                </a:cxn>
                <a:cxn ang="0">
                  <a:pos x="8578" y="2108"/>
                </a:cxn>
                <a:cxn ang="0">
                  <a:pos x="8269" y="1588"/>
                </a:cxn>
                <a:cxn ang="0">
                  <a:pos x="7819" y="1119"/>
                </a:cxn>
                <a:cxn ang="0">
                  <a:pos x="7245" y="715"/>
                </a:cxn>
                <a:cxn ang="0">
                  <a:pos x="6567" y="391"/>
                </a:cxn>
                <a:cxn ang="0">
                  <a:pos x="5810" y="158"/>
                </a:cxn>
                <a:cxn ang="0">
                  <a:pos x="5001" y="27"/>
                </a:cxn>
                <a:cxn ang="0">
                  <a:pos x="4169" y="0"/>
                </a:cxn>
                <a:cxn ang="0">
                  <a:pos x="3346" y="80"/>
                </a:cxn>
                <a:cxn ang="0">
                  <a:pos x="2559" y="263"/>
                </a:cxn>
                <a:cxn ang="0">
                  <a:pos x="1838" y="542"/>
                </a:cxn>
                <a:cxn ang="0">
                  <a:pos x="1209" y="907"/>
                </a:cxn>
                <a:cxn ang="0">
                  <a:pos x="694" y="1347"/>
                </a:cxn>
                <a:cxn ang="0">
                  <a:pos x="313" y="1843"/>
                </a:cxn>
                <a:cxn ang="0">
                  <a:pos x="79" y="2379"/>
                </a:cxn>
                <a:cxn ang="0">
                  <a:pos x="0" y="2935"/>
                </a:cxn>
                <a:cxn ang="0">
                  <a:pos x="1" y="2935"/>
                </a:cxn>
              </a:cxnLst>
              <a:rect l="txL" t="txT" r="txR" b="txB"/>
              <a:pathLst>
                <a:path w="8736" h="5870">
                  <a:moveTo>
                    <a:pt x="0" y="2935"/>
                  </a:moveTo>
                  <a:lnTo>
                    <a:pt x="79" y="3492"/>
                  </a:lnTo>
                  <a:lnTo>
                    <a:pt x="313" y="4027"/>
                  </a:lnTo>
                  <a:lnTo>
                    <a:pt x="694" y="4524"/>
                  </a:lnTo>
                  <a:lnTo>
                    <a:pt x="1209" y="4963"/>
                  </a:lnTo>
                  <a:lnTo>
                    <a:pt x="1838" y="5329"/>
                  </a:lnTo>
                  <a:lnTo>
                    <a:pt x="2559" y="5608"/>
                  </a:lnTo>
                  <a:lnTo>
                    <a:pt x="3346" y="5791"/>
                  </a:lnTo>
                  <a:lnTo>
                    <a:pt x="4169" y="5870"/>
                  </a:lnTo>
                  <a:lnTo>
                    <a:pt x="5001" y="5843"/>
                  </a:lnTo>
                  <a:lnTo>
                    <a:pt x="5810" y="5712"/>
                  </a:lnTo>
                  <a:lnTo>
                    <a:pt x="6567" y="5480"/>
                  </a:lnTo>
                  <a:lnTo>
                    <a:pt x="7245" y="5156"/>
                  </a:lnTo>
                  <a:lnTo>
                    <a:pt x="7819" y="4751"/>
                  </a:lnTo>
                  <a:lnTo>
                    <a:pt x="8269" y="4282"/>
                  </a:lnTo>
                  <a:lnTo>
                    <a:pt x="8578" y="3763"/>
                  </a:lnTo>
                  <a:lnTo>
                    <a:pt x="8736" y="3215"/>
                  </a:lnTo>
                  <a:lnTo>
                    <a:pt x="8736" y="2656"/>
                  </a:lnTo>
                  <a:lnTo>
                    <a:pt x="8578" y="2108"/>
                  </a:lnTo>
                  <a:lnTo>
                    <a:pt x="8269" y="1588"/>
                  </a:lnTo>
                  <a:lnTo>
                    <a:pt x="7819" y="1119"/>
                  </a:lnTo>
                  <a:lnTo>
                    <a:pt x="7245" y="715"/>
                  </a:lnTo>
                  <a:lnTo>
                    <a:pt x="6567" y="391"/>
                  </a:lnTo>
                  <a:lnTo>
                    <a:pt x="5810" y="158"/>
                  </a:lnTo>
                  <a:lnTo>
                    <a:pt x="5001" y="27"/>
                  </a:lnTo>
                  <a:lnTo>
                    <a:pt x="4169" y="0"/>
                  </a:lnTo>
                  <a:lnTo>
                    <a:pt x="3346" y="80"/>
                  </a:lnTo>
                  <a:lnTo>
                    <a:pt x="2559" y="263"/>
                  </a:lnTo>
                  <a:lnTo>
                    <a:pt x="1838" y="542"/>
                  </a:lnTo>
                  <a:lnTo>
                    <a:pt x="1209" y="907"/>
                  </a:lnTo>
                  <a:lnTo>
                    <a:pt x="694" y="1347"/>
                  </a:lnTo>
                  <a:lnTo>
                    <a:pt x="313" y="1843"/>
                  </a:lnTo>
                  <a:lnTo>
                    <a:pt x="79" y="2379"/>
                  </a:lnTo>
                  <a:lnTo>
                    <a:pt x="0" y="2935"/>
                  </a:lnTo>
                  <a:lnTo>
                    <a:pt x="1" y="2935"/>
                  </a:lnTo>
                </a:path>
              </a:pathLst>
            </a:custGeom>
            <a:noFill/>
            <a:ln w="381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0" name="Freeform 50"/>
          <p:cNvSpPr/>
          <p:nvPr/>
        </p:nvSpPr>
        <p:spPr>
          <a:xfrm>
            <a:off x="1476375" y="1254125"/>
            <a:ext cx="1851025" cy="1674813"/>
          </a:xfrm>
          <a:custGeom>
            <a:avLst/>
            <a:gdLst>
              <a:gd name="txL" fmla="*/ 0 w 6498"/>
              <a:gd name="txT" fmla="*/ 0 h 5876"/>
              <a:gd name="txR" fmla="*/ 6498 w 6498"/>
              <a:gd name="txB" fmla="*/ 5876 h 5876"/>
            </a:gdLst>
            <a:ahLst/>
            <a:cxnLst>
              <a:cxn ang="0">
                <a:pos x="0" y="5876"/>
              </a:cxn>
              <a:cxn ang="0">
                <a:pos x="6497" y="0"/>
              </a:cxn>
              <a:cxn ang="0">
                <a:pos x="6498" y="0"/>
              </a:cxn>
            </a:cxnLst>
            <a:rect l="txL" t="txT" r="txR" b="txB"/>
            <a:pathLst>
              <a:path w="6498" h="5876">
                <a:moveTo>
                  <a:pt x="0" y="5876"/>
                </a:moveTo>
                <a:lnTo>
                  <a:pt x="6497" y="0"/>
                </a:lnTo>
                <a:lnTo>
                  <a:pt x="6498" y="0"/>
                </a:ln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51"/>
          <p:cNvGrpSpPr/>
          <p:nvPr/>
        </p:nvGrpSpPr>
        <p:grpSpPr>
          <a:xfrm>
            <a:off x="3327400" y="1200150"/>
            <a:ext cx="2511425" cy="304800"/>
            <a:chOff x="1467" y="665"/>
            <a:chExt cx="1582" cy="192"/>
          </a:xfrm>
        </p:grpSpPr>
        <p:sp>
          <p:nvSpPr>
            <p:cNvPr id="31871" name="Freeform 52"/>
            <p:cNvSpPr/>
            <p:nvPr/>
          </p:nvSpPr>
          <p:spPr>
            <a:xfrm>
              <a:off x="1467" y="698"/>
              <a:ext cx="1421" cy="2"/>
            </a:xfrm>
            <a:custGeom>
              <a:avLst/>
              <a:gdLst>
                <a:gd name="txL" fmla="*/ 0 w 7920"/>
                <a:gd name="txT" fmla="*/ 0 h 2"/>
                <a:gd name="txR" fmla="*/ 7920 w 7920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7919" y="0"/>
                </a:cxn>
                <a:cxn ang="0">
                  <a:pos x="7920" y="0"/>
                </a:cxn>
              </a:cxnLst>
              <a:rect l="txL" t="txT" r="txR" b="txB"/>
              <a:pathLst>
                <a:path w="7920" h="2">
                  <a:moveTo>
                    <a:pt x="0" y="0"/>
                  </a:moveTo>
                  <a:lnTo>
                    <a:pt x="7919" y="0"/>
                  </a:lnTo>
                  <a:lnTo>
                    <a:pt x="7920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2" name="Freeform 53"/>
            <p:cNvSpPr/>
            <p:nvPr/>
          </p:nvSpPr>
          <p:spPr>
            <a:xfrm>
              <a:off x="2855" y="665"/>
              <a:ext cx="67" cy="69"/>
            </a:xfrm>
            <a:custGeom>
              <a:avLst/>
              <a:gdLst>
                <a:gd name="txL" fmla="*/ 0 w 382"/>
                <a:gd name="txT" fmla="*/ 0 h 382"/>
                <a:gd name="txR" fmla="*/ 382 w 382"/>
                <a:gd name="txB" fmla="*/ 382 h 382"/>
              </a:gdLst>
              <a:ahLst/>
              <a:cxnLst>
                <a:cxn ang="0">
                  <a:pos x="381" y="191"/>
                </a:cxn>
                <a:cxn ang="0">
                  <a:pos x="326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1"/>
                </a:cxn>
                <a:cxn ang="0">
                  <a:pos x="56" y="326"/>
                </a:cxn>
                <a:cxn ang="0">
                  <a:pos x="190" y="382"/>
                </a:cxn>
                <a:cxn ang="0">
                  <a:pos x="326" y="326"/>
                </a:cxn>
                <a:cxn ang="0">
                  <a:pos x="381" y="191"/>
                </a:cxn>
                <a:cxn ang="0">
                  <a:pos x="382" y="191"/>
                </a:cxn>
              </a:cxnLst>
              <a:rect l="txL" t="txT" r="txR" b="txB"/>
              <a:pathLst>
                <a:path w="382" h="382">
                  <a:moveTo>
                    <a:pt x="381" y="191"/>
                  </a:moveTo>
                  <a:lnTo>
                    <a:pt x="326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1"/>
                  </a:lnTo>
                  <a:lnTo>
                    <a:pt x="56" y="326"/>
                  </a:lnTo>
                  <a:lnTo>
                    <a:pt x="190" y="382"/>
                  </a:lnTo>
                  <a:lnTo>
                    <a:pt x="326" y="326"/>
                  </a:lnTo>
                  <a:lnTo>
                    <a:pt x="381" y="191"/>
                  </a:lnTo>
                  <a:lnTo>
                    <a:pt x="382" y="191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3" name="Rectangle 54"/>
            <p:cNvSpPr/>
            <p:nvPr/>
          </p:nvSpPr>
          <p:spPr>
            <a:xfrm>
              <a:off x="2873" y="684"/>
              <a:ext cx="17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2"</a:t>
              </a:r>
            </a:p>
          </p:txBody>
        </p:sp>
      </p:grpSp>
      <p:grpSp>
        <p:nvGrpSpPr>
          <p:cNvPr id="15" name="Group 55"/>
          <p:cNvGrpSpPr/>
          <p:nvPr/>
        </p:nvGrpSpPr>
        <p:grpSpPr>
          <a:xfrm>
            <a:off x="3273425" y="1252538"/>
            <a:ext cx="257175" cy="4098925"/>
            <a:chOff x="1433" y="698"/>
            <a:chExt cx="162" cy="2582"/>
          </a:xfrm>
        </p:grpSpPr>
        <p:sp>
          <p:nvSpPr>
            <p:cNvPr id="31868" name="Freeform 56"/>
            <p:cNvSpPr/>
            <p:nvPr/>
          </p:nvSpPr>
          <p:spPr>
            <a:xfrm>
              <a:off x="1467" y="698"/>
              <a:ext cx="1" cy="2548"/>
            </a:xfrm>
            <a:custGeom>
              <a:avLst/>
              <a:gdLst>
                <a:gd name="txL" fmla="*/ 0 w 1"/>
                <a:gd name="txT" fmla="*/ 0 h 14182"/>
                <a:gd name="txR" fmla="*/ 1 w 1"/>
                <a:gd name="txB" fmla="*/ 14182 h 14182"/>
              </a:gdLst>
              <a:ahLst/>
              <a:cxnLst>
                <a:cxn ang="0">
                  <a:pos x="0" y="0"/>
                </a:cxn>
                <a:cxn ang="0">
                  <a:pos x="0" y="14182"/>
                </a:cxn>
                <a:cxn ang="0">
                  <a:pos x="1" y="14182"/>
                </a:cxn>
              </a:cxnLst>
              <a:rect l="txL" t="txT" r="txR" b="txB"/>
              <a:pathLst>
                <a:path w="1" h="14182">
                  <a:moveTo>
                    <a:pt x="0" y="0"/>
                  </a:moveTo>
                  <a:lnTo>
                    <a:pt x="0" y="14182"/>
                  </a:lnTo>
                  <a:lnTo>
                    <a:pt x="1" y="14182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9" name="Freeform 57"/>
            <p:cNvSpPr/>
            <p:nvPr/>
          </p:nvSpPr>
          <p:spPr>
            <a:xfrm>
              <a:off x="1433" y="3212"/>
              <a:ext cx="70" cy="68"/>
            </a:xfrm>
            <a:custGeom>
              <a:avLst/>
              <a:gdLst>
                <a:gd name="txL" fmla="*/ 0 w 383"/>
                <a:gd name="txT" fmla="*/ 0 h 381"/>
                <a:gd name="txR" fmla="*/ 383 w 383"/>
                <a:gd name="txB" fmla="*/ 381 h 381"/>
              </a:gdLst>
              <a:ahLst/>
              <a:cxnLst>
                <a:cxn ang="0">
                  <a:pos x="382" y="190"/>
                </a:cxn>
                <a:cxn ang="0">
                  <a:pos x="325" y="56"/>
                </a:cxn>
                <a:cxn ang="0">
                  <a:pos x="191" y="0"/>
                </a:cxn>
                <a:cxn ang="0">
                  <a:pos x="55" y="56"/>
                </a:cxn>
                <a:cxn ang="0">
                  <a:pos x="0" y="190"/>
                </a:cxn>
                <a:cxn ang="0">
                  <a:pos x="55" y="325"/>
                </a:cxn>
                <a:cxn ang="0">
                  <a:pos x="191" y="381"/>
                </a:cxn>
                <a:cxn ang="0">
                  <a:pos x="325" y="325"/>
                </a:cxn>
                <a:cxn ang="0">
                  <a:pos x="382" y="190"/>
                </a:cxn>
                <a:cxn ang="0">
                  <a:pos x="383" y="190"/>
                </a:cxn>
              </a:cxnLst>
              <a:rect l="txL" t="txT" r="txR" b="txB"/>
              <a:pathLst>
                <a:path w="383" h="381">
                  <a:moveTo>
                    <a:pt x="382" y="190"/>
                  </a:moveTo>
                  <a:lnTo>
                    <a:pt x="325" y="56"/>
                  </a:lnTo>
                  <a:lnTo>
                    <a:pt x="191" y="0"/>
                  </a:lnTo>
                  <a:lnTo>
                    <a:pt x="55" y="56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91" y="381"/>
                  </a:lnTo>
                  <a:lnTo>
                    <a:pt x="325" y="325"/>
                  </a:lnTo>
                  <a:lnTo>
                    <a:pt x="382" y="190"/>
                  </a:lnTo>
                  <a:lnTo>
                    <a:pt x="383" y="190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0" name="Rectangle 58"/>
            <p:cNvSpPr/>
            <p:nvPr/>
          </p:nvSpPr>
          <p:spPr>
            <a:xfrm>
              <a:off x="1442" y="3066"/>
              <a:ext cx="153" cy="17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6" name="Group 59"/>
          <p:cNvGrpSpPr/>
          <p:nvPr/>
        </p:nvGrpSpPr>
        <p:grpSpPr>
          <a:xfrm>
            <a:off x="4041775" y="1862138"/>
            <a:ext cx="3084513" cy="4684712"/>
            <a:chOff x="1917" y="1082"/>
            <a:chExt cx="1943" cy="2951"/>
          </a:xfrm>
        </p:grpSpPr>
        <p:sp>
          <p:nvSpPr>
            <p:cNvPr id="31862" name="Freeform 60"/>
            <p:cNvSpPr/>
            <p:nvPr/>
          </p:nvSpPr>
          <p:spPr>
            <a:xfrm>
              <a:off x="3674" y="1227"/>
              <a:ext cx="2" cy="2806"/>
            </a:xfrm>
            <a:custGeom>
              <a:avLst/>
              <a:gdLst>
                <a:gd name="txL" fmla="*/ 0 w 1"/>
                <a:gd name="txT" fmla="*/ 0 h 15626"/>
                <a:gd name="txR" fmla="*/ 1 w 1"/>
                <a:gd name="txB" fmla="*/ 15626 h 15626"/>
              </a:gdLst>
              <a:ahLst/>
              <a:cxnLst>
                <a:cxn ang="0">
                  <a:pos x="0" y="1562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15626">
                  <a:moveTo>
                    <a:pt x="0" y="1562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3" name="Freeform 61"/>
            <p:cNvSpPr/>
            <p:nvPr/>
          </p:nvSpPr>
          <p:spPr>
            <a:xfrm>
              <a:off x="2103" y="1227"/>
              <a:ext cx="2" cy="1232"/>
            </a:xfrm>
            <a:custGeom>
              <a:avLst/>
              <a:gdLst>
                <a:gd name="txL" fmla="*/ 0 w 1"/>
                <a:gd name="txT" fmla="*/ 0 h 6861"/>
                <a:gd name="txR" fmla="*/ 1 w 1"/>
                <a:gd name="txB" fmla="*/ 6861 h 6861"/>
              </a:gdLst>
              <a:ahLst/>
              <a:cxnLst>
                <a:cxn ang="0">
                  <a:pos x="0" y="6861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6861">
                  <a:moveTo>
                    <a:pt x="0" y="686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4" name="Freeform 62"/>
            <p:cNvSpPr/>
            <p:nvPr/>
          </p:nvSpPr>
          <p:spPr>
            <a:xfrm>
              <a:off x="3640" y="1193"/>
              <a:ext cx="69" cy="68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5" y="56"/>
                </a:cxn>
                <a:cxn ang="0">
                  <a:pos x="191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5"/>
                </a:cxn>
                <a:cxn ang="0">
                  <a:pos x="191" y="381"/>
                </a:cxn>
                <a:cxn ang="0">
                  <a:pos x="325" y="325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5" y="56"/>
                  </a:lnTo>
                  <a:lnTo>
                    <a:pt x="191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5"/>
                  </a:lnTo>
                  <a:lnTo>
                    <a:pt x="191" y="381"/>
                  </a:lnTo>
                  <a:lnTo>
                    <a:pt x="325" y="325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993366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5" name="Freeform 63"/>
            <p:cNvSpPr/>
            <p:nvPr/>
          </p:nvSpPr>
          <p:spPr>
            <a:xfrm>
              <a:off x="2070" y="1193"/>
              <a:ext cx="67" cy="68"/>
            </a:xfrm>
            <a:custGeom>
              <a:avLst/>
              <a:gdLst>
                <a:gd name="txL" fmla="*/ 0 w 383"/>
                <a:gd name="txT" fmla="*/ 0 h 381"/>
                <a:gd name="txR" fmla="*/ 383 w 383"/>
                <a:gd name="txB" fmla="*/ 381 h 381"/>
              </a:gdLst>
              <a:ahLst/>
              <a:cxnLst>
                <a:cxn ang="0">
                  <a:pos x="382" y="190"/>
                </a:cxn>
                <a:cxn ang="0">
                  <a:pos x="325" y="56"/>
                </a:cxn>
                <a:cxn ang="0">
                  <a:pos x="191" y="0"/>
                </a:cxn>
                <a:cxn ang="0">
                  <a:pos x="55" y="56"/>
                </a:cxn>
                <a:cxn ang="0">
                  <a:pos x="0" y="190"/>
                </a:cxn>
                <a:cxn ang="0">
                  <a:pos x="55" y="325"/>
                </a:cxn>
                <a:cxn ang="0">
                  <a:pos x="191" y="381"/>
                </a:cxn>
                <a:cxn ang="0">
                  <a:pos x="325" y="325"/>
                </a:cxn>
                <a:cxn ang="0">
                  <a:pos x="382" y="190"/>
                </a:cxn>
                <a:cxn ang="0">
                  <a:pos x="383" y="190"/>
                </a:cxn>
              </a:cxnLst>
              <a:rect l="txL" t="txT" r="txR" b="txB"/>
              <a:pathLst>
                <a:path w="383" h="381">
                  <a:moveTo>
                    <a:pt x="382" y="190"/>
                  </a:moveTo>
                  <a:lnTo>
                    <a:pt x="325" y="56"/>
                  </a:lnTo>
                  <a:lnTo>
                    <a:pt x="191" y="0"/>
                  </a:lnTo>
                  <a:lnTo>
                    <a:pt x="55" y="56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91" y="381"/>
                  </a:lnTo>
                  <a:lnTo>
                    <a:pt x="325" y="325"/>
                  </a:lnTo>
                  <a:lnTo>
                    <a:pt x="382" y="190"/>
                  </a:lnTo>
                  <a:lnTo>
                    <a:pt x="383" y="190"/>
                  </a:lnTo>
                </a:path>
              </a:pathLst>
            </a:custGeom>
            <a:solidFill>
              <a:srgbClr val="993366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6" name="Rectangle 64"/>
            <p:cNvSpPr/>
            <p:nvPr/>
          </p:nvSpPr>
          <p:spPr>
            <a:xfrm>
              <a:off x="3709" y="1114"/>
              <a:ext cx="151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3"</a:t>
              </a:r>
            </a:p>
          </p:txBody>
        </p:sp>
        <p:sp>
          <p:nvSpPr>
            <p:cNvPr id="31867" name="Rectangle 65"/>
            <p:cNvSpPr/>
            <p:nvPr/>
          </p:nvSpPr>
          <p:spPr>
            <a:xfrm>
              <a:off x="1917" y="1082"/>
              <a:ext cx="169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dirty="0">
                  <a:latin typeface="ISOCP" panose="00000400000000000000" pitchFamily="2" charset="0"/>
                  <a:ea typeface="宋体" panose="02010600030101010101" pitchFamily="2" charset="-122"/>
                </a:rPr>
                <a:t>4"</a:t>
              </a:r>
            </a:p>
          </p:txBody>
        </p:sp>
      </p:grpSp>
      <p:grpSp>
        <p:nvGrpSpPr>
          <p:cNvPr id="17" name="Group 66"/>
          <p:cNvGrpSpPr/>
          <p:nvPr/>
        </p:nvGrpSpPr>
        <p:grpSpPr>
          <a:xfrm>
            <a:off x="2211388" y="2092325"/>
            <a:ext cx="409575" cy="4775200"/>
            <a:chOff x="764" y="1227"/>
            <a:chExt cx="258" cy="3008"/>
          </a:xfrm>
        </p:grpSpPr>
        <p:sp>
          <p:nvSpPr>
            <p:cNvPr id="31857" name="Freeform 67"/>
            <p:cNvSpPr/>
            <p:nvPr/>
          </p:nvSpPr>
          <p:spPr>
            <a:xfrm>
              <a:off x="883" y="1227"/>
              <a:ext cx="2" cy="2822"/>
            </a:xfrm>
            <a:custGeom>
              <a:avLst/>
              <a:gdLst>
                <a:gd name="txL" fmla="*/ 0 w 1"/>
                <a:gd name="txT" fmla="*/ 0 h 15717"/>
                <a:gd name="txR" fmla="*/ 1 w 1"/>
                <a:gd name="txB" fmla="*/ 15717 h 15717"/>
              </a:gdLst>
              <a:ahLst/>
              <a:cxnLst>
                <a:cxn ang="0">
                  <a:pos x="0" y="0"/>
                </a:cxn>
                <a:cxn ang="0">
                  <a:pos x="0" y="15717"/>
                </a:cxn>
                <a:cxn ang="0">
                  <a:pos x="1" y="15717"/>
                </a:cxn>
              </a:cxnLst>
              <a:rect l="txL" t="txT" r="txR" b="txB"/>
              <a:pathLst>
                <a:path w="1" h="15717">
                  <a:moveTo>
                    <a:pt x="0" y="0"/>
                  </a:moveTo>
                  <a:lnTo>
                    <a:pt x="0" y="15717"/>
                  </a:lnTo>
                  <a:lnTo>
                    <a:pt x="1" y="15717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8" name="Freeform 68"/>
            <p:cNvSpPr/>
            <p:nvPr/>
          </p:nvSpPr>
          <p:spPr>
            <a:xfrm>
              <a:off x="850" y="2425"/>
              <a:ext cx="70" cy="68"/>
            </a:xfrm>
            <a:custGeom>
              <a:avLst/>
              <a:gdLst>
                <a:gd name="txL" fmla="*/ 0 w 381"/>
                <a:gd name="txT" fmla="*/ 0 h 381"/>
                <a:gd name="txR" fmla="*/ 381 w 381"/>
                <a:gd name="txB" fmla="*/ 381 h 381"/>
              </a:gdLst>
              <a:ahLst/>
              <a:cxnLst>
                <a:cxn ang="0">
                  <a:pos x="380" y="190"/>
                </a:cxn>
                <a:cxn ang="0">
                  <a:pos x="325" y="56"/>
                </a:cxn>
                <a:cxn ang="0">
                  <a:pos x="189" y="0"/>
                </a:cxn>
                <a:cxn ang="0">
                  <a:pos x="55" y="56"/>
                </a:cxn>
                <a:cxn ang="0">
                  <a:pos x="0" y="190"/>
                </a:cxn>
                <a:cxn ang="0">
                  <a:pos x="55" y="326"/>
                </a:cxn>
                <a:cxn ang="0">
                  <a:pos x="189" y="381"/>
                </a:cxn>
                <a:cxn ang="0">
                  <a:pos x="325" y="326"/>
                </a:cxn>
                <a:cxn ang="0">
                  <a:pos x="380" y="190"/>
                </a:cxn>
                <a:cxn ang="0">
                  <a:pos x="381" y="190"/>
                </a:cxn>
              </a:cxnLst>
              <a:rect l="txL" t="txT" r="txR" b="txB"/>
              <a:pathLst>
                <a:path w="381" h="381">
                  <a:moveTo>
                    <a:pt x="380" y="190"/>
                  </a:moveTo>
                  <a:lnTo>
                    <a:pt x="325" y="56"/>
                  </a:lnTo>
                  <a:lnTo>
                    <a:pt x="189" y="0"/>
                  </a:lnTo>
                  <a:lnTo>
                    <a:pt x="55" y="56"/>
                  </a:lnTo>
                  <a:lnTo>
                    <a:pt x="0" y="190"/>
                  </a:lnTo>
                  <a:lnTo>
                    <a:pt x="55" y="326"/>
                  </a:lnTo>
                  <a:lnTo>
                    <a:pt x="189" y="381"/>
                  </a:lnTo>
                  <a:lnTo>
                    <a:pt x="325" y="326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rgbClr val="993366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9" name="Freeform 69"/>
            <p:cNvSpPr/>
            <p:nvPr/>
          </p:nvSpPr>
          <p:spPr>
            <a:xfrm>
              <a:off x="850" y="3999"/>
              <a:ext cx="70" cy="68"/>
            </a:xfrm>
            <a:custGeom>
              <a:avLst/>
              <a:gdLst>
                <a:gd name="txL" fmla="*/ 0 w 381"/>
                <a:gd name="txT" fmla="*/ 0 h 382"/>
                <a:gd name="txR" fmla="*/ 381 w 381"/>
                <a:gd name="txB" fmla="*/ 382 h 382"/>
              </a:gdLst>
              <a:ahLst/>
              <a:cxnLst>
                <a:cxn ang="0">
                  <a:pos x="380" y="191"/>
                </a:cxn>
                <a:cxn ang="0">
                  <a:pos x="325" y="57"/>
                </a:cxn>
                <a:cxn ang="0">
                  <a:pos x="189" y="0"/>
                </a:cxn>
                <a:cxn ang="0">
                  <a:pos x="55" y="57"/>
                </a:cxn>
                <a:cxn ang="0">
                  <a:pos x="0" y="191"/>
                </a:cxn>
                <a:cxn ang="0">
                  <a:pos x="55" y="327"/>
                </a:cxn>
                <a:cxn ang="0">
                  <a:pos x="189" y="382"/>
                </a:cxn>
                <a:cxn ang="0">
                  <a:pos x="325" y="327"/>
                </a:cxn>
                <a:cxn ang="0">
                  <a:pos x="380" y="191"/>
                </a:cxn>
                <a:cxn ang="0">
                  <a:pos x="381" y="191"/>
                </a:cxn>
              </a:cxnLst>
              <a:rect l="txL" t="txT" r="txR" b="txB"/>
              <a:pathLst>
                <a:path w="381" h="382">
                  <a:moveTo>
                    <a:pt x="380" y="191"/>
                  </a:moveTo>
                  <a:lnTo>
                    <a:pt x="325" y="57"/>
                  </a:lnTo>
                  <a:lnTo>
                    <a:pt x="189" y="0"/>
                  </a:lnTo>
                  <a:lnTo>
                    <a:pt x="55" y="57"/>
                  </a:lnTo>
                  <a:lnTo>
                    <a:pt x="0" y="191"/>
                  </a:lnTo>
                  <a:lnTo>
                    <a:pt x="55" y="327"/>
                  </a:lnTo>
                  <a:lnTo>
                    <a:pt x="189" y="382"/>
                  </a:lnTo>
                  <a:lnTo>
                    <a:pt x="325" y="327"/>
                  </a:lnTo>
                  <a:lnTo>
                    <a:pt x="380" y="191"/>
                  </a:lnTo>
                  <a:lnTo>
                    <a:pt x="381" y="191"/>
                  </a:lnTo>
                </a:path>
              </a:pathLst>
            </a:custGeom>
            <a:solidFill>
              <a:srgbClr val="800080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0" name="Rectangle 70"/>
            <p:cNvSpPr/>
            <p:nvPr/>
          </p:nvSpPr>
          <p:spPr>
            <a:xfrm>
              <a:off x="764" y="4062"/>
              <a:ext cx="151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31861" name="Rectangle 71"/>
            <p:cNvSpPr/>
            <p:nvPr/>
          </p:nvSpPr>
          <p:spPr>
            <a:xfrm>
              <a:off x="850" y="2277"/>
              <a:ext cx="172" cy="17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4</a:t>
              </a:r>
            </a:p>
          </p:txBody>
        </p:sp>
      </p:grpSp>
      <p:grpSp>
        <p:nvGrpSpPr>
          <p:cNvPr id="18" name="Group 72"/>
          <p:cNvGrpSpPr/>
          <p:nvPr/>
        </p:nvGrpSpPr>
        <p:grpSpPr>
          <a:xfrm>
            <a:off x="1903413" y="2346325"/>
            <a:ext cx="269875" cy="4440238"/>
            <a:chOff x="570" y="1387"/>
            <a:chExt cx="170" cy="2797"/>
          </a:xfrm>
        </p:grpSpPr>
        <p:sp>
          <p:nvSpPr>
            <p:cNvPr id="31852" name="Freeform 73"/>
            <p:cNvSpPr/>
            <p:nvPr/>
          </p:nvSpPr>
          <p:spPr>
            <a:xfrm>
              <a:off x="706" y="1387"/>
              <a:ext cx="1" cy="2609"/>
            </a:xfrm>
            <a:custGeom>
              <a:avLst/>
              <a:gdLst>
                <a:gd name="txL" fmla="*/ 0 w 2"/>
                <a:gd name="txT" fmla="*/ 0 h 14521"/>
                <a:gd name="txR" fmla="*/ 2 w 2"/>
                <a:gd name="txB" fmla="*/ 14521 h 14521"/>
              </a:gdLst>
              <a:ahLst/>
              <a:cxnLst>
                <a:cxn ang="0">
                  <a:pos x="0" y="0"/>
                </a:cxn>
                <a:cxn ang="0">
                  <a:pos x="0" y="14521"/>
                </a:cxn>
                <a:cxn ang="0">
                  <a:pos x="2" y="14521"/>
                </a:cxn>
              </a:cxnLst>
              <a:rect l="txL" t="txT" r="txR" b="txB"/>
              <a:pathLst>
                <a:path w="2" h="14521">
                  <a:moveTo>
                    <a:pt x="0" y="0"/>
                  </a:moveTo>
                  <a:lnTo>
                    <a:pt x="0" y="14521"/>
                  </a:lnTo>
                  <a:lnTo>
                    <a:pt x="2" y="14521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3" name="Freeform 74"/>
            <p:cNvSpPr/>
            <p:nvPr/>
          </p:nvSpPr>
          <p:spPr>
            <a:xfrm>
              <a:off x="672" y="2462"/>
              <a:ext cx="68" cy="70"/>
            </a:xfrm>
            <a:custGeom>
              <a:avLst/>
              <a:gdLst>
                <a:gd name="txL" fmla="*/ 0 w 382"/>
                <a:gd name="txT" fmla="*/ 0 h 382"/>
                <a:gd name="txR" fmla="*/ 382 w 382"/>
                <a:gd name="txB" fmla="*/ 382 h 382"/>
              </a:gdLst>
              <a:ahLst/>
              <a:cxnLst>
                <a:cxn ang="0">
                  <a:pos x="381" y="191"/>
                </a:cxn>
                <a:cxn ang="0">
                  <a:pos x="325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1"/>
                </a:cxn>
                <a:cxn ang="0">
                  <a:pos x="56" y="326"/>
                </a:cxn>
                <a:cxn ang="0">
                  <a:pos x="190" y="382"/>
                </a:cxn>
                <a:cxn ang="0">
                  <a:pos x="325" y="326"/>
                </a:cxn>
                <a:cxn ang="0">
                  <a:pos x="381" y="191"/>
                </a:cxn>
                <a:cxn ang="0">
                  <a:pos x="382" y="191"/>
                </a:cxn>
              </a:cxnLst>
              <a:rect l="txL" t="txT" r="txR" b="txB"/>
              <a:pathLst>
                <a:path w="382" h="382">
                  <a:moveTo>
                    <a:pt x="381" y="191"/>
                  </a:moveTo>
                  <a:lnTo>
                    <a:pt x="325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1"/>
                  </a:lnTo>
                  <a:lnTo>
                    <a:pt x="56" y="326"/>
                  </a:lnTo>
                  <a:lnTo>
                    <a:pt x="190" y="382"/>
                  </a:lnTo>
                  <a:lnTo>
                    <a:pt x="325" y="326"/>
                  </a:lnTo>
                  <a:lnTo>
                    <a:pt x="381" y="191"/>
                  </a:lnTo>
                  <a:lnTo>
                    <a:pt x="382" y="191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4" name="Freeform 75"/>
            <p:cNvSpPr/>
            <p:nvPr/>
          </p:nvSpPr>
          <p:spPr>
            <a:xfrm>
              <a:off x="672" y="3962"/>
              <a:ext cx="68" cy="68"/>
            </a:xfrm>
            <a:custGeom>
              <a:avLst/>
              <a:gdLst>
                <a:gd name="txL" fmla="*/ 0 w 382"/>
                <a:gd name="txT" fmla="*/ 0 h 382"/>
                <a:gd name="txR" fmla="*/ 382 w 382"/>
                <a:gd name="txB" fmla="*/ 382 h 382"/>
              </a:gdLst>
              <a:ahLst/>
              <a:cxnLst>
                <a:cxn ang="0">
                  <a:pos x="381" y="192"/>
                </a:cxn>
                <a:cxn ang="0">
                  <a:pos x="325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2"/>
                </a:cxn>
                <a:cxn ang="0">
                  <a:pos x="56" y="326"/>
                </a:cxn>
                <a:cxn ang="0">
                  <a:pos x="190" y="382"/>
                </a:cxn>
                <a:cxn ang="0">
                  <a:pos x="325" y="326"/>
                </a:cxn>
                <a:cxn ang="0">
                  <a:pos x="381" y="192"/>
                </a:cxn>
                <a:cxn ang="0">
                  <a:pos x="382" y="192"/>
                </a:cxn>
              </a:cxnLst>
              <a:rect l="txL" t="txT" r="txR" b="txB"/>
              <a:pathLst>
                <a:path w="382" h="382">
                  <a:moveTo>
                    <a:pt x="381" y="192"/>
                  </a:moveTo>
                  <a:lnTo>
                    <a:pt x="325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2"/>
                  </a:lnTo>
                  <a:lnTo>
                    <a:pt x="56" y="326"/>
                  </a:lnTo>
                  <a:lnTo>
                    <a:pt x="190" y="382"/>
                  </a:lnTo>
                  <a:lnTo>
                    <a:pt x="325" y="326"/>
                  </a:lnTo>
                  <a:lnTo>
                    <a:pt x="381" y="192"/>
                  </a:lnTo>
                  <a:lnTo>
                    <a:pt x="382" y="192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5" name="Rectangle 76"/>
            <p:cNvSpPr/>
            <p:nvPr/>
          </p:nvSpPr>
          <p:spPr>
            <a:xfrm>
              <a:off x="570" y="4010"/>
              <a:ext cx="149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31856" name="Rectangle 77"/>
            <p:cNvSpPr/>
            <p:nvPr/>
          </p:nvSpPr>
          <p:spPr>
            <a:xfrm>
              <a:off x="570" y="2362"/>
              <a:ext cx="151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9" name="Group 78"/>
          <p:cNvGrpSpPr/>
          <p:nvPr/>
        </p:nvGrpSpPr>
        <p:grpSpPr>
          <a:xfrm>
            <a:off x="4343400" y="2101850"/>
            <a:ext cx="2800350" cy="4386263"/>
            <a:chOff x="2107" y="1233"/>
            <a:chExt cx="1764" cy="2763"/>
          </a:xfrm>
        </p:grpSpPr>
        <p:sp>
          <p:nvSpPr>
            <p:cNvPr id="31846" name="Freeform 79"/>
            <p:cNvSpPr/>
            <p:nvPr/>
          </p:nvSpPr>
          <p:spPr>
            <a:xfrm>
              <a:off x="2140" y="1387"/>
              <a:ext cx="2" cy="1109"/>
            </a:xfrm>
            <a:custGeom>
              <a:avLst/>
              <a:gdLst>
                <a:gd name="txL" fmla="*/ 0 w 1"/>
                <a:gd name="txT" fmla="*/ 0 h 6174"/>
                <a:gd name="txR" fmla="*/ 1 w 1"/>
                <a:gd name="txB" fmla="*/ 6174 h 6174"/>
              </a:gdLst>
              <a:ahLst/>
              <a:cxnLst>
                <a:cxn ang="0">
                  <a:pos x="0" y="0"/>
                </a:cxn>
                <a:cxn ang="0">
                  <a:pos x="0" y="6174"/>
                </a:cxn>
                <a:cxn ang="0">
                  <a:pos x="1" y="6174"/>
                </a:cxn>
              </a:cxnLst>
              <a:rect l="txL" t="txT" r="txR" b="txB"/>
              <a:pathLst>
                <a:path w="1" h="6174">
                  <a:moveTo>
                    <a:pt x="0" y="0"/>
                  </a:moveTo>
                  <a:lnTo>
                    <a:pt x="0" y="6174"/>
                  </a:lnTo>
                  <a:lnTo>
                    <a:pt x="1" y="6174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7" name="Freeform 80"/>
            <p:cNvSpPr/>
            <p:nvPr/>
          </p:nvSpPr>
          <p:spPr>
            <a:xfrm>
              <a:off x="3636" y="1387"/>
              <a:ext cx="1" cy="2609"/>
            </a:xfrm>
            <a:custGeom>
              <a:avLst/>
              <a:gdLst>
                <a:gd name="txL" fmla="*/ 0 w 1"/>
                <a:gd name="txT" fmla="*/ 0 h 14521"/>
                <a:gd name="txR" fmla="*/ 1 w 1"/>
                <a:gd name="txB" fmla="*/ 14521 h 14521"/>
              </a:gdLst>
              <a:ahLst/>
              <a:cxnLst>
                <a:cxn ang="0">
                  <a:pos x="0" y="0"/>
                </a:cxn>
                <a:cxn ang="0">
                  <a:pos x="0" y="14521"/>
                </a:cxn>
                <a:cxn ang="0">
                  <a:pos x="1" y="14521"/>
                </a:cxn>
              </a:cxnLst>
              <a:rect l="txL" t="txT" r="txR" b="txB"/>
              <a:pathLst>
                <a:path w="1" h="14521">
                  <a:moveTo>
                    <a:pt x="0" y="0"/>
                  </a:moveTo>
                  <a:lnTo>
                    <a:pt x="0" y="14521"/>
                  </a:lnTo>
                  <a:lnTo>
                    <a:pt x="1" y="14521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8" name="Freeform 81"/>
            <p:cNvSpPr/>
            <p:nvPr/>
          </p:nvSpPr>
          <p:spPr>
            <a:xfrm>
              <a:off x="3602" y="1353"/>
              <a:ext cx="70" cy="70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5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5"/>
                </a:cxn>
                <a:cxn ang="0">
                  <a:pos x="190" y="381"/>
                </a:cxn>
                <a:cxn ang="0">
                  <a:pos x="325" y="325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5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5"/>
                  </a:lnTo>
                  <a:lnTo>
                    <a:pt x="190" y="381"/>
                  </a:lnTo>
                  <a:lnTo>
                    <a:pt x="325" y="325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9" name="Freeform 82"/>
            <p:cNvSpPr/>
            <p:nvPr/>
          </p:nvSpPr>
          <p:spPr>
            <a:xfrm>
              <a:off x="2107" y="1353"/>
              <a:ext cx="68" cy="70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6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5"/>
                </a:cxn>
                <a:cxn ang="0">
                  <a:pos x="190" y="381"/>
                </a:cxn>
                <a:cxn ang="0">
                  <a:pos x="326" y="325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6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5"/>
                  </a:lnTo>
                  <a:lnTo>
                    <a:pt x="190" y="381"/>
                  </a:lnTo>
                  <a:lnTo>
                    <a:pt x="326" y="325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FF33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0" name="Rectangle 83"/>
            <p:cNvSpPr/>
            <p:nvPr/>
          </p:nvSpPr>
          <p:spPr>
            <a:xfrm>
              <a:off x="3679" y="1243"/>
              <a:ext cx="192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6"</a:t>
              </a:r>
            </a:p>
          </p:txBody>
        </p:sp>
        <p:sp>
          <p:nvSpPr>
            <p:cNvPr id="31851" name="Rectangle 84"/>
            <p:cNvSpPr/>
            <p:nvPr/>
          </p:nvSpPr>
          <p:spPr>
            <a:xfrm>
              <a:off x="2160" y="1233"/>
              <a:ext cx="149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6"</a:t>
              </a:r>
            </a:p>
          </p:txBody>
        </p:sp>
      </p:grpSp>
      <p:grpSp>
        <p:nvGrpSpPr>
          <p:cNvPr id="20" name="Group 85"/>
          <p:cNvGrpSpPr/>
          <p:nvPr/>
        </p:nvGrpSpPr>
        <p:grpSpPr>
          <a:xfrm>
            <a:off x="2570163" y="4032250"/>
            <a:ext cx="4222750" cy="2530475"/>
            <a:chOff x="990" y="2449"/>
            <a:chExt cx="2660" cy="1594"/>
          </a:xfrm>
        </p:grpSpPr>
        <p:grpSp>
          <p:nvGrpSpPr>
            <p:cNvPr id="31839" name="Group 86"/>
            <p:cNvGrpSpPr/>
            <p:nvPr/>
          </p:nvGrpSpPr>
          <p:grpSpPr>
            <a:xfrm>
              <a:off x="1029" y="2484"/>
              <a:ext cx="2621" cy="1526"/>
              <a:chOff x="1029" y="2484"/>
              <a:chExt cx="2621" cy="1526"/>
            </a:xfrm>
          </p:grpSpPr>
          <p:sp>
            <p:nvSpPr>
              <p:cNvPr id="31844" name="Freeform 87"/>
              <p:cNvSpPr/>
              <p:nvPr/>
            </p:nvSpPr>
            <p:spPr>
              <a:xfrm>
                <a:off x="1029" y="4009"/>
                <a:ext cx="2621" cy="1"/>
              </a:xfrm>
              <a:custGeom>
                <a:avLst/>
                <a:gdLst>
                  <a:gd name="txL" fmla="*/ 0 w 14604"/>
                  <a:gd name="txT" fmla="*/ 0 h 1"/>
                  <a:gd name="txR" fmla="*/ 14604 w 14604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4603" y="0"/>
                  </a:cxn>
                  <a:cxn ang="0">
                    <a:pos x="14604" y="0"/>
                  </a:cxn>
                </a:cxnLst>
                <a:rect l="txL" t="txT" r="txR" b="txB"/>
                <a:pathLst>
                  <a:path w="14604" h="1">
                    <a:moveTo>
                      <a:pt x="0" y="0"/>
                    </a:moveTo>
                    <a:lnTo>
                      <a:pt x="14603" y="0"/>
                    </a:lnTo>
                    <a:lnTo>
                      <a:pt x="14604" y="0"/>
                    </a:lnTo>
                  </a:path>
                </a:pathLst>
              </a:custGeom>
              <a:noFill/>
              <a:ln w="12700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45" name="Freeform 88"/>
              <p:cNvSpPr/>
              <p:nvPr/>
            </p:nvSpPr>
            <p:spPr>
              <a:xfrm>
                <a:off x="1029" y="2484"/>
                <a:ext cx="1098" cy="2"/>
              </a:xfrm>
              <a:custGeom>
                <a:avLst/>
                <a:gdLst>
                  <a:gd name="txL" fmla="*/ 0 w 6119"/>
                  <a:gd name="txT" fmla="*/ 0 h 2"/>
                  <a:gd name="txR" fmla="*/ 6119 w 6119"/>
                  <a:gd name="txB" fmla="*/ 2 h 2"/>
                </a:gdLst>
                <a:ahLst/>
                <a:cxnLst>
                  <a:cxn ang="0">
                    <a:pos x="6119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6119" h="2">
                    <a:moveTo>
                      <a:pt x="6119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1840" name="Freeform 89"/>
            <p:cNvSpPr/>
            <p:nvPr/>
          </p:nvSpPr>
          <p:spPr>
            <a:xfrm>
              <a:off x="995" y="2449"/>
              <a:ext cx="70" cy="70"/>
            </a:xfrm>
            <a:custGeom>
              <a:avLst/>
              <a:gdLst>
                <a:gd name="txL" fmla="*/ 0 w 381"/>
                <a:gd name="txT" fmla="*/ 0 h 381"/>
                <a:gd name="txR" fmla="*/ 381 w 381"/>
                <a:gd name="txB" fmla="*/ 381 h 381"/>
              </a:gdLst>
              <a:ahLst/>
              <a:cxnLst>
                <a:cxn ang="0">
                  <a:pos x="380" y="190"/>
                </a:cxn>
                <a:cxn ang="0">
                  <a:pos x="325" y="56"/>
                </a:cxn>
                <a:cxn ang="0">
                  <a:pos x="189" y="0"/>
                </a:cxn>
                <a:cxn ang="0">
                  <a:pos x="55" y="56"/>
                </a:cxn>
                <a:cxn ang="0">
                  <a:pos x="0" y="190"/>
                </a:cxn>
                <a:cxn ang="0">
                  <a:pos x="55" y="325"/>
                </a:cxn>
                <a:cxn ang="0">
                  <a:pos x="189" y="381"/>
                </a:cxn>
                <a:cxn ang="0">
                  <a:pos x="325" y="325"/>
                </a:cxn>
                <a:cxn ang="0">
                  <a:pos x="380" y="190"/>
                </a:cxn>
                <a:cxn ang="0">
                  <a:pos x="381" y="190"/>
                </a:cxn>
              </a:cxnLst>
              <a:rect l="txL" t="txT" r="txR" b="txB"/>
              <a:pathLst>
                <a:path w="381" h="381">
                  <a:moveTo>
                    <a:pt x="380" y="190"/>
                  </a:moveTo>
                  <a:lnTo>
                    <a:pt x="325" y="56"/>
                  </a:lnTo>
                  <a:lnTo>
                    <a:pt x="189" y="0"/>
                  </a:lnTo>
                  <a:lnTo>
                    <a:pt x="55" y="56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89" y="381"/>
                  </a:lnTo>
                  <a:lnTo>
                    <a:pt x="325" y="325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rgbClr val="008000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1" name="Freeform 90"/>
            <p:cNvSpPr/>
            <p:nvPr/>
          </p:nvSpPr>
          <p:spPr>
            <a:xfrm>
              <a:off x="995" y="3975"/>
              <a:ext cx="70" cy="68"/>
            </a:xfrm>
            <a:custGeom>
              <a:avLst/>
              <a:gdLst>
                <a:gd name="txL" fmla="*/ 0 w 381"/>
                <a:gd name="txT" fmla="*/ 0 h 381"/>
                <a:gd name="txR" fmla="*/ 381 w 381"/>
                <a:gd name="txB" fmla="*/ 381 h 381"/>
              </a:gdLst>
              <a:ahLst/>
              <a:cxnLst>
                <a:cxn ang="0">
                  <a:pos x="380" y="190"/>
                </a:cxn>
                <a:cxn ang="0">
                  <a:pos x="325" y="55"/>
                </a:cxn>
                <a:cxn ang="0">
                  <a:pos x="189" y="0"/>
                </a:cxn>
                <a:cxn ang="0">
                  <a:pos x="55" y="55"/>
                </a:cxn>
                <a:cxn ang="0">
                  <a:pos x="0" y="190"/>
                </a:cxn>
                <a:cxn ang="0">
                  <a:pos x="55" y="325"/>
                </a:cxn>
                <a:cxn ang="0">
                  <a:pos x="189" y="381"/>
                </a:cxn>
                <a:cxn ang="0">
                  <a:pos x="325" y="325"/>
                </a:cxn>
                <a:cxn ang="0">
                  <a:pos x="380" y="190"/>
                </a:cxn>
                <a:cxn ang="0">
                  <a:pos x="381" y="190"/>
                </a:cxn>
              </a:cxnLst>
              <a:rect l="txL" t="txT" r="txR" b="txB"/>
              <a:pathLst>
                <a:path w="381" h="381">
                  <a:moveTo>
                    <a:pt x="380" y="190"/>
                  </a:moveTo>
                  <a:lnTo>
                    <a:pt x="325" y="55"/>
                  </a:lnTo>
                  <a:lnTo>
                    <a:pt x="189" y="0"/>
                  </a:lnTo>
                  <a:lnTo>
                    <a:pt x="55" y="55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89" y="381"/>
                  </a:lnTo>
                  <a:lnTo>
                    <a:pt x="325" y="325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rgbClr val="008000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2" name="Rectangle 91"/>
            <p:cNvSpPr/>
            <p:nvPr/>
          </p:nvSpPr>
          <p:spPr>
            <a:xfrm>
              <a:off x="999" y="3834"/>
              <a:ext cx="149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31843" name="Rectangle 92"/>
            <p:cNvSpPr/>
            <p:nvPr/>
          </p:nvSpPr>
          <p:spPr>
            <a:xfrm>
              <a:off x="990" y="2505"/>
              <a:ext cx="149" cy="17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dirty="0">
                  <a:latin typeface="ISOCP" panose="00000400000000000000" pitchFamily="2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22" name="Group 93"/>
          <p:cNvGrpSpPr/>
          <p:nvPr/>
        </p:nvGrpSpPr>
        <p:grpSpPr>
          <a:xfrm>
            <a:off x="2632075" y="1614488"/>
            <a:ext cx="4432300" cy="333375"/>
            <a:chOff x="1029" y="926"/>
            <a:chExt cx="2792" cy="210"/>
          </a:xfrm>
        </p:grpSpPr>
        <p:sp>
          <p:nvSpPr>
            <p:cNvPr id="31834" name="Freeform 94"/>
            <p:cNvSpPr/>
            <p:nvPr/>
          </p:nvSpPr>
          <p:spPr>
            <a:xfrm>
              <a:off x="1029" y="1094"/>
              <a:ext cx="2620" cy="2"/>
            </a:xfrm>
            <a:custGeom>
              <a:avLst/>
              <a:gdLst>
                <a:gd name="txL" fmla="*/ 0 w 14599"/>
                <a:gd name="txT" fmla="*/ 0 h 2"/>
                <a:gd name="txR" fmla="*/ 14599 w 14599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4598" y="0"/>
                </a:cxn>
                <a:cxn ang="0">
                  <a:pos x="14599" y="0"/>
                </a:cxn>
              </a:cxnLst>
              <a:rect l="txL" t="txT" r="txR" b="txB"/>
              <a:pathLst>
                <a:path w="14599" h="2">
                  <a:moveTo>
                    <a:pt x="0" y="0"/>
                  </a:moveTo>
                  <a:lnTo>
                    <a:pt x="14598" y="0"/>
                  </a:lnTo>
                  <a:lnTo>
                    <a:pt x="14599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5" name="Freeform 95"/>
            <p:cNvSpPr/>
            <p:nvPr/>
          </p:nvSpPr>
          <p:spPr>
            <a:xfrm>
              <a:off x="3615" y="1061"/>
              <a:ext cx="70" cy="69"/>
            </a:xfrm>
            <a:custGeom>
              <a:avLst/>
              <a:gdLst>
                <a:gd name="txL" fmla="*/ 0 w 383"/>
                <a:gd name="txT" fmla="*/ 0 h 381"/>
                <a:gd name="txR" fmla="*/ 383 w 383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6" y="56"/>
                </a:cxn>
                <a:cxn ang="0">
                  <a:pos x="191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6"/>
                </a:cxn>
                <a:cxn ang="0">
                  <a:pos x="191" y="381"/>
                </a:cxn>
                <a:cxn ang="0">
                  <a:pos x="326" y="326"/>
                </a:cxn>
                <a:cxn ang="0">
                  <a:pos x="381" y="190"/>
                </a:cxn>
                <a:cxn ang="0">
                  <a:pos x="383" y="190"/>
                </a:cxn>
              </a:cxnLst>
              <a:rect l="txL" t="txT" r="txR" b="txB"/>
              <a:pathLst>
                <a:path w="383" h="381">
                  <a:moveTo>
                    <a:pt x="381" y="190"/>
                  </a:moveTo>
                  <a:lnTo>
                    <a:pt x="326" y="56"/>
                  </a:lnTo>
                  <a:lnTo>
                    <a:pt x="191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6"/>
                  </a:lnTo>
                  <a:lnTo>
                    <a:pt x="191" y="381"/>
                  </a:lnTo>
                  <a:lnTo>
                    <a:pt x="326" y="326"/>
                  </a:lnTo>
                  <a:lnTo>
                    <a:pt x="381" y="190"/>
                  </a:lnTo>
                  <a:lnTo>
                    <a:pt x="383" y="190"/>
                  </a:lnTo>
                </a:path>
              </a:pathLst>
            </a:custGeom>
            <a:solidFill>
              <a:srgbClr val="008080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6" name="Freeform 96"/>
            <p:cNvSpPr/>
            <p:nvPr/>
          </p:nvSpPr>
          <p:spPr>
            <a:xfrm>
              <a:off x="2094" y="1061"/>
              <a:ext cx="68" cy="69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5" y="56"/>
                </a:cxn>
                <a:cxn ang="0">
                  <a:pos x="191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6"/>
                </a:cxn>
                <a:cxn ang="0">
                  <a:pos x="191" y="381"/>
                </a:cxn>
                <a:cxn ang="0">
                  <a:pos x="325" y="326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5" y="56"/>
                  </a:lnTo>
                  <a:lnTo>
                    <a:pt x="191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6"/>
                  </a:lnTo>
                  <a:lnTo>
                    <a:pt x="191" y="381"/>
                  </a:lnTo>
                  <a:lnTo>
                    <a:pt x="325" y="326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008000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7" name="Rectangle 97"/>
            <p:cNvSpPr/>
            <p:nvPr/>
          </p:nvSpPr>
          <p:spPr>
            <a:xfrm>
              <a:off x="3670" y="963"/>
              <a:ext cx="151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7"</a:t>
              </a:r>
            </a:p>
          </p:txBody>
        </p:sp>
        <p:sp>
          <p:nvSpPr>
            <p:cNvPr id="31838" name="Rectangle 98"/>
            <p:cNvSpPr/>
            <p:nvPr/>
          </p:nvSpPr>
          <p:spPr>
            <a:xfrm>
              <a:off x="2009" y="926"/>
              <a:ext cx="151" cy="17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8"</a:t>
              </a:r>
            </a:p>
          </p:txBody>
        </p:sp>
      </p:grpSp>
      <p:grpSp>
        <p:nvGrpSpPr>
          <p:cNvPr id="23" name="Group 99"/>
          <p:cNvGrpSpPr/>
          <p:nvPr/>
        </p:nvGrpSpPr>
        <p:grpSpPr>
          <a:xfrm>
            <a:off x="3213100" y="962025"/>
            <a:ext cx="242888" cy="361950"/>
            <a:chOff x="1404" y="506"/>
            <a:chExt cx="153" cy="228"/>
          </a:xfrm>
        </p:grpSpPr>
        <p:sp>
          <p:nvSpPr>
            <p:cNvPr id="31832" name="Freeform 100"/>
            <p:cNvSpPr/>
            <p:nvPr/>
          </p:nvSpPr>
          <p:spPr>
            <a:xfrm>
              <a:off x="1433" y="665"/>
              <a:ext cx="70" cy="69"/>
            </a:xfrm>
            <a:custGeom>
              <a:avLst/>
              <a:gdLst>
                <a:gd name="txL" fmla="*/ 0 w 383"/>
                <a:gd name="txT" fmla="*/ 0 h 382"/>
                <a:gd name="txR" fmla="*/ 383 w 383"/>
                <a:gd name="txB" fmla="*/ 382 h 382"/>
              </a:gdLst>
              <a:ahLst/>
              <a:cxnLst>
                <a:cxn ang="0">
                  <a:pos x="382" y="191"/>
                </a:cxn>
                <a:cxn ang="0">
                  <a:pos x="325" y="56"/>
                </a:cxn>
                <a:cxn ang="0">
                  <a:pos x="191" y="0"/>
                </a:cxn>
                <a:cxn ang="0">
                  <a:pos x="55" y="56"/>
                </a:cxn>
                <a:cxn ang="0">
                  <a:pos x="0" y="191"/>
                </a:cxn>
                <a:cxn ang="0">
                  <a:pos x="55" y="326"/>
                </a:cxn>
                <a:cxn ang="0">
                  <a:pos x="191" y="382"/>
                </a:cxn>
                <a:cxn ang="0">
                  <a:pos x="325" y="326"/>
                </a:cxn>
                <a:cxn ang="0">
                  <a:pos x="382" y="191"/>
                </a:cxn>
                <a:cxn ang="0">
                  <a:pos x="383" y="191"/>
                </a:cxn>
              </a:cxnLst>
              <a:rect l="txL" t="txT" r="txR" b="txB"/>
              <a:pathLst>
                <a:path w="383" h="382">
                  <a:moveTo>
                    <a:pt x="382" y="191"/>
                  </a:moveTo>
                  <a:lnTo>
                    <a:pt x="325" y="56"/>
                  </a:lnTo>
                  <a:lnTo>
                    <a:pt x="191" y="0"/>
                  </a:lnTo>
                  <a:lnTo>
                    <a:pt x="55" y="56"/>
                  </a:lnTo>
                  <a:lnTo>
                    <a:pt x="0" y="191"/>
                  </a:lnTo>
                  <a:lnTo>
                    <a:pt x="55" y="326"/>
                  </a:lnTo>
                  <a:lnTo>
                    <a:pt x="191" y="382"/>
                  </a:lnTo>
                  <a:lnTo>
                    <a:pt x="325" y="326"/>
                  </a:lnTo>
                  <a:lnTo>
                    <a:pt x="382" y="191"/>
                  </a:lnTo>
                  <a:lnTo>
                    <a:pt x="383" y="191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w="12700" cap="flat" cmpd="sng">
              <a:solidFill>
                <a:schemeClr val="tx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3" name="Rectangle 101"/>
            <p:cNvSpPr/>
            <p:nvPr/>
          </p:nvSpPr>
          <p:spPr>
            <a:xfrm>
              <a:off x="1404" y="506"/>
              <a:ext cx="153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2'</a:t>
              </a:r>
            </a:p>
          </p:txBody>
        </p:sp>
      </p:grpSp>
      <p:grpSp>
        <p:nvGrpSpPr>
          <p:cNvPr id="24" name="Group 102"/>
          <p:cNvGrpSpPr/>
          <p:nvPr/>
        </p:nvGrpSpPr>
        <p:grpSpPr>
          <a:xfrm>
            <a:off x="1228725" y="2813050"/>
            <a:ext cx="317500" cy="244475"/>
            <a:chOff x="136" y="1671"/>
            <a:chExt cx="200" cy="154"/>
          </a:xfrm>
        </p:grpSpPr>
        <p:sp>
          <p:nvSpPr>
            <p:cNvPr id="31830" name="Freeform 103"/>
            <p:cNvSpPr/>
            <p:nvPr/>
          </p:nvSpPr>
          <p:spPr>
            <a:xfrm>
              <a:off x="267" y="1720"/>
              <a:ext cx="69" cy="68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6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6"/>
                </a:cxn>
                <a:cxn ang="0">
                  <a:pos x="190" y="381"/>
                </a:cxn>
                <a:cxn ang="0">
                  <a:pos x="326" y="326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6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6"/>
                  </a:lnTo>
                  <a:lnTo>
                    <a:pt x="190" y="381"/>
                  </a:lnTo>
                  <a:lnTo>
                    <a:pt x="326" y="326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3366FF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1" name="Rectangle 104"/>
            <p:cNvSpPr/>
            <p:nvPr/>
          </p:nvSpPr>
          <p:spPr>
            <a:xfrm>
              <a:off x="136" y="1671"/>
              <a:ext cx="109" cy="15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600" b="1" dirty="0">
                  <a:latin typeface="ISOCP" panose="00000400000000000000" pitchFamily="2" charset="0"/>
                  <a:ea typeface="宋体" panose="02010600030101010101" pitchFamily="2" charset="-122"/>
                </a:rPr>
                <a:t>1'</a:t>
              </a:r>
            </a:p>
          </p:txBody>
        </p:sp>
      </p:grpSp>
      <p:grpSp>
        <p:nvGrpSpPr>
          <p:cNvPr id="25" name="Group 105"/>
          <p:cNvGrpSpPr/>
          <p:nvPr/>
        </p:nvGrpSpPr>
        <p:grpSpPr>
          <a:xfrm>
            <a:off x="2065338" y="1825625"/>
            <a:ext cx="566737" cy="536575"/>
            <a:chOff x="672" y="1049"/>
            <a:chExt cx="357" cy="338"/>
          </a:xfrm>
        </p:grpSpPr>
        <p:sp>
          <p:nvSpPr>
            <p:cNvPr id="31827" name="Freeform 106"/>
            <p:cNvSpPr/>
            <p:nvPr/>
          </p:nvSpPr>
          <p:spPr>
            <a:xfrm>
              <a:off x="883" y="1227"/>
              <a:ext cx="146" cy="160"/>
            </a:xfrm>
            <a:custGeom>
              <a:avLst/>
              <a:gdLst>
                <a:gd name="txL" fmla="*/ 0 w 811"/>
                <a:gd name="txT" fmla="*/ 0 h 897"/>
                <a:gd name="txR" fmla="*/ 811 w 811"/>
                <a:gd name="txB" fmla="*/ 897 h 897"/>
              </a:gdLst>
              <a:ahLst/>
              <a:cxnLst>
                <a:cxn ang="0">
                  <a:pos x="0" y="0"/>
                </a:cxn>
                <a:cxn ang="0">
                  <a:pos x="810" y="897"/>
                </a:cxn>
                <a:cxn ang="0">
                  <a:pos x="811" y="897"/>
                </a:cxn>
              </a:cxnLst>
              <a:rect l="txL" t="txT" r="txR" b="txB"/>
              <a:pathLst>
                <a:path w="811" h="897">
                  <a:moveTo>
                    <a:pt x="0" y="0"/>
                  </a:moveTo>
                  <a:lnTo>
                    <a:pt x="810" y="897"/>
                  </a:lnTo>
                  <a:lnTo>
                    <a:pt x="811" y="897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8" name="Freeform 107"/>
            <p:cNvSpPr/>
            <p:nvPr/>
          </p:nvSpPr>
          <p:spPr>
            <a:xfrm>
              <a:off x="850" y="1193"/>
              <a:ext cx="70" cy="68"/>
            </a:xfrm>
            <a:custGeom>
              <a:avLst/>
              <a:gdLst>
                <a:gd name="txL" fmla="*/ 0 w 381"/>
                <a:gd name="txT" fmla="*/ 0 h 381"/>
                <a:gd name="txR" fmla="*/ 381 w 381"/>
                <a:gd name="txB" fmla="*/ 381 h 381"/>
              </a:gdLst>
              <a:ahLst/>
              <a:cxnLst>
                <a:cxn ang="0">
                  <a:pos x="380" y="190"/>
                </a:cxn>
                <a:cxn ang="0">
                  <a:pos x="325" y="56"/>
                </a:cxn>
                <a:cxn ang="0">
                  <a:pos x="189" y="0"/>
                </a:cxn>
                <a:cxn ang="0">
                  <a:pos x="55" y="56"/>
                </a:cxn>
                <a:cxn ang="0">
                  <a:pos x="0" y="190"/>
                </a:cxn>
                <a:cxn ang="0">
                  <a:pos x="55" y="325"/>
                </a:cxn>
                <a:cxn ang="0">
                  <a:pos x="189" y="381"/>
                </a:cxn>
                <a:cxn ang="0">
                  <a:pos x="325" y="325"/>
                </a:cxn>
                <a:cxn ang="0">
                  <a:pos x="380" y="190"/>
                </a:cxn>
                <a:cxn ang="0">
                  <a:pos x="381" y="190"/>
                </a:cxn>
              </a:cxnLst>
              <a:rect l="txL" t="txT" r="txR" b="txB"/>
              <a:pathLst>
                <a:path w="381" h="381">
                  <a:moveTo>
                    <a:pt x="380" y="190"/>
                  </a:moveTo>
                  <a:lnTo>
                    <a:pt x="325" y="56"/>
                  </a:lnTo>
                  <a:lnTo>
                    <a:pt x="189" y="0"/>
                  </a:lnTo>
                  <a:lnTo>
                    <a:pt x="55" y="56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89" y="381"/>
                  </a:lnTo>
                  <a:lnTo>
                    <a:pt x="325" y="325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rgbClr val="993366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9" name="Rectangle 108"/>
            <p:cNvSpPr/>
            <p:nvPr/>
          </p:nvSpPr>
          <p:spPr>
            <a:xfrm>
              <a:off x="672" y="1049"/>
              <a:ext cx="321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3'4'</a:t>
              </a:r>
            </a:p>
          </p:txBody>
        </p:sp>
      </p:grpSp>
      <p:grpSp>
        <p:nvGrpSpPr>
          <p:cNvPr id="26" name="Group 109"/>
          <p:cNvGrpSpPr/>
          <p:nvPr/>
        </p:nvGrpSpPr>
        <p:grpSpPr>
          <a:xfrm>
            <a:off x="1801813" y="2085975"/>
            <a:ext cx="476250" cy="344488"/>
            <a:chOff x="524" y="1206"/>
            <a:chExt cx="300" cy="217"/>
          </a:xfrm>
        </p:grpSpPr>
        <p:sp>
          <p:nvSpPr>
            <p:cNvPr id="31825" name="Freeform 110"/>
            <p:cNvSpPr/>
            <p:nvPr/>
          </p:nvSpPr>
          <p:spPr>
            <a:xfrm>
              <a:off x="672" y="1353"/>
              <a:ext cx="68" cy="70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5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5"/>
                </a:cxn>
                <a:cxn ang="0">
                  <a:pos x="190" y="381"/>
                </a:cxn>
                <a:cxn ang="0">
                  <a:pos x="325" y="325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5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5"/>
                  </a:lnTo>
                  <a:lnTo>
                    <a:pt x="190" y="381"/>
                  </a:lnTo>
                  <a:lnTo>
                    <a:pt x="325" y="325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FFFF00">
                <a:alpha val="100000"/>
              </a:srgbClr>
            </a:solidFill>
            <a:ln w="12700" cap="flat" cmpd="sng">
              <a:solidFill>
                <a:srgbClr val="FF66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6" name="Rectangle 111"/>
            <p:cNvSpPr/>
            <p:nvPr/>
          </p:nvSpPr>
          <p:spPr>
            <a:xfrm>
              <a:off x="524" y="1206"/>
              <a:ext cx="300" cy="17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6'6'</a:t>
              </a:r>
            </a:p>
          </p:txBody>
        </p:sp>
      </p:grpSp>
      <p:grpSp>
        <p:nvGrpSpPr>
          <p:cNvPr id="27" name="Group 112"/>
          <p:cNvGrpSpPr/>
          <p:nvPr/>
        </p:nvGrpSpPr>
        <p:grpSpPr>
          <a:xfrm>
            <a:off x="2230438" y="1584325"/>
            <a:ext cx="684212" cy="354013"/>
            <a:chOff x="786" y="907"/>
            <a:chExt cx="431" cy="223"/>
          </a:xfrm>
        </p:grpSpPr>
        <p:sp>
          <p:nvSpPr>
            <p:cNvPr id="31823" name="Freeform 113"/>
            <p:cNvSpPr/>
            <p:nvPr/>
          </p:nvSpPr>
          <p:spPr>
            <a:xfrm>
              <a:off x="995" y="1061"/>
              <a:ext cx="70" cy="69"/>
            </a:xfrm>
            <a:custGeom>
              <a:avLst/>
              <a:gdLst>
                <a:gd name="txL" fmla="*/ 0 w 381"/>
                <a:gd name="txT" fmla="*/ 0 h 381"/>
                <a:gd name="txR" fmla="*/ 381 w 381"/>
                <a:gd name="txB" fmla="*/ 381 h 381"/>
              </a:gdLst>
              <a:ahLst/>
              <a:cxnLst>
                <a:cxn ang="0">
                  <a:pos x="380" y="190"/>
                </a:cxn>
                <a:cxn ang="0">
                  <a:pos x="325" y="56"/>
                </a:cxn>
                <a:cxn ang="0">
                  <a:pos x="189" y="0"/>
                </a:cxn>
                <a:cxn ang="0">
                  <a:pos x="55" y="56"/>
                </a:cxn>
                <a:cxn ang="0">
                  <a:pos x="0" y="190"/>
                </a:cxn>
                <a:cxn ang="0">
                  <a:pos x="55" y="326"/>
                </a:cxn>
                <a:cxn ang="0">
                  <a:pos x="189" y="381"/>
                </a:cxn>
                <a:cxn ang="0">
                  <a:pos x="325" y="326"/>
                </a:cxn>
                <a:cxn ang="0">
                  <a:pos x="380" y="190"/>
                </a:cxn>
                <a:cxn ang="0">
                  <a:pos x="381" y="190"/>
                </a:cxn>
              </a:cxnLst>
              <a:rect l="txL" t="txT" r="txR" b="txB"/>
              <a:pathLst>
                <a:path w="381" h="381">
                  <a:moveTo>
                    <a:pt x="380" y="190"/>
                  </a:moveTo>
                  <a:lnTo>
                    <a:pt x="325" y="56"/>
                  </a:lnTo>
                  <a:lnTo>
                    <a:pt x="189" y="0"/>
                  </a:lnTo>
                  <a:lnTo>
                    <a:pt x="55" y="56"/>
                  </a:lnTo>
                  <a:lnTo>
                    <a:pt x="0" y="190"/>
                  </a:lnTo>
                  <a:lnTo>
                    <a:pt x="55" y="326"/>
                  </a:lnTo>
                  <a:lnTo>
                    <a:pt x="189" y="381"/>
                  </a:lnTo>
                  <a:lnTo>
                    <a:pt x="325" y="326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rgbClr val="339966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4" name="Rectangle 114"/>
            <p:cNvSpPr/>
            <p:nvPr/>
          </p:nvSpPr>
          <p:spPr>
            <a:xfrm>
              <a:off x="786" y="907"/>
              <a:ext cx="431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7' 8'</a:t>
              </a:r>
            </a:p>
          </p:txBody>
        </p:sp>
      </p:grpSp>
      <p:sp>
        <p:nvSpPr>
          <p:cNvPr id="31784" name="Line 115"/>
          <p:cNvSpPr/>
          <p:nvPr/>
        </p:nvSpPr>
        <p:spPr>
          <a:xfrm>
            <a:off x="4133850" y="3844925"/>
            <a:ext cx="2887663" cy="28892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1044" name="Oval 116"/>
          <p:cNvSpPr/>
          <p:nvPr/>
        </p:nvSpPr>
        <p:spPr>
          <a:xfrm>
            <a:off x="1536700" y="2713038"/>
            <a:ext cx="133350" cy="1333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8" name="Group 117"/>
          <p:cNvGrpSpPr/>
          <p:nvPr/>
        </p:nvGrpSpPr>
        <p:grpSpPr>
          <a:xfrm>
            <a:off x="1520825" y="2800350"/>
            <a:ext cx="160338" cy="3165475"/>
            <a:chOff x="329" y="1673"/>
            <a:chExt cx="101" cy="1994"/>
          </a:xfrm>
        </p:grpSpPr>
        <p:sp>
          <p:nvSpPr>
            <p:cNvPr id="31820" name="Line 118"/>
            <p:cNvSpPr/>
            <p:nvPr/>
          </p:nvSpPr>
          <p:spPr>
            <a:xfrm>
              <a:off x="393" y="1673"/>
              <a:ext cx="0" cy="196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21" name="Oval 119"/>
            <p:cNvSpPr/>
            <p:nvPr/>
          </p:nvSpPr>
          <p:spPr>
            <a:xfrm>
              <a:off x="329" y="3583"/>
              <a:ext cx="84" cy="8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22" name="Oval 120"/>
            <p:cNvSpPr/>
            <p:nvPr/>
          </p:nvSpPr>
          <p:spPr>
            <a:xfrm>
              <a:off x="346" y="2777"/>
              <a:ext cx="84" cy="8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81049" name="Oval 121"/>
          <p:cNvSpPr/>
          <p:nvPr/>
        </p:nvSpPr>
        <p:spPr>
          <a:xfrm>
            <a:off x="3027363" y="1373188"/>
            <a:ext cx="133350" cy="133350"/>
          </a:xfrm>
          <a:prstGeom prst="ellipse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9" name="Group 122"/>
          <p:cNvGrpSpPr/>
          <p:nvPr/>
        </p:nvGrpSpPr>
        <p:grpSpPr>
          <a:xfrm>
            <a:off x="4870450" y="2720975"/>
            <a:ext cx="1411288" cy="3186113"/>
            <a:chOff x="2439" y="1623"/>
            <a:chExt cx="889" cy="2007"/>
          </a:xfrm>
        </p:grpSpPr>
        <p:sp>
          <p:nvSpPr>
            <p:cNvPr id="31816" name="Line 123"/>
            <p:cNvSpPr/>
            <p:nvPr/>
          </p:nvSpPr>
          <p:spPr>
            <a:xfrm flipV="1">
              <a:off x="2478" y="1655"/>
              <a:ext cx="0" cy="117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17" name="Line 124"/>
            <p:cNvSpPr/>
            <p:nvPr/>
          </p:nvSpPr>
          <p:spPr>
            <a:xfrm flipV="1">
              <a:off x="3291" y="1655"/>
              <a:ext cx="0" cy="197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18" name="Oval 125"/>
            <p:cNvSpPr/>
            <p:nvPr/>
          </p:nvSpPr>
          <p:spPr>
            <a:xfrm>
              <a:off x="3244" y="1634"/>
              <a:ext cx="84" cy="8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19" name="Oval 126"/>
            <p:cNvSpPr/>
            <p:nvPr/>
          </p:nvSpPr>
          <p:spPr>
            <a:xfrm>
              <a:off x="2439" y="1623"/>
              <a:ext cx="84" cy="8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0" name="Group 127"/>
          <p:cNvGrpSpPr/>
          <p:nvPr/>
        </p:nvGrpSpPr>
        <p:grpSpPr>
          <a:xfrm>
            <a:off x="3190875" y="1387475"/>
            <a:ext cx="3311525" cy="131763"/>
            <a:chOff x="1298" y="783"/>
            <a:chExt cx="2141" cy="85"/>
          </a:xfrm>
        </p:grpSpPr>
        <p:sp>
          <p:nvSpPr>
            <p:cNvPr id="31813" name="Oval 128"/>
            <p:cNvSpPr/>
            <p:nvPr/>
          </p:nvSpPr>
          <p:spPr>
            <a:xfrm>
              <a:off x="3355" y="784"/>
              <a:ext cx="84" cy="84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14" name="Line 129"/>
            <p:cNvSpPr/>
            <p:nvPr/>
          </p:nvSpPr>
          <p:spPr>
            <a:xfrm>
              <a:off x="1298" y="814"/>
              <a:ext cx="2048" cy="0"/>
            </a:xfrm>
            <a:prstGeom prst="line">
              <a:avLst/>
            </a:prstGeom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15" name="Oval 130"/>
            <p:cNvSpPr/>
            <p:nvPr/>
          </p:nvSpPr>
          <p:spPr>
            <a:xfrm>
              <a:off x="2274" y="783"/>
              <a:ext cx="84" cy="84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1" name="Group 131"/>
          <p:cNvGrpSpPr/>
          <p:nvPr/>
        </p:nvGrpSpPr>
        <p:grpSpPr>
          <a:xfrm>
            <a:off x="2881313" y="4233863"/>
            <a:ext cx="3502025" cy="1941512"/>
            <a:chOff x="1186" y="2576"/>
            <a:chExt cx="2206" cy="1223"/>
          </a:xfrm>
        </p:grpSpPr>
        <p:grpSp>
          <p:nvGrpSpPr>
            <p:cNvPr id="31804" name="Group 132"/>
            <p:cNvGrpSpPr/>
            <p:nvPr/>
          </p:nvGrpSpPr>
          <p:grpSpPr>
            <a:xfrm>
              <a:off x="1186" y="2576"/>
              <a:ext cx="2206" cy="1223"/>
              <a:chOff x="1186" y="2576"/>
              <a:chExt cx="2206" cy="1223"/>
            </a:xfrm>
          </p:grpSpPr>
          <p:sp>
            <p:nvSpPr>
              <p:cNvPr id="31807" name="Freeform 133"/>
              <p:cNvSpPr/>
              <p:nvPr/>
            </p:nvSpPr>
            <p:spPr>
              <a:xfrm>
                <a:off x="1331" y="3752"/>
                <a:ext cx="2061" cy="1"/>
              </a:xfrm>
              <a:custGeom>
                <a:avLst/>
                <a:gdLst>
                  <a:gd name="txL" fmla="*/ 0 w 11487"/>
                  <a:gd name="txT" fmla="*/ 0 h 1"/>
                  <a:gd name="txR" fmla="*/ 11487 w 11487"/>
                  <a:gd name="txB" fmla="*/ 1 h 1"/>
                </a:gdLst>
                <a:ahLst/>
                <a:cxnLst>
                  <a:cxn ang="0">
                    <a:pos x="11487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1487" h="1">
                    <a:moveTo>
                      <a:pt x="11487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CC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8" name="Freeform 134"/>
              <p:cNvSpPr/>
              <p:nvPr/>
            </p:nvSpPr>
            <p:spPr>
              <a:xfrm>
                <a:off x="1331" y="2741"/>
                <a:ext cx="1053" cy="2"/>
              </a:xfrm>
              <a:custGeom>
                <a:avLst/>
                <a:gdLst>
                  <a:gd name="txL" fmla="*/ 0 w 5867"/>
                  <a:gd name="txT" fmla="*/ 0 h 2"/>
                  <a:gd name="txR" fmla="*/ 5867 w 5867"/>
                  <a:gd name="txB" fmla="*/ 2 h 2"/>
                </a:gdLst>
                <a:ahLst/>
                <a:cxnLst>
                  <a:cxn ang="0">
                    <a:pos x="5867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5867" h="2">
                    <a:moveTo>
                      <a:pt x="5867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CC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09" name="Freeform 135"/>
              <p:cNvSpPr/>
              <p:nvPr/>
            </p:nvSpPr>
            <p:spPr>
              <a:xfrm>
                <a:off x="1298" y="2706"/>
                <a:ext cx="67" cy="70"/>
              </a:xfrm>
              <a:custGeom>
                <a:avLst/>
                <a:gdLst>
                  <a:gd name="txL" fmla="*/ 0 w 383"/>
                  <a:gd name="txT" fmla="*/ 0 h 381"/>
                  <a:gd name="txR" fmla="*/ 383 w 383"/>
                  <a:gd name="txB" fmla="*/ 381 h 381"/>
                </a:gdLst>
                <a:ahLst/>
                <a:cxnLst>
                  <a:cxn ang="0">
                    <a:pos x="381" y="191"/>
                  </a:cxn>
                  <a:cxn ang="0">
                    <a:pos x="325" y="56"/>
                  </a:cxn>
                  <a:cxn ang="0">
                    <a:pos x="191" y="0"/>
                  </a:cxn>
                  <a:cxn ang="0">
                    <a:pos x="56" y="56"/>
                  </a:cxn>
                  <a:cxn ang="0">
                    <a:pos x="0" y="191"/>
                  </a:cxn>
                  <a:cxn ang="0">
                    <a:pos x="56" y="326"/>
                  </a:cxn>
                  <a:cxn ang="0">
                    <a:pos x="191" y="381"/>
                  </a:cxn>
                  <a:cxn ang="0">
                    <a:pos x="325" y="326"/>
                  </a:cxn>
                  <a:cxn ang="0">
                    <a:pos x="381" y="191"/>
                  </a:cxn>
                  <a:cxn ang="0">
                    <a:pos x="383" y="191"/>
                  </a:cxn>
                </a:cxnLst>
                <a:rect l="txL" t="txT" r="txR" b="txB"/>
                <a:pathLst>
                  <a:path w="383" h="381">
                    <a:moveTo>
                      <a:pt x="381" y="191"/>
                    </a:moveTo>
                    <a:lnTo>
                      <a:pt x="325" y="56"/>
                    </a:lnTo>
                    <a:lnTo>
                      <a:pt x="191" y="0"/>
                    </a:lnTo>
                    <a:lnTo>
                      <a:pt x="56" y="56"/>
                    </a:lnTo>
                    <a:lnTo>
                      <a:pt x="0" y="191"/>
                    </a:lnTo>
                    <a:lnTo>
                      <a:pt x="56" y="326"/>
                    </a:lnTo>
                    <a:lnTo>
                      <a:pt x="191" y="381"/>
                    </a:lnTo>
                    <a:lnTo>
                      <a:pt x="325" y="326"/>
                    </a:lnTo>
                    <a:lnTo>
                      <a:pt x="381" y="191"/>
                    </a:lnTo>
                    <a:lnTo>
                      <a:pt x="383" y="191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0" name="Freeform 136"/>
              <p:cNvSpPr/>
              <p:nvPr/>
            </p:nvSpPr>
            <p:spPr>
              <a:xfrm>
                <a:off x="1298" y="3718"/>
                <a:ext cx="67" cy="68"/>
              </a:xfrm>
              <a:custGeom>
                <a:avLst/>
                <a:gdLst>
                  <a:gd name="txL" fmla="*/ 0 w 383"/>
                  <a:gd name="txT" fmla="*/ 0 h 381"/>
                  <a:gd name="txR" fmla="*/ 383 w 383"/>
                  <a:gd name="txB" fmla="*/ 381 h 381"/>
                </a:gdLst>
                <a:ahLst/>
                <a:cxnLst>
                  <a:cxn ang="0">
                    <a:pos x="381" y="191"/>
                  </a:cxn>
                  <a:cxn ang="0">
                    <a:pos x="325" y="55"/>
                  </a:cxn>
                  <a:cxn ang="0">
                    <a:pos x="191" y="0"/>
                  </a:cxn>
                  <a:cxn ang="0">
                    <a:pos x="56" y="55"/>
                  </a:cxn>
                  <a:cxn ang="0">
                    <a:pos x="0" y="191"/>
                  </a:cxn>
                  <a:cxn ang="0">
                    <a:pos x="56" y="325"/>
                  </a:cxn>
                  <a:cxn ang="0">
                    <a:pos x="191" y="381"/>
                  </a:cxn>
                  <a:cxn ang="0">
                    <a:pos x="325" y="325"/>
                  </a:cxn>
                  <a:cxn ang="0">
                    <a:pos x="381" y="191"/>
                  </a:cxn>
                  <a:cxn ang="0">
                    <a:pos x="383" y="191"/>
                  </a:cxn>
                </a:cxnLst>
                <a:rect l="txL" t="txT" r="txR" b="txB"/>
                <a:pathLst>
                  <a:path w="383" h="381">
                    <a:moveTo>
                      <a:pt x="381" y="191"/>
                    </a:moveTo>
                    <a:lnTo>
                      <a:pt x="325" y="55"/>
                    </a:lnTo>
                    <a:lnTo>
                      <a:pt x="191" y="0"/>
                    </a:lnTo>
                    <a:lnTo>
                      <a:pt x="56" y="55"/>
                    </a:lnTo>
                    <a:lnTo>
                      <a:pt x="0" y="191"/>
                    </a:lnTo>
                    <a:lnTo>
                      <a:pt x="56" y="325"/>
                    </a:lnTo>
                    <a:lnTo>
                      <a:pt x="191" y="381"/>
                    </a:lnTo>
                    <a:lnTo>
                      <a:pt x="325" y="325"/>
                    </a:lnTo>
                    <a:lnTo>
                      <a:pt x="381" y="191"/>
                    </a:lnTo>
                    <a:lnTo>
                      <a:pt x="383" y="191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2700" cap="flat" cmpd="sng">
                <a:solidFill>
                  <a:srgbClr val="FF33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811" name="Rectangle 137"/>
              <p:cNvSpPr/>
              <p:nvPr/>
            </p:nvSpPr>
            <p:spPr>
              <a:xfrm>
                <a:off x="1186" y="3626"/>
                <a:ext cx="126" cy="1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endParaRPr lang="en-US" altLang="x-none" sz="1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1812" name="Rectangle 138"/>
              <p:cNvSpPr/>
              <p:nvPr/>
            </p:nvSpPr>
            <p:spPr>
              <a:xfrm>
                <a:off x="1318" y="2576"/>
                <a:ext cx="149" cy="17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endParaRPr lang="en-US" altLang="x-none" sz="1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1805" name="Oval 139"/>
            <p:cNvSpPr/>
            <p:nvPr/>
          </p:nvSpPr>
          <p:spPr>
            <a:xfrm>
              <a:off x="1279" y="3710"/>
              <a:ext cx="84" cy="84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806" name="Oval 140"/>
            <p:cNvSpPr/>
            <p:nvPr/>
          </p:nvSpPr>
          <p:spPr>
            <a:xfrm>
              <a:off x="1287" y="2703"/>
              <a:ext cx="84" cy="84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81030" name="Group 141"/>
          <p:cNvGrpSpPr/>
          <p:nvPr/>
        </p:nvGrpSpPr>
        <p:grpSpPr>
          <a:xfrm>
            <a:off x="1431925" y="2976563"/>
            <a:ext cx="211138" cy="2368550"/>
            <a:chOff x="273" y="1784"/>
            <a:chExt cx="133" cy="1492"/>
          </a:xfrm>
        </p:grpSpPr>
        <p:sp>
          <p:nvSpPr>
            <p:cNvPr id="31801" name="Freeform 142"/>
            <p:cNvSpPr/>
            <p:nvPr/>
          </p:nvSpPr>
          <p:spPr>
            <a:xfrm>
              <a:off x="300" y="1784"/>
              <a:ext cx="2" cy="1492"/>
            </a:xfrm>
            <a:custGeom>
              <a:avLst/>
              <a:gdLst>
                <a:gd name="txL" fmla="*/ 0 w 2"/>
                <a:gd name="txT" fmla="*/ 0 h 8306"/>
                <a:gd name="txR" fmla="*/ 2 w 2"/>
                <a:gd name="txB" fmla="*/ 8306 h 8306"/>
              </a:gdLst>
              <a:ahLst/>
              <a:cxnLst>
                <a:cxn ang="0">
                  <a:pos x="0" y="0"/>
                </a:cxn>
                <a:cxn ang="0">
                  <a:pos x="0" y="8306"/>
                </a:cxn>
                <a:cxn ang="0">
                  <a:pos x="2" y="8306"/>
                </a:cxn>
              </a:cxnLst>
              <a:rect l="txL" t="txT" r="txR" b="txB"/>
              <a:pathLst>
                <a:path w="2" h="8306">
                  <a:moveTo>
                    <a:pt x="0" y="0"/>
                  </a:moveTo>
                  <a:lnTo>
                    <a:pt x="0" y="8306"/>
                  </a:lnTo>
                  <a:lnTo>
                    <a:pt x="2" y="8306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2" name="Freeform 143"/>
            <p:cNvSpPr/>
            <p:nvPr/>
          </p:nvSpPr>
          <p:spPr>
            <a:xfrm>
              <a:off x="273" y="3194"/>
              <a:ext cx="69" cy="68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6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5"/>
                </a:cxn>
                <a:cxn ang="0">
                  <a:pos x="190" y="381"/>
                </a:cxn>
                <a:cxn ang="0">
                  <a:pos x="326" y="325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6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5"/>
                  </a:lnTo>
                  <a:lnTo>
                    <a:pt x="190" y="381"/>
                  </a:lnTo>
                  <a:lnTo>
                    <a:pt x="326" y="325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3" name="Rectangle 144"/>
            <p:cNvSpPr/>
            <p:nvPr/>
          </p:nvSpPr>
          <p:spPr>
            <a:xfrm>
              <a:off x="293" y="3031"/>
              <a:ext cx="113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381033" name="Group 145"/>
          <p:cNvGrpSpPr/>
          <p:nvPr/>
        </p:nvGrpSpPr>
        <p:grpSpPr>
          <a:xfrm>
            <a:off x="1474788" y="2874963"/>
            <a:ext cx="4364037" cy="323850"/>
            <a:chOff x="300" y="1720"/>
            <a:chExt cx="2749" cy="204"/>
          </a:xfrm>
        </p:grpSpPr>
        <p:sp>
          <p:nvSpPr>
            <p:cNvPr id="31798" name="Freeform 146"/>
            <p:cNvSpPr/>
            <p:nvPr/>
          </p:nvSpPr>
          <p:spPr>
            <a:xfrm>
              <a:off x="300" y="1754"/>
              <a:ext cx="2588" cy="2"/>
            </a:xfrm>
            <a:custGeom>
              <a:avLst/>
              <a:gdLst>
                <a:gd name="txL" fmla="*/ 0 w 14417"/>
                <a:gd name="txT" fmla="*/ 0 h 2"/>
                <a:gd name="txR" fmla="*/ 14417 w 14417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4416" y="0"/>
                </a:cxn>
                <a:cxn ang="0">
                  <a:pos x="14417" y="0"/>
                </a:cxn>
              </a:cxnLst>
              <a:rect l="txL" t="txT" r="txR" b="txB"/>
              <a:pathLst>
                <a:path w="14417" h="2">
                  <a:moveTo>
                    <a:pt x="0" y="0"/>
                  </a:moveTo>
                  <a:lnTo>
                    <a:pt x="14416" y="0"/>
                  </a:lnTo>
                  <a:lnTo>
                    <a:pt x="14417" y="0"/>
                  </a:lnTo>
                </a:path>
              </a:pathLst>
            </a:custGeom>
            <a:noFill/>
            <a:ln w="127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9" name="Freeform 147"/>
            <p:cNvSpPr/>
            <p:nvPr/>
          </p:nvSpPr>
          <p:spPr>
            <a:xfrm>
              <a:off x="2855" y="1720"/>
              <a:ext cx="67" cy="68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381" y="190"/>
                </a:cxn>
                <a:cxn ang="0">
                  <a:pos x="326" y="56"/>
                </a:cxn>
                <a:cxn ang="0">
                  <a:pos x="190" y="0"/>
                </a:cxn>
                <a:cxn ang="0">
                  <a:pos x="56" y="56"/>
                </a:cxn>
                <a:cxn ang="0">
                  <a:pos x="0" y="190"/>
                </a:cxn>
                <a:cxn ang="0">
                  <a:pos x="56" y="326"/>
                </a:cxn>
                <a:cxn ang="0">
                  <a:pos x="190" y="381"/>
                </a:cxn>
                <a:cxn ang="0">
                  <a:pos x="326" y="326"/>
                </a:cxn>
                <a:cxn ang="0">
                  <a:pos x="381" y="190"/>
                </a:cxn>
                <a:cxn ang="0">
                  <a:pos x="382" y="190"/>
                </a:cxn>
              </a:cxnLst>
              <a:rect l="txL" t="txT" r="txR" b="txB"/>
              <a:pathLst>
                <a:path w="382" h="381">
                  <a:moveTo>
                    <a:pt x="381" y="190"/>
                  </a:moveTo>
                  <a:lnTo>
                    <a:pt x="326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6"/>
                  </a:lnTo>
                  <a:lnTo>
                    <a:pt x="190" y="381"/>
                  </a:lnTo>
                  <a:lnTo>
                    <a:pt x="326" y="326"/>
                  </a:lnTo>
                  <a:lnTo>
                    <a:pt x="381" y="190"/>
                  </a:lnTo>
                  <a:lnTo>
                    <a:pt x="382" y="190"/>
                  </a:lnTo>
                </a:path>
              </a:pathLst>
            </a:custGeom>
            <a:solidFill>
              <a:srgbClr val="0000FF">
                <a:alpha val="100000"/>
              </a:srgbClr>
            </a:solidFill>
            <a:ln w="127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0" name="Rectangle 148"/>
            <p:cNvSpPr/>
            <p:nvPr/>
          </p:nvSpPr>
          <p:spPr>
            <a:xfrm>
              <a:off x="2857" y="1751"/>
              <a:ext cx="19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eaLnBrk="0" hangingPunct="0"/>
              <a:r>
                <a:rPr lang="en-US" altLang="zh-CN" sz="1800" b="1" dirty="0">
                  <a:latin typeface="ISOCP" panose="00000400000000000000" pitchFamily="2" charset="0"/>
                  <a:ea typeface="宋体" panose="02010600030101010101" pitchFamily="2" charset="-122"/>
                </a:rPr>
                <a:t>1"</a:t>
              </a:r>
            </a:p>
          </p:txBody>
        </p:sp>
      </p:grpSp>
      <p:sp>
        <p:nvSpPr>
          <p:cNvPr id="31793" name="Oval 158"/>
          <p:cNvSpPr/>
          <p:nvPr/>
        </p:nvSpPr>
        <p:spPr>
          <a:xfrm>
            <a:off x="7073900" y="4233863"/>
            <a:ext cx="1320800" cy="1376362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tx2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381037" name="Group 159"/>
          <p:cNvGrpSpPr/>
          <p:nvPr/>
        </p:nvGrpSpPr>
        <p:grpSpPr>
          <a:xfrm>
            <a:off x="6842125" y="4254500"/>
            <a:ext cx="1457325" cy="852488"/>
            <a:chOff x="4377" y="286"/>
            <a:chExt cx="918" cy="537"/>
          </a:xfrm>
        </p:grpSpPr>
        <p:sp>
          <p:nvSpPr>
            <p:cNvPr id="31796" name="AutoShape 160"/>
            <p:cNvSpPr/>
            <p:nvPr/>
          </p:nvSpPr>
          <p:spPr>
            <a:xfrm rot="3417484">
              <a:off x="4608" y="54"/>
              <a:ext cx="382" cy="845"/>
            </a:xfrm>
            <a:prstGeom prst="moon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797" name="Oval 161"/>
            <p:cNvSpPr/>
            <p:nvPr/>
          </p:nvSpPr>
          <p:spPr>
            <a:xfrm rot="-2466081">
              <a:off x="4473" y="465"/>
              <a:ext cx="822" cy="358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81090" name="Rectangle 162"/>
          <p:cNvSpPr>
            <a:spLocks noChangeArrowheads="1"/>
          </p:cNvSpPr>
          <p:nvPr/>
        </p:nvSpPr>
        <p:spPr bwMode="auto">
          <a:xfrm>
            <a:off x="0" y="-14287"/>
            <a:ext cx="914400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平面与球相交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8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8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8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8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1000"/>
                                        <p:tgtEl>
                                          <p:spTgt spid="38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38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3" dur="500"/>
                                        <p:tgtEl>
                                          <p:spTgt spid="38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1000"/>
                                        <p:tgtEl>
                                          <p:spTgt spid="38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1000"/>
                                        <p:tgtEl>
                                          <p:spTgt spid="380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1000"/>
                                        <p:tgtEl>
                                          <p:spTgt spid="38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8" dur="500"/>
                                        <p:tgtEl>
                                          <p:spTgt spid="38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1000"/>
                                        <p:tgtEl>
                                          <p:spTgt spid="38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1000"/>
                                        <p:tgtEl>
                                          <p:spTgt spid="38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1000"/>
                                        <p:tgtEl>
                                          <p:spTgt spid="38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1044" grpId="0" animBg="1"/>
      <p:bldP spid="38104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E87E8A7-51AB-418D-A3A3-FD5959D8A0A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27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63937" name="Line 65"/>
          <p:cNvSpPr/>
          <p:nvPr/>
        </p:nvSpPr>
        <p:spPr>
          <a:xfrm>
            <a:off x="2058988" y="2992438"/>
            <a:ext cx="27654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36" name="Line 64"/>
          <p:cNvSpPr/>
          <p:nvPr/>
        </p:nvSpPr>
        <p:spPr>
          <a:xfrm>
            <a:off x="2586038" y="781050"/>
            <a:ext cx="18637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34" name="Freeform 62"/>
          <p:cNvSpPr/>
          <p:nvPr/>
        </p:nvSpPr>
        <p:spPr>
          <a:xfrm>
            <a:off x="3827463" y="788988"/>
            <a:ext cx="808037" cy="2005012"/>
          </a:xfrm>
          <a:custGeom>
            <a:avLst/>
            <a:gdLst>
              <a:gd name="txL" fmla="*/ 0 w 493"/>
              <a:gd name="txT" fmla="*/ 0 h 1263"/>
              <a:gd name="txR" fmla="*/ 493 w 493"/>
              <a:gd name="txB" fmla="*/ 1263 h 1263"/>
            </a:gdLst>
            <a:ahLst/>
            <a:cxnLst>
              <a:cxn ang="0">
                <a:pos x="359" y="0"/>
              </a:cxn>
              <a:cxn ang="0">
                <a:pos x="130" y="237"/>
              </a:cxn>
              <a:cxn ang="0">
                <a:pos x="28" y="489"/>
              </a:cxn>
              <a:cxn ang="0">
                <a:pos x="4" y="710"/>
              </a:cxn>
              <a:cxn ang="0">
                <a:pos x="51" y="876"/>
              </a:cxn>
              <a:cxn ang="0">
                <a:pos x="154" y="1010"/>
              </a:cxn>
              <a:cxn ang="0">
                <a:pos x="335" y="1160"/>
              </a:cxn>
              <a:cxn ang="0">
                <a:pos x="493" y="1263"/>
              </a:cxn>
            </a:cxnLst>
            <a:rect l="txL" t="txT" r="txR" b="txB"/>
            <a:pathLst>
              <a:path w="493" h="1263">
                <a:moveTo>
                  <a:pt x="359" y="0"/>
                </a:moveTo>
                <a:cubicBezTo>
                  <a:pt x="272" y="78"/>
                  <a:pt x="185" y="156"/>
                  <a:pt x="130" y="237"/>
                </a:cubicBezTo>
                <a:cubicBezTo>
                  <a:pt x="75" y="318"/>
                  <a:pt x="49" y="410"/>
                  <a:pt x="28" y="489"/>
                </a:cubicBezTo>
                <a:cubicBezTo>
                  <a:pt x="7" y="568"/>
                  <a:pt x="0" y="646"/>
                  <a:pt x="4" y="710"/>
                </a:cubicBezTo>
                <a:cubicBezTo>
                  <a:pt x="8" y="774"/>
                  <a:pt x="26" y="826"/>
                  <a:pt x="51" y="876"/>
                </a:cubicBezTo>
                <a:cubicBezTo>
                  <a:pt x="76" y="926"/>
                  <a:pt x="107" y="963"/>
                  <a:pt x="154" y="1010"/>
                </a:cubicBezTo>
                <a:cubicBezTo>
                  <a:pt x="201" y="1057"/>
                  <a:pt x="278" y="1118"/>
                  <a:pt x="335" y="1160"/>
                </a:cubicBezTo>
                <a:cubicBezTo>
                  <a:pt x="392" y="1202"/>
                  <a:pt x="442" y="1232"/>
                  <a:pt x="493" y="1263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3876" name="Rectangle 4"/>
          <p:cNvSpPr>
            <a:spLocks noChangeArrowheads="1"/>
          </p:cNvSpPr>
          <p:nvPr/>
        </p:nvSpPr>
        <p:spPr bwMode="auto">
          <a:xfrm>
            <a:off x="0" y="-14287"/>
            <a:ext cx="914400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平面与环面相交</a:t>
            </a:r>
          </a:p>
        </p:txBody>
      </p:sp>
      <p:pic>
        <p:nvPicPr>
          <p:cNvPr id="32777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3" y="2822575"/>
            <a:ext cx="3524250" cy="36464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2778" name="Line 7"/>
          <p:cNvSpPr/>
          <p:nvPr/>
        </p:nvSpPr>
        <p:spPr>
          <a:xfrm>
            <a:off x="2555875" y="782638"/>
            <a:ext cx="186372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9" name="Line 8"/>
          <p:cNvSpPr/>
          <p:nvPr/>
        </p:nvSpPr>
        <p:spPr>
          <a:xfrm>
            <a:off x="2041525" y="3003550"/>
            <a:ext cx="289242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0" name="Line 9"/>
          <p:cNvSpPr/>
          <p:nvPr/>
        </p:nvSpPr>
        <p:spPr>
          <a:xfrm>
            <a:off x="3449638" y="488950"/>
            <a:ext cx="0" cy="6369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1" name="Oval 13"/>
          <p:cNvSpPr/>
          <p:nvPr/>
        </p:nvSpPr>
        <p:spPr>
          <a:xfrm>
            <a:off x="2028825" y="3592513"/>
            <a:ext cx="2830513" cy="2832100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2782" name="Oval 14"/>
          <p:cNvSpPr/>
          <p:nvPr/>
        </p:nvSpPr>
        <p:spPr>
          <a:xfrm>
            <a:off x="2519363" y="4087813"/>
            <a:ext cx="1841500" cy="1841500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2783" name="Line 15"/>
          <p:cNvSpPr/>
          <p:nvPr/>
        </p:nvSpPr>
        <p:spPr>
          <a:xfrm>
            <a:off x="1662113" y="5008563"/>
            <a:ext cx="35179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888" name="Line 16"/>
          <p:cNvSpPr/>
          <p:nvPr/>
        </p:nvSpPr>
        <p:spPr>
          <a:xfrm flipV="1">
            <a:off x="2857500" y="4446588"/>
            <a:ext cx="2305050" cy="210661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891" name="Arc 19"/>
          <p:cNvSpPr/>
          <p:nvPr/>
        </p:nvSpPr>
        <p:spPr>
          <a:xfrm>
            <a:off x="2495550" y="4075113"/>
            <a:ext cx="1843088" cy="1843087"/>
          </a:xfrm>
          <a:custGeom>
            <a:avLst/>
            <a:gdLst>
              <a:gd name="txL" fmla="*/ 0 w 43200"/>
              <a:gd name="txT" fmla="*/ 0 h 43200"/>
              <a:gd name="txR" fmla="*/ 43200 w 43200"/>
              <a:gd name="txB" fmla="*/ 43200 h 43200"/>
            </a:gdLst>
            <a:ahLst/>
            <a:cxnLst>
              <a:cxn ang="0">
                <a:pos x="1050048" y="1834085"/>
              </a:cxn>
              <a:cxn ang="0">
                <a:pos x="1823633" y="1109863"/>
              </a:cxn>
              <a:cxn ang="0">
                <a:pos x="921544" y="921544"/>
              </a:cxn>
            </a:cxnLst>
            <a:rect l="txL" t="txT" r="txR" b="txB"/>
            <a:pathLst>
              <a:path w="43200" h="43200" fill="none">
                <a:moveTo>
                  <a:pt x="24611" y="42988"/>
                </a:moveTo>
                <a:cubicBezTo>
                  <a:pt x="23614" y="43129"/>
                  <a:pt x="22607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3083"/>
                  <a:pt x="43047" y="24562"/>
                  <a:pt x="42744" y="26014"/>
                </a:cubicBezTo>
              </a:path>
              <a:path w="43200" h="43200" stroke="0">
                <a:moveTo>
                  <a:pt x="24611" y="42988"/>
                </a:moveTo>
                <a:cubicBezTo>
                  <a:pt x="23614" y="43129"/>
                  <a:pt x="22607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3083"/>
                  <a:pt x="43047" y="24562"/>
                  <a:pt x="42744" y="26014"/>
                </a:cubicBezTo>
                <a:lnTo>
                  <a:pt x="21600" y="21600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3892" name="Arc 20"/>
          <p:cNvSpPr/>
          <p:nvPr/>
        </p:nvSpPr>
        <p:spPr>
          <a:xfrm>
            <a:off x="2027238" y="3594100"/>
            <a:ext cx="2805112" cy="2774950"/>
          </a:xfrm>
          <a:custGeom>
            <a:avLst/>
            <a:gdLst>
              <a:gd name="txL" fmla="*/ 0 w 42795"/>
              <a:gd name="txT" fmla="*/ 0 h 42338"/>
              <a:gd name="txR" fmla="*/ 42795 w 42795"/>
              <a:gd name="txB" fmla="*/ 42338 h 42338"/>
            </a:gdLst>
            <a:ahLst/>
            <a:cxnLst>
              <a:cxn ang="0">
                <a:pos x="1019856" y="2774950"/>
              </a:cxn>
              <a:cxn ang="0">
                <a:pos x="2805112" y="1142935"/>
              </a:cxn>
              <a:cxn ang="0">
                <a:pos x="1415829" y="1415724"/>
              </a:cxn>
            </a:cxnLst>
            <a:rect l="txL" t="txT" r="txR" b="txB"/>
            <a:pathLst>
              <a:path w="42795" h="42338" fill="none">
                <a:moveTo>
                  <a:pt x="15558" y="42338"/>
                </a:moveTo>
                <a:cubicBezTo>
                  <a:pt x="6339" y="39652"/>
                  <a:pt x="0" y="312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1924" y="-1"/>
                  <a:pt x="40805" y="7306"/>
                  <a:pt x="42795" y="17437"/>
                </a:cubicBezTo>
              </a:path>
              <a:path w="42795" h="42338" stroke="0">
                <a:moveTo>
                  <a:pt x="15558" y="42338"/>
                </a:moveTo>
                <a:cubicBezTo>
                  <a:pt x="6339" y="39652"/>
                  <a:pt x="0" y="31202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1924" y="-1"/>
                  <a:pt x="40805" y="7306"/>
                  <a:pt x="42795" y="17437"/>
                </a:cubicBezTo>
                <a:lnTo>
                  <a:pt x="21600" y="21600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3893" name="Line 21"/>
          <p:cNvSpPr/>
          <p:nvPr/>
        </p:nvSpPr>
        <p:spPr>
          <a:xfrm flipV="1">
            <a:off x="3043238" y="4735513"/>
            <a:ext cx="1792287" cy="16398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894" name="Text Box 22"/>
          <p:cNvSpPr txBox="1">
            <a:spLocks noChangeArrowheads="1"/>
          </p:cNvSpPr>
          <p:nvPr/>
        </p:nvSpPr>
        <p:spPr bwMode="auto">
          <a:xfrm>
            <a:off x="2554288" y="6273800"/>
            <a:ext cx="3365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p</a:t>
            </a:r>
            <a:endParaRPr kumimoji="1" lang="en-US" altLang="zh-CN" b="1" kern="1200" cap="none" spc="0" normalizeH="0" baseline="0" noProof="0" smtClean="0"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63895" name="Line 23"/>
          <p:cNvSpPr/>
          <p:nvPr/>
        </p:nvSpPr>
        <p:spPr>
          <a:xfrm>
            <a:off x="3444875" y="4997450"/>
            <a:ext cx="500063" cy="5016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897" name="Line 25"/>
          <p:cNvSpPr/>
          <p:nvPr/>
        </p:nvSpPr>
        <p:spPr>
          <a:xfrm flipV="1">
            <a:off x="4133850" y="538163"/>
            <a:ext cx="0" cy="44481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91" name="Oval 27"/>
          <p:cNvSpPr/>
          <p:nvPr/>
        </p:nvSpPr>
        <p:spPr>
          <a:xfrm>
            <a:off x="3060700" y="4640263"/>
            <a:ext cx="763588" cy="736600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04" name="Line 32"/>
          <p:cNvSpPr/>
          <p:nvPr/>
        </p:nvSpPr>
        <p:spPr>
          <a:xfrm flipV="1">
            <a:off x="4311650" y="404813"/>
            <a:ext cx="0" cy="49863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05" name="Line 33"/>
          <p:cNvSpPr/>
          <p:nvPr/>
        </p:nvSpPr>
        <p:spPr>
          <a:xfrm flipV="1">
            <a:off x="3552825" y="658813"/>
            <a:ext cx="0" cy="53371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08" name="Oval 36"/>
          <p:cNvSpPr/>
          <p:nvPr/>
        </p:nvSpPr>
        <p:spPr>
          <a:xfrm>
            <a:off x="2752725" y="4281488"/>
            <a:ext cx="1390650" cy="1427162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09" name="Line 37"/>
          <p:cNvSpPr/>
          <p:nvPr/>
        </p:nvSpPr>
        <p:spPr>
          <a:xfrm>
            <a:off x="2354263" y="1076325"/>
            <a:ext cx="256857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10" name="Line 38"/>
          <p:cNvSpPr/>
          <p:nvPr/>
        </p:nvSpPr>
        <p:spPr>
          <a:xfrm flipV="1">
            <a:off x="3957638" y="687388"/>
            <a:ext cx="0" cy="49863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11" name="Line 39"/>
          <p:cNvSpPr/>
          <p:nvPr/>
        </p:nvSpPr>
        <p:spPr>
          <a:xfrm>
            <a:off x="2320925" y="2459038"/>
            <a:ext cx="256857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12" name="Line 40"/>
          <p:cNvSpPr/>
          <p:nvPr/>
        </p:nvSpPr>
        <p:spPr>
          <a:xfrm flipV="1">
            <a:off x="4803775" y="2613025"/>
            <a:ext cx="0" cy="21304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14" name="Line 42"/>
          <p:cNvSpPr/>
          <p:nvPr/>
        </p:nvSpPr>
        <p:spPr>
          <a:xfrm flipV="1">
            <a:off x="3041650" y="2717800"/>
            <a:ext cx="0" cy="365918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17" name="Freeform 45"/>
          <p:cNvSpPr/>
          <p:nvPr/>
        </p:nvSpPr>
        <p:spPr>
          <a:xfrm>
            <a:off x="3544888" y="776288"/>
            <a:ext cx="750887" cy="301625"/>
          </a:xfrm>
          <a:custGeom>
            <a:avLst/>
            <a:gdLst>
              <a:gd name="txL" fmla="*/ 0 w 473"/>
              <a:gd name="txT" fmla="*/ 0 h 190"/>
              <a:gd name="txR" fmla="*/ 473 w 473"/>
              <a:gd name="txB" fmla="*/ 190 h 190"/>
            </a:gdLst>
            <a:ahLst/>
            <a:cxnLst>
              <a:cxn ang="0">
                <a:pos x="0" y="0"/>
              </a:cxn>
              <a:cxn ang="0">
                <a:pos x="252" y="190"/>
              </a:cxn>
              <a:cxn ang="0">
                <a:pos x="473" y="0"/>
              </a:cxn>
            </a:cxnLst>
            <a:rect l="txL" t="txT" r="txR" b="txB"/>
            <a:pathLst>
              <a:path w="473" h="190">
                <a:moveTo>
                  <a:pt x="0" y="0"/>
                </a:moveTo>
                <a:cubicBezTo>
                  <a:pt x="86" y="95"/>
                  <a:pt x="173" y="190"/>
                  <a:pt x="252" y="190"/>
                </a:cubicBezTo>
                <a:cubicBezTo>
                  <a:pt x="331" y="190"/>
                  <a:pt x="402" y="95"/>
                  <a:pt x="473" y="0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3906" name="Oval 34"/>
          <p:cNvSpPr/>
          <p:nvPr/>
        </p:nvSpPr>
        <p:spPr>
          <a:xfrm>
            <a:off x="3470275" y="714375"/>
            <a:ext cx="144463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07" name="Oval 35"/>
          <p:cNvSpPr/>
          <p:nvPr/>
        </p:nvSpPr>
        <p:spPr>
          <a:xfrm>
            <a:off x="4224338" y="706438"/>
            <a:ext cx="144462" cy="144462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01" name="Oval 29"/>
          <p:cNvSpPr/>
          <p:nvPr/>
        </p:nvSpPr>
        <p:spPr>
          <a:xfrm>
            <a:off x="3878263" y="1008063"/>
            <a:ext cx="144462" cy="144462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22" name="Oval 50"/>
          <p:cNvSpPr/>
          <p:nvPr/>
        </p:nvSpPr>
        <p:spPr>
          <a:xfrm>
            <a:off x="2241550" y="3783013"/>
            <a:ext cx="2398713" cy="2435225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23" name="Line 51"/>
          <p:cNvSpPr/>
          <p:nvPr/>
        </p:nvSpPr>
        <p:spPr>
          <a:xfrm flipV="1">
            <a:off x="4643438" y="2124075"/>
            <a:ext cx="0" cy="3446463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24" name="Line 52"/>
          <p:cNvSpPr/>
          <p:nvPr/>
        </p:nvSpPr>
        <p:spPr>
          <a:xfrm flipV="1">
            <a:off x="3238500" y="2652713"/>
            <a:ext cx="0" cy="36576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25" name="Line 53"/>
          <p:cNvSpPr/>
          <p:nvPr/>
        </p:nvSpPr>
        <p:spPr>
          <a:xfrm>
            <a:off x="2284413" y="2841625"/>
            <a:ext cx="256857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27" name="Line 55"/>
          <p:cNvSpPr/>
          <p:nvPr/>
        </p:nvSpPr>
        <p:spPr>
          <a:xfrm flipV="1">
            <a:off x="4606925" y="2303463"/>
            <a:ext cx="0" cy="344646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3929" name="Freeform 57"/>
          <p:cNvSpPr/>
          <p:nvPr/>
        </p:nvSpPr>
        <p:spPr>
          <a:xfrm>
            <a:off x="3030538" y="2454275"/>
            <a:ext cx="1779587" cy="552450"/>
          </a:xfrm>
          <a:custGeom>
            <a:avLst/>
            <a:gdLst>
              <a:gd name="txL" fmla="*/ 0 w 1121"/>
              <a:gd name="txT" fmla="*/ 0 h 348"/>
              <a:gd name="txR" fmla="*/ 1121 w 1121"/>
              <a:gd name="txB" fmla="*/ 348 h 348"/>
            </a:gdLst>
            <a:ahLst/>
            <a:cxnLst>
              <a:cxn ang="0">
                <a:pos x="0" y="348"/>
              </a:cxn>
              <a:cxn ang="0">
                <a:pos x="127" y="237"/>
              </a:cxn>
              <a:cxn ang="0">
                <a:pos x="576" y="1"/>
              </a:cxn>
              <a:cxn ang="0">
                <a:pos x="987" y="229"/>
              </a:cxn>
              <a:cxn ang="0">
                <a:pos x="1121" y="340"/>
              </a:cxn>
            </a:cxnLst>
            <a:rect l="txL" t="txT" r="txR" b="txB"/>
            <a:pathLst>
              <a:path w="1121" h="348">
                <a:moveTo>
                  <a:pt x="0" y="348"/>
                </a:moveTo>
                <a:cubicBezTo>
                  <a:pt x="15" y="321"/>
                  <a:pt x="31" y="295"/>
                  <a:pt x="127" y="237"/>
                </a:cubicBezTo>
                <a:cubicBezTo>
                  <a:pt x="223" y="179"/>
                  <a:pt x="433" y="2"/>
                  <a:pt x="576" y="1"/>
                </a:cubicBezTo>
                <a:cubicBezTo>
                  <a:pt x="719" y="0"/>
                  <a:pt x="896" y="172"/>
                  <a:pt x="987" y="229"/>
                </a:cubicBezTo>
                <a:cubicBezTo>
                  <a:pt x="1078" y="286"/>
                  <a:pt x="1099" y="322"/>
                  <a:pt x="1121" y="340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3900" name="Oval 28"/>
          <p:cNvSpPr/>
          <p:nvPr/>
        </p:nvSpPr>
        <p:spPr>
          <a:xfrm>
            <a:off x="3887788" y="2378075"/>
            <a:ext cx="144462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15" name="Oval 43"/>
          <p:cNvSpPr/>
          <p:nvPr/>
        </p:nvSpPr>
        <p:spPr>
          <a:xfrm>
            <a:off x="2968625" y="2927350"/>
            <a:ext cx="144463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26" name="Oval 54"/>
          <p:cNvSpPr/>
          <p:nvPr/>
        </p:nvSpPr>
        <p:spPr>
          <a:xfrm>
            <a:off x="3165475" y="2757488"/>
            <a:ext cx="144463" cy="144462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30" name="Oval 58"/>
          <p:cNvSpPr/>
          <p:nvPr/>
        </p:nvSpPr>
        <p:spPr>
          <a:xfrm>
            <a:off x="4760913" y="4679950"/>
            <a:ext cx="144462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2814" name="Freeform 59"/>
          <p:cNvSpPr/>
          <p:nvPr/>
        </p:nvSpPr>
        <p:spPr>
          <a:xfrm>
            <a:off x="3811588" y="776288"/>
            <a:ext cx="1123950" cy="2230437"/>
          </a:xfrm>
          <a:custGeom>
            <a:avLst/>
            <a:gdLst>
              <a:gd name="txL" fmla="*/ 0 w 708"/>
              <a:gd name="txT" fmla="*/ 0 h 1405"/>
              <a:gd name="txR" fmla="*/ 708 w 708"/>
              <a:gd name="txB" fmla="*/ 1405 h 1405"/>
            </a:gdLst>
            <a:ahLst/>
            <a:cxnLst>
              <a:cxn ang="0">
                <a:pos x="376" y="0"/>
              </a:cxn>
              <a:cxn ang="0">
                <a:pos x="218" y="142"/>
              </a:cxn>
              <a:cxn ang="0">
                <a:pos x="92" y="332"/>
              </a:cxn>
              <a:cxn ang="0">
                <a:pos x="5" y="624"/>
              </a:cxn>
              <a:cxn ang="0">
                <a:pos x="124" y="979"/>
              </a:cxn>
              <a:cxn ang="0">
                <a:pos x="708" y="1405"/>
              </a:cxn>
            </a:cxnLst>
            <a:rect l="txL" t="txT" r="txR" b="txB"/>
            <a:pathLst>
              <a:path w="708" h="1405">
                <a:moveTo>
                  <a:pt x="376" y="0"/>
                </a:moveTo>
                <a:cubicBezTo>
                  <a:pt x="320" y="43"/>
                  <a:pt x="265" y="87"/>
                  <a:pt x="218" y="142"/>
                </a:cubicBezTo>
                <a:cubicBezTo>
                  <a:pt x="171" y="197"/>
                  <a:pt x="127" y="252"/>
                  <a:pt x="92" y="332"/>
                </a:cubicBezTo>
                <a:cubicBezTo>
                  <a:pt x="57" y="412"/>
                  <a:pt x="0" y="516"/>
                  <a:pt x="5" y="624"/>
                </a:cubicBezTo>
                <a:cubicBezTo>
                  <a:pt x="10" y="732"/>
                  <a:pt x="7" y="849"/>
                  <a:pt x="124" y="979"/>
                </a:cubicBezTo>
                <a:cubicBezTo>
                  <a:pt x="241" y="1109"/>
                  <a:pt x="474" y="1257"/>
                  <a:pt x="708" y="1405"/>
                </a:cubicBezTo>
              </a:path>
            </a:pathLst>
          </a:custGeom>
          <a:noFill/>
          <a:ln w="4763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815" name="Freeform 60"/>
          <p:cNvSpPr/>
          <p:nvPr/>
        </p:nvSpPr>
        <p:spPr>
          <a:xfrm flipH="1">
            <a:off x="2022475" y="777875"/>
            <a:ext cx="1123950" cy="2230438"/>
          </a:xfrm>
          <a:custGeom>
            <a:avLst/>
            <a:gdLst>
              <a:gd name="txL" fmla="*/ 0 w 708"/>
              <a:gd name="txT" fmla="*/ 0 h 1405"/>
              <a:gd name="txR" fmla="*/ 708 w 708"/>
              <a:gd name="txB" fmla="*/ 1405 h 1405"/>
            </a:gdLst>
            <a:ahLst/>
            <a:cxnLst>
              <a:cxn ang="0">
                <a:pos x="376" y="0"/>
              </a:cxn>
              <a:cxn ang="0">
                <a:pos x="218" y="142"/>
              </a:cxn>
              <a:cxn ang="0">
                <a:pos x="92" y="332"/>
              </a:cxn>
              <a:cxn ang="0">
                <a:pos x="5" y="624"/>
              </a:cxn>
              <a:cxn ang="0">
                <a:pos x="124" y="979"/>
              </a:cxn>
              <a:cxn ang="0">
                <a:pos x="708" y="1405"/>
              </a:cxn>
            </a:cxnLst>
            <a:rect l="txL" t="txT" r="txR" b="txB"/>
            <a:pathLst>
              <a:path w="708" h="1405">
                <a:moveTo>
                  <a:pt x="376" y="0"/>
                </a:moveTo>
                <a:cubicBezTo>
                  <a:pt x="320" y="43"/>
                  <a:pt x="265" y="87"/>
                  <a:pt x="218" y="142"/>
                </a:cubicBezTo>
                <a:cubicBezTo>
                  <a:pt x="171" y="197"/>
                  <a:pt x="127" y="252"/>
                  <a:pt x="92" y="332"/>
                </a:cubicBezTo>
                <a:cubicBezTo>
                  <a:pt x="57" y="412"/>
                  <a:pt x="0" y="516"/>
                  <a:pt x="5" y="624"/>
                </a:cubicBezTo>
                <a:cubicBezTo>
                  <a:pt x="10" y="732"/>
                  <a:pt x="7" y="849"/>
                  <a:pt x="124" y="979"/>
                </a:cubicBezTo>
                <a:cubicBezTo>
                  <a:pt x="241" y="1109"/>
                  <a:pt x="474" y="1257"/>
                  <a:pt x="708" y="1405"/>
                </a:cubicBezTo>
              </a:path>
            </a:pathLst>
          </a:custGeom>
          <a:noFill/>
          <a:ln w="4763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3935" name="Freeform 63"/>
          <p:cNvSpPr/>
          <p:nvPr/>
        </p:nvSpPr>
        <p:spPr>
          <a:xfrm flipH="1">
            <a:off x="2043113" y="766763"/>
            <a:ext cx="1123950" cy="2230437"/>
          </a:xfrm>
          <a:custGeom>
            <a:avLst/>
            <a:gdLst>
              <a:gd name="txL" fmla="*/ 0 w 708"/>
              <a:gd name="txT" fmla="*/ 0 h 1405"/>
              <a:gd name="txR" fmla="*/ 708 w 708"/>
              <a:gd name="txB" fmla="*/ 1405 h 1405"/>
            </a:gdLst>
            <a:ahLst/>
            <a:cxnLst>
              <a:cxn ang="0">
                <a:pos x="376" y="0"/>
              </a:cxn>
              <a:cxn ang="0">
                <a:pos x="218" y="142"/>
              </a:cxn>
              <a:cxn ang="0">
                <a:pos x="92" y="332"/>
              </a:cxn>
              <a:cxn ang="0">
                <a:pos x="5" y="624"/>
              </a:cxn>
              <a:cxn ang="0">
                <a:pos x="124" y="979"/>
              </a:cxn>
              <a:cxn ang="0">
                <a:pos x="708" y="1405"/>
              </a:cxn>
            </a:cxnLst>
            <a:rect l="txL" t="txT" r="txR" b="txB"/>
            <a:pathLst>
              <a:path w="708" h="1405">
                <a:moveTo>
                  <a:pt x="376" y="0"/>
                </a:moveTo>
                <a:cubicBezTo>
                  <a:pt x="320" y="43"/>
                  <a:pt x="265" y="87"/>
                  <a:pt x="218" y="142"/>
                </a:cubicBezTo>
                <a:cubicBezTo>
                  <a:pt x="171" y="197"/>
                  <a:pt x="127" y="252"/>
                  <a:pt x="92" y="332"/>
                </a:cubicBezTo>
                <a:cubicBezTo>
                  <a:pt x="57" y="412"/>
                  <a:pt x="0" y="516"/>
                  <a:pt x="5" y="624"/>
                </a:cubicBezTo>
                <a:cubicBezTo>
                  <a:pt x="10" y="732"/>
                  <a:pt x="7" y="849"/>
                  <a:pt x="124" y="979"/>
                </a:cubicBezTo>
                <a:cubicBezTo>
                  <a:pt x="241" y="1109"/>
                  <a:pt x="474" y="1257"/>
                  <a:pt x="708" y="1405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3913" name="Oval 41"/>
          <p:cNvSpPr/>
          <p:nvPr/>
        </p:nvSpPr>
        <p:spPr>
          <a:xfrm>
            <a:off x="4705350" y="2882900"/>
            <a:ext cx="144463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28" name="Oval 56"/>
          <p:cNvSpPr/>
          <p:nvPr/>
        </p:nvSpPr>
        <p:spPr>
          <a:xfrm>
            <a:off x="4538663" y="2746375"/>
            <a:ext cx="144462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896" name="Oval 24"/>
          <p:cNvSpPr/>
          <p:nvPr/>
        </p:nvSpPr>
        <p:spPr>
          <a:xfrm>
            <a:off x="3887788" y="5454650"/>
            <a:ext cx="144462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02" name="Oval 30"/>
          <p:cNvSpPr/>
          <p:nvPr/>
        </p:nvSpPr>
        <p:spPr>
          <a:xfrm>
            <a:off x="3490913" y="5834063"/>
            <a:ext cx="144462" cy="144462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03" name="Oval 31"/>
          <p:cNvSpPr/>
          <p:nvPr/>
        </p:nvSpPr>
        <p:spPr>
          <a:xfrm>
            <a:off x="4241800" y="5121275"/>
            <a:ext cx="144463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18" name="Oval 46"/>
          <p:cNvSpPr/>
          <p:nvPr/>
        </p:nvSpPr>
        <p:spPr>
          <a:xfrm>
            <a:off x="3163888" y="6121400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3919" name="Oval 47"/>
          <p:cNvSpPr/>
          <p:nvPr/>
        </p:nvSpPr>
        <p:spPr>
          <a:xfrm>
            <a:off x="4545013" y="4833938"/>
            <a:ext cx="144462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3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63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63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63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3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3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63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63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6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6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63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3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63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63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46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63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463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6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63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463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63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463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6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463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463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46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6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6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463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63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1" dur="500"/>
                                        <p:tgtEl>
                                          <p:spTgt spid="463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5" dur="500"/>
                                        <p:tgtEl>
                                          <p:spTgt spid="463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6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463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463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463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63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6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3894" grpId="0"/>
      <p:bldP spid="463908" grpId="0" animBg="1"/>
      <p:bldP spid="463906" grpId="0" animBg="1"/>
      <p:bldP spid="463907" grpId="0" animBg="1"/>
      <p:bldP spid="463901" grpId="0" animBg="1"/>
      <p:bldP spid="463922" grpId="0" animBg="1"/>
      <p:bldP spid="463900" grpId="0" animBg="1"/>
      <p:bldP spid="463915" grpId="0" animBg="1"/>
      <p:bldP spid="463926" grpId="0" animBg="1"/>
      <p:bldP spid="463930" grpId="0" animBg="1"/>
      <p:bldP spid="463913" grpId="0" animBg="1"/>
      <p:bldP spid="463928" grpId="0" animBg="1"/>
      <p:bldP spid="463896" grpId="0" animBg="1"/>
      <p:bldP spid="463902" grpId="0" animBg="1"/>
      <p:bldP spid="463903" grpId="0" animBg="1"/>
      <p:bldP spid="463918" grpId="0" animBg="1"/>
      <p:bldP spid="4639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8E4C1B-9FC2-4D44-8331-6CB89C58BEC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28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33797" name="Line 5"/>
          <p:cNvSpPr/>
          <p:nvPr/>
        </p:nvSpPr>
        <p:spPr>
          <a:xfrm>
            <a:off x="5648325" y="2633663"/>
            <a:ext cx="201612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33798" name="Group 6"/>
          <p:cNvGrpSpPr/>
          <p:nvPr/>
        </p:nvGrpSpPr>
        <p:grpSpPr>
          <a:xfrm>
            <a:off x="608013" y="3883025"/>
            <a:ext cx="3722687" cy="2447925"/>
            <a:chOff x="839" y="2478"/>
            <a:chExt cx="2345" cy="1542"/>
          </a:xfrm>
        </p:grpSpPr>
        <p:grpSp>
          <p:nvGrpSpPr>
            <p:cNvPr id="33882" name="Group 7"/>
            <p:cNvGrpSpPr/>
            <p:nvPr/>
          </p:nvGrpSpPr>
          <p:grpSpPr>
            <a:xfrm>
              <a:off x="839" y="2478"/>
              <a:ext cx="1768" cy="1542"/>
              <a:chOff x="3787" y="2478"/>
              <a:chExt cx="1768" cy="1542"/>
            </a:xfrm>
          </p:grpSpPr>
          <p:sp>
            <p:nvSpPr>
              <p:cNvPr id="33885" name="Oval 8"/>
              <p:cNvSpPr/>
              <p:nvPr/>
            </p:nvSpPr>
            <p:spPr>
              <a:xfrm>
                <a:off x="3787" y="2569"/>
                <a:ext cx="1315" cy="1315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886" name="Rectangle 9"/>
              <p:cNvSpPr/>
              <p:nvPr/>
            </p:nvSpPr>
            <p:spPr>
              <a:xfrm>
                <a:off x="4558" y="2478"/>
                <a:ext cx="997" cy="1542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3883" name="Rectangle 10"/>
            <p:cNvSpPr/>
            <p:nvPr/>
          </p:nvSpPr>
          <p:spPr>
            <a:xfrm>
              <a:off x="2880" y="2931"/>
              <a:ext cx="304" cy="667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3884" name="Line 11"/>
            <p:cNvSpPr/>
            <p:nvPr/>
          </p:nvSpPr>
          <p:spPr>
            <a:xfrm flipH="1">
              <a:off x="1610" y="3605"/>
              <a:ext cx="127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799" name="Line 12"/>
          <p:cNvSpPr/>
          <p:nvPr/>
        </p:nvSpPr>
        <p:spPr>
          <a:xfrm>
            <a:off x="1400175" y="4098925"/>
            <a:ext cx="0" cy="194310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3800" name="Line 13"/>
          <p:cNvSpPr/>
          <p:nvPr/>
        </p:nvSpPr>
        <p:spPr>
          <a:xfrm>
            <a:off x="1976438" y="4098925"/>
            <a:ext cx="0" cy="194310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3801" name="Line 14"/>
          <p:cNvSpPr/>
          <p:nvPr/>
        </p:nvSpPr>
        <p:spPr>
          <a:xfrm>
            <a:off x="1687513" y="1001713"/>
            <a:ext cx="0" cy="2592387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33802" name="Group 15"/>
          <p:cNvGrpSpPr/>
          <p:nvPr/>
        </p:nvGrpSpPr>
        <p:grpSpPr>
          <a:xfrm>
            <a:off x="608013" y="1146175"/>
            <a:ext cx="3722687" cy="2447925"/>
            <a:chOff x="839" y="754"/>
            <a:chExt cx="2345" cy="1542"/>
          </a:xfrm>
        </p:grpSpPr>
        <p:grpSp>
          <p:nvGrpSpPr>
            <p:cNvPr id="33876" name="Group 16"/>
            <p:cNvGrpSpPr/>
            <p:nvPr/>
          </p:nvGrpSpPr>
          <p:grpSpPr>
            <a:xfrm>
              <a:off x="839" y="754"/>
              <a:ext cx="1768" cy="1542"/>
              <a:chOff x="3787" y="2478"/>
              <a:chExt cx="1768" cy="1542"/>
            </a:xfrm>
          </p:grpSpPr>
          <p:sp>
            <p:nvSpPr>
              <p:cNvPr id="33880" name="Oval 17"/>
              <p:cNvSpPr/>
              <p:nvPr/>
            </p:nvSpPr>
            <p:spPr>
              <a:xfrm>
                <a:off x="3787" y="2569"/>
                <a:ext cx="1315" cy="1315"/>
              </a:xfrm>
              <a:prstGeom prst="ellipse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881" name="Rectangle 18"/>
              <p:cNvSpPr/>
              <p:nvPr/>
            </p:nvSpPr>
            <p:spPr>
              <a:xfrm>
                <a:off x="4558" y="2478"/>
                <a:ext cx="997" cy="1542"/>
              </a:xfrm>
              <a:prstGeom prst="rect">
                <a:avLst/>
              </a:prstGeom>
              <a:solidFill>
                <a:schemeClr val="bg1"/>
              </a:solidFill>
              <a:ln w="38100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3877" name="Rectangle 19"/>
            <p:cNvSpPr/>
            <p:nvPr/>
          </p:nvSpPr>
          <p:spPr>
            <a:xfrm>
              <a:off x="2880" y="1207"/>
              <a:ext cx="304" cy="667"/>
            </a:xfrm>
            <a:prstGeom prst="rect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3878" name="Line 20"/>
            <p:cNvSpPr/>
            <p:nvPr/>
          </p:nvSpPr>
          <p:spPr>
            <a:xfrm flipH="1" flipV="1">
              <a:off x="1610" y="853"/>
              <a:ext cx="1270" cy="36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79" name="Line 21"/>
            <p:cNvSpPr/>
            <p:nvPr/>
          </p:nvSpPr>
          <p:spPr>
            <a:xfrm flipH="1">
              <a:off x="1610" y="1881"/>
              <a:ext cx="1270" cy="2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03" name="Line 22"/>
          <p:cNvSpPr/>
          <p:nvPr/>
        </p:nvSpPr>
        <p:spPr>
          <a:xfrm>
            <a:off x="6656388" y="1074738"/>
            <a:ext cx="0" cy="2592387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3804" name="Oval 23"/>
          <p:cNvSpPr/>
          <p:nvPr/>
        </p:nvSpPr>
        <p:spPr>
          <a:xfrm>
            <a:off x="5594350" y="1300163"/>
            <a:ext cx="2087563" cy="2087562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805" name="Line 24"/>
          <p:cNvSpPr/>
          <p:nvPr/>
        </p:nvSpPr>
        <p:spPr>
          <a:xfrm>
            <a:off x="392113" y="5097463"/>
            <a:ext cx="43926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3806" name="Line 25"/>
          <p:cNvSpPr/>
          <p:nvPr/>
        </p:nvSpPr>
        <p:spPr>
          <a:xfrm flipH="1" flipV="1">
            <a:off x="1831975" y="4040188"/>
            <a:ext cx="2016125" cy="5746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7" name="Oval 26"/>
          <p:cNvSpPr/>
          <p:nvPr/>
        </p:nvSpPr>
        <p:spPr>
          <a:xfrm>
            <a:off x="6099175" y="1793875"/>
            <a:ext cx="1081088" cy="1081088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808" name="Line 27"/>
          <p:cNvSpPr/>
          <p:nvPr/>
        </p:nvSpPr>
        <p:spPr>
          <a:xfrm>
            <a:off x="4784725" y="5106988"/>
            <a:ext cx="18716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9" name="Line 28"/>
          <p:cNvSpPr/>
          <p:nvPr/>
        </p:nvSpPr>
        <p:spPr>
          <a:xfrm>
            <a:off x="6656388" y="3594100"/>
            <a:ext cx="0" cy="15128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10" name="Line 29"/>
          <p:cNvSpPr/>
          <p:nvPr/>
        </p:nvSpPr>
        <p:spPr>
          <a:xfrm flipH="1" flipV="1">
            <a:off x="5576888" y="4170363"/>
            <a:ext cx="2087562" cy="1811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11" name="Line 30"/>
          <p:cNvSpPr/>
          <p:nvPr/>
        </p:nvSpPr>
        <p:spPr>
          <a:xfrm>
            <a:off x="3055938" y="5826125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31"/>
          <p:cNvGrpSpPr/>
          <p:nvPr/>
        </p:nvGrpSpPr>
        <p:grpSpPr>
          <a:xfrm>
            <a:off x="2901950" y="4352925"/>
            <a:ext cx="4608513" cy="1482725"/>
            <a:chOff x="2284" y="2774"/>
            <a:chExt cx="2903" cy="934"/>
          </a:xfrm>
        </p:grpSpPr>
        <p:sp>
          <p:nvSpPr>
            <p:cNvPr id="33874" name="Line 32"/>
            <p:cNvSpPr/>
            <p:nvPr/>
          </p:nvSpPr>
          <p:spPr>
            <a:xfrm>
              <a:off x="2290" y="2774"/>
              <a:ext cx="180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75" name="Line 33"/>
            <p:cNvSpPr/>
            <p:nvPr/>
          </p:nvSpPr>
          <p:spPr>
            <a:xfrm>
              <a:off x="2284" y="3708"/>
              <a:ext cx="290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4"/>
          <p:cNvGrpSpPr/>
          <p:nvPr/>
        </p:nvGrpSpPr>
        <p:grpSpPr>
          <a:xfrm>
            <a:off x="823913" y="3757613"/>
            <a:ext cx="2303462" cy="2687637"/>
            <a:chOff x="975" y="2399"/>
            <a:chExt cx="1451" cy="1693"/>
          </a:xfrm>
        </p:grpSpPr>
        <p:sp>
          <p:nvSpPr>
            <p:cNvPr id="33870" name="Line 35"/>
            <p:cNvSpPr/>
            <p:nvPr/>
          </p:nvSpPr>
          <p:spPr>
            <a:xfrm>
              <a:off x="1032" y="3714"/>
              <a:ext cx="1304" cy="0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71" name="Line 36"/>
            <p:cNvSpPr/>
            <p:nvPr/>
          </p:nvSpPr>
          <p:spPr>
            <a:xfrm>
              <a:off x="1032" y="2777"/>
              <a:ext cx="1304" cy="0"/>
            </a:xfrm>
            <a:prstGeom prst="line">
              <a:avLst/>
            </a:prstGeom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72" name="Rectangle 37"/>
            <p:cNvSpPr/>
            <p:nvPr/>
          </p:nvSpPr>
          <p:spPr>
            <a:xfrm>
              <a:off x="975" y="3730"/>
              <a:ext cx="1406" cy="36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3873" name="Rectangle 38"/>
            <p:cNvSpPr/>
            <p:nvPr/>
          </p:nvSpPr>
          <p:spPr>
            <a:xfrm>
              <a:off x="1020" y="2399"/>
              <a:ext cx="1406" cy="362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3814" name="Line 39"/>
          <p:cNvSpPr/>
          <p:nvPr/>
        </p:nvSpPr>
        <p:spPr>
          <a:xfrm>
            <a:off x="1687513" y="3810000"/>
            <a:ext cx="0" cy="252095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3815" name="Line 40"/>
          <p:cNvSpPr/>
          <p:nvPr/>
        </p:nvSpPr>
        <p:spPr>
          <a:xfrm>
            <a:off x="5503863" y="2370138"/>
            <a:ext cx="21605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3816" name="Line 41"/>
          <p:cNvSpPr/>
          <p:nvPr/>
        </p:nvSpPr>
        <p:spPr>
          <a:xfrm rot="9426888">
            <a:off x="1758950" y="32766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" name="Group 42"/>
          <p:cNvGrpSpPr/>
          <p:nvPr/>
        </p:nvGrpSpPr>
        <p:grpSpPr>
          <a:xfrm>
            <a:off x="1685925" y="1309688"/>
            <a:ext cx="360363" cy="2058987"/>
            <a:chOff x="1518" y="857"/>
            <a:chExt cx="227" cy="1297"/>
          </a:xfrm>
        </p:grpSpPr>
        <p:grpSp>
          <p:nvGrpSpPr>
            <p:cNvPr id="33860" name="Group 43"/>
            <p:cNvGrpSpPr/>
            <p:nvPr/>
          </p:nvGrpSpPr>
          <p:grpSpPr>
            <a:xfrm>
              <a:off x="1519" y="857"/>
              <a:ext cx="226" cy="680"/>
              <a:chOff x="1519" y="857"/>
              <a:chExt cx="226" cy="680"/>
            </a:xfrm>
          </p:grpSpPr>
          <p:sp>
            <p:nvSpPr>
              <p:cNvPr id="33866" name="Line 44"/>
              <p:cNvSpPr/>
              <p:nvPr/>
            </p:nvSpPr>
            <p:spPr>
              <a:xfrm flipV="1">
                <a:off x="1519" y="857"/>
                <a:ext cx="136" cy="6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7" name="Arc 45"/>
              <p:cNvSpPr/>
              <p:nvPr/>
            </p:nvSpPr>
            <p:spPr>
              <a:xfrm rot="4751168">
                <a:off x="1631" y="862"/>
                <a:ext cx="91" cy="136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91" y="136"/>
                  </a:cxn>
                  <a:cxn ang="0">
                    <a:pos x="0" y="136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8" name="Line 46"/>
              <p:cNvSpPr/>
              <p:nvPr/>
            </p:nvSpPr>
            <p:spPr>
              <a:xfrm>
                <a:off x="1701" y="935"/>
                <a:ext cx="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69" name="Line 47"/>
              <p:cNvSpPr/>
              <p:nvPr/>
            </p:nvSpPr>
            <p:spPr>
              <a:xfrm flipV="1">
                <a:off x="1671" y="896"/>
                <a:ext cx="11" cy="1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33861" name="Group 48"/>
            <p:cNvGrpSpPr/>
            <p:nvPr/>
          </p:nvGrpSpPr>
          <p:grpSpPr>
            <a:xfrm>
              <a:off x="1518" y="1514"/>
              <a:ext cx="222" cy="640"/>
              <a:chOff x="1518" y="1514"/>
              <a:chExt cx="222" cy="640"/>
            </a:xfrm>
          </p:grpSpPr>
          <p:sp>
            <p:nvSpPr>
              <p:cNvPr id="33862" name="Line 49"/>
              <p:cNvSpPr/>
              <p:nvPr/>
            </p:nvSpPr>
            <p:spPr>
              <a:xfrm rot="9426888" flipV="1">
                <a:off x="1518" y="1514"/>
                <a:ext cx="136" cy="63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3863" name="Group 50"/>
              <p:cNvGrpSpPr/>
              <p:nvPr/>
            </p:nvGrpSpPr>
            <p:grpSpPr>
              <a:xfrm rot="6222417">
                <a:off x="1629" y="2043"/>
                <a:ext cx="136" cy="85"/>
                <a:chOff x="1519" y="2069"/>
                <a:chExt cx="136" cy="85"/>
              </a:xfrm>
            </p:grpSpPr>
            <p:sp>
              <p:nvSpPr>
                <p:cNvPr id="33864" name="Arc 51"/>
                <p:cNvSpPr/>
                <p:nvPr/>
              </p:nvSpPr>
              <p:spPr>
                <a:xfrm rot="-7421944">
                  <a:off x="1544" y="2043"/>
                  <a:ext cx="85" cy="136"/>
                </a:xfrm>
                <a:custGeom>
                  <a:avLst/>
                  <a:gdLst>
                    <a:gd name="txL" fmla="*/ 0 w 21600"/>
                    <a:gd name="txT" fmla="*/ 0 h 21600"/>
                    <a:gd name="txR" fmla="*/ 21600 w 21600"/>
                    <a:gd name="txB" fmla="*/ 21600 h 21600"/>
                  </a:gdLst>
                  <a:ahLst/>
                  <a:cxnLst>
                    <a:cxn ang="0">
                      <a:pos x="0" y="0"/>
                    </a:cxn>
                    <a:cxn ang="0">
                      <a:pos x="85" y="136"/>
                    </a:cxn>
                    <a:cxn ang="0">
                      <a:pos x="0" y="136"/>
                    </a:cxn>
                  </a:cxnLst>
                  <a:rect l="txL" t="txT" r="txR" b="tx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chemeClr val="tx1">
                      <a:alpha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865" name="Line 52"/>
                <p:cNvSpPr/>
                <p:nvPr/>
              </p:nvSpPr>
              <p:spPr>
                <a:xfrm rot="9426888" flipV="1">
                  <a:off x="1592" y="2109"/>
                  <a:ext cx="11" cy="1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384053" name="Line 53"/>
          <p:cNvSpPr/>
          <p:nvPr/>
        </p:nvSpPr>
        <p:spPr>
          <a:xfrm>
            <a:off x="1903413" y="1290638"/>
            <a:ext cx="0" cy="2087562"/>
          </a:xfrm>
          <a:prstGeom prst="line">
            <a:avLst/>
          </a:prstGeom>
          <a:ln w="28575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4054" name="AutoShape 54"/>
          <p:cNvSpPr/>
          <p:nvPr/>
        </p:nvSpPr>
        <p:spPr>
          <a:xfrm>
            <a:off x="2263775" y="641350"/>
            <a:ext cx="865188" cy="358775"/>
          </a:xfrm>
          <a:prstGeom prst="wedgeRectCallout">
            <a:avLst>
              <a:gd name="adj1" fmla="val -50551"/>
              <a:gd name="adj2" fmla="val 154866"/>
            </a:avLst>
          </a:prstGeom>
          <a:solidFill>
            <a:srgbClr val="CCFFFF"/>
          </a:solidFill>
          <a:ln w="1905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800" b="1" i="0" dirty="0">
                <a:latin typeface="Arial" panose="020B0604020202020204" pitchFamily="34" charset="0"/>
                <a:ea typeface="宋体" panose="02010600030101010101" pitchFamily="2" charset="-122"/>
              </a:rPr>
              <a:t>圆锥</a:t>
            </a:r>
          </a:p>
        </p:txBody>
      </p:sp>
      <p:sp>
        <p:nvSpPr>
          <p:cNvPr id="384055" name="AutoShape 55"/>
          <p:cNvSpPr/>
          <p:nvPr/>
        </p:nvSpPr>
        <p:spPr>
          <a:xfrm>
            <a:off x="534988" y="641350"/>
            <a:ext cx="865187" cy="358775"/>
          </a:xfrm>
          <a:prstGeom prst="wedgeRectCallout">
            <a:avLst>
              <a:gd name="adj1" fmla="val 57157"/>
              <a:gd name="adj2" fmla="val 126551"/>
            </a:avLst>
          </a:prstGeom>
          <a:solidFill>
            <a:srgbClr val="CCFFFF"/>
          </a:solidFill>
          <a:ln w="19050" cap="flat" cmpd="sng">
            <a:solidFill>
              <a:srgbClr val="8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1800" b="1" i="0" dirty="0">
                <a:latin typeface="Arial" panose="020B0604020202020204" pitchFamily="34" charset="0"/>
                <a:ea typeface="宋体" panose="02010600030101010101" pitchFamily="2" charset="-122"/>
              </a:rPr>
              <a:t>球</a:t>
            </a:r>
          </a:p>
        </p:txBody>
      </p:sp>
      <p:sp>
        <p:nvSpPr>
          <p:cNvPr id="384056" name="Line 56"/>
          <p:cNvSpPr/>
          <p:nvPr/>
        </p:nvSpPr>
        <p:spPr>
          <a:xfrm flipV="1">
            <a:off x="914400" y="2370138"/>
            <a:ext cx="0" cy="34559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" name="Group 57"/>
          <p:cNvGrpSpPr/>
          <p:nvPr/>
        </p:nvGrpSpPr>
        <p:grpSpPr>
          <a:xfrm>
            <a:off x="923925" y="1577975"/>
            <a:ext cx="1555750" cy="1536700"/>
            <a:chOff x="1038" y="1026"/>
            <a:chExt cx="980" cy="968"/>
          </a:xfrm>
        </p:grpSpPr>
        <p:sp>
          <p:nvSpPr>
            <p:cNvPr id="33858" name="Oval 58"/>
            <p:cNvSpPr/>
            <p:nvPr/>
          </p:nvSpPr>
          <p:spPr>
            <a:xfrm>
              <a:off x="1038" y="1041"/>
              <a:ext cx="953" cy="953"/>
            </a:xfrm>
            <a:prstGeom prst="ellipse">
              <a:avLst/>
            </a:prstGeom>
            <a:noFill/>
            <a:ln w="57150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3859" name="Rectangle 59"/>
            <p:cNvSpPr/>
            <p:nvPr/>
          </p:nvSpPr>
          <p:spPr>
            <a:xfrm>
              <a:off x="1665" y="1026"/>
              <a:ext cx="353" cy="953"/>
            </a:xfrm>
            <a:prstGeom prst="rect">
              <a:avLst/>
            </a:prstGeom>
            <a:solidFill>
              <a:schemeClr val="bg1"/>
            </a:solidFill>
            <a:ln w="57150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3823" name="Line 60"/>
          <p:cNvSpPr/>
          <p:nvPr/>
        </p:nvSpPr>
        <p:spPr>
          <a:xfrm>
            <a:off x="392113" y="2389188"/>
            <a:ext cx="43926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84067" name="Oval 67"/>
          <p:cNvSpPr/>
          <p:nvPr/>
        </p:nvSpPr>
        <p:spPr>
          <a:xfrm>
            <a:off x="2335213" y="5754688"/>
            <a:ext cx="146050" cy="142875"/>
          </a:xfrm>
          <a:prstGeom prst="ellipse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3" name="Group 68"/>
          <p:cNvGrpSpPr/>
          <p:nvPr/>
        </p:nvGrpSpPr>
        <p:grpSpPr>
          <a:xfrm>
            <a:off x="2341563" y="1087438"/>
            <a:ext cx="438150" cy="4732337"/>
            <a:chOff x="2051" y="676"/>
            <a:chExt cx="276" cy="2981"/>
          </a:xfrm>
        </p:grpSpPr>
        <p:sp>
          <p:nvSpPr>
            <p:cNvPr id="33856" name="Line 69"/>
            <p:cNvSpPr/>
            <p:nvPr/>
          </p:nvSpPr>
          <p:spPr>
            <a:xfrm flipV="1">
              <a:off x="2064" y="799"/>
              <a:ext cx="0" cy="2858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7" name="Text Box 70"/>
            <p:cNvSpPr txBox="1"/>
            <p:nvPr/>
          </p:nvSpPr>
          <p:spPr>
            <a:xfrm>
              <a:off x="2051" y="676"/>
              <a:ext cx="27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1800" b="1" i="0" dirty="0">
                  <a:solidFill>
                    <a:srgbClr val="FF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P</a:t>
              </a:r>
              <a:r>
                <a:rPr lang="en-US" altLang="zh-CN" sz="1800" b="1" i="0" baseline="-25000" dirty="0">
                  <a:solidFill>
                    <a:srgbClr val="FF66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384073" name="Freeform 73"/>
          <p:cNvSpPr/>
          <p:nvPr/>
        </p:nvSpPr>
        <p:spPr>
          <a:xfrm>
            <a:off x="1831975" y="1630363"/>
            <a:ext cx="1222375" cy="1460500"/>
          </a:xfrm>
          <a:custGeom>
            <a:avLst/>
            <a:gdLst>
              <a:gd name="txL" fmla="*/ 0 w 741"/>
              <a:gd name="txT" fmla="*/ 0 h 908"/>
              <a:gd name="txR" fmla="*/ 741 w 741"/>
              <a:gd name="txB" fmla="*/ 908 h 908"/>
            </a:gdLst>
            <a:ahLst/>
            <a:cxnLst>
              <a:cxn ang="0">
                <a:pos x="52" y="0"/>
              </a:cxn>
              <a:cxn ang="0">
                <a:pos x="234" y="91"/>
              </a:cxn>
              <a:cxn ang="0">
                <a:pos x="506" y="273"/>
              </a:cxn>
              <a:cxn ang="0">
                <a:pos x="733" y="454"/>
              </a:cxn>
              <a:cxn ang="0">
                <a:pos x="551" y="635"/>
              </a:cxn>
              <a:cxn ang="0">
                <a:pos x="234" y="817"/>
              </a:cxn>
              <a:cxn ang="0">
                <a:pos x="7" y="908"/>
              </a:cxn>
            </a:cxnLst>
            <a:rect l="txL" t="txT" r="txR" b="txB"/>
            <a:pathLst>
              <a:path w="741" h="908">
                <a:moveTo>
                  <a:pt x="52" y="0"/>
                </a:moveTo>
                <a:cubicBezTo>
                  <a:pt x="105" y="23"/>
                  <a:pt x="158" y="46"/>
                  <a:pt x="234" y="91"/>
                </a:cubicBezTo>
                <a:cubicBezTo>
                  <a:pt x="310" y="136"/>
                  <a:pt x="423" y="213"/>
                  <a:pt x="506" y="273"/>
                </a:cubicBezTo>
                <a:cubicBezTo>
                  <a:pt x="589" y="333"/>
                  <a:pt x="725" y="394"/>
                  <a:pt x="733" y="454"/>
                </a:cubicBezTo>
                <a:cubicBezTo>
                  <a:pt x="741" y="514"/>
                  <a:pt x="634" y="575"/>
                  <a:pt x="551" y="635"/>
                </a:cubicBezTo>
                <a:cubicBezTo>
                  <a:pt x="468" y="695"/>
                  <a:pt x="325" y="771"/>
                  <a:pt x="234" y="817"/>
                </a:cubicBezTo>
                <a:cubicBezTo>
                  <a:pt x="143" y="863"/>
                  <a:pt x="0" y="908"/>
                  <a:pt x="7" y="908"/>
                </a:cubicBezTo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27" name="Oval 74"/>
          <p:cNvSpPr/>
          <p:nvPr/>
        </p:nvSpPr>
        <p:spPr>
          <a:xfrm>
            <a:off x="1400175" y="2082800"/>
            <a:ext cx="576263" cy="576263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828" name="Line 75"/>
          <p:cNvSpPr/>
          <p:nvPr/>
        </p:nvSpPr>
        <p:spPr>
          <a:xfrm>
            <a:off x="5648325" y="2082800"/>
            <a:ext cx="1944688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14" name="Group 76"/>
          <p:cNvGrpSpPr/>
          <p:nvPr/>
        </p:nvGrpSpPr>
        <p:grpSpPr>
          <a:xfrm>
            <a:off x="5432425" y="1506538"/>
            <a:ext cx="2452688" cy="4354512"/>
            <a:chOff x="3878" y="981"/>
            <a:chExt cx="1545" cy="2743"/>
          </a:xfrm>
        </p:grpSpPr>
        <p:sp>
          <p:nvSpPr>
            <p:cNvPr id="33849" name="Line 77"/>
            <p:cNvSpPr/>
            <p:nvPr/>
          </p:nvSpPr>
          <p:spPr>
            <a:xfrm flipV="1">
              <a:off x="4111" y="1900"/>
              <a:ext cx="0" cy="86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0" name="Line 78"/>
            <p:cNvSpPr/>
            <p:nvPr/>
          </p:nvSpPr>
          <p:spPr>
            <a:xfrm flipV="1">
              <a:off x="5175" y="1846"/>
              <a:ext cx="0" cy="187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3851" name="Group 79"/>
            <p:cNvGrpSpPr/>
            <p:nvPr/>
          </p:nvGrpSpPr>
          <p:grpSpPr>
            <a:xfrm>
              <a:off x="3878" y="981"/>
              <a:ext cx="1545" cy="1043"/>
              <a:chOff x="3866" y="981"/>
              <a:chExt cx="1545" cy="1043"/>
            </a:xfrm>
          </p:grpSpPr>
          <p:sp>
            <p:nvSpPr>
              <p:cNvPr id="33852" name="Line 80"/>
              <p:cNvSpPr/>
              <p:nvPr/>
            </p:nvSpPr>
            <p:spPr>
              <a:xfrm flipV="1">
                <a:off x="4105" y="1117"/>
                <a:ext cx="0" cy="770"/>
              </a:xfrm>
              <a:prstGeom prst="line">
                <a:avLst/>
              </a:prstGeom>
              <a:ln w="5715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53" name="Line 81"/>
              <p:cNvSpPr/>
              <p:nvPr/>
            </p:nvSpPr>
            <p:spPr>
              <a:xfrm flipV="1">
                <a:off x="5171" y="1117"/>
                <a:ext cx="0" cy="771"/>
              </a:xfrm>
              <a:prstGeom prst="line">
                <a:avLst/>
              </a:prstGeom>
              <a:ln w="57150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3854" name="Rectangle 82"/>
              <p:cNvSpPr/>
              <p:nvPr/>
            </p:nvSpPr>
            <p:spPr>
              <a:xfrm>
                <a:off x="5184" y="981"/>
                <a:ext cx="227" cy="104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3855" name="Rectangle 83"/>
              <p:cNvSpPr/>
              <p:nvPr/>
            </p:nvSpPr>
            <p:spPr>
              <a:xfrm>
                <a:off x="3866" y="981"/>
                <a:ext cx="227" cy="1043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Group 84"/>
          <p:cNvGrpSpPr/>
          <p:nvPr/>
        </p:nvGrpSpPr>
        <p:grpSpPr>
          <a:xfrm>
            <a:off x="2398713" y="1435100"/>
            <a:ext cx="5175250" cy="1827213"/>
            <a:chOff x="1961" y="936"/>
            <a:chExt cx="3260" cy="1151"/>
          </a:xfrm>
        </p:grpSpPr>
        <p:sp>
          <p:nvSpPr>
            <p:cNvPr id="33846" name="Line 85"/>
            <p:cNvSpPr/>
            <p:nvPr/>
          </p:nvSpPr>
          <p:spPr>
            <a:xfrm>
              <a:off x="1961" y="941"/>
              <a:ext cx="2585" cy="0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7" name="Line 86"/>
            <p:cNvSpPr/>
            <p:nvPr/>
          </p:nvSpPr>
          <p:spPr>
            <a:xfrm>
              <a:off x="1979" y="2087"/>
              <a:ext cx="2585" cy="0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8" name="Oval 87"/>
            <p:cNvSpPr/>
            <p:nvPr/>
          </p:nvSpPr>
          <p:spPr>
            <a:xfrm>
              <a:off x="4071" y="936"/>
              <a:ext cx="1150" cy="1150"/>
            </a:xfrm>
            <a:prstGeom prst="ellipse">
              <a:avLst/>
            </a:prstGeom>
            <a:noFill/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" name="Group 88"/>
          <p:cNvGrpSpPr/>
          <p:nvPr/>
        </p:nvGrpSpPr>
        <p:grpSpPr>
          <a:xfrm>
            <a:off x="2311400" y="1827213"/>
            <a:ext cx="5164138" cy="1046162"/>
            <a:chOff x="1912" y="1207"/>
            <a:chExt cx="3253" cy="635"/>
          </a:xfrm>
        </p:grpSpPr>
        <p:sp>
          <p:nvSpPr>
            <p:cNvPr id="33842" name="Line 89"/>
            <p:cNvSpPr/>
            <p:nvPr/>
          </p:nvSpPr>
          <p:spPr>
            <a:xfrm flipH="1">
              <a:off x="1973" y="1806"/>
              <a:ext cx="3175" cy="0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3" name="Line 90"/>
            <p:cNvSpPr/>
            <p:nvPr/>
          </p:nvSpPr>
          <p:spPr>
            <a:xfrm flipH="1" flipV="1">
              <a:off x="1945" y="1237"/>
              <a:ext cx="3220" cy="24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4" name="Oval 91"/>
            <p:cNvSpPr/>
            <p:nvPr/>
          </p:nvSpPr>
          <p:spPr>
            <a:xfrm>
              <a:off x="1912" y="1207"/>
              <a:ext cx="92" cy="90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3845" name="Oval 92"/>
            <p:cNvSpPr/>
            <p:nvPr/>
          </p:nvSpPr>
          <p:spPr>
            <a:xfrm>
              <a:off x="1927" y="1752"/>
              <a:ext cx="92" cy="90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84071" name="Oval 71"/>
          <p:cNvSpPr/>
          <p:nvPr/>
        </p:nvSpPr>
        <p:spPr>
          <a:xfrm>
            <a:off x="7396163" y="2720975"/>
            <a:ext cx="146050" cy="142875"/>
          </a:xfrm>
          <a:prstGeom prst="ellipse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84072" name="Oval 72"/>
          <p:cNvSpPr/>
          <p:nvPr/>
        </p:nvSpPr>
        <p:spPr>
          <a:xfrm>
            <a:off x="7405688" y="1874838"/>
            <a:ext cx="146050" cy="142875"/>
          </a:xfrm>
          <a:prstGeom prst="ellipse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8" name="Group 64"/>
          <p:cNvGrpSpPr/>
          <p:nvPr/>
        </p:nvGrpSpPr>
        <p:grpSpPr>
          <a:xfrm>
            <a:off x="2921000" y="2298700"/>
            <a:ext cx="4610100" cy="3600450"/>
            <a:chOff x="2290" y="1480"/>
            <a:chExt cx="2904" cy="2268"/>
          </a:xfrm>
        </p:grpSpPr>
        <p:sp>
          <p:nvSpPr>
            <p:cNvPr id="33840" name="Oval 65"/>
            <p:cNvSpPr/>
            <p:nvPr/>
          </p:nvSpPr>
          <p:spPr>
            <a:xfrm>
              <a:off x="2290" y="3657"/>
              <a:ext cx="91" cy="91"/>
            </a:xfrm>
            <a:prstGeom prst="ellipse">
              <a:avLst/>
            </a:prstGeom>
            <a:solidFill>
              <a:srgbClr val="3399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3841" name="Oval 66"/>
            <p:cNvSpPr/>
            <p:nvPr/>
          </p:nvSpPr>
          <p:spPr>
            <a:xfrm>
              <a:off x="5103" y="1480"/>
              <a:ext cx="91" cy="91"/>
            </a:xfrm>
            <a:prstGeom prst="ellipse">
              <a:avLst/>
            </a:prstGeom>
            <a:solidFill>
              <a:srgbClr val="3399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" name="Group 61"/>
          <p:cNvGrpSpPr/>
          <p:nvPr/>
        </p:nvGrpSpPr>
        <p:grpSpPr>
          <a:xfrm>
            <a:off x="2940050" y="2298700"/>
            <a:ext cx="144463" cy="3527425"/>
            <a:chOff x="2290" y="1480"/>
            <a:chExt cx="91" cy="2222"/>
          </a:xfrm>
        </p:grpSpPr>
        <p:sp>
          <p:nvSpPr>
            <p:cNvPr id="33838" name="Line 62"/>
            <p:cNvSpPr/>
            <p:nvPr/>
          </p:nvSpPr>
          <p:spPr>
            <a:xfrm flipV="1">
              <a:off x="2336" y="1525"/>
              <a:ext cx="0" cy="217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39" name="Oval 63"/>
            <p:cNvSpPr/>
            <p:nvPr/>
          </p:nvSpPr>
          <p:spPr>
            <a:xfrm>
              <a:off x="2290" y="1480"/>
              <a:ext cx="91" cy="91"/>
            </a:xfrm>
            <a:prstGeom prst="ellipse">
              <a:avLst/>
            </a:prstGeom>
            <a:solidFill>
              <a:srgbClr val="3399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84093" name="Rectangle 93"/>
          <p:cNvSpPr>
            <a:spLocks noChangeArrowheads="1"/>
          </p:cNvSpPr>
          <p:nvPr/>
        </p:nvSpPr>
        <p:spPr bwMode="auto">
          <a:xfrm>
            <a:off x="0" y="-14287"/>
            <a:ext cx="5561330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6.3.2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平面与组合回转体相交</a:t>
            </a:r>
          </a:p>
        </p:txBody>
      </p:sp>
      <p:pic>
        <p:nvPicPr>
          <p:cNvPr id="384095" name="Picture 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963" y="3541713"/>
            <a:ext cx="4406900" cy="2954337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8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38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38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384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4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4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84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4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4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4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84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84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84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84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84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84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1000"/>
                                        <p:tgtEl>
                                          <p:spTgt spid="38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8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4054" grpId="0" animBg="1"/>
      <p:bldP spid="384055" grpId="0" animBg="1"/>
      <p:bldP spid="384067" grpId="0" animBg="1"/>
      <p:bldP spid="384071" grpId="0" animBg="1"/>
      <p:bldP spid="38407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5E9E7B-DDDD-42C0-BC46-B1CCD6F865E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29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414736" name="Picture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034" t="30164" r="16464" b="17300"/>
          <a:stretch>
            <a:fillRect/>
          </a:stretch>
        </p:blipFill>
        <p:spPr>
          <a:xfrm>
            <a:off x="5100638" y="409575"/>
            <a:ext cx="4043362" cy="30099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grpSp>
        <p:nvGrpSpPr>
          <p:cNvPr id="35846" name="Group 13"/>
          <p:cNvGrpSpPr/>
          <p:nvPr/>
        </p:nvGrpSpPr>
        <p:grpSpPr>
          <a:xfrm>
            <a:off x="930275" y="395288"/>
            <a:ext cx="5287963" cy="4010025"/>
            <a:chOff x="904" y="1040"/>
            <a:chExt cx="3000" cy="2086"/>
          </a:xfrm>
        </p:grpSpPr>
        <p:pic>
          <p:nvPicPr>
            <p:cNvPr id="35859" name="Picture 1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5964" t="34201" r="26563" b="22916"/>
            <a:stretch>
              <a:fillRect/>
            </a:stretch>
          </p:blipFill>
          <p:spPr>
            <a:xfrm>
              <a:off x="2368" y="1328"/>
              <a:ext cx="1536" cy="17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860" name="Picture 1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9192" t="40973" r="28906" b="27951"/>
            <a:stretch>
              <a:fillRect/>
            </a:stretch>
          </p:blipFill>
          <p:spPr>
            <a:xfrm>
              <a:off x="904" y="1040"/>
              <a:ext cx="1824" cy="133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14723" name="Text Box 3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127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6.4.1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一般性质</a:t>
            </a:r>
          </a:p>
        </p:txBody>
      </p:sp>
      <p:sp>
        <p:nvSpPr>
          <p:cNvPr id="414726" name="Rectangle 6"/>
          <p:cNvSpPr/>
          <p:nvPr/>
        </p:nvSpPr>
        <p:spPr>
          <a:xfrm>
            <a:off x="338138" y="5435600"/>
            <a:ext cx="8597900" cy="10668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 i="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i="0" dirty="0">
                <a:latin typeface="宋体" panose="02010600030101010101" pitchFamily="2" charset="-122"/>
                <a:ea typeface="宋体" panose="02010600030101010101" pitchFamily="2" charset="-122"/>
              </a:rPr>
              <a:t>即求曲面立体表面的截交线，以及平面立体的棱线与曲面立体表面的交点。</a:t>
            </a:r>
          </a:p>
        </p:txBody>
      </p:sp>
      <p:sp>
        <p:nvSpPr>
          <p:cNvPr id="414730" name="Text Box 10"/>
          <p:cNvSpPr txBox="1">
            <a:spLocks noChangeArrowheads="1"/>
          </p:cNvSpPr>
          <p:nvPr/>
        </p:nvSpPr>
        <p:spPr bwMode="auto">
          <a:xfrm>
            <a:off x="457200" y="4846638"/>
            <a:ext cx="827087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b="1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平面立体的棱边线和曲面立体的交点称为</a:t>
            </a:r>
            <a:r>
              <a:rPr kumimoji="1" lang="zh-CN" altLang="en-US" sz="2800" b="1" i="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贯穿点</a:t>
            </a:r>
            <a:r>
              <a:rPr kumimoji="1" lang="zh-CN" altLang="en-US" sz="2800" b="1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414738" name="Freeform 18"/>
          <p:cNvSpPr/>
          <p:nvPr/>
        </p:nvSpPr>
        <p:spPr>
          <a:xfrm>
            <a:off x="4138613" y="1993900"/>
            <a:ext cx="1062037" cy="781050"/>
          </a:xfrm>
          <a:custGeom>
            <a:avLst/>
            <a:gdLst>
              <a:gd name="txL" fmla="*/ 0 w 669"/>
              <a:gd name="txT" fmla="*/ 0 h 492"/>
              <a:gd name="txR" fmla="*/ 669 w 669"/>
              <a:gd name="txB" fmla="*/ 492 h 492"/>
            </a:gdLst>
            <a:ahLst/>
            <a:cxnLst>
              <a:cxn ang="0">
                <a:pos x="669" y="0"/>
              </a:cxn>
              <a:cxn ang="0">
                <a:pos x="621" y="88"/>
              </a:cxn>
              <a:cxn ang="0">
                <a:pos x="529" y="192"/>
              </a:cxn>
              <a:cxn ang="0">
                <a:pos x="389" y="312"/>
              </a:cxn>
              <a:cxn ang="0">
                <a:pos x="253" y="408"/>
              </a:cxn>
              <a:cxn ang="0">
                <a:pos x="109" y="480"/>
              </a:cxn>
              <a:cxn ang="0">
                <a:pos x="21" y="480"/>
              </a:cxn>
              <a:cxn ang="0">
                <a:pos x="1" y="416"/>
              </a:cxn>
              <a:cxn ang="0">
                <a:pos x="29" y="336"/>
              </a:cxn>
            </a:cxnLst>
            <a:rect l="txL" t="txT" r="txR" b="txB"/>
            <a:pathLst>
              <a:path w="669" h="492">
                <a:moveTo>
                  <a:pt x="669" y="0"/>
                </a:moveTo>
                <a:cubicBezTo>
                  <a:pt x="656" y="28"/>
                  <a:pt x="644" y="56"/>
                  <a:pt x="621" y="88"/>
                </a:cubicBezTo>
                <a:cubicBezTo>
                  <a:pt x="598" y="120"/>
                  <a:pt x="568" y="155"/>
                  <a:pt x="529" y="192"/>
                </a:cubicBezTo>
                <a:cubicBezTo>
                  <a:pt x="490" y="229"/>
                  <a:pt x="435" y="276"/>
                  <a:pt x="389" y="312"/>
                </a:cubicBezTo>
                <a:cubicBezTo>
                  <a:pt x="343" y="348"/>
                  <a:pt x="300" y="380"/>
                  <a:pt x="253" y="408"/>
                </a:cubicBezTo>
                <a:cubicBezTo>
                  <a:pt x="206" y="436"/>
                  <a:pt x="147" y="468"/>
                  <a:pt x="109" y="480"/>
                </a:cubicBezTo>
                <a:cubicBezTo>
                  <a:pt x="71" y="492"/>
                  <a:pt x="39" y="491"/>
                  <a:pt x="21" y="480"/>
                </a:cubicBezTo>
                <a:cubicBezTo>
                  <a:pt x="3" y="469"/>
                  <a:pt x="0" y="440"/>
                  <a:pt x="1" y="416"/>
                </a:cubicBezTo>
                <a:cubicBezTo>
                  <a:pt x="2" y="392"/>
                  <a:pt x="15" y="364"/>
                  <a:pt x="29" y="336"/>
                </a:cubicBezTo>
              </a:path>
            </a:pathLst>
          </a:custGeom>
          <a:noFill/>
          <a:ln w="57150" cap="flat" cmpd="sng">
            <a:solidFill>
              <a:schemeClr val="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4739" name="Line 19"/>
          <p:cNvSpPr/>
          <p:nvPr/>
        </p:nvSpPr>
        <p:spPr>
          <a:xfrm>
            <a:off x="5200650" y="2000250"/>
            <a:ext cx="520700" cy="144145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4740" name="Line 20"/>
          <p:cNvSpPr/>
          <p:nvPr/>
        </p:nvSpPr>
        <p:spPr>
          <a:xfrm>
            <a:off x="5041900" y="2260600"/>
            <a:ext cx="88900" cy="84455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4741" name="Line 21"/>
          <p:cNvSpPr/>
          <p:nvPr/>
        </p:nvSpPr>
        <p:spPr>
          <a:xfrm flipH="1" flipV="1">
            <a:off x="5124450" y="3098800"/>
            <a:ext cx="577850" cy="33655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4744" name="Arc 24"/>
          <p:cNvSpPr/>
          <p:nvPr/>
        </p:nvSpPr>
        <p:spPr>
          <a:xfrm>
            <a:off x="3841750" y="3100388"/>
            <a:ext cx="1851025" cy="450850"/>
          </a:xfrm>
          <a:custGeom>
            <a:avLst/>
            <a:gdLst>
              <a:gd name="txL" fmla="*/ 0 w 41156"/>
              <a:gd name="txT" fmla="*/ 0 h 43200"/>
              <a:gd name="txR" fmla="*/ 41156 w 41156"/>
              <a:gd name="txB" fmla="*/ 43200 h 43200"/>
            </a:gdLst>
            <a:ahLst/>
            <a:cxnLst>
              <a:cxn ang="0">
                <a:pos x="1851025" y="321137"/>
              </a:cxn>
              <a:cxn ang="0">
                <a:pos x="1281721" y="11804"/>
              </a:cxn>
              <a:cxn ang="0">
                <a:pos x="971478" y="225425"/>
              </a:cxn>
            </a:cxnLst>
            <a:rect l="txL" t="txT" r="txR" b="txB"/>
            <a:pathLst>
              <a:path w="41156" h="43200" fill="none">
                <a:moveTo>
                  <a:pt x="41156" y="30771"/>
                </a:moveTo>
                <a:cubicBezTo>
                  <a:pt x="37599" y="38355"/>
                  <a:pt x="29977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945" y="-1"/>
                  <a:pt x="26275" y="382"/>
                  <a:pt x="28497" y="1131"/>
                </a:cubicBezTo>
              </a:path>
              <a:path w="41156" h="43200" stroke="0">
                <a:moveTo>
                  <a:pt x="41156" y="30771"/>
                </a:moveTo>
                <a:cubicBezTo>
                  <a:pt x="37599" y="38355"/>
                  <a:pt x="29977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23945" y="-1"/>
                  <a:pt x="26275" y="382"/>
                  <a:pt x="28497" y="1131"/>
                </a:cubicBezTo>
                <a:lnTo>
                  <a:pt x="21600" y="21600"/>
                </a:lnTo>
                <a:close/>
              </a:path>
            </a:pathLst>
          </a:custGeom>
          <a:noFill/>
          <a:ln w="57150" cap="flat" cmpd="sng">
            <a:solidFill>
              <a:schemeClr val="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4745" name="Oval 25"/>
          <p:cNvSpPr/>
          <p:nvPr/>
        </p:nvSpPr>
        <p:spPr>
          <a:xfrm>
            <a:off x="5126038" y="1946275"/>
            <a:ext cx="144462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4746" name="Oval 26"/>
          <p:cNvSpPr/>
          <p:nvPr/>
        </p:nvSpPr>
        <p:spPr>
          <a:xfrm>
            <a:off x="5043488" y="3013075"/>
            <a:ext cx="144462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4747" name="Oval 27"/>
          <p:cNvSpPr/>
          <p:nvPr/>
        </p:nvSpPr>
        <p:spPr>
          <a:xfrm>
            <a:off x="5608638" y="3343275"/>
            <a:ext cx="144462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4722" name="Text Box 2"/>
          <p:cNvSpPr txBox="1">
            <a:spLocks noChangeArrowheads="1"/>
          </p:cNvSpPr>
          <p:nvPr/>
        </p:nvSpPr>
        <p:spPr bwMode="auto">
          <a:xfrm>
            <a:off x="509588" y="4343400"/>
            <a:ext cx="54959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b="1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两立体表面的交线称为</a:t>
            </a:r>
            <a:r>
              <a:rPr kumimoji="1" lang="zh-CN" altLang="en-US" sz="2800" b="1" i="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相贯线</a:t>
            </a:r>
            <a:r>
              <a:rPr kumimoji="1" lang="zh-CN" altLang="en-US" sz="2800" b="1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4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4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14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4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414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49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14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49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14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49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14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414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726" grpId="0"/>
      <p:bldP spid="414730" grpId="0"/>
      <p:bldP spid="414745" grpId="0" animBg="1"/>
      <p:bldP spid="414746" grpId="0" animBg="1"/>
      <p:bldP spid="414747" grpId="0" animBg="1"/>
      <p:bldP spid="414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6A9F18-4BAF-43D4-A359-6915EDA9424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46466" name="Rectangle 2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6.1.1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棱锥</a:t>
            </a:r>
          </a:p>
        </p:txBody>
      </p:sp>
      <p:grpSp>
        <p:nvGrpSpPr>
          <p:cNvPr id="6150" name="Group 3"/>
          <p:cNvGrpSpPr/>
          <p:nvPr/>
        </p:nvGrpSpPr>
        <p:grpSpPr>
          <a:xfrm>
            <a:off x="0" y="1277938"/>
            <a:ext cx="4090988" cy="3938587"/>
            <a:chOff x="252" y="988"/>
            <a:chExt cx="2577" cy="2481"/>
          </a:xfrm>
        </p:grpSpPr>
        <p:grpSp>
          <p:nvGrpSpPr>
            <p:cNvPr id="6244" name="Group 4"/>
            <p:cNvGrpSpPr/>
            <p:nvPr/>
          </p:nvGrpSpPr>
          <p:grpSpPr>
            <a:xfrm>
              <a:off x="252" y="988"/>
              <a:ext cx="2577" cy="2481"/>
              <a:chOff x="252" y="988"/>
              <a:chExt cx="2577" cy="2481"/>
            </a:xfrm>
          </p:grpSpPr>
          <p:sp>
            <p:nvSpPr>
              <p:cNvPr id="6246" name="Freeform 5"/>
              <p:cNvSpPr/>
              <p:nvPr/>
            </p:nvSpPr>
            <p:spPr>
              <a:xfrm>
                <a:off x="2738" y="2776"/>
                <a:ext cx="91" cy="107"/>
              </a:xfrm>
              <a:custGeom>
                <a:avLst/>
                <a:gdLst>
                  <a:gd name="txL" fmla="*/ 0 w 60"/>
                  <a:gd name="txT" fmla="*/ 0 h 67"/>
                  <a:gd name="txR" fmla="*/ 60 w 60"/>
                  <a:gd name="txB" fmla="*/ 67 h 67"/>
                </a:gdLst>
                <a:ahLst/>
                <a:cxnLst>
                  <a:cxn ang="0">
                    <a:pos x="27" y="31"/>
                  </a:cxn>
                  <a:cxn ang="0">
                    <a:pos x="39" y="12"/>
                  </a:cxn>
                  <a:cxn ang="0">
                    <a:pos x="42" y="6"/>
                  </a:cxn>
                  <a:cxn ang="0">
                    <a:pos x="45" y="3"/>
                  </a:cxn>
                  <a:cxn ang="0">
                    <a:pos x="45" y="3"/>
                  </a:cxn>
                  <a:cxn ang="0">
                    <a:pos x="42" y="3"/>
                  </a:cxn>
                  <a:cxn ang="0">
                    <a:pos x="42" y="0"/>
                  </a:cxn>
                  <a:cxn ang="0">
                    <a:pos x="36" y="0"/>
                  </a:cxn>
                  <a:cxn ang="0">
                    <a:pos x="39" y="0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4" y="3"/>
                  </a:cxn>
                  <a:cxn ang="0">
                    <a:pos x="51" y="3"/>
                  </a:cxn>
                  <a:cxn ang="0">
                    <a:pos x="51" y="3"/>
                  </a:cxn>
                  <a:cxn ang="0">
                    <a:pos x="48" y="6"/>
                  </a:cxn>
                  <a:cxn ang="0">
                    <a:pos x="45" y="12"/>
                  </a:cxn>
                  <a:cxn ang="0">
                    <a:pos x="27" y="37"/>
                  </a:cxn>
                  <a:cxn ang="0">
                    <a:pos x="24" y="52"/>
                  </a:cxn>
                  <a:cxn ang="0">
                    <a:pos x="21" y="58"/>
                  </a:cxn>
                  <a:cxn ang="0">
                    <a:pos x="21" y="61"/>
                  </a:cxn>
                  <a:cxn ang="0">
                    <a:pos x="21" y="61"/>
                  </a:cxn>
                  <a:cxn ang="0">
                    <a:pos x="21" y="64"/>
                  </a:cxn>
                  <a:cxn ang="0">
                    <a:pos x="24" y="64"/>
                  </a:cxn>
                  <a:cxn ang="0">
                    <a:pos x="24" y="64"/>
                  </a:cxn>
                  <a:cxn ang="0">
                    <a:pos x="27" y="64"/>
                  </a:cxn>
                  <a:cxn ang="0">
                    <a:pos x="30" y="64"/>
                  </a:cxn>
                  <a:cxn ang="0">
                    <a:pos x="30" y="67"/>
                  </a:cxn>
                  <a:cxn ang="0">
                    <a:pos x="0" y="67"/>
                  </a:cxn>
                  <a:cxn ang="0">
                    <a:pos x="3" y="64"/>
                  </a:cxn>
                  <a:cxn ang="0">
                    <a:pos x="6" y="64"/>
                  </a:cxn>
                  <a:cxn ang="0">
                    <a:pos x="6" y="64"/>
                  </a:cxn>
                  <a:cxn ang="0">
                    <a:pos x="9" y="64"/>
                  </a:cxn>
                  <a:cxn ang="0">
                    <a:pos x="9" y="61"/>
                  </a:cxn>
                  <a:cxn ang="0">
                    <a:pos x="12" y="58"/>
                  </a:cxn>
                  <a:cxn ang="0">
                    <a:pos x="15" y="55"/>
                  </a:cxn>
                  <a:cxn ang="0">
                    <a:pos x="21" y="34"/>
                  </a:cxn>
                  <a:cxn ang="0">
                    <a:pos x="12" y="9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4" y="0"/>
                  </a:cxn>
                  <a:cxn ang="0">
                    <a:pos x="24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6"/>
                  </a:cxn>
                  <a:cxn ang="0">
                    <a:pos x="21" y="9"/>
                  </a:cxn>
                  <a:cxn ang="0">
                    <a:pos x="21" y="12"/>
                  </a:cxn>
                  <a:cxn ang="0">
                    <a:pos x="27" y="31"/>
                  </a:cxn>
                </a:cxnLst>
                <a:rect l="txL" t="txT" r="txR" b="txB"/>
                <a:pathLst>
                  <a:path w="60" h="67">
                    <a:moveTo>
                      <a:pt x="27" y="31"/>
                    </a:moveTo>
                    <a:lnTo>
                      <a:pt x="39" y="12"/>
                    </a:lnTo>
                    <a:lnTo>
                      <a:pt x="42" y="6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4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48" y="6"/>
                    </a:lnTo>
                    <a:lnTo>
                      <a:pt x="45" y="12"/>
                    </a:lnTo>
                    <a:lnTo>
                      <a:pt x="27" y="37"/>
                    </a:lnTo>
                    <a:lnTo>
                      <a:pt x="24" y="52"/>
                    </a:lnTo>
                    <a:lnTo>
                      <a:pt x="21" y="58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7" y="64"/>
                    </a:lnTo>
                    <a:lnTo>
                      <a:pt x="30" y="64"/>
                    </a:lnTo>
                    <a:lnTo>
                      <a:pt x="30" y="67"/>
                    </a:lnTo>
                    <a:lnTo>
                      <a:pt x="0" y="67"/>
                    </a:lnTo>
                    <a:lnTo>
                      <a:pt x="3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9" y="64"/>
                    </a:lnTo>
                    <a:lnTo>
                      <a:pt x="9" y="61"/>
                    </a:lnTo>
                    <a:lnTo>
                      <a:pt x="12" y="58"/>
                    </a:lnTo>
                    <a:lnTo>
                      <a:pt x="15" y="55"/>
                    </a:lnTo>
                    <a:lnTo>
                      <a:pt x="21" y="34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1" y="12"/>
                    </a:lnTo>
                    <a:lnTo>
                      <a:pt x="27" y="31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" name="Freeform 6"/>
              <p:cNvSpPr/>
              <p:nvPr/>
            </p:nvSpPr>
            <p:spPr>
              <a:xfrm>
                <a:off x="1520" y="988"/>
                <a:ext cx="85" cy="96"/>
              </a:xfrm>
              <a:custGeom>
                <a:avLst/>
                <a:gdLst>
                  <a:gd name="txL" fmla="*/ 0 w 63"/>
                  <a:gd name="txT" fmla="*/ 0 h 67"/>
                  <a:gd name="txR" fmla="*/ 63 w 63"/>
                  <a:gd name="txB" fmla="*/ 67 h 67"/>
                </a:gdLst>
                <a:ahLst/>
                <a:cxnLst>
                  <a:cxn ang="0">
                    <a:pos x="18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12" y="64"/>
                  </a:cxn>
                  <a:cxn ang="0">
                    <a:pos x="21" y="64"/>
                  </a:cxn>
                  <a:cxn ang="0">
                    <a:pos x="33" y="64"/>
                  </a:cxn>
                  <a:cxn ang="0">
                    <a:pos x="39" y="61"/>
                  </a:cxn>
                  <a:cxn ang="0">
                    <a:pos x="42" y="61"/>
                  </a:cxn>
                  <a:cxn ang="0">
                    <a:pos x="48" y="58"/>
                  </a:cxn>
                  <a:cxn ang="0">
                    <a:pos x="51" y="55"/>
                  </a:cxn>
                  <a:cxn ang="0">
                    <a:pos x="54" y="49"/>
                  </a:cxn>
                  <a:cxn ang="0">
                    <a:pos x="54" y="49"/>
                  </a:cxn>
                  <a:cxn ang="0">
                    <a:pos x="48" y="67"/>
                  </a:cxn>
                  <a:cxn ang="0">
                    <a:pos x="0" y="67"/>
                  </a:cxn>
                  <a:cxn ang="0">
                    <a:pos x="0" y="64"/>
                  </a:cxn>
                  <a:cxn ang="0">
                    <a:pos x="51" y="3"/>
                  </a:cxn>
                  <a:cxn ang="0">
                    <a:pos x="36" y="3"/>
                  </a:cxn>
                  <a:cxn ang="0">
                    <a:pos x="30" y="3"/>
                  </a:cxn>
                  <a:cxn ang="0">
                    <a:pos x="24" y="3"/>
                  </a:cxn>
                  <a:cxn ang="0">
                    <a:pos x="21" y="6"/>
                  </a:cxn>
                  <a:cxn ang="0">
                    <a:pos x="18" y="6"/>
                  </a:cxn>
                  <a:cxn ang="0">
                    <a:pos x="15" y="9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8" y="0"/>
                  </a:cxn>
                </a:cxnLst>
                <a:rect l="txL" t="txT" r="txR" b="txB"/>
                <a:pathLst>
                  <a:path w="63" h="67">
                    <a:moveTo>
                      <a:pt x="18" y="0"/>
                    </a:moveTo>
                    <a:lnTo>
                      <a:pt x="63" y="0"/>
                    </a:lnTo>
                    <a:lnTo>
                      <a:pt x="63" y="0"/>
                    </a:lnTo>
                    <a:lnTo>
                      <a:pt x="12" y="64"/>
                    </a:lnTo>
                    <a:lnTo>
                      <a:pt x="21" y="64"/>
                    </a:lnTo>
                    <a:lnTo>
                      <a:pt x="33" y="64"/>
                    </a:lnTo>
                    <a:lnTo>
                      <a:pt x="39" y="61"/>
                    </a:lnTo>
                    <a:lnTo>
                      <a:pt x="42" y="61"/>
                    </a:lnTo>
                    <a:lnTo>
                      <a:pt x="48" y="58"/>
                    </a:lnTo>
                    <a:lnTo>
                      <a:pt x="51" y="55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48" y="67"/>
                    </a:lnTo>
                    <a:lnTo>
                      <a:pt x="0" y="67"/>
                    </a:lnTo>
                    <a:lnTo>
                      <a:pt x="0" y="64"/>
                    </a:lnTo>
                    <a:lnTo>
                      <a:pt x="51" y="3"/>
                    </a:lnTo>
                    <a:lnTo>
                      <a:pt x="36" y="3"/>
                    </a:lnTo>
                    <a:lnTo>
                      <a:pt x="30" y="3"/>
                    </a:lnTo>
                    <a:lnTo>
                      <a:pt x="24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5" y="9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" name="Freeform 7"/>
              <p:cNvSpPr/>
              <p:nvPr/>
            </p:nvSpPr>
            <p:spPr>
              <a:xfrm>
                <a:off x="252" y="2806"/>
                <a:ext cx="136" cy="94"/>
              </a:xfrm>
              <a:custGeom>
                <a:avLst/>
                <a:gdLst>
                  <a:gd name="txL" fmla="*/ 0 w 82"/>
                  <a:gd name="txT" fmla="*/ 0 h 66"/>
                  <a:gd name="txR" fmla="*/ 82 w 82"/>
                  <a:gd name="txB" fmla="*/ 66 h 66"/>
                </a:gdLst>
                <a:ahLst/>
                <a:cxnLst>
                  <a:cxn ang="0">
                    <a:pos x="82" y="0"/>
                  </a:cxn>
                  <a:cxn ang="0">
                    <a:pos x="76" y="3"/>
                  </a:cxn>
                  <a:cxn ang="0">
                    <a:pos x="70" y="9"/>
                  </a:cxn>
                  <a:cxn ang="0">
                    <a:pos x="45" y="30"/>
                  </a:cxn>
                  <a:cxn ang="0">
                    <a:pos x="51" y="51"/>
                  </a:cxn>
                  <a:cxn ang="0">
                    <a:pos x="54" y="60"/>
                  </a:cxn>
                  <a:cxn ang="0">
                    <a:pos x="57" y="63"/>
                  </a:cxn>
                  <a:cxn ang="0">
                    <a:pos x="60" y="63"/>
                  </a:cxn>
                  <a:cxn ang="0">
                    <a:pos x="63" y="66"/>
                  </a:cxn>
                  <a:cxn ang="0">
                    <a:pos x="36" y="63"/>
                  </a:cxn>
                  <a:cxn ang="0">
                    <a:pos x="42" y="63"/>
                  </a:cxn>
                  <a:cxn ang="0">
                    <a:pos x="45" y="60"/>
                  </a:cxn>
                  <a:cxn ang="0">
                    <a:pos x="42" y="54"/>
                  </a:cxn>
                  <a:cxn ang="0">
                    <a:pos x="24" y="54"/>
                  </a:cxn>
                  <a:cxn ang="0">
                    <a:pos x="18" y="60"/>
                  </a:cxn>
                  <a:cxn ang="0">
                    <a:pos x="18" y="60"/>
                  </a:cxn>
                  <a:cxn ang="0">
                    <a:pos x="18" y="63"/>
                  </a:cxn>
                  <a:cxn ang="0">
                    <a:pos x="21" y="63"/>
                  </a:cxn>
                  <a:cxn ang="0">
                    <a:pos x="0" y="66"/>
                  </a:cxn>
                  <a:cxn ang="0">
                    <a:pos x="3" y="63"/>
                  </a:cxn>
                  <a:cxn ang="0">
                    <a:pos x="12" y="60"/>
                  </a:cxn>
                  <a:cxn ang="0">
                    <a:pos x="36" y="33"/>
                  </a:cxn>
                  <a:cxn ang="0">
                    <a:pos x="30" y="9"/>
                  </a:cxn>
                  <a:cxn ang="0">
                    <a:pos x="24" y="3"/>
                  </a:cxn>
                  <a:cxn ang="0">
                    <a:pos x="21" y="0"/>
                  </a:cxn>
                  <a:cxn ang="0">
                    <a:pos x="45" y="3"/>
                  </a:cxn>
                  <a:cxn ang="0">
                    <a:pos x="39" y="3"/>
                  </a:cxn>
                  <a:cxn ang="0">
                    <a:pos x="39" y="3"/>
                  </a:cxn>
                  <a:cxn ang="0">
                    <a:pos x="39" y="6"/>
                  </a:cxn>
                  <a:cxn ang="0">
                    <a:pos x="39" y="12"/>
                  </a:cxn>
                  <a:cxn ang="0">
                    <a:pos x="54" y="18"/>
                  </a:cxn>
                  <a:cxn ang="0">
                    <a:pos x="63" y="6"/>
                  </a:cxn>
                  <a:cxn ang="0">
                    <a:pos x="63" y="3"/>
                  </a:cxn>
                  <a:cxn ang="0">
                    <a:pos x="63" y="3"/>
                  </a:cxn>
                  <a:cxn ang="0">
                    <a:pos x="57" y="3"/>
                  </a:cxn>
                </a:cxnLst>
                <a:rect l="txL" t="txT" r="txR" b="txB"/>
                <a:pathLst>
                  <a:path w="82" h="66">
                    <a:moveTo>
                      <a:pt x="57" y="0"/>
                    </a:moveTo>
                    <a:lnTo>
                      <a:pt x="82" y="0"/>
                    </a:lnTo>
                    <a:lnTo>
                      <a:pt x="82" y="3"/>
                    </a:lnTo>
                    <a:lnTo>
                      <a:pt x="76" y="3"/>
                    </a:lnTo>
                    <a:lnTo>
                      <a:pt x="73" y="3"/>
                    </a:lnTo>
                    <a:lnTo>
                      <a:pt x="70" y="9"/>
                    </a:lnTo>
                    <a:lnTo>
                      <a:pt x="63" y="12"/>
                    </a:lnTo>
                    <a:lnTo>
                      <a:pt x="45" y="30"/>
                    </a:lnTo>
                    <a:lnTo>
                      <a:pt x="51" y="48"/>
                    </a:lnTo>
                    <a:lnTo>
                      <a:pt x="51" y="51"/>
                    </a:lnTo>
                    <a:lnTo>
                      <a:pt x="51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57" y="63"/>
                    </a:lnTo>
                    <a:lnTo>
                      <a:pt x="57" y="63"/>
                    </a:lnTo>
                    <a:lnTo>
                      <a:pt x="60" y="63"/>
                    </a:lnTo>
                    <a:lnTo>
                      <a:pt x="63" y="63"/>
                    </a:lnTo>
                    <a:lnTo>
                      <a:pt x="63" y="66"/>
                    </a:lnTo>
                    <a:lnTo>
                      <a:pt x="36" y="66"/>
                    </a:lnTo>
                    <a:lnTo>
                      <a:pt x="36" y="63"/>
                    </a:lnTo>
                    <a:lnTo>
                      <a:pt x="39" y="63"/>
                    </a:lnTo>
                    <a:lnTo>
                      <a:pt x="42" y="63"/>
                    </a:lnTo>
                    <a:lnTo>
                      <a:pt x="45" y="60"/>
                    </a:lnTo>
                    <a:lnTo>
                      <a:pt x="45" y="60"/>
                    </a:lnTo>
                    <a:lnTo>
                      <a:pt x="45" y="57"/>
                    </a:lnTo>
                    <a:lnTo>
                      <a:pt x="42" y="54"/>
                    </a:lnTo>
                    <a:lnTo>
                      <a:pt x="39" y="36"/>
                    </a:lnTo>
                    <a:lnTo>
                      <a:pt x="24" y="54"/>
                    </a:lnTo>
                    <a:lnTo>
                      <a:pt x="18" y="57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1" y="66"/>
                    </a:lnTo>
                    <a:lnTo>
                      <a:pt x="0" y="66"/>
                    </a:lnTo>
                    <a:lnTo>
                      <a:pt x="0" y="63"/>
                    </a:lnTo>
                    <a:lnTo>
                      <a:pt x="3" y="63"/>
                    </a:lnTo>
                    <a:lnTo>
                      <a:pt x="6" y="63"/>
                    </a:lnTo>
                    <a:lnTo>
                      <a:pt x="12" y="60"/>
                    </a:lnTo>
                    <a:lnTo>
                      <a:pt x="18" y="54"/>
                    </a:lnTo>
                    <a:lnTo>
                      <a:pt x="36" y="33"/>
                    </a:lnTo>
                    <a:lnTo>
                      <a:pt x="33" y="15"/>
                    </a:lnTo>
                    <a:lnTo>
                      <a:pt x="30" y="9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45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39" y="12"/>
                    </a:lnTo>
                    <a:lnTo>
                      <a:pt x="45" y="27"/>
                    </a:lnTo>
                    <a:lnTo>
                      <a:pt x="54" y="18"/>
                    </a:lnTo>
                    <a:lnTo>
                      <a:pt x="60" y="12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249" name="Group 8"/>
              <p:cNvGrpSpPr/>
              <p:nvPr/>
            </p:nvGrpSpPr>
            <p:grpSpPr>
              <a:xfrm>
                <a:off x="412" y="2183"/>
                <a:ext cx="2300" cy="1286"/>
                <a:chOff x="2452" y="2358"/>
                <a:chExt cx="2166" cy="1230"/>
              </a:xfrm>
            </p:grpSpPr>
            <p:sp>
              <p:nvSpPr>
                <p:cNvPr id="6255" name="Freeform 9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CC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56" name="Freeform 10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FFCC">
                    <a:alpha val="100000"/>
                  </a:srgbClr>
                </a:solidFill>
                <a:ln w="9525" cap="flat" cmpd="sng">
                  <a:solidFill>
                    <a:srgbClr val="1F1A17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250" name="Freeform 11"/>
              <p:cNvSpPr/>
              <p:nvPr/>
            </p:nvSpPr>
            <p:spPr>
              <a:xfrm>
                <a:off x="1517" y="3299"/>
                <a:ext cx="148" cy="102"/>
              </a:xfrm>
              <a:custGeom>
                <a:avLst/>
                <a:gdLst>
                  <a:gd name="txL" fmla="*/ 0 w 109"/>
                  <a:gd name="txT" fmla="*/ 0 h 91"/>
                  <a:gd name="txR" fmla="*/ 109 w 109"/>
                  <a:gd name="txB" fmla="*/ 91 h 91"/>
                </a:gdLst>
                <a:ahLst/>
                <a:cxnLst>
                  <a:cxn ang="0">
                    <a:pos x="61" y="33"/>
                  </a:cxn>
                  <a:cxn ang="0">
                    <a:pos x="39" y="18"/>
                  </a:cxn>
                  <a:cxn ang="0">
                    <a:pos x="36" y="18"/>
                  </a:cxn>
                  <a:cxn ang="0">
                    <a:pos x="33" y="18"/>
                  </a:cxn>
                  <a:cxn ang="0">
                    <a:pos x="30" y="18"/>
                  </a:cxn>
                  <a:cxn ang="0">
                    <a:pos x="24" y="18"/>
                  </a:cxn>
                  <a:cxn ang="0">
                    <a:pos x="45" y="3"/>
                  </a:cxn>
                  <a:cxn ang="0">
                    <a:pos x="42" y="6"/>
                  </a:cxn>
                  <a:cxn ang="0">
                    <a:pos x="42" y="9"/>
                  </a:cxn>
                  <a:cxn ang="0">
                    <a:pos x="52" y="15"/>
                  </a:cxn>
                  <a:cxn ang="0">
                    <a:pos x="94" y="45"/>
                  </a:cxn>
                  <a:cxn ang="0">
                    <a:pos x="100" y="48"/>
                  </a:cxn>
                  <a:cxn ang="0">
                    <a:pos x="103" y="45"/>
                  </a:cxn>
                  <a:cxn ang="0">
                    <a:pos x="109" y="45"/>
                  </a:cxn>
                  <a:cxn ang="0">
                    <a:pos x="88" y="64"/>
                  </a:cxn>
                  <a:cxn ang="0">
                    <a:pos x="91" y="58"/>
                  </a:cxn>
                  <a:cxn ang="0">
                    <a:pos x="91" y="54"/>
                  </a:cxn>
                  <a:cxn ang="0">
                    <a:pos x="85" y="48"/>
                  </a:cxn>
                  <a:cxn ang="0">
                    <a:pos x="42" y="58"/>
                  </a:cxn>
                  <a:cxn ang="0">
                    <a:pos x="67" y="73"/>
                  </a:cxn>
                  <a:cxn ang="0">
                    <a:pos x="73" y="76"/>
                  </a:cxn>
                  <a:cxn ang="0">
                    <a:pos x="76" y="76"/>
                  </a:cxn>
                  <a:cxn ang="0">
                    <a:pos x="82" y="73"/>
                  </a:cxn>
                  <a:cxn ang="0">
                    <a:pos x="64" y="91"/>
                  </a:cxn>
                  <a:cxn ang="0">
                    <a:pos x="67" y="85"/>
                  </a:cxn>
                  <a:cxn ang="0">
                    <a:pos x="64" y="82"/>
                  </a:cxn>
                  <a:cxn ang="0">
                    <a:pos x="58" y="76"/>
                  </a:cxn>
                  <a:cxn ang="0">
                    <a:pos x="15" y="45"/>
                  </a:cxn>
                  <a:cxn ang="0">
                    <a:pos x="9" y="45"/>
                  </a:cxn>
                  <a:cxn ang="0">
                    <a:pos x="6" y="45"/>
                  </a:cxn>
                  <a:cxn ang="0">
                    <a:pos x="3" y="45"/>
                  </a:cxn>
                  <a:cxn ang="0">
                    <a:pos x="0" y="48"/>
                  </a:cxn>
                  <a:cxn ang="0">
                    <a:pos x="18" y="30"/>
                  </a:cxn>
                  <a:cxn ang="0">
                    <a:pos x="15" y="33"/>
                  </a:cxn>
                  <a:cxn ang="0">
                    <a:pos x="18" y="36"/>
                  </a:cxn>
                  <a:cxn ang="0">
                    <a:pos x="24" y="42"/>
                  </a:cxn>
                </a:cxnLst>
                <a:rect l="txL" t="txT" r="txR" b="txB"/>
                <a:pathLst>
                  <a:path w="109" h="91">
                    <a:moveTo>
                      <a:pt x="39" y="54"/>
                    </a:moveTo>
                    <a:lnTo>
                      <a:pt x="61" y="33"/>
                    </a:lnTo>
                    <a:lnTo>
                      <a:pt x="45" y="21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7" y="21"/>
                    </a:lnTo>
                    <a:lnTo>
                      <a:pt x="24" y="18"/>
                    </a:lnTo>
                    <a:lnTo>
                      <a:pt x="42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6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5" y="12"/>
                    </a:lnTo>
                    <a:lnTo>
                      <a:pt x="52" y="15"/>
                    </a:lnTo>
                    <a:lnTo>
                      <a:pt x="88" y="42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100" y="48"/>
                    </a:lnTo>
                    <a:lnTo>
                      <a:pt x="100" y="48"/>
                    </a:lnTo>
                    <a:lnTo>
                      <a:pt x="103" y="45"/>
                    </a:lnTo>
                    <a:lnTo>
                      <a:pt x="106" y="45"/>
                    </a:lnTo>
                    <a:lnTo>
                      <a:pt x="109" y="45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91" y="61"/>
                    </a:lnTo>
                    <a:lnTo>
                      <a:pt x="91" y="58"/>
                    </a:lnTo>
                    <a:lnTo>
                      <a:pt x="91" y="58"/>
                    </a:lnTo>
                    <a:lnTo>
                      <a:pt x="91" y="54"/>
                    </a:lnTo>
                    <a:lnTo>
                      <a:pt x="88" y="51"/>
                    </a:lnTo>
                    <a:lnTo>
                      <a:pt x="85" y="48"/>
                    </a:lnTo>
                    <a:lnTo>
                      <a:pt x="64" y="36"/>
                    </a:lnTo>
                    <a:lnTo>
                      <a:pt x="42" y="58"/>
                    </a:lnTo>
                    <a:lnTo>
                      <a:pt x="64" y="70"/>
                    </a:lnTo>
                    <a:lnTo>
                      <a:pt x="67" y="73"/>
                    </a:lnTo>
                    <a:lnTo>
                      <a:pt x="70" y="76"/>
                    </a:lnTo>
                    <a:lnTo>
                      <a:pt x="73" y="76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79" y="73"/>
                    </a:lnTo>
                    <a:lnTo>
                      <a:pt x="82" y="7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88"/>
                    </a:lnTo>
                    <a:lnTo>
                      <a:pt x="67" y="85"/>
                    </a:lnTo>
                    <a:lnTo>
                      <a:pt x="67" y="85"/>
                    </a:lnTo>
                    <a:lnTo>
                      <a:pt x="64" y="82"/>
                    </a:lnTo>
                    <a:lnTo>
                      <a:pt x="64" y="79"/>
                    </a:lnTo>
                    <a:lnTo>
                      <a:pt x="58" y="76"/>
                    </a:lnTo>
                    <a:lnTo>
                      <a:pt x="18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3" y="45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5" y="33"/>
                    </a:lnTo>
                    <a:lnTo>
                      <a:pt x="15" y="36"/>
                    </a:lnTo>
                    <a:lnTo>
                      <a:pt x="18" y="36"/>
                    </a:lnTo>
                    <a:lnTo>
                      <a:pt x="18" y="39"/>
                    </a:lnTo>
                    <a:lnTo>
                      <a:pt x="24" y="42"/>
                    </a:lnTo>
                    <a:lnTo>
                      <a:pt x="39" y="54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1" name="Freeform 12"/>
              <p:cNvSpPr/>
              <p:nvPr/>
            </p:nvSpPr>
            <p:spPr>
              <a:xfrm>
                <a:off x="1562" y="1129"/>
                <a:ext cx="1151" cy="1688"/>
              </a:xfrm>
              <a:custGeom>
                <a:avLst/>
                <a:gdLst>
                  <a:gd name="txL" fmla="*/ 0 w 539"/>
                  <a:gd name="txT" fmla="*/ 0 h 847"/>
                  <a:gd name="txR" fmla="*/ 539 w 539"/>
                  <a:gd name="txB" fmla="*/ 847 h 847"/>
                </a:gdLst>
                <a:ahLst/>
                <a:cxnLst>
                  <a:cxn ang="0">
                    <a:pos x="539" y="314"/>
                  </a:cxn>
                  <a:cxn ang="0">
                    <a:pos x="0" y="0"/>
                  </a:cxn>
                  <a:cxn ang="0">
                    <a:pos x="0" y="535"/>
                  </a:cxn>
                  <a:cxn ang="0">
                    <a:pos x="539" y="847"/>
                  </a:cxn>
                  <a:cxn ang="0">
                    <a:pos x="539" y="314"/>
                  </a:cxn>
                </a:cxnLst>
                <a:rect l="txL" t="txT" r="txR" b="txB"/>
                <a:pathLst>
                  <a:path w="539" h="847">
                    <a:moveTo>
                      <a:pt x="539" y="314"/>
                    </a:moveTo>
                    <a:lnTo>
                      <a:pt x="0" y="0"/>
                    </a:lnTo>
                    <a:lnTo>
                      <a:pt x="0" y="535"/>
                    </a:lnTo>
                    <a:lnTo>
                      <a:pt x="539" y="847"/>
                    </a:lnTo>
                    <a:lnTo>
                      <a:pt x="539" y="314"/>
                    </a:lnTo>
                    <a:close/>
                  </a:path>
                </a:pathLst>
              </a:custGeom>
              <a:solidFill>
                <a:srgbClr val="FFFFCC">
                  <a:alpha val="100000"/>
                </a:srgbClr>
              </a:solidFill>
              <a:ln w="9525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2" name="Freeform 13"/>
              <p:cNvSpPr/>
              <p:nvPr/>
            </p:nvSpPr>
            <p:spPr>
              <a:xfrm>
                <a:off x="412" y="1131"/>
                <a:ext cx="1159" cy="1698"/>
              </a:xfrm>
              <a:custGeom>
                <a:avLst/>
                <a:gdLst>
                  <a:gd name="txL" fmla="*/ 0 w 538"/>
                  <a:gd name="txT" fmla="*/ 0 h 847"/>
                  <a:gd name="txR" fmla="*/ 538 w 538"/>
                  <a:gd name="txB" fmla="*/ 847 h 847"/>
                </a:gdLst>
                <a:ahLst/>
                <a:cxnLst>
                  <a:cxn ang="0">
                    <a:pos x="0" y="314"/>
                  </a:cxn>
                  <a:cxn ang="0">
                    <a:pos x="538" y="0"/>
                  </a:cxn>
                  <a:cxn ang="0">
                    <a:pos x="538" y="535"/>
                  </a:cxn>
                  <a:cxn ang="0">
                    <a:pos x="0" y="847"/>
                  </a:cxn>
                  <a:cxn ang="0">
                    <a:pos x="0" y="314"/>
                  </a:cxn>
                </a:cxnLst>
                <a:rect l="txL" t="txT" r="txR" b="txB"/>
                <a:pathLst>
                  <a:path w="538" h="847">
                    <a:moveTo>
                      <a:pt x="0" y="314"/>
                    </a:moveTo>
                    <a:lnTo>
                      <a:pt x="538" y="0"/>
                    </a:lnTo>
                    <a:lnTo>
                      <a:pt x="538" y="535"/>
                    </a:lnTo>
                    <a:lnTo>
                      <a:pt x="0" y="847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rgbClr val="FFCC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3" name="Freeform 14"/>
              <p:cNvSpPr/>
              <p:nvPr/>
            </p:nvSpPr>
            <p:spPr>
              <a:xfrm>
                <a:off x="480" y="1761"/>
                <a:ext cx="100" cy="122"/>
              </a:xfrm>
              <a:custGeom>
                <a:avLst/>
                <a:gdLst>
                  <a:gd name="txL" fmla="*/ 0 w 55"/>
                  <a:gd name="txT" fmla="*/ 0 h 82"/>
                  <a:gd name="txR" fmla="*/ 55 w 55"/>
                  <a:gd name="txB" fmla="*/ 82 h 82"/>
                </a:gdLst>
                <a:ahLst/>
                <a:cxnLst>
                  <a:cxn ang="0">
                    <a:pos x="24" y="82"/>
                  </a:cxn>
                  <a:cxn ang="0">
                    <a:pos x="9" y="28"/>
                  </a:cxn>
                  <a:cxn ang="0">
                    <a:pos x="9" y="25"/>
                  </a:cxn>
                  <a:cxn ang="0">
                    <a:pos x="9" y="25"/>
                  </a:cxn>
                  <a:cxn ang="0">
                    <a:pos x="9" y="22"/>
                  </a:cxn>
                  <a:cxn ang="0">
                    <a:pos x="6" y="22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24" y="9"/>
                  </a:cxn>
                  <a:cxn ang="0">
                    <a:pos x="24" y="12"/>
                  </a:cxn>
                  <a:cxn ang="0">
                    <a:pos x="21" y="12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8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7" y="64"/>
                  </a:cxn>
                  <a:cxn ang="0">
                    <a:pos x="40" y="22"/>
                  </a:cxn>
                  <a:cxn ang="0">
                    <a:pos x="43" y="15"/>
                  </a:cxn>
                  <a:cxn ang="0">
                    <a:pos x="43" y="12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0" y="6"/>
                  </a:cxn>
                  <a:cxn ang="0">
                    <a:pos x="40" y="6"/>
                  </a:cxn>
                  <a:cxn ang="0">
                    <a:pos x="37" y="6"/>
                  </a:cxn>
                  <a:cxn ang="0">
                    <a:pos x="37" y="6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2" y="3"/>
                  </a:cxn>
                  <a:cxn ang="0">
                    <a:pos x="49" y="6"/>
                  </a:cxn>
                  <a:cxn ang="0">
                    <a:pos x="49" y="9"/>
                  </a:cxn>
                  <a:cxn ang="0">
                    <a:pos x="46" y="12"/>
                  </a:cxn>
                  <a:cxn ang="0">
                    <a:pos x="43" y="22"/>
                  </a:cxn>
                  <a:cxn ang="0">
                    <a:pos x="27" y="82"/>
                  </a:cxn>
                  <a:cxn ang="0">
                    <a:pos x="24" y="82"/>
                  </a:cxn>
                </a:cxnLst>
                <a:rect l="txL" t="txT" r="txR" b="txB"/>
                <a:pathLst>
                  <a:path w="55" h="82">
                    <a:moveTo>
                      <a:pt x="24" y="82"/>
                    </a:moveTo>
                    <a:lnTo>
                      <a:pt x="9" y="28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2"/>
                    </a:lnTo>
                    <a:lnTo>
                      <a:pt x="6" y="22"/>
                    </a:lnTo>
                    <a:lnTo>
                      <a:pt x="3" y="1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22"/>
                    </a:lnTo>
                    <a:lnTo>
                      <a:pt x="18" y="25"/>
                    </a:lnTo>
                    <a:lnTo>
                      <a:pt x="27" y="64"/>
                    </a:lnTo>
                    <a:lnTo>
                      <a:pt x="40" y="22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3"/>
                    </a:lnTo>
                    <a:lnTo>
                      <a:pt x="49" y="6"/>
                    </a:lnTo>
                    <a:lnTo>
                      <a:pt x="49" y="9"/>
                    </a:lnTo>
                    <a:lnTo>
                      <a:pt x="46" y="12"/>
                    </a:lnTo>
                    <a:lnTo>
                      <a:pt x="43" y="22"/>
                    </a:lnTo>
                    <a:lnTo>
                      <a:pt x="27" y="82"/>
                    </a:lnTo>
                    <a:lnTo>
                      <a:pt x="24" y="82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4" name="Freeform 15"/>
              <p:cNvSpPr/>
              <p:nvPr/>
            </p:nvSpPr>
            <p:spPr>
              <a:xfrm>
                <a:off x="2588" y="1729"/>
                <a:ext cx="94" cy="173"/>
              </a:xfrm>
              <a:custGeom>
                <a:avLst/>
                <a:gdLst>
                  <a:gd name="txL" fmla="*/ 0 w 82"/>
                  <a:gd name="txT" fmla="*/ 0 h 88"/>
                  <a:gd name="txR" fmla="*/ 82 w 82"/>
                  <a:gd name="txB" fmla="*/ 88 h 88"/>
                </a:gdLst>
                <a:ahLst/>
                <a:cxnLst>
                  <a:cxn ang="0">
                    <a:pos x="3" y="70"/>
                  </a:cxn>
                  <a:cxn ang="0">
                    <a:pos x="6" y="15"/>
                  </a:cxn>
                  <a:cxn ang="0">
                    <a:pos x="6" y="12"/>
                  </a:cxn>
                  <a:cxn ang="0">
                    <a:pos x="9" y="12"/>
                  </a:cxn>
                  <a:cxn ang="0">
                    <a:pos x="6" y="9"/>
                  </a:cxn>
                  <a:cxn ang="0">
                    <a:pos x="6" y="6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21" y="15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5" y="21"/>
                  </a:cxn>
                  <a:cxn ang="0">
                    <a:pos x="12" y="55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27"/>
                  </a:cxn>
                  <a:cxn ang="0">
                    <a:pos x="36" y="24"/>
                  </a:cxn>
                  <a:cxn ang="0">
                    <a:pos x="33" y="21"/>
                  </a:cxn>
                  <a:cxn ang="0">
                    <a:pos x="30" y="18"/>
                  </a:cxn>
                  <a:cxn ang="0">
                    <a:pos x="30" y="15"/>
                  </a:cxn>
                  <a:cxn ang="0">
                    <a:pos x="57" y="34"/>
                  </a:cxn>
                  <a:cxn ang="0">
                    <a:pos x="54" y="34"/>
                  </a:cxn>
                  <a:cxn ang="0">
                    <a:pos x="51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48" y="34"/>
                  </a:cxn>
                  <a:cxn ang="0">
                    <a:pos x="45" y="34"/>
                  </a:cxn>
                  <a:cxn ang="0">
                    <a:pos x="45" y="37"/>
                  </a:cxn>
                  <a:cxn ang="0">
                    <a:pos x="45" y="40"/>
                  </a:cxn>
                  <a:cxn ang="0">
                    <a:pos x="45" y="46"/>
                  </a:cxn>
                  <a:cxn ang="0">
                    <a:pos x="42" y="58"/>
                  </a:cxn>
                  <a:cxn ang="0">
                    <a:pos x="42" y="73"/>
                  </a:cxn>
                  <a:cxn ang="0">
                    <a:pos x="64" y="55"/>
                  </a:cxn>
                  <a:cxn ang="0">
                    <a:pos x="67" y="52"/>
                  </a:cxn>
                  <a:cxn ang="0">
                    <a:pos x="67" y="49"/>
                  </a:cxn>
                  <a:cxn ang="0">
                    <a:pos x="67" y="49"/>
                  </a:cxn>
                  <a:cxn ang="0">
                    <a:pos x="70" y="46"/>
                  </a:cxn>
                  <a:cxn ang="0">
                    <a:pos x="67" y="46"/>
                  </a:cxn>
                  <a:cxn ang="0">
                    <a:pos x="67" y="43"/>
                  </a:cxn>
                  <a:cxn ang="0">
                    <a:pos x="67" y="40"/>
                  </a:cxn>
                  <a:cxn ang="0">
                    <a:pos x="64" y="40"/>
                  </a:cxn>
                  <a:cxn ang="0">
                    <a:pos x="64" y="37"/>
                  </a:cxn>
                  <a:cxn ang="0">
                    <a:pos x="82" y="49"/>
                  </a:cxn>
                  <a:cxn ang="0">
                    <a:pos x="82" y="52"/>
                  </a:cxn>
                  <a:cxn ang="0">
                    <a:pos x="79" y="49"/>
                  </a:cxn>
                  <a:cxn ang="0">
                    <a:pos x="79" y="49"/>
                  </a:cxn>
                  <a:cxn ang="0">
                    <a:pos x="76" y="49"/>
                  </a:cxn>
                  <a:cxn ang="0">
                    <a:pos x="73" y="52"/>
                  </a:cxn>
                  <a:cxn ang="0">
                    <a:pos x="70" y="52"/>
                  </a:cxn>
                  <a:cxn ang="0">
                    <a:pos x="67" y="55"/>
                  </a:cxn>
                  <a:cxn ang="0">
                    <a:pos x="33" y="88"/>
                  </a:cxn>
                  <a:cxn ang="0">
                    <a:pos x="30" y="85"/>
                  </a:cxn>
                  <a:cxn ang="0">
                    <a:pos x="36" y="37"/>
                  </a:cxn>
                  <a:cxn ang="0">
                    <a:pos x="3" y="70"/>
                  </a:cxn>
                  <a:cxn ang="0">
                    <a:pos x="3" y="70"/>
                  </a:cxn>
                </a:cxnLst>
                <a:rect l="txL" t="txT" r="txR" b="txB"/>
                <a:pathLst>
                  <a:path w="82" h="88">
                    <a:moveTo>
                      <a:pt x="3" y="70"/>
                    </a:moveTo>
                    <a:lnTo>
                      <a:pt x="6" y="15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5" y="21"/>
                    </a:lnTo>
                    <a:lnTo>
                      <a:pt x="12" y="55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27"/>
                    </a:lnTo>
                    <a:lnTo>
                      <a:pt x="36" y="24"/>
                    </a:lnTo>
                    <a:lnTo>
                      <a:pt x="33" y="21"/>
                    </a:lnTo>
                    <a:lnTo>
                      <a:pt x="30" y="18"/>
                    </a:lnTo>
                    <a:lnTo>
                      <a:pt x="30" y="15"/>
                    </a:lnTo>
                    <a:lnTo>
                      <a:pt x="57" y="34"/>
                    </a:lnTo>
                    <a:lnTo>
                      <a:pt x="54" y="34"/>
                    </a:lnTo>
                    <a:lnTo>
                      <a:pt x="51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48" y="34"/>
                    </a:lnTo>
                    <a:lnTo>
                      <a:pt x="45" y="34"/>
                    </a:lnTo>
                    <a:lnTo>
                      <a:pt x="45" y="37"/>
                    </a:lnTo>
                    <a:lnTo>
                      <a:pt x="45" y="40"/>
                    </a:lnTo>
                    <a:lnTo>
                      <a:pt x="45" y="46"/>
                    </a:lnTo>
                    <a:lnTo>
                      <a:pt x="42" y="58"/>
                    </a:lnTo>
                    <a:lnTo>
                      <a:pt x="42" y="73"/>
                    </a:lnTo>
                    <a:lnTo>
                      <a:pt x="64" y="55"/>
                    </a:lnTo>
                    <a:lnTo>
                      <a:pt x="67" y="52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70" y="46"/>
                    </a:lnTo>
                    <a:lnTo>
                      <a:pt x="67" y="46"/>
                    </a:lnTo>
                    <a:lnTo>
                      <a:pt x="67" y="43"/>
                    </a:lnTo>
                    <a:lnTo>
                      <a:pt x="67" y="40"/>
                    </a:lnTo>
                    <a:lnTo>
                      <a:pt x="64" y="40"/>
                    </a:lnTo>
                    <a:lnTo>
                      <a:pt x="64" y="37"/>
                    </a:lnTo>
                    <a:lnTo>
                      <a:pt x="82" y="49"/>
                    </a:lnTo>
                    <a:lnTo>
                      <a:pt x="82" y="52"/>
                    </a:lnTo>
                    <a:lnTo>
                      <a:pt x="79" y="49"/>
                    </a:lnTo>
                    <a:lnTo>
                      <a:pt x="79" y="49"/>
                    </a:lnTo>
                    <a:lnTo>
                      <a:pt x="76" y="49"/>
                    </a:lnTo>
                    <a:lnTo>
                      <a:pt x="73" y="52"/>
                    </a:lnTo>
                    <a:lnTo>
                      <a:pt x="70" y="52"/>
                    </a:lnTo>
                    <a:lnTo>
                      <a:pt x="67" y="55"/>
                    </a:lnTo>
                    <a:lnTo>
                      <a:pt x="33" y="88"/>
                    </a:lnTo>
                    <a:lnTo>
                      <a:pt x="30" y="85"/>
                    </a:lnTo>
                    <a:lnTo>
                      <a:pt x="36" y="37"/>
                    </a:lnTo>
                    <a:lnTo>
                      <a:pt x="3" y="70"/>
                    </a:lnTo>
                    <a:lnTo>
                      <a:pt x="3" y="7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245" name="Freeform 16"/>
            <p:cNvSpPr/>
            <p:nvPr/>
          </p:nvSpPr>
          <p:spPr>
            <a:xfrm>
              <a:off x="412" y="1131"/>
              <a:ext cx="1159" cy="1698"/>
            </a:xfrm>
            <a:custGeom>
              <a:avLst/>
              <a:gdLst>
                <a:gd name="txL" fmla="*/ 0 w 538"/>
                <a:gd name="txT" fmla="*/ 0 h 847"/>
                <a:gd name="txR" fmla="*/ 538 w 538"/>
                <a:gd name="txB" fmla="*/ 847 h 847"/>
              </a:gdLst>
              <a:ahLst/>
              <a:cxnLst>
                <a:cxn ang="0">
                  <a:pos x="0" y="314"/>
                </a:cxn>
                <a:cxn ang="0">
                  <a:pos x="538" y="0"/>
                </a:cxn>
                <a:cxn ang="0">
                  <a:pos x="538" y="535"/>
                </a:cxn>
                <a:cxn ang="0">
                  <a:pos x="0" y="847"/>
                </a:cxn>
                <a:cxn ang="0">
                  <a:pos x="0" y="314"/>
                </a:cxn>
              </a:cxnLst>
              <a:rect l="txL" t="txT" r="txR" b="txB"/>
              <a:pathLst>
                <a:path w="538" h="847">
                  <a:moveTo>
                    <a:pt x="0" y="314"/>
                  </a:moveTo>
                  <a:lnTo>
                    <a:pt x="538" y="0"/>
                  </a:lnTo>
                  <a:lnTo>
                    <a:pt x="538" y="535"/>
                  </a:lnTo>
                  <a:lnTo>
                    <a:pt x="0" y="847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9525" cap="flat" cmpd="sng">
              <a:solidFill>
                <a:srgbClr val="1F1A17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6481" name="Text Box 17"/>
          <p:cNvSpPr txBox="1">
            <a:spLocks noChangeArrowheads="1"/>
          </p:cNvSpPr>
          <p:nvPr/>
        </p:nvSpPr>
        <p:spPr bwMode="auto">
          <a:xfrm>
            <a:off x="1824038" y="2828925"/>
            <a:ext cx="18415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endParaRPr kumimoji="1" lang="en-US" sz="28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Group 18"/>
          <p:cNvGrpSpPr/>
          <p:nvPr/>
        </p:nvGrpSpPr>
        <p:grpSpPr>
          <a:xfrm>
            <a:off x="747713" y="2127250"/>
            <a:ext cx="1039812" cy="1300163"/>
            <a:chOff x="777" y="1499"/>
            <a:chExt cx="631" cy="915"/>
          </a:xfrm>
        </p:grpSpPr>
        <p:sp>
          <p:nvSpPr>
            <p:cNvPr id="6240" name="Line 19"/>
            <p:cNvSpPr/>
            <p:nvPr/>
          </p:nvSpPr>
          <p:spPr>
            <a:xfrm>
              <a:off x="1170" y="1509"/>
              <a:ext cx="0" cy="68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1" name="Line 20"/>
            <p:cNvSpPr/>
            <p:nvPr/>
          </p:nvSpPr>
          <p:spPr>
            <a:xfrm flipH="1">
              <a:off x="795" y="2135"/>
              <a:ext cx="456" cy="27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2" name="Line 21"/>
            <p:cNvSpPr/>
            <p:nvPr/>
          </p:nvSpPr>
          <p:spPr>
            <a:xfrm flipH="1">
              <a:off x="777" y="1499"/>
              <a:ext cx="384" cy="91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3" name="Line 22"/>
            <p:cNvSpPr/>
            <p:nvPr/>
          </p:nvSpPr>
          <p:spPr>
            <a:xfrm>
              <a:off x="1152" y="1518"/>
              <a:ext cx="256" cy="34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3"/>
          <p:cNvGrpSpPr/>
          <p:nvPr/>
        </p:nvGrpSpPr>
        <p:grpSpPr>
          <a:xfrm>
            <a:off x="2452688" y="1906588"/>
            <a:ext cx="581025" cy="1430337"/>
            <a:chOff x="1797" y="1384"/>
            <a:chExt cx="366" cy="901"/>
          </a:xfrm>
        </p:grpSpPr>
        <p:sp>
          <p:nvSpPr>
            <p:cNvPr id="6237" name="Line 24"/>
            <p:cNvSpPr/>
            <p:nvPr/>
          </p:nvSpPr>
          <p:spPr>
            <a:xfrm>
              <a:off x="1858" y="2122"/>
              <a:ext cx="303" cy="16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8" name="Line 25"/>
            <p:cNvSpPr/>
            <p:nvPr/>
          </p:nvSpPr>
          <p:spPr>
            <a:xfrm>
              <a:off x="1806" y="1384"/>
              <a:ext cx="59" cy="7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9" name="Line 26"/>
            <p:cNvSpPr/>
            <p:nvPr/>
          </p:nvSpPr>
          <p:spPr>
            <a:xfrm>
              <a:off x="1797" y="1387"/>
              <a:ext cx="366" cy="8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154" name="Text Box 27"/>
          <p:cNvSpPr txBox="1"/>
          <p:nvPr/>
        </p:nvSpPr>
        <p:spPr>
          <a:xfrm>
            <a:off x="2103438" y="3757613"/>
            <a:ext cx="3524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155" name="Text Box 28"/>
          <p:cNvSpPr txBox="1"/>
          <p:nvPr/>
        </p:nvSpPr>
        <p:spPr>
          <a:xfrm>
            <a:off x="2063750" y="3179763"/>
            <a:ext cx="2952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6156" name="Text Box 29"/>
          <p:cNvSpPr txBox="1"/>
          <p:nvPr/>
        </p:nvSpPr>
        <p:spPr>
          <a:xfrm>
            <a:off x="1023938" y="3594100"/>
            <a:ext cx="3143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6157" name="Text Box 30"/>
          <p:cNvSpPr txBox="1"/>
          <p:nvPr/>
        </p:nvSpPr>
        <p:spPr>
          <a:xfrm>
            <a:off x="1701800" y="2179638"/>
            <a:ext cx="3524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</p:txBody>
      </p:sp>
      <p:pic>
        <p:nvPicPr>
          <p:cNvPr id="6158" name="Picture 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514" t="44743" r="33789" b="23393"/>
          <a:stretch>
            <a:fillRect/>
          </a:stretch>
        </p:blipFill>
        <p:spPr>
          <a:xfrm>
            <a:off x="1239838" y="2354263"/>
            <a:ext cx="1081087" cy="1617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9" name="Line 32"/>
          <p:cNvSpPr/>
          <p:nvPr/>
        </p:nvSpPr>
        <p:spPr>
          <a:xfrm flipV="1">
            <a:off x="1311275" y="3362325"/>
            <a:ext cx="760413" cy="361950"/>
          </a:xfrm>
          <a:prstGeom prst="line">
            <a:avLst/>
          </a:prstGeom>
          <a:ln w="1905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7" name="Group 33"/>
          <p:cNvGrpSpPr/>
          <p:nvPr/>
        </p:nvGrpSpPr>
        <p:grpSpPr>
          <a:xfrm>
            <a:off x="742950" y="2130425"/>
            <a:ext cx="993775" cy="2146300"/>
            <a:chOff x="720" y="1525"/>
            <a:chExt cx="626" cy="1352"/>
          </a:xfrm>
        </p:grpSpPr>
        <p:sp>
          <p:nvSpPr>
            <p:cNvPr id="6233" name="Line 34"/>
            <p:cNvSpPr/>
            <p:nvPr/>
          </p:nvSpPr>
          <p:spPr>
            <a:xfrm>
              <a:off x="720" y="2339"/>
              <a:ext cx="0" cy="3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4" name="Line 35"/>
            <p:cNvSpPr/>
            <p:nvPr/>
          </p:nvSpPr>
          <p:spPr>
            <a:xfrm>
              <a:off x="1102" y="1525"/>
              <a:ext cx="244" cy="16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5" name="Line 36"/>
            <p:cNvSpPr/>
            <p:nvPr/>
          </p:nvSpPr>
          <p:spPr>
            <a:xfrm>
              <a:off x="737" y="2347"/>
              <a:ext cx="319" cy="1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6" name="Line 37"/>
            <p:cNvSpPr/>
            <p:nvPr/>
          </p:nvSpPr>
          <p:spPr>
            <a:xfrm>
              <a:off x="724" y="2677"/>
              <a:ext cx="338" cy="2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38"/>
          <p:cNvGrpSpPr/>
          <p:nvPr/>
        </p:nvGrpSpPr>
        <p:grpSpPr>
          <a:xfrm>
            <a:off x="1368425" y="1704975"/>
            <a:ext cx="1662113" cy="2584450"/>
            <a:chOff x="1114" y="1257"/>
            <a:chExt cx="1047" cy="1628"/>
          </a:xfrm>
        </p:grpSpPr>
        <p:sp>
          <p:nvSpPr>
            <p:cNvPr id="6226" name="Line 39"/>
            <p:cNvSpPr/>
            <p:nvPr/>
          </p:nvSpPr>
          <p:spPr>
            <a:xfrm flipV="1">
              <a:off x="2152" y="2277"/>
              <a:ext cx="9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7" name="Line 40"/>
            <p:cNvSpPr/>
            <p:nvPr/>
          </p:nvSpPr>
          <p:spPr>
            <a:xfrm flipV="1">
              <a:off x="1625" y="2520"/>
              <a:ext cx="530" cy="36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8" name="Line 41"/>
            <p:cNvSpPr/>
            <p:nvPr/>
          </p:nvSpPr>
          <p:spPr>
            <a:xfrm flipV="1">
              <a:off x="1618" y="2281"/>
              <a:ext cx="542" cy="37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9" name="Line 42"/>
            <p:cNvSpPr/>
            <p:nvPr/>
          </p:nvSpPr>
          <p:spPr>
            <a:xfrm flipV="1">
              <a:off x="1114" y="1266"/>
              <a:ext cx="450" cy="26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0" name="Line 43"/>
            <p:cNvSpPr/>
            <p:nvPr/>
          </p:nvSpPr>
          <p:spPr>
            <a:xfrm>
              <a:off x="1578" y="1257"/>
              <a:ext cx="210" cy="1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1" name="Line 44"/>
            <p:cNvSpPr/>
            <p:nvPr/>
          </p:nvSpPr>
          <p:spPr>
            <a:xfrm flipV="1">
              <a:off x="1335" y="1393"/>
              <a:ext cx="453" cy="28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32" name="Line 45"/>
            <p:cNvSpPr/>
            <p:nvPr/>
          </p:nvSpPr>
          <p:spPr>
            <a:xfrm flipV="1">
              <a:off x="1590" y="2130"/>
              <a:ext cx="276" cy="1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46"/>
          <p:cNvGrpSpPr/>
          <p:nvPr/>
        </p:nvGrpSpPr>
        <p:grpSpPr>
          <a:xfrm>
            <a:off x="1298575" y="3773488"/>
            <a:ext cx="863600" cy="536575"/>
            <a:chOff x="1070" y="2560"/>
            <a:chExt cx="544" cy="338"/>
          </a:xfrm>
        </p:grpSpPr>
        <p:sp>
          <p:nvSpPr>
            <p:cNvPr id="6224" name="Line 47"/>
            <p:cNvSpPr/>
            <p:nvPr/>
          </p:nvSpPr>
          <p:spPr>
            <a:xfrm>
              <a:off x="1070" y="2560"/>
              <a:ext cx="0" cy="31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5" name="Line 48"/>
            <p:cNvSpPr/>
            <p:nvPr/>
          </p:nvSpPr>
          <p:spPr>
            <a:xfrm>
              <a:off x="1614" y="2670"/>
              <a:ext cx="0" cy="2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49"/>
          <p:cNvGrpSpPr/>
          <p:nvPr/>
        </p:nvGrpSpPr>
        <p:grpSpPr>
          <a:xfrm>
            <a:off x="1279525" y="3889375"/>
            <a:ext cx="901700" cy="419100"/>
            <a:chOff x="1058" y="2633"/>
            <a:chExt cx="568" cy="264"/>
          </a:xfrm>
        </p:grpSpPr>
        <p:sp>
          <p:nvSpPr>
            <p:cNvPr id="6218" name="Line 50"/>
            <p:cNvSpPr/>
            <p:nvPr/>
          </p:nvSpPr>
          <p:spPr>
            <a:xfrm>
              <a:off x="1058" y="2871"/>
              <a:ext cx="558" cy="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19" name="Line 51"/>
            <p:cNvSpPr/>
            <p:nvPr/>
          </p:nvSpPr>
          <p:spPr>
            <a:xfrm flipH="1" flipV="1">
              <a:off x="1564" y="2651"/>
              <a:ext cx="49" cy="2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0" name="Line 52"/>
            <p:cNvSpPr/>
            <p:nvPr/>
          </p:nvSpPr>
          <p:spPr>
            <a:xfrm flipV="1">
              <a:off x="1079" y="2633"/>
              <a:ext cx="420" cy="22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1" name="Line 53"/>
            <p:cNvSpPr/>
            <p:nvPr/>
          </p:nvSpPr>
          <p:spPr>
            <a:xfrm flipH="1">
              <a:off x="1098" y="2796"/>
              <a:ext cx="252" cy="6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2" name="Line 54"/>
            <p:cNvSpPr/>
            <p:nvPr/>
          </p:nvSpPr>
          <p:spPr>
            <a:xfrm>
              <a:off x="1338" y="2796"/>
              <a:ext cx="288" cy="9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23" name="Line 55"/>
            <p:cNvSpPr/>
            <p:nvPr/>
          </p:nvSpPr>
          <p:spPr>
            <a:xfrm flipV="1">
              <a:off x="1344" y="2640"/>
              <a:ext cx="180" cy="15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56"/>
          <p:cNvGrpSpPr/>
          <p:nvPr/>
        </p:nvGrpSpPr>
        <p:grpSpPr>
          <a:xfrm>
            <a:off x="4205288" y="3856038"/>
            <a:ext cx="2562225" cy="2111375"/>
            <a:chOff x="2649" y="2429"/>
            <a:chExt cx="1614" cy="1330"/>
          </a:xfrm>
        </p:grpSpPr>
        <p:sp>
          <p:nvSpPr>
            <p:cNvPr id="6207" name="Line 57"/>
            <p:cNvSpPr/>
            <p:nvPr/>
          </p:nvSpPr>
          <p:spPr>
            <a:xfrm>
              <a:off x="2842" y="2536"/>
              <a:ext cx="123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8" name="Line 58"/>
            <p:cNvSpPr/>
            <p:nvPr/>
          </p:nvSpPr>
          <p:spPr>
            <a:xfrm>
              <a:off x="3449" y="2863"/>
              <a:ext cx="0" cy="69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9" name="Line 59"/>
            <p:cNvSpPr/>
            <p:nvPr/>
          </p:nvSpPr>
          <p:spPr>
            <a:xfrm flipH="1" flipV="1">
              <a:off x="2842" y="2536"/>
              <a:ext cx="607" cy="10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10" name="Line 60"/>
            <p:cNvSpPr/>
            <p:nvPr/>
          </p:nvSpPr>
          <p:spPr>
            <a:xfrm flipH="1">
              <a:off x="3449" y="2536"/>
              <a:ext cx="628" cy="10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11" name="Line 61"/>
            <p:cNvSpPr/>
            <p:nvPr/>
          </p:nvSpPr>
          <p:spPr>
            <a:xfrm>
              <a:off x="2842" y="2536"/>
              <a:ext cx="607" cy="33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12" name="Line 62"/>
            <p:cNvSpPr/>
            <p:nvPr/>
          </p:nvSpPr>
          <p:spPr>
            <a:xfrm flipV="1">
              <a:off x="3449" y="2536"/>
              <a:ext cx="628" cy="33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6213" name="Group 63"/>
            <p:cNvGrpSpPr/>
            <p:nvPr/>
          </p:nvGrpSpPr>
          <p:grpSpPr>
            <a:xfrm>
              <a:off x="2649" y="2429"/>
              <a:ext cx="1614" cy="1330"/>
              <a:chOff x="2649" y="2429"/>
              <a:chExt cx="1614" cy="1330"/>
            </a:xfrm>
          </p:grpSpPr>
          <p:sp>
            <p:nvSpPr>
              <p:cNvPr id="6214" name="Text Box 64"/>
              <p:cNvSpPr txBox="1"/>
              <p:nvPr/>
            </p:nvSpPr>
            <p:spPr>
              <a:xfrm>
                <a:off x="3225" y="2800"/>
                <a:ext cx="17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s</a:t>
                </a:r>
              </a:p>
            </p:txBody>
          </p:sp>
          <p:sp>
            <p:nvSpPr>
              <p:cNvPr id="6215" name="Text Box 65"/>
              <p:cNvSpPr txBox="1"/>
              <p:nvPr/>
            </p:nvSpPr>
            <p:spPr>
              <a:xfrm>
                <a:off x="2649" y="2429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6216" name="Text Box 66"/>
              <p:cNvSpPr txBox="1"/>
              <p:nvPr/>
            </p:nvSpPr>
            <p:spPr>
              <a:xfrm>
                <a:off x="3229" y="3509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6217" name="Text Box 67"/>
              <p:cNvSpPr txBox="1"/>
              <p:nvPr/>
            </p:nvSpPr>
            <p:spPr>
              <a:xfrm>
                <a:off x="4076" y="2435"/>
                <a:ext cx="18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</p:grpSp>
      </p:grpSp>
      <p:grpSp>
        <p:nvGrpSpPr>
          <p:cNvPr id="13" name="Group 68"/>
          <p:cNvGrpSpPr/>
          <p:nvPr/>
        </p:nvGrpSpPr>
        <p:grpSpPr>
          <a:xfrm>
            <a:off x="4530725" y="1135063"/>
            <a:ext cx="1939925" cy="3413125"/>
            <a:chOff x="2854" y="706"/>
            <a:chExt cx="1222" cy="2150"/>
          </a:xfrm>
        </p:grpSpPr>
        <p:sp>
          <p:nvSpPr>
            <p:cNvPr id="6204" name="Line 69"/>
            <p:cNvSpPr/>
            <p:nvPr/>
          </p:nvSpPr>
          <p:spPr>
            <a:xfrm>
              <a:off x="2854" y="2056"/>
              <a:ext cx="0" cy="473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5" name="Line 70"/>
            <p:cNvSpPr/>
            <p:nvPr/>
          </p:nvSpPr>
          <p:spPr>
            <a:xfrm flipV="1">
              <a:off x="4076" y="2062"/>
              <a:ext cx="0" cy="47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6" name="Line 71"/>
            <p:cNvSpPr/>
            <p:nvPr/>
          </p:nvSpPr>
          <p:spPr>
            <a:xfrm flipV="1">
              <a:off x="3441" y="706"/>
              <a:ext cx="0" cy="215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" name="Group 72"/>
          <p:cNvGrpSpPr/>
          <p:nvPr/>
        </p:nvGrpSpPr>
        <p:grpSpPr>
          <a:xfrm>
            <a:off x="6897688" y="903288"/>
            <a:ext cx="2119312" cy="2809875"/>
            <a:chOff x="4345" y="569"/>
            <a:chExt cx="1335" cy="1770"/>
          </a:xfrm>
        </p:grpSpPr>
        <p:sp>
          <p:nvSpPr>
            <p:cNvPr id="6198" name="Line 73"/>
            <p:cNvSpPr/>
            <p:nvPr/>
          </p:nvSpPr>
          <p:spPr>
            <a:xfrm flipV="1">
              <a:off x="4549" y="707"/>
              <a:ext cx="344" cy="136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9" name="Line 74"/>
            <p:cNvSpPr/>
            <p:nvPr/>
          </p:nvSpPr>
          <p:spPr>
            <a:xfrm>
              <a:off x="4889" y="704"/>
              <a:ext cx="675" cy="13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0" name="Line 75"/>
            <p:cNvSpPr/>
            <p:nvPr/>
          </p:nvSpPr>
          <p:spPr>
            <a:xfrm flipH="1">
              <a:off x="4549" y="2069"/>
              <a:ext cx="101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1" name="Text Box 76"/>
            <p:cNvSpPr txBox="1"/>
            <p:nvPr/>
          </p:nvSpPr>
          <p:spPr>
            <a:xfrm>
              <a:off x="5395" y="2074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b"</a:t>
              </a:r>
            </a:p>
          </p:txBody>
        </p:sp>
        <p:sp>
          <p:nvSpPr>
            <p:cNvPr id="6202" name="Text Box 77"/>
            <p:cNvSpPr txBox="1"/>
            <p:nvPr/>
          </p:nvSpPr>
          <p:spPr>
            <a:xfrm>
              <a:off x="4345" y="2089"/>
              <a:ext cx="55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a"(c")</a:t>
              </a:r>
            </a:p>
          </p:txBody>
        </p:sp>
        <p:sp>
          <p:nvSpPr>
            <p:cNvPr id="6203" name="Text Box 78"/>
            <p:cNvSpPr txBox="1"/>
            <p:nvPr/>
          </p:nvSpPr>
          <p:spPr>
            <a:xfrm>
              <a:off x="4935" y="569"/>
              <a:ext cx="26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s"</a:t>
              </a:r>
            </a:p>
          </p:txBody>
        </p:sp>
      </p:grpSp>
      <p:grpSp>
        <p:nvGrpSpPr>
          <p:cNvPr id="15" name="Group 79"/>
          <p:cNvGrpSpPr/>
          <p:nvPr/>
        </p:nvGrpSpPr>
        <p:grpSpPr>
          <a:xfrm>
            <a:off x="5480050" y="1138238"/>
            <a:ext cx="2306638" cy="2136775"/>
            <a:chOff x="3452" y="717"/>
            <a:chExt cx="1453" cy="1346"/>
          </a:xfrm>
        </p:grpSpPr>
        <p:sp>
          <p:nvSpPr>
            <p:cNvPr id="6196" name="Line 80"/>
            <p:cNvSpPr/>
            <p:nvPr/>
          </p:nvSpPr>
          <p:spPr>
            <a:xfrm>
              <a:off x="3452" y="717"/>
              <a:ext cx="145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7" name="Line 81"/>
            <p:cNvSpPr/>
            <p:nvPr/>
          </p:nvSpPr>
          <p:spPr>
            <a:xfrm>
              <a:off x="4052" y="2063"/>
              <a:ext cx="49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" name="Group 82"/>
          <p:cNvGrpSpPr/>
          <p:nvPr/>
        </p:nvGrpSpPr>
        <p:grpSpPr>
          <a:xfrm>
            <a:off x="4198938" y="755650"/>
            <a:ext cx="4945062" cy="5195888"/>
            <a:chOff x="2645" y="476"/>
            <a:chExt cx="3115" cy="3273"/>
          </a:xfrm>
        </p:grpSpPr>
        <p:sp>
          <p:nvSpPr>
            <p:cNvPr id="6193" name="Line 83"/>
            <p:cNvSpPr/>
            <p:nvPr/>
          </p:nvSpPr>
          <p:spPr>
            <a:xfrm>
              <a:off x="4383" y="2356"/>
              <a:ext cx="1233" cy="124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4" name="Line 84"/>
            <p:cNvSpPr/>
            <p:nvPr/>
          </p:nvSpPr>
          <p:spPr>
            <a:xfrm flipV="1">
              <a:off x="4373" y="476"/>
              <a:ext cx="0" cy="32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5" name="Line 85"/>
            <p:cNvSpPr/>
            <p:nvPr/>
          </p:nvSpPr>
          <p:spPr>
            <a:xfrm>
              <a:off x="2645" y="2346"/>
              <a:ext cx="311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86"/>
          <p:cNvGrpSpPr/>
          <p:nvPr/>
        </p:nvGrpSpPr>
        <p:grpSpPr>
          <a:xfrm>
            <a:off x="5430838" y="1136650"/>
            <a:ext cx="3394075" cy="4481513"/>
            <a:chOff x="3421" y="716"/>
            <a:chExt cx="2138" cy="2823"/>
          </a:xfrm>
        </p:grpSpPr>
        <p:sp>
          <p:nvSpPr>
            <p:cNvPr id="6187" name="Line 87"/>
            <p:cNvSpPr/>
            <p:nvPr/>
          </p:nvSpPr>
          <p:spPr>
            <a:xfrm>
              <a:off x="4893" y="716"/>
              <a:ext cx="0" cy="2143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8" name="Line 88"/>
            <p:cNvSpPr/>
            <p:nvPr/>
          </p:nvSpPr>
          <p:spPr>
            <a:xfrm>
              <a:off x="3421" y="2862"/>
              <a:ext cx="14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9" name="Line 89"/>
            <p:cNvSpPr/>
            <p:nvPr/>
          </p:nvSpPr>
          <p:spPr>
            <a:xfrm>
              <a:off x="3447" y="3539"/>
              <a:ext cx="209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0" name="Line 90"/>
            <p:cNvSpPr/>
            <p:nvPr/>
          </p:nvSpPr>
          <p:spPr>
            <a:xfrm flipV="1">
              <a:off x="5559" y="2084"/>
              <a:ext cx="0" cy="145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1" name="Line 91"/>
            <p:cNvSpPr/>
            <p:nvPr/>
          </p:nvSpPr>
          <p:spPr>
            <a:xfrm>
              <a:off x="4069" y="2533"/>
              <a:ext cx="50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92" name="Line 92"/>
            <p:cNvSpPr/>
            <p:nvPr/>
          </p:nvSpPr>
          <p:spPr>
            <a:xfrm>
              <a:off x="4562" y="2039"/>
              <a:ext cx="0" cy="48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" name="Group 93"/>
          <p:cNvGrpSpPr/>
          <p:nvPr/>
        </p:nvGrpSpPr>
        <p:grpSpPr>
          <a:xfrm>
            <a:off x="4165600" y="928688"/>
            <a:ext cx="2635250" cy="2689225"/>
            <a:chOff x="2624" y="585"/>
            <a:chExt cx="1660" cy="1694"/>
          </a:xfrm>
        </p:grpSpPr>
        <p:sp>
          <p:nvSpPr>
            <p:cNvPr id="6179" name="Line 94"/>
            <p:cNvSpPr/>
            <p:nvPr/>
          </p:nvSpPr>
          <p:spPr>
            <a:xfrm>
              <a:off x="2848" y="2068"/>
              <a:ext cx="12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0" name="Line 95"/>
            <p:cNvSpPr/>
            <p:nvPr/>
          </p:nvSpPr>
          <p:spPr>
            <a:xfrm flipH="1" flipV="1">
              <a:off x="3435" y="702"/>
              <a:ext cx="641" cy="13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1" name="Line 96"/>
            <p:cNvSpPr/>
            <p:nvPr/>
          </p:nvSpPr>
          <p:spPr>
            <a:xfrm flipH="1">
              <a:off x="2848" y="715"/>
              <a:ext cx="588" cy="135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82" name="Text Box 97"/>
            <p:cNvSpPr txBox="1"/>
            <p:nvPr/>
          </p:nvSpPr>
          <p:spPr>
            <a:xfrm>
              <a:off x="2624" y="1918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a'</a:t>
              </a:r>
            </a:p>
          </p:txBody>
        </p:sp>
        <p:sp>
          <p:nvSpPr>
            <p:cNvPr id="6183" name="Text Box 98"/>
            <p:cNvSpPr txBox="1"/>
            <p:nvPr/>
          </p:nvSpPr>
          <p:spPr>
            <a:xfrm>
              <a:off x="4053" y="1982"/>
              <a:ext cx="23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c'</a:t>
              </a:r>
            </a:p>
          </p:txBody>
        </p:sp>
        <p:sp>
          <p:nvSpPr>
            <p:cNvPr id="6184" name="Text Box 99"/>
            <p:cNvSpPr txBox="1"/>
            <p:nvPr/>
          </p:nvSpPr>
          <p:spPr>
            <a:xfrm>
              <a:off x="3443" y="2029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b'</a:t>
              </a:r>
            </a:p>
          </p:txBody>
        </p:sp>
        <p:sp>
          <p:nvSpPr>
            <p:cNvPr id="6185" name="Text Box 100"/>
            <p:cNvSpPr txBox="1"/>
            <p:nvPr/>
          </p:nvSpPr>
          <p:spPr>
            <a:xfrm>
              <a:off x="3166" y="585"/>
              <a:ext cx="22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s'</a:t>
              </a:r>
            </a:p>
          </p:txBody>
        </p:sp>
        <p:sp>
          <p:nvSpPr>
            <p:cNvPr id="6186" name="Line 101"/>
            <p:cNvSpPr/>
            <p:nvPr/>
          </p:nvSpPr>
          <p:spPr>
            <a:xfrm>
              <a:off x="3443" y="722"/>
              <a:ext cx="0" cy="134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9" name="Group 102"/>
          <p:cNvGrpSpPr/>
          <p:nvPr/>
        </p:nvGrpSpPr>
        <p:grpSpPr>
          <a:xfrm>
            <a:off x="4521200" y="1155700"/>
            <a:ext cx="4279900" cy="4483100"/>
            <a:chOff x="2848" y="728"/>
            <a:chExt cx="2696" cy="2824"/>
          </a:xfrm>
        </p:grpSpPr>
        <p:sp>
          <p:nvSpPr>
            <p:cNvPr id="6176" name="Freeform 103"/>
            <p:cNvSpPr/>
            <p:nvPr/>
          </p:nvSpPr>
          <p:spPr>
            <a:xfrm>
              <a:off x="2872" y="2568"/>
              <a:ext cx="568" cy="984"/>
            </a:xfrm>
            <a:custGeom>
              <a:avLst/>
              <a:gdLst>
                <a:gd name="txL" fmla="*/ 0 w 600"/>
                <a:gd name="txT" fmla="*/ 0 h 1000"/>
                <a:gd name="txR" fmla="*/ 600 w 600"/>
                <a:gd name="txB" fmla="*/ 1000 h 1000"/>
              </a:gdLst>
              <a:ahLst/>
              <a:cxnLst>
                <a:cxn ang="0">
                  <a:pos x="600" y="304"/>
                </a:cxn>
                <a:cxn ang="0">
                  <a:pos x="600" y="1000"/>
                </a:cxn>
                <a:cxn ang="0">
                  <a:pos x="0" y="0"/>
                </a:cxn>
                <a:cxn ang="0">
                  <a:pos x="600" y="304"/>
                </a:cxn>
              </a:cxnLst>
              <a:rect l="txL" t="txT" r="txR" b="txB"/>
              <a:pathLst>
                <a:path w="600" h="1000">
                  <a:moveTo>
                    <a:pt x="600" y="304"/>
                  </a:moveTo>
                  <a:lnTo>
                    <a:pt x="600" y="1000"/>
                  </a:lnTo>
                  <a:lnTo>
                    <a:pt x="0" y="0"/>
                  </a:lnTo>
                  <a:lnTo>
                    <a:pt x="600" y="304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7" name="AutoShape 104"/>
            <p:cNvSpPr/>
            <p:nvPr/>
          </p:nvSpPr>
          <p:spPr>
            <a:xfrm flipH="1">
              <a:off x="2848" y="728"/>
              <a:ext cx="592" cy="1336"/>
            </a:xfrm>
            <a:prstGeom prst="rtTriangl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6178" name="AutoShape 105"/>
            <p:cNvSpPr/>
            <p:nvPr/>
          </p:nvSpPr>
          <p:spPr>
            <a:xfrm>
              <a:off x="4552" y="736"/>
              <a:ext cx="992" cy="1328"/>
            </a:xfrm>
            <a:prstGeom prst="triangle">
              <a:avLst>
                <a:gd name="adj" fmla="val 3442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" name="Group 106"/>
          <p:cNvGrpSpPr/>
          <p:nvPr/>
        </p:nvGrpSpPr>
        <p:grpSpPr>
          <a:xfrm>
            <a:off x="4508500" y="1104900"/>
            <a:ext cx="3263900" cy="3429000"/>
            <a:chOff x="2840" y="696"/>
            <a:chExt cx="2056" cy="2160"/>
          </a:xfrm>
        </p:grpSpPr>
        <p:sp>
          <p:nvSpPr>
            <p:cNvPr id="6173" name="Freeform 107"/>
            <p:cNvSpPr/>
            <p:nvPr/>
          </p:nvSpPr>
          <p:spPr>
            <a:xfrm>
              <a:off x="2864" y="2528"/>
              <a:ext cx="1208" cy="328"/>
            </a:xfrm>
            <a:custGeom>
              <a:avLst/>
              <a:gdLst>
                <a:gd name="txL" fmla="*/ 0 w 1208"/>
                <a:gd name="txT" fmla="*/ 0 h 328"/>
                <a:gd name="txR" fmla="*/ 1208 w 1208"/>
                <a:gd name="txB" fmla="*/ 328 h 328"/>
              </a:gdLst>
              <a:ahLst/>
              <a:cxnLst>
                <a:cxn ang="0">
                  <a:pos x="0" y="0"/>
                </a:cxn>
                <a:cxn ang="0">
                  <a:pos x="1208" y="0"/>
                </a:cxn>
                <a:cxn ang="0">
                  <a:pos x="592" y="328"/>
                </a:cxn>
                <a:cxn ang="0">
                  <a:pos x="0" y="0"/>
                </a:cxn>
              </a:cxnLst>
              <a:rect l="txL" t="txT" r="txR" b="txB"/>
              <a:pathLst>
                <a:path w="1208" h="328">
                  <a:moveTo>
                    <a:pt x="0" y="0"/>
                  </a:moveTo>
                  <a:lnTo>
                    <a:pt x="1208" y="0"/>
                  </a:lnTo>
                  <a:lnTo>
                    <a:pt x="592" y="3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4" name="Freeform 108"/>
            <p:cNvSpPr/>
            <p:nvPr/>
          </p:nvSpPr>
          <p:spPr>
            <a:xfrm>
              <a:off x="2840" y="704"/>
              <a:ext cx="1232" cy="1352"/>
            </a:xfrm>
            <a:custGeom>
              <a:avLst/>
              <a:gdLst>
                <a:gd name="txL" fmla="*/ 0 w 1232"/>
                <a:gd name="txT" fmla="*/ 0 h 1352"/>
                <a:gd name="txR" fmla="*/ 1232 w 1232"/>
                <a:gd name="txB" fmla="*/ 1352 h 1352"/>
              </a:gdLst>
              <a:ahLst/>
              <a:cxnLst>
                <a:cxn ang="0">
                  <a:pos x="600" y="0"/>
                </a:cxn>
                <a:cxn ang="0">
                  <a:pos x="1232" y="1352"/>
                </a:cxn>
                <a:cxn ang="0">
                  <a:pos x="0" y="1352"/>
                </a:cxn>
                <a:cxn ang="0">
                  <a:pos x="600" y="0"/>
                </a:cxn>
              </a:cxnLst>
              <a:rect l="txL" t="txT" r="txR" b="txB"/>
              <a:pathLst>
                <a:path w="1232" h="1352">
                  <a:moveTo>
                    <a:pt x="600" y="0"/>
                  </a:moveTo>
                  <a:lnTo>
                    <a:pt x="1232" y="1352"/>
                  </a:lnTo>
                  <a:lnTo>
                    <a:pt x="0" y="1352"/>
                  </a:lnTo>
                  <a:lnTo>
                    <a:pt x="600" y="0"/>
                  </a:lnTo>
                  <a:close/>
                </a:path>
              </a:pathLst>
            </a:custGeom>
            <a:solidFill>
              <a:srgbClr val="FFCC99">
                <a:alpha val="100000"/>
              </a:srgb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75" name="Line 109"/>
            <p:cNvSpPr/>
            <p:nvPr/>
          </p:nvSpPr>
          <p:spPr>
            <a:xfrm flipH="1">
              <a:off x="4544" y="696"/>
              <a:ext cx="352" cy="1368"/>
            </a:xfrm>
            <a:prstGeom prst="line">
              <a:avLst/>
            </a:prstGeom>
            <a:ln w="57150" cap="flat" cmpd="sng">
              <a:solidFill>
                <a:srgbClr val="FF99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35DC19E-1787-4379-ABDA-2415F5DAD0D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1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30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36869" name="Oval 2"/>
          <p:cNvSpPr/>
          <p:nvPr/>
        </p:nvSpPr>
        <p:spPr>
          <a:xfrm>
            <a:off x="1749425" y="4029075"/>
            <a:ext cx="2171700" cy="21717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6870" name="Freeform 3"/>
          <p:cNvSpPr/>
          <p:nvPr/>
        </p:nvSpPr>
        <p:spPr>
          <a:xfrm>
            <a:off x="1752600" y="3178175"/>
            <a:ext cx="2178050" cy="1588"/>
          </a:xfrm>
          <a:custGeom>
            <a:avLst/>
            <a:gdLst>
              <a:gd name="txL" fmla="*/ 0 w 8237"/>
              <a:gd name="txT" fmla="*/ 0 h 1588"/>
              <a:gd name="txR" fmla="*/ 8237 w 8237"/>
              <a:gd name="txB" fmla="*/ 1588 h 1588"/>
            </a:gdLst>
            <a:ahLst/>
            <a:cxnLst>
              <a:cxn ang="0">
                <a:pos x="0" y="0"/>
              </a:cxn>
              <a:cxn ang="0">
                <a:pos x="8236" y="0"/>
              </a:cxn>
              <a:cxn ang="0">
                <a:pos x="8237" y="0"/>
              </a:cxn>
            </a:cxnLst>
            <a:rect l="txL" t="txT" r="txR" b="txB"/>
            <a:pathLst>
              <a:path w="8237" h="1588">
                <a:moveTo>
                  <a:pt x="0" y="0"/>
                </a:moveTo>
                <a:lnTo>
                  <a:pt x="8236" y="0"/>
                </a:lnTo>
                <a:lnTo>
                  <a:pt x="8237" y="0"/>
                </a:lnTo>
              </a:path>
            </a:pathLst>
          </a:custGeom>
          <a:noFill/>
          <a:ln w="952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1" name="Freeform 4"/>
          <p:cNvSpPr/>
          <p:nvPr/>
        </p:nvSpPr>
        <p:spPr>
          <a:xfrm>
            <a:off x="4506913" y="3178175"/>
            <a:ext cx="2179637" cy="1588"/>
          </a:xfrm>
          <a:custGeom>
            <a:avLst/>
            <a:gdLst>
              <a:gd name="txL" fmla="*/ 0 w 8238"/>
              <a:gd name="txT" fmla="*/ 0 h 1588"/>
              <a:gd name="txR" fmla="*/ 8238 w 8238"/>
              <a:gd name="txB" fmla="*/ 1588 h 1588"/>
            </a:gdLst>
            <a:ahLst/>
            <a:cxnLst>
              <a:cxn ang="0">
                <a:pos x="0" y="0"/>
              </a:cxn>
              <a:cxn ang="0">
                <a:pos x="8237" y="0"/>
              </a:cxn>
              <a:cxn ang="0">
                <a:pos x="8238" y="0"/>
              </a:cxn>
            </a:cxnLst>
            <a:rect l="txL" t="txT" r="txR" b="txB"/>
            <a:pathLst>
              <a:path w="8238" h="1588">
                <a:moveTo>
                  <a:pt x="0" y="0"/>
                </a:moveTo>
                <a:lnTo>
                  <a:pt x="8237" y="0"/>
                </a:lnTo>
                <a:lnTo>
                  <a:pt x="8238" y="0"/>
                </a:lnTo>
              </a:path>
            </a:pathLst>
          </a:custGeom>
          <a:noFill/>
          <a:ln w="127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6872" name="Group 5"/>
          <p:cNvGrpSpPr/>
          <p:nvPr/>
        </p:nvGrpSpPr>
        <p:grpSpPr>
          <a:xfrm>
            <a:off x="5595938" y="746125"/>
            <a:ext cx="1587" cy="2544763"/>
            <a:chOff x="3327" y="384"/>
            <a:chExt cx="1" cy="1603"/>
          </a:xfrm>
        </p:grpSpPr>
        <p:sp>
          <p:nvSpPr>
            <p:cNvPr id="37031" name="Freeform 6"/>
            <p:cNvSpPr/>
            <p:nvPr/>
          </p:nvSpPr>
          <p:spPr>
            <a:xfrm>
              <a:off x="3327" y="384"/>
              <a:ext cx="1" cy="230"/>
            </a:xfrm>
            <a:custGeom>
              <a:avLst/>
              <a:gdLst>
                <a:gd name="txL" fmla="*/ 0 w 1"/>
                <a:gd name="txT" fmla="*/ 0 h 1377"/>
                <a:gd name="txR" fmla="*/ 1 w 1"/>
                <a:gd name="txB" fmla="*/ 1377 h 1377"/>
              </a:gdLst>
              <a:ahLst/>
              <a:cxnLst>
                <a:cxn ang="0">
                  <a:pos x="0" y="0"/>
                </a:cxn>
                <a:cxn ang="0">
                  <a:pos x="0" y="1377"/>
                </a:cxn>
                <a:cxn ang="0">
                  <a:pos x="1" y="1377"/>
                </a:cxn>
              </a:cxnLst>
              <a:rect l="txL" t="txT" r="txR" b="txB"/>
              <a:pathLst>
                <a:path w="1" h="1377">
                  <a:moveTo>
                    <a:pt x="0" y="0"/>
                  </a:moveTo>
                  <a:lnTo>
                    <a:pt x="0" y="1377"/>
                  </a:lnTo>
                  <a:lnTo>
                    <a:pt x="1" y="1377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32" name="Freeform 7"/>
            <p:cNvSpPr/>
            <p:nvPr/>
          </p:nvSpPr>
          <p:spPr>
            <a:xfrm>
              <a:off x="3327" y="699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33" name="Freeform 8"/>
            <p:cNvSpPr/>
            <p:nvPr/>
          </p:nvSpPr>
          <p:spPr>
            <a:xfrm>
              <a:off x="3327" y="871"/>
              <a:ext cx="1" cy="429"/>
            </a:xfrm>
            <a:custGeom>
              <a:avLst/>
              <a:gdLst>
                <a:gd name="txL" fmla="*/ 0 w 1"/>
                <a:gd name="txT" fmla="*/ 0 h 2575"/>
                <a:gd name="txR" fmla="*/ 1 w 1"/>
                <a:gd name="txB" fmla="*/ 2575 h 2575"/>
              </a:gdLst>
              <a:ahLst/>
              <a:cxnLst>
                <a:cxn ang="0">
                  <a:pos x="0" y="0"/>
                </a:cxn>
                <a:cxn ang="0">
                  <a:pos x="0" y="2575"/>
                </a:cxn>
                <a:cxn ang="0">
                  <a:pos x="1" y="2575"/>
                </a:cxn>
              </a:cxnLst>
              <a:rect l="txL" t="txT" r="txR" b="txB"/>
              <a:pathLst>
                <a:path w="1" h="2575">
                  <a:moveTo>
                    <a:pt x="0" y="0"/>
                  </a:moveTo>
                  <a:lnTo>
                    <a:pt x="0" y="2575"/>
                  </a:lnTo>
                  <a:lnTo>
                    <a:pt x="1" y="2575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34" name="Freeform 9"/>
            <p:cNvSpPr/>
            <p:nvPr/>
          </p:nvSpPr>
          <p:spPr>
            <a:xfrm>
              <a:off x="3327" y="1386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35" name="Freeform 10"/>
            <p:cNvSpPr/>
            <p:nvPr/>
          </p:nvSpPr>
          <p:spPr>
            <a:xfrm>
              <a:off x="3327" y="1558"/>
              <a:ext cx="1" cy="429"/>
            </a:xfrm>
            <a:custGeom>
              <a:avLst/>
              <a:gdLst>
                <a:gd name="txL" fmla="*/ 0 w 1"/>
                <a:gd name="txT" fmla="*/ 0 h 2574"/>
                <a:gd name="txR" fmla="*/ 1 w 1"/>
                <a:gd name="txB" fmla="*/ 2574 h 2574"/>
              </a:gdLst>
              <a:ahLst/>
              <a:cxnLst>
                <a:cxn ang="0">
                  <a:pos x="0" y="0"/>
                </a:cxn>
                <a:cxn ang="0">
                  <a:pos x="0" y="2574"/>
                </a:cxn>
                <a:cxn ang="0">
                  <a:pos x="1" y="2574"/>
                </a:cxn>
              </a:cxnLst>
              <a:rect l="txL" t="txT" r="txR" b="txB"/>
              <a:pathLst>
                <a:path w="1" h="2574">
                  <a:moveTo>
                    <a:pt x="0" y="0"/>
                  </a:moveTo>
                  <a:lnTo>
                    <a:pt x="0" y="2574"/>
                  </a:lnTo>
                  <a:lnTo>
                    <a:pt x="1" y="2574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73" name="Group 11"/>
          <p:cNvGrpSpPr/>
          <p:nvPr/>
        </p:nvGrpSpPr>
        <p:grpSpPr>
          <a:xfrm>
            <a:off x="2841625" y="725488"/>
            <a:ext cx="1588" cy="2744787"/>
            <a:chOff x="1300" y="343"/>
            <a:chExt cx="1" cy="1729"/>
          </a:xfrm>
        </p:grpSpPr>
        <p:sp>
          <p:nvSpPr>
            <p:cNvPr id="37026" name="Freeform 12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7" name="Freeform 13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8" name="Freeform 14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9" name="Freeform 15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30" name="Freeform 16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74" name="Group 17"/>
          <p:cNvGrpSpPr/>
          <p:nvPr/>
        </p:nvGrpSpPr>
        <p:grpSpPr>
          <a:xfrm rot="-5400000">
            <a:off x="2803525" y="3754438"/>
            <a:ext cx="1588" cy="2744787"/>
            <a:chOff x="1300" y="343"/>
            <a:chExt cx="1" cy="1729"/>
          </a:xfrm>
        </p:grpSpPr>
        <p:sp>
          <p:nvSpPr>
            <p:cNvPr id="37021" name="Freeform 18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2" name="Freeform 19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3" name="Freeform 20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4" name="Freeform 21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5" name="Freeform 22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75" name="Group 23"/>
          <p:cNvGrpSpPr/>
          <p:nvPr/>
        </p:nvGrpSpPr>
        <p:grpSpPr>
          <a:xfrm>
            <a:off x="2841625" y="3686175"/>
            <a:ext cx="1588" cy="2744788"/>
            <a:chOff x="1300" y="343"/>
            <a:chExt cx="1" cy="1729"/>
          </a:xfrm>
        </p:grpSpPr>
        <p:sp>
          <p:nvSpPr>
            <p:cNvPr id="37016" name="Freeform 24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17" name="Freeform 25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18" name="Freeform 26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19" name="Freeform 27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020" name="Freeform 28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76" name="Line 29"/>
          <p:cNvSpPr/>
          <p:nvPr/>
        </p:nvSpPr>
        <p:spPr>
          <a:xfrm flipV="1">
            <a:off x="2216150" y="842963"/>
            <a:ext cx="622300" cy="1333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7" name="Line 30"/>
          <p:cNvSpPr/>
          <p:nvPr/>
        </p:nvSpPr>
        <p:spPr>
          <a:xfrm>
            <a:off x="2836863" y="857250"/>
            <a:ext cx="1103312" cy="23225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8" name="Line 31"/>
          <p:cNvSpPr/>
          <p:nvPr/>
        </p:nvSpPr>
        <p:spPr>
          <a:xfrm flipV="1">
            <a:off x="4510088" y="811213"/>
            <a:ext cx="1098550" cy="23749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9" name="Line 32"/>
          <p:cNvSpPr/>
          <p:nvPr/>
        </p:nvSpPr>
        <p:spPr>
          <a:xfrm>
            <a:off x="5597525" y="836613"/>
            <a:ext cx="1112838" cy="235585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6880" name="Group 33"/>
          <p:cNvGrpSpPr/>
          <p:nvPr/>
        </p:nvGrpSpPr>
        <p:grpSpPr>
          <a:xfrm>
            <a:off x="5402263" y="3735388"/>
            <a:ext cx="2860675" cy="2109787"/>
            <a:chOff x="904" y="1040"/>
            <a:chExt cx="3000" cy="2086"/>
          </a:xfrm>
        </p:grpSpPr>
        <p:pic>
          <p:nvPicPr>
            <p:cNvPr id="37014" name="Picture 34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5964" t="34201" r="26563" b="22916"/>
            <a:stretch>
              <a:fillRect/>
            </a:stretch>
          </p:blipFill>
          <p:spPr>
            <a:xfrm>
              <a:off x="2368" y="1328"/>
              <a:ext cx="1536" cy="179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015" name="Picture 3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9192" t="40973" r="28906" b="27951"/>
            <a:stretch>
              <a:fillRect/>
            </a:stretch>
          </p:blipFill>
          <p:spPr>
            <a:xfrm>
              <a:off x="904" y="1040"/>
              <a:ext cx="1824" cy="1333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15780" name="Picture 3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034" t="30164" r="16464" b="17300"/>
          <a:stretch>
            <a:fillRect/>
          </a:stretch>
        </p:blipFill>
        <p:spPr>
          <a:xfrm>
            <a:off x="5360988" y="3473450"/>
            <a:ext cx="3463925" cy="25781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36882" name="Line 37"/>
          <p:cNvSpPr/>
          <p:nvPr/>
        </p:nvSpPr>
        <p:spPr>
          <a:xfrm>
            <a:off x="3055938" y="1643063"/>
            <a:ext cx="376237" cy="121761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3" name="Line 38"/>
          <p:cNvSpPr/>
          <p:nvPr/>
        </p:nvSpPr>
        <p:spPr>
          <a:xfrm flipH="1">
            <a:off x="1908175" y="2846388"/>
            <a:ext cx="153828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4" name="Line 39"/>
          <p:cNvSpPr/>
          <p:nvPr/>
        </p:nvSpPr>
        <p:spPr>
          <a:xfrm flipH="1">
            <a:off x="2198688" y="1612900"/>
            <a:ext cx="862012" cy="5794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5" name="Line 40"/>
          <p:cNvSpPr/>
          <p:nvPr/>
        </p:nvSpPr>
        <p:spPr>
          <a:xfrm flipV="1">
            <a:off x="1763713" y="2832100"/>
            <a:ext cx="158750" cy="3333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5785" name="Line 41"/>
          <p:cNvSpPr/>
          <p:nvPr/>
        </p:nvSpPr>
        <p:spPr>
          <a:xfrm>
            <a:off x="2841625" y="885825"/>
            <a:ext cx="684213" cy="2309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5786" name="Line 42"/>
          <p:cNvSpPr/>
          <p:nvPr/>
        </p:nvSpPr>
        <p:spPr>
          <a:xfrm>
            <a:off x="3519488" y="3179763"/>
            <a:ext cx="0" cy="27574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43"/>
          <p:cNvGrpSpPr/>
          <p:nvPr/>
        </p:nvGrpSpPr>
        <p:grpSpPr>
          <a:xfrm>
            <a:off x="2836863" y="4283075"/>
            <a:ext cx="696912" cy="1658938"/>
            <a:chOff x="1234" y="2432"/>
            <a:chExt cx="439" cy="1045"/>
          </a:xfrm>
        </p:grpSpPr>
        <p:sp>
          <p:nvSpPr>
            <p:cNvPr id="37012" name="Line 44"/>
            <p:cNvSpPr/>
            <p:nvPr/>
          </p:nvSpPr>
          <p:spPr>
            <a:xfrm flipH="1">
              <a:off x="1234" y="2432"/>
              <a:ext cx="439" cy="54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013" name="Line 45"/>
            <p:cNvSpPr/>
            <p:nvPr/>
          </p:nvSpPr>
          <p:spPr>
            <a:xfrm>
              <a:off x="1234" y="2971"/>
              <a:ext cx="436" cy="50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15790" name="Oval 46"/>
          <p:cNvSpPr/>
          <p:nvPr/>
        </p:nvSpPr>
        <p:spPr>
          <a:xfrm>
            <a:off x="1931988" y="4210050"/>
            <a:ext cx="1809750" cy="180975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8" name="Group 47"/>
          <p:cNvGrpSpPr/>
          <p:nvPr/>
        </p:nvGrpSpPr>
        <p:grpSpPr>
          <a:xfrm>
            <a:off x="4843463" y="850900"/>
            <a:ext cx="1558925" cy="2333625"/>
            <a:chOff x="2763" y="536"/>
            <a:chExt cx="982" cy="1470"/>
          </a:xfrm>
        </p:grpSpPr>
        <p:sp>
          <p:nvSpPr>
            <p:cNvPr id="37010" name="Line 48"/>
            <p:cNvSpPr/>
            <p:nvPr/>
          </p:nvSpPr>
          <p:spPr>
            <a:xfrm flipH="1">
              <a:off x="2763" y="536"/>
              <a:ext cx="472" cy="145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011" name="Line 49"/>
            <p:cNvSpPr/>
            <p:nvPr/>
          </p:nvSpPr>
          <p:spPr>
            <a:xfrm>
              <a:off x="3241" y="536"/>
              <a:ext cx="504" cy="147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6891" name="Line 50"/>
          <p:cNvSpPr/>
          <p:nvPr/>
        </p:nvSpPr>
        <p:spPr>
          <a:xfrm flipH="1">
            <a:off x="1308100" y="2184400"/>
            <a:ext cx="893763" cy="657225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36892" name="Line 51"/>
          <p:cNvSpPr/>
          <p:nvPr/>
        </p:nvSpPr>
        <p:spPr>
          <a:xfrm flipH="1">
            <a:off x="1306513" y="2832100"/>
            <a:ext cx="6286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</p:sp>
      <p:sp>
        <p:nvSpPr>
          <p:cNvPr id="415796" name="Text Box 52"/>
          <p:cNvSpPr txBox="1"/>
          <p:nvPr/>
        </p:nvSpPr>
        <p:spPr>
          <a:xfrm>
            <a:off x="1687513" y="2478088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1'</a:t>
            </a:r>
          </a:p>
        </p:txBody>
      </p:sp>
      <p:grpSp>
        <p:nvGrpSpPr>
          <p:cNvPr id="9" name="Group 53"/>
          <p:cNvGrpSpPr/>
          <p:nvPr/>
        </p:nvGrpSpPr>
        <p:grpSpPr>
          <a:xfrm>
            <a:off x="3100388" y="2719388"/>
            <a:ext cx="692150" cy="419100"/>
            <a:chOff x="1400" y="1447"/>
            <a:chExt cx="436" cy="264"/>
          </a:xfrm>
        </p:grpSpPr>
        <p:sp>
          <p:nvSpPr>
            <p:cNvPr id="37008" name="Text Box 54"/>
            <p:cNvSpPr txBox="1"/>
            <p:nvPr/>
          </p:nvSpPr>
          <p:spPr>
            <a:xfrm>
              <a:off x="1552" y="1461"/>
              <a:ext cx="2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</a:t>
              </a:r>
            </a:p>
          </p:txBody>
        </p:sp>
        <p:sp>
          <p:nvSpPr>
            <p:cNvPr id="37009" name="Text Box 55"/>
            <p:cNvSpPr txBox="1"/>
            <p:nvPr/>
          </p:nvSpPr>
          <p:spPr>
            <a:xfrm>
              <a:off x="1400" y="1447"/>
              <a:ext cx="2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3'</a:t>
              </a:r>
            </a:p>
          </p:txBody>
        </p:sp>
      </p:grpSp>
      <p:grpSp>
        <p:nvGrpSpPr>
          <p:cNvPr id="10" name="Group 56"/>
          <p:cNvGrpSpPr/>
          <p:nvPr/>
        </p:nvGrpSpPr>
        <p:grpSpPr>
          <a:xfrm>
            <a:off x="3106738" y="1096963"/>
            <a:ext cx="463550" cy="735013"/>
            <a:chOff x="1194" y="527"/>
            <a:chExt cx="292" cy="463"/>
          </a:xfrm>
        </p:grpSpPr>
        <p:sp>
          <p:nvSpPr>
            <p:cNvPr id="37006" name="Text Box 57"/>
            <p:cNvSpPr txBox="1"/>
            <p:nvPr/>
          </p:nvSpPr>
          <p:spPr>
            <a:xfrm>
              <a:off x="1202" y="739"/>
              <a:ext cx="28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6'</a:t>
              </a:r>
            </a:p>
          </p:txBody>
        </p:sp>
        <p:sp>
          <p:nvSpPr>
            <p:cNvPr id="37007" name="Text Box 58"/>
            <p:cNvSpPr txBox="1"/>
            <p:nvPr/>
          </p:nvSpPr>
          <p:spPr>
            <a:xfrm>
              <a:off x="1194" y="527"/>
              <a:ext cx="2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4'</a:t>
              </a:r>
            </a:p>
          </p:txBody>
        </p:sp>
      </p:grpSp>
      <p:sp>
        <p:nvSpPr>
          <p:cNvPr id="415803" name="Text Box 59"/>
          <p:cNvSpPr txBox="1"/>
          <p:nvPr/>
        </p:nvSpPr>
        <p:spPr>
          <a:xfrm>
            <a:off x="1916113" y="1782763"/>
            <a:ext cx="4508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6'</a:t>
            </a:r>
          </a:p>
        </p:txBody>
      </p:sp>
      <p:grpSp>
        <p:nvGrpSpPr>
          <p:cNvPr id="11" name="Group 60"/>
          <p:cNvGrpSpPr/>
          <p:nvPr/>
        </p:nvGrpSpPr>
        <p:grpSpPr>
          <a:xfrm>
            <a:off x="2560638" y="1350963"/>
            <a:ext cx="438150" cy="688975"/>
            <a:chOff x="1000" y="705"/>
            <a:chExt cx="276" cy="434"/>
          </a:xfrm>
        </p:grpSpPr>
        <p:sp>
          <p:nvSpPr>
            <p:cNvPr id="37004" name="Text Box 61"/>
            <p:cNvSpPr txBox="1"/>
            <p:nvPr/>
          </p:nvSpPr>
          <p:spPr>
            <a:xfrm>
              <a:off x="1000" y="705"/>
              <a:ext cx="25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7'</a:t>
              </a:r>
            </a:p>
          </p:txBody>
        </p:sp>
        <p:sp>
          <p:nvSpPr>
            <p:cNvPr id="37005" name="Text Box 62"/>
            <p:cNvSpPr txBox="1"/>
            <p:nvPr/>
          </p:nvSpPr>
          <p:spPr>
            <a:xfrm>
              <a:off x="1022" y="889"/>
              <a:ext cx="25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8'</a:t>
              </a:r>
            </a:p>
          </p:txBody>
        </p:sp>
      </p:grpSp>
      <p:grpSp>
        <p:nvGrpSpPr>
          <p:cNvPr id="12" name="Group 63"/>
          <p:cNvGrpSpPr/>
          <p:nvPr/>
        </p:nvGrpSpPr>
        <p:grpSpPr>
          <a:xfrm>
            <a:off x="1887538" y="2817813"/>
            <a:ext cx="304800" cy="2360612"/>
            <a:chOff x="636" y="1509"/>
            <a:chExt cx="192" cy="1487"/>
          </a:xfrm>
        </p:grpSpPr>
        <p:grpSp>
          <p:nvGrpSpPr>
            <p:cNvPr id="37000" name="Group 64"/>
            <p:cNvGrpSpPr/>
            <p:nvPr/>
          </p:nvGrpSpPr>
          <p:grpSpPr>
            <a:xfrm>
              <a:off x="658" y="1509"/>
              <a:ext cx="170" cy="1474"/>
              <a:chOff x="658" y="1509"/>
              <a:chExt cx="170" cy="1474"/>
            </a:xfrm>
          </p:grpSpPr>
          <p:sp>
            <p:nvSpPr>
              <p:cNvPr id="37002" name="Line 65"/>
              <p:cNvSpPr/>
              <p:nvPr/>
            </p:nvSpPr>
            <p:spPr>
              <a:xfrm>
                <a:off x="664" y="1509"/>
                <a:ext cx="0" cy="14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7003" name="Text Box 66"/>
              <p:cNvSpPr txBox="1"/>
              <p:nvPr/>
            </p:nvSpPr>
            <p:spPr>
              <a:xfrm>
                <a:off x="658" y="2733"/>
                <a:ext cx="170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en-US" altLang="zh-CN" sz="2000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</p:grpSp>
        <p:sp>
          <p:nvSpPr>
            <p:cNvPr id="37001" name="Oval 67"/>
            <p:cNvSpPr/>
            <p:nvPr/>
          </p:nvSpPr>
          <p:spPr>
            <a:xfrm>
              <a:off x="636" y="2940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Group 68"/>
          <p:cNvGrpSpPr/>
          <p:nvPr/>
        </p:nvGrpSpPr>
        <p:grpSpPr>
          <a:xfrm>
            <a:off x="3411538" y="2514600"/>
            <a:ext cx="3306762" cy="688975"/>
            <a:chOff x="1596" y="1318"/>
            <a:chExt cx="2083" cy="434"/>
          </a:xfrm>
        </p:grpSpPr>
        <p:sp>
          <p:nvSpPr>
            <p:cNvPr id="36992" name="Text Box 69"/>
            <p:cNvSpPr txBox="1"/>
            <p:nvPr/>
          </p:nvSpPr>
          <p:spPr>
            <a:xfrm>
              <a:off x="2316" y="1318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3"</a:t>
              </a:r>
            </a:p>
          </p:txBody>
        </p:sp>
        <p:sp>
          <p:nvSpPr>
            <p:cNvPr id="36993" name="Text Box 70"/>
            <p:cNvSpPr txBox="1"/>
            <p:nvPr/>
          </p:nvSpPr>
          <p:spPr>
            <a:xfrm>
              <a:off x="2704" y="1502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1"</a:t>
              </a:r>
            </a:p>
          </p:txBody>
        </p:sp>
        <p:sp>
          <p:nvSpPr>
            <p:cNvPr id="36994" name="Line 71"/>
            <p:cNvSpPr/>
            <p:nvPr/>
          </p:nvSpPr>
          <p:spPr>
            <a:xfrm>
              <a:off x="1596" y="1536"/>
              <a:ext cx="180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95" name="Text Box 72"/>
            <p:cNvSpPr txBox="1"/>
            <p:nvPr/>
          </p:nvSpPr>
          <p:spPr>
            <a:xfrm>
              <a:off x="3394" y="1406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2"</a:t>
              </a:r>
            </a:p>
          </p:txBody>
        </p:sp>
        <p:grpSp>
          <p:nvGrpSpPr>
            <p:cNvPr id="36996" name="Group 73"/>
            <p:cNvGrpSpPr/>
            <p:nvPr/>
          </p:nvGrpSpPr>
          <p:grpSpPr>
            <a:xfrm>
              <a:off x="2528" y="1518"/>
              <a:ext cx="912" cy="60"/>
              <a:chOff x="2528" y="1518"/>
              <a:chExt cx="912" cy="60"/>
            </a:xfrm>
          </p:grpSpPr>
          <p:sp>
            <p:nvSpPr>
              <p:cNvPr id="36997" name="Oval 74"/>
              <p:cNvSpPr/>
              <p:nvPr/>
            </p:nvSpPr>
            <p:spPr>
              <a:xfrm>
                <a:off x="3384" y="1518"/>
                <a:ext cx="56" cy="56"/>
              </a:xfrm>
              <a:prstGeom prst="ellipse">
                <a:avLst/>
              </a:prstGeom>
              <a:solidFill>
                <a:srgbClr val="3333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98" name="Oval 75"/>
              <p:cNvSpPr/>
              <p:nvPr/>
            </p:nvSpPr>
            <p:spPr>
              <a:xfrm>
                <a:off x="2944" y="1522"/>
                <a:ext cx="56" cy="56"/>
              </a:xfrm>
              <a:prstGeom prst="ellipse">
                <a:avLst/>
              </a:prstGeom>
              <a:solidFill>
                <a:srgbClr val="3333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99" name="Oval 76"/>
              <p:cNvSpPr/>
              <p:nvPr/>
            </p:nvSpPr>
            <p:spPr>
              <a:xfrm>
                <a:off x="2528" y="1520"/>
                <a:ext cx="56" cy="56"/>
              </a:xfrm>
              <a:prstGeom prst="ellipse">
                <a:avLst/>
              </a:prstGeom>
              <a:solidFill>
                <a:srgbClr val="3333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Group 77"/>
          <p:cNvGrpSpPr/>
          <p:nvPr/>
        </p:nvGrpSpPr>
        <p:grpSpPr>
          <a:xfrm>
            <a:off x="3049588" y="1374775"/>
            <a:ext cx="3290887" cy="403225"/>
            <a:chOff x="1368" y="600"/>
            <a:chExt cx="2073" cy="254"/>
          </a:xfrm>
        </p:grpSpPr>
        <p:sp>
          <p:nvSpPr>
            <p:cNvPr id="36987" name="Text Box 78"/>
            <p:cNvSpPr txBox="1"/>
            <p:nvPr/>
          </p:nvSpPr>
          <p:spPr>
            <a:xfrm>
              <a:off x="2546" y="600"/>
              <a:ext cx="28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6"</a:t>
              </a:r>
            </a:p>
          </p:txBody>
        </p:sp>
        <p:sp>
          <p:nvSpPr>
            <p:cNvPr id="36988" name="Text Box 79"/>
            <p:cNvSpPr txBox="1"/>
            <p:nvPr/>
          </p:nvSpPr>
          <p:spPr>
            <a:xfrm>
              <a:off x="3156" y="604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4"</a:t>
              </a:r>
            </a:p>
          </p:txBody>
        </p:sp>
        <p:sp>
          <p:nvSpPr>
            <p:cNvPr id="36989" name="Line 80"/>
            <p:cNvSpPr/>
            <p:nvPr/>
          </p:nvSpPr>
          <p:spPr>
            <a:xfrm>
              <a:off x="1368" y="756"/>
              <a:ext cx="177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90" name="Oval 81"/>
            <p:cNvSpPr/>
            <p:nvPr/>
          </p:nvSpPr>
          <p:spPr>
            <a:xfrm>
              <a:off x="3108" y="726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6991" name="Oval 82"/>
            <p:cNvSpPr/>
            <p:nvPr/>
          </p:nvSpPr>
          <p:spPr>
            <a:xfrm>
              <a:off x="2776" y="730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" name="Group 83"/>
          <p:cNvGrpSpPr/>
          <p:nvPr/>
        </p:nvGrpSpPr>
        <p:grpSpPr>
          <a:xfrm>
            <a:off x="3224213" y="4384675"/>
            <a:ext cx="466725" cy="1454150"/>
            <a:chOff x="1478" y="2496"/>
            <a:chExt cx="294" cy="916"/>
          </a:xfrm>
        </p:grpSpPr>
        <p:grpSp>
          <p:nvGrpSpPr>
            <p:cNvPr id="36982" name="Group 84"/>
            <p:cNvGrpSpPr/>
            <p:nvPr/>
          </p:nvGrpSpPr>
          <p:grpSpPr>
            <a:xfrm>
              <a:off x="1478" y="2533"/>
              <a:ext cx="294" cy="836"/>
              <a:chOff x="1478" y="2533"/>
              <a:chExt cx="294" cy="836"/>
            </a:xfrm>
          </p:grpSpPr>
          <p:sp>
            <p:nvSpPr>
              <p:cNvPr id="36985" name="Text Box 85"/>
              <p:cNvSpPr txBox="1"/>
              <p:nvPr/>
            </p:nvSpPr>
            <p:spPr>
              <a:xfrm>
                <a:off x="1478" y="2533"/>
                <a:ext cx="28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en-US" altLang="zh-CN" sz="2000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36986" name="Text Box 86"/>
              <p:cNvSpPr txBox="1"/>
              <p:nvPr/>
            </p:nvSpPr>
            <p:spPr>
              <a:xfrm>
                <a:off x="1488" y="3119"/>
                <a:ext cx="28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/>
                <a:r>
                  <a:rPr lang="en-US" altLang="zh-CN" sz="2000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</p:grpSp>
        <p:sp>
          <p:nvSpPr>
            <p:cNvPr id="36983" name="Oval 87"/>
            <p:cNvSpPr/>
            <p:nvPr/>
          </p:nvSpPr>
          <p:spPr>
            <a:xfrm>
              <a:off x="1562" y="3356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6984" name="Oval 88"/>
            <p:cNvSpPr/>
            <p:nvPr/>
          </p:nvSpPr>
          <p:spPr>
            <a:xfrm>
              <a:off x="1566" y="2496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" name="Group 89"/>
          <p:cNvGrpSpPr/>
          <p:nvPr/>
        </p:nvGrpSpPr>
        <p:grpSpPr>
          <a:xfrm>
            <a:off x="2820988" y="1631950"/>
            <a:ext cx="3697287" cy="400050"/>
            <a:chOff x="1224" y="762"/>
            <a:chExt cx="2329" cy="252"/>
          </a:xfrm>
        </p:grpSpPr>
        <p:sp>
          <p:nvSpPr>
            <p:cNvPr id="36976" name="Line 90"/>
            <p:cNvSpPr/>
            <p:nvPr/>
          </p:nvSpPr>
          <p:spPr>
            <a:xfrm>
              <a:off x="1224" y="852"/>
              <a:ext cx="20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6977" name="Group 91"/>
            <p:cNvGrpSpPr/>
            <p:nvPr/>
          </p:nvGrpSpPr>
          <p:grpSpPr>
            <a:xfrm>
              <a:off x="2420" y="762"/>
              <a:ext cx="1133" cy="252"/>
              <a:chOff x="2420" y="762"/>
              <a:chExt cx="1133" cy="252"/>
            </a:xfrm>
          </p:grpSpPr>
          <p:sp>
            <p:nvSpPr>
              <p:cNvPr id="36978" name="Text Box 92"/>
              <p:cNvSpPr txBox="1"/>
              <p:nvPr/>
            </p:nvSpPr>
            <p:spPr>
              <a:xfrm>
                <a:off x="3268" y="764"/>
                <a:ext cx="28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8"</a:t>
                </a:r>
              </a:p>
            </p:txBody>
          </p:sp>
          <p:sp>
            <p:nvSpPr>
              <p:cNvPr id="36979" name="Text Box 93"/>
              <p:cNvSpPr txBox="1"/>
              <p:nvPr/>
            </p:nvSpPr>
            <p:spPr>
              <a:xfrm>
                <a:off x="2420" y="762"/>
                <a:ext cx="285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solidFill>
                      <a:srgbClr val="00006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7"</a:t>
                </a:r>
              </a:p>
            </p:txBody>
          </p:sp>
          <p:sp>
            <p:nvSpPr>
              <p:cNvPr id="36980" name="Oval 94"/>
              <p:cNvSpPr/>
              <p:nvPr/>
            </p:nvSpPr>
            <p:spPr>
              <a:xfrm>
                <a:off x="2666" y="830"/>
                <a:ext cx="56" cy="56"/>
              </a:xfrm>
              <a:prstGeom prst="ellipse">
                <a:avLst/>
              </a:prstGeom>
              <a:solidFill>
                <a:srgbClr val="00FF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81" name="Oval 95"/>
              <p:cNvSpPr/>
              <p:nvPr/>
            </p:nvSpPr>
            <p:spPr>
              <a:xfrm>
                <a:off x="3222" y="828"/>
                <a:ext cx="56" cy="56"/>
              </a:xfrm>
              <a:prstGeom prst="ellipse">
                <a:avLst/>
              </a:prstGeom>
              <a:solidFill>
                <a:srgbClr val="00FF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1" name="Group 96"/>
          <p:cNvGrpSpPr/>
          <p:nvPr/>
        </p:nvGrpSpPr>
        <p:grpSpPr>
          <a:xfrm>
            <a:off x="2979738" y="1631950"/>
            <a:ext cx="323850" cy="3897313"/>
            <a:chOff x="1324" y="762"/>
            <a:chExt cx="204" cy="2455"/>
          </a:xfrm>
        </p:grpSpPr>
        <p:sp>
          <p:nvSpPr>
            <p:cNvPr id="36971" name="Line 97"/>
            <p:cNvSpPr/>
            <p:nvPr/>
          </p:nvSpPr>
          <p:spPr>
            <a:xfrm>
              <a:off x="1362" y="762"/>
              <a:ext cx="0" cy="23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72" name="Text Box 98"/>
            <p:cNvSpPr txBox="1"/>
            <p:nvPr/>
          </p:nvSpPr>
          <p:spPr>
            <a:xfrm>
              <a:off x="1324" y="2967"/>
              <a:ext cx="1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36973" name="Text Box 99"/>
            <p:cNvSpPr txBox="1"/>
            <p:nvPr/>
          </p:nvSpPr>
          <p:spPr>
            <a:xfrm>
              <a:off x="1346" y="2701"/>
              <a:ext cx="182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36974" name="Oval 100"/>
            <p:cNvSpPr/>
            <p:nvPr/>
          </p:nvSpPr>
          <p:spPr>
            <a:xfrm>
              <a:off x="1330" y="2776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6975" name="Oval 101"/>
            <p:cNvSpPr/>
            <p:nvPr/>
          </p:nvSpPr>
          <p:spPr>
            <a:xfrm>
              <a:off x="1328" y="3092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" name="Group 102"/>
          <p:cNvGrpSpPr/>
          <p:nvPr/>
        </p:nvGrpSpPr>
        <p:grpSpPr>
          <a:xfrm>
            <a:off x="2725738" y="4297363"/>
            <a:ext cx="365125" cy="1587500"/>
            <a:chOff x="1164" y="2441"/>
            <a:chExt cx="230" cy="1000"/>
          </a:xfrm>
        </p:grpSpPr>
        <p:sp>
          <p:nvSpPr>
            <p:cNvPr id="36967" name="Text Box 103"/>
            <p:cNvSpPr txBox="1"/>
            <p:nvPr/>
          </p:nvSpPr>
          <p:spPr>
            <a:xfrm>
              <a:off x="1164" y="2441"/>
              <a:ext cx="17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36968" name="Text Box 104"/>
            <p:cNvSpPr txBox="1"/>
            <p:nvPr/>
          </p:nvSpPr>
          <p:spPr>
            <a:xfrm>
              <a:off x="1224" y="3191"/>
              <a:ext cx="17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</a:p>
          </p:txBody>
        </p:sp>
        <p:sp>
          <p:nvSpPr>
            <p:cNvPr id="36969" name="Oval 105"/>
            <p:cNvSpPr/>
            <p:nvPr/>
          </p:nvSpPr>
          <p:spPr>
            <a:xfrm>
              <a:off x="1212" y="2640"/>
              <a:ext cx="56" cy="56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6970" name="Oval 106"/>
            <p:cNvSpPr/>
            <p:nvPr/>
          </p:nvSpPr>
          <p:spPr>
            <a:xfrm>
              <a:off x="1204" y="3214"/>
              <a:ext cx="56" cy="56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" name="Group 107"/>
          <p:cNvGrpSpPr/>
          <p:nvPr/>
        </p:nvGrpSpPr>
        <p:grpSpPr>
          <a:xfrm>
            <a:off x="2201863" y="2149475"/>
            <a:ext cx="3763962" cy="434975"/>
            <a:chOff x="834" y="1088"/>
            <a:chExt cx="2371" cy="274"/>
          </a:xfrm>
        </p:grpSpPr>
        <p:sp>
          <p:nvSpPr>
            <p:cNvPr id="36963" name="Text Box 108"/>
            <p:cNvSpPr txBox="1"/>
            <p:nvPr/>
          </p:nvSpPr>
          <p:spPr>
            <a:xfrm>
              <a:off x="2920" y="1112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6"</a:t>
              </a:r>
            </a:p>
          </p:txBody>
        </p:sp>
        <p:grpSp>
          <p:nvGrpSpPr>
            <p:cNvPr id="36964" name="Group 109"/>
            <p:cNvGrpSpPr/>
            <p:nvPr/>
          </p:nvGrpSpPr>
          <p:grpSpPr>
            <a:xfrm>
              <a:off x="834" y="1088"/>
              <a:ext cx="2158" cy="56"/>
              <a:chOff x="834" y="1088"/>
              <a:chExt cx="2158" cy="56"/>
            </a:xfrm>
          </p:grpSpPr>
          <p:sp>
            <p:nvSpPr>
              <p:cNvPr id="36965" name="Line 110"/>
              <p:cNvSpPr/>
              <p:nvPr/>
            </p:nvSpPr>
            <p:spPr>
              <a:xfrm>
                <a:off x="834" y="1110"/>
                <a:ext cx="213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966" name="Oval 111"/>
              <p:cNvSpPr/>
              <p:nvPr/>
            </p:nvSpPr>
            <p:spPr>
              <a:xfrm>
                <a:off x="2936" y="1088"/>
                <a:ext cx="56" cy="56"/>
              </a:xfrm>
              <a:prstGeom prst="ellipse">
                <a:avLst/>
              </a:prstGeom>
              <a:solidFill>
                <a:srgbClr val="3333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5" name="Group 112"/>
          <p:cNvGrpSpPr/>
          <p:nvPr/>
        </p:nvGrpSpPr>
        <p:grpSpPr>
          <a:xfrm>
            <a:off x="2182813" y="2165350"/>
            <a:ext cx="273050" cy="3003550"/>
            <a:chOff x="822" y="1098"/>
            <a:chExt cx="172" cy="1892"/>
          </a:xfrm>
        </p:grpSpPr>
        <p:sp>
          <p:nvSpPr>
            <p:cNvPr id="36960" name="Line 113"/>
            <p:cNvSpPr/>
            <p:nvPr/>
          </p:nvSpPr>
          <p:spPr>
            <a:xfrm>
              <a:off x="846" y="1098"/>
              <a:ext cx="0" cy="186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61" name="Text Box 114"/>
            <p:cNvSpPr txBox="1"/>
            <p:nvPr/>
          </p:nvSpPr>
          <p:spPr>
            <a:xfrm>
              <a:off x="824" y="2725"/>
              <a:ext cx="17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36962" name="Oval 115"/>
            <p:cNvSpPr/>
            <p:nvPr/>
          </p:nvSpPr>
          <p:spPr>
            <a:xfrm>
              <a:off x="822" y="2934"/>
              <a:ext cx="56" cy="56"/>
            </a:xfrm>
            <a:prstGeom prst="ellipse">
              <a:avLst/>
            </a:prstGeom>
            <a:solidFill>
              <a:srgbClr val="3333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15860" name="Oval 116"/>
          <p:cNvSpPr/>
          <p:nvPr/>
        </p:nvSpPr>
        <p:spPr>
          <a:xfrm>
            <a:off x="2620963" y="1822450"/>
            <a:ext cx="95250" cy="952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5861" name="Line 117"/>
          <p:cNvSpPr/>
          <p:nvPr/>
        </p:nvSpPr>
        <p:spPr>
          <a:xfrm>
            <a:off x="2344738" y="1898650"/>
            <a:ext cx="990600" cy="0"/>
          </a:xfrm>
          <a:prstGeom prst="line">
            <a:avLst/>
          </a:prstGeom>
          <a:ln w="952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6" name="Group 118"/>
          <p:cNvGrpSpPr/>
          <p:nvPr/>
        </p:nvGrpSpPr>
        <p:grpSpPr>
          <a:xfrm>
            <a:off x="2325688" y="1905000"/>
            <a:ext cx="1019175" cy="3717925"/>
            <a:chOff x="912" y="934"/>
            <a:chExt cx="642" cy="2342"/>
          </a:xfrm>
        </p:grpSpPr>
        <p:sp>
          <p:nvSpPr>
            <p:cNvPr id="36957" name="Line 119"/>
            <p:cNvSpPr/>
            <p:nvPr/>
          </p:nvSpPr>
          <p:spPr>
            <a:xfrm>
              <a:off x="1548" y="936"/>
              <a:ext cx="0" cy="2034"/>
            </a:xfrm>
            <a:prstGeom prst="line">
              <a:avLst/>
            </a:prstGeom>
            <a:ln w="952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58" name="Oval 120"/>
            <p:cNvSpPr/>
            <p:nvPr/>
          </p:nvSpPr>
          <p:spPr>
            <a:xfrm>
              <a:off x="912" y="2634"/>
              <a:ext cx="642" cy="642"/>
            </a:xfrm>
            <a:prstGeom prst="ellipse">
              <a:avLst/>
            </a:prstGeom>
            <a:noFill/>
            <a:ln w="952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6959" name="Line 121"/>
            <p:cNvSpPr/>
            <p:nvPr/>
          </p:nvSpPr>
          <p:spPr>
            <a:xfrm>
              <a:off x="916" y="934"/>
              <a:ext cx="0" cy="2034"/>
            </a:xfrm>
            <a:prstGeom prst="line">
              <a:avLst/>
            </a:prstGeom>
            <a:ln w="952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" name="Group 122"/>
          <p:cNvGrpSpPr/>
          <p:nvPr/>
        </p:nvGrpSpPr>
        <p:grpSpPr>
          <a:xfrm>
            <a:off x="2617788" y="1879600"/>
            <a:ext cx="95250" cy="3756025"/>
            <a:chOff x="1096" y="918"/>
            <a:chExt cx="60" cy="2366"/>
          </a:xfrm>
        </p:grpSpPr>
        <p:sp>
          <p:nvSpPr>
            <p:cNvPr id="36954" name="Line 123"/>
            <p:cNvSpPr/>
            <p:nvPr/>
          </p:nvSpPr>
          <p:spPr>
            <a:xfrm>
              <a:off x="1128" y="918"/>
              <a:ext cx="0" cy="2352"/>
            </a:xfrm>
            <a:prstGeom prst="line">
              <a:avLst/>
            </a:prstGeom>
            <a:ln w="9525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55" name="Oval 124"/>
            <p:cNvSpPr/>
            <p:nvPr/>
          </p:nvSpPr>
          <p:spPr>
            <a:xfrm>
              <a:off x="1096" y="2620"/>
              <a:ext cx="60" cy="60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6956" name="Oval 125"/>
            <p:cNvSpPr/>
            <p:nvPr/>
          </p:nvSpPr>
          <p:spPr>
            <a:xfrm>
              <a:off x="1100" y="3230"/>
              <a:ext cx="54" cy="5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8" name="Group 126"/>
          <p:cNvGrpSpPr/>
          <p:nvPr/>
        </p:nvGrpSpPr>
        <p:grpSpPr>
          <a:xfrm>
            <a:off x="3306763" y="1847850"/>
            <a:ext cx="2797175" cy="98425"/>
            <a:chOff x="1530" y="898"/>
            <a:chExt cx="1762" cy="62"/>
          </a:xfrm>
        </p:grpSpPr>
        <p:sp>
          <p:nvSpPr>
            <p:cNvPr id="36951" name="Line 127"/>
            <p:cNvSpPr/>
            <p:nvPr/>
          </p:nvSpPr>
          <p:spPr>
            <a:xfrm>
              <a:off x="1530" y="930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52" name="Oval 128"/>
            <p:cNvSpPr/>
            <p:nvPr/>
          </p:nvSpPr>
          <p:spPr>
            <a:xfrm>
              <a:off x="2658" y="906"/>
              <a:ext cx="54" cy="5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6953" name="Oval 129"/>
            <p:cNvSpPr/>
            <p:nvPr/>
          </p:nvSpPr>
          <p:spPr>
            <a:xfrm>
              <a:off x="3238" y="898"/>
              <a:ext cx="54" cy="54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" name="Group 130"/>
          <p:cNvGrpSpPr/>
          <p:nvPr/>
        </p:nvGrpSpPr>
        <p:grpSpPr>
          <a:xfrm>
            <a:off x="1928813" y="4206875"/>
            <a:ext cx="1816100" cy="1809750"/>
            <a:chOff x="662" y="2384"/>
            <a:chExt cx="1144" cy="1140"/>
          </a:xfrm>
        </p:grpSpPr>
        <p:grpSp>
          <p:nvGrpSpPr>
            <p:cNvPr id="36943" name="Group 131"/>
            <p:cNvGrpSpPr/>
            <p:nvPr/>
          </p:nvGrpSpPr>
          <p:grpSpPr>
            <a:xfrm>
              <a:off x="846" y="2634"/>
              <a:ext cx="570" cy="636"/>
              <a:chOff x="846" y="2634"/>
              <a:chExt cx="570" cy="636"/>
            </a:xfrm>
          </p:grpSpPr>
          <p:sp>
            <p:nvSpPr>
              <p:cNvPr id="36949" name="Oval 132"/>
              <p:cNvSpPr/>
              <p:nvPr/>
            </p:nvSpPr>
            <p:spPr>
              <a:xfrm>
                <a:off x="846" y="2634"/>
                <a:ext cx="552" cy="636"/>
              </a:xfrm>
              <a:prstGeom prst="ellipse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50" name="Arc 133"/>
              <p:cNvSpPr/>
              <p:nvPr/>
            </p:nvSpPr>
            <p:spPr>
              <a:xfrm rot="1195334">
                <a:off x="1238" y="2804"/>
                <a:ext cx="178" cy="319"/>
              </a:xfrm>
              <a:custGeom>
                <a:avLst/>
                <a:gdLst>
                  <a:gd name="txL" fmla="*/ 0 w 21553"/>
                  <a:gd name="txT" fmla="*/ 0 h 19925"/>
                  <a:gd name="txR" fmla="*/ 21553 w 21553"/>
                  <a:gd name="txB" fmla="*/ 19925 h 19925"/>
                </a:gdLst>
                <a:ahLst/>
                <a:cxnLst>
                  <a:cxn ang="0">
                    <a:pos x="69" y="0"/>
                  </a:cxn>
                  <a:cxn ang="0">
                    <a:pos x="178" y="296"/>
                  </a:cxn>
                  <a:cxn ang="0">
                    <a:pos x="0" y="319"/>
                  </a:cxn>
                </a:cxnLst>
                <a:rect l="txL" t="txT" r="txR" b="txB"/>
                <a:pathLst>
                  <a:path w="21553" h="19925" fill="none">
                    <a:moveTo>
                      <a:pt x="8339" y="-1"/>
                    </a:moveTo>
                    <a:cubicBezTo>
                      <a:pt x="15895" y="3161"/>
                      <a:pt x="21012" y="10325"/>
                      <a:pt x="21552" y="18499"/>
                    </a:cubicBezTo>
                  </a:path>
                  <a:path w="21553" h="19925" stroke="0">
                    <a:moveTo>
                      <a:pt x="8339" y="-1"/>
                    </a:moveTo>
                    <a:cubicBezTo>
                      <a:pt x="15895" y="3161"/>
                      <a:pt x="21012" y="10325"/>
                      <a:pt x="21552" y="18499"/>
                    </a:cubicBezTo>
                    <a:lnTo>
                      <a:pt x="0" y="19925"/>
                    </a:lnTo>
                    <a:close/>
                  </a:path>
                </a:pathLst>
              </a:custGeom>
              <a:noFill/>
              <a:ln w="57150" cap="flat" cmpd="sng">
                <a:solidFill>
                  <a:schemeClr val="bg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944" name="Line 134"/>
            <p:cNvSpPr/>
            <p:nvPr/>
          </p:nvSpPr>
          <p:spPr>
            <a:xfrm flipV="1">
              <a:off x="1362" y="2514"/>
              <a:ext cx="240" cy="30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45" name="Line 135"/>
            <p:cNvSpPr/>
            <p:nvPr/>
          </p:nvSpPr>
          <p:spPr>
            <a:xfrm>
              <a:off x="1356" y="3102"/>
              <a:ext cx="234" cy="276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6946" name="Group 136"/>
            <p:cNvGrpSpPr/>
            <p:nvPr/>
          </p:nvGrpSpPr>
          <p:grpSpPr>
            <a:xfrm>
              <a:off x="662" y="2384"/>
              <a:ext cx="1144" cy="1140"/>
              <a:chOff x="662" y="2384"/>
              <a:chExt cx="1144" cy="1140"/>
            </a:xfrm>
          </p:grpSpPr>
          <p:sp>
            <p:nvSpPr>
              <p:cNvPr id="36947" name="Oval 137"/>
              <p:cNvSpPr/>
              <p:nvPr/>
            </p:nvSpPr>
            <p:spPr>
              <a:xfrm>
                <a:off x="662" y="2384"/>
                <a:ext cx="1140" cy="1140"/>
              </a:xfrm>
              <a:prstGeom prst="ellipse">
                <a:avLst/>
              </a:prstGeom>
              <a:noFill/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48" name="Freeform 138"/>
              <p:cNvSpPr/>
              <p:nvPr/>
            </p:nvSpPr>
            <p:spPr>
              <a:xfrm>
                <a:off x="1608" y="2526"/>
                <a:ext cx="198" cy="870"/>
              </a:xfrm>
              <a:custGeom>
                <a:avLst/>
                <a:gdLst>
                  <a:gd name="txL" fmla="*/ 0 w 198"/>
                  <a:gd name="txT" fmla="*/ 0 h 870"/>
                  <a:gd name="txR" fmla="*/ 198 w 198"/>
                  <a:gd name="txB" fmla="*/ 870 h 870"/>
                </a:gdLst>
                <a:ahLst/>
                <a:cxnLst>
                  <a:cxn ang="0">
                    <a:pos x="0" y="0"/>
                  </a:cxn>
                  <a:cxn ang="0">
                    <a:pos x="99" y="114"/>
                  </a:cxn>
                  <a:cxn ang="0">
                    <a:pos x="175" y="288"/>
                  </a:cxn>
                  <a:cxn ang="0">
                    <a:pos x="192" y="432"/>
                  </a:cxn>
                  <a:cxn ang="0">
                    <a:pos x="138" y="678"/>
                  </a:cxn>
                  <a:cxn ang="0">
                    <a:pos x="0" y="870"/>
                  </a:cxn>
                </a:cxnLst>
                <a:rect l="txL" t="txT" r="txR" b="txB"/>
                <a:pathLst>
                  <a:path w="198" h="870">
                    <a:moveTo>
                      <a:pt x="0" y="0"/>
                    </a:moveTo>
                    <a:cubicBezTo>
                      <a:pt x="35" y="33"/>
                      <a:pt x="70" y="66"/>
                      <a:pt x="99" y="114"/>
                    </a:cubicBezTo>
                    <a:cubicBezTo>
                      <a:pt x="128" y="162"/>
                      <a:pt x="160" y="235"/>
                      <a:pt x="175" y="288"/>
                    </a:cubicBezTo>
                    <a:cubicBezTo>
                      <a:pt x="190" y="341"/>
                      <a:pt x="198" y="367"/>
                      <a:pt x="192" y="432"/>
                    </a:cubicBezTo>
                    <a:cubicBezTo>
                      <a:pt x="186" y="497"/>
                      <a:pt x="170" y="605"/>
                      <a:pt x="138" y="678"/>
                    </a:cubicBezTo>
                    <a:cubicBezTo>
                      <a:pt x="106" y="751"/>
                      <a:pt x="29" y="830"/>
                      <a:pt x="0" y="870"/>
                    </a:cubicBezTo>
                  </a:path>
                </a:pathLst>
              </a:custGeom>
              <a:noFill/>
              <a:ln w="57150" cap="flat" cmpd="sng">
                <a:solidFill>
                  <a:schemeClr val="bg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15744" name="Group 139"/>
          <p:cNvGrpSpPr/>
          <p:nvPr/>
        </p:nvGrpSpPr>
        <p:grpSpPr>
          <a:xfrm>
            <a:off x="4516438" y="838200"/>
            <a:ext cx="2187575" cy="2346325"/>
            <a:chOff x="2292" y="262"/>
            <a:chExt cx="1378" cy="1478"/>
          </a:xfrm>
        </p:grpSpPr>
        <p:sp>
          <p:nvSpPr>
            <p:cNvPr id="36938" name="Line 140"/>
            <p:cNvSpPr/>
            <p:nvPr/>
          </p:nvSpPr>
          <p:spPr>
            <a:xfrm flipH="1">
              <a:off x="2682" y="264"/>
              <a:ext cx="288" cy="58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39" name="Line 141"/>
            <p:cNvSpPr/>
            <p:nvPr/>
          </p:nvSpPr>
          <p:spPr>
            <a:xfrm>
              <a:off x="2962" y="262"/>
              <a:ext cx="294" cy="5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40" name="Line 142"/>
            <p:cNvSpPr/>
            <p:nvPr/>
          </p:nvSpPr>
          <p:spPr>
            <a:xfrm flipH="1">
              <a:off x="2292" y="1524"/>
              <a:ext cx="90" cy="21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41" name="Line 143"/>
            <p:cNvSpPr/>
            <p:nvPr/>
          </p:nvSpPr>
          <p:spPr>
            <a:xfrm>
              <a:off x="3574" y="1534"/>
              <a:ext cx="96" cy="20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42" name="Line 144"/>
            <p:cNvSpPr/>
            <p:nvPr/>
          </p:nvSpPr>
          <p:spPr>
            <a:xfrm>
              <a:off x="2298" y="1734"/>
              <a:ext cx="136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15889" name="Oval 145"/>
          <p:cNvSpPr/>
          <p:nvPr/>
        </p:nvSpPr>
        <p:spPr>
          <a:xfrm>
            <a:off x="1755775" y="4025900"/>
            <a:ext cx="2171700" cy="21717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415745" name="Group 146"/>
          <p:cNvGrpSpPr/>
          <p:nvPr/>
        </p:nvGrpSpPr>
        <p:grpSpPr>
          <a:xfrm>
            <a:off x="1763713" y="850900"/>
            <a:ext cx="2190750" cy="2333625"/>
            <a:chOff x="558" y="270"/>
            <a:chExt cx="1380" cy="1470"/>
          </a:xfrm>
        </p:grpSpPr>
        <p:sp>
          <p:nvSpPr>
            <p:cNvPr id="36934" name="Line 147"/>
            <p:cNvSpPr/>
            <p:nvPr/>
          </p:nvSpPr>
          <p:spPr>
            <a:xfrm>
              <a:off x="1236" y="270"/>
              <a:ext cx="690" cy="147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35" name="Line 148"/>
            <p:cNvSpPr/>
            <p:nvPr/>
          </p:nvSpPr>
          <p:spPr>
            <a:xfrm flipH="1">
              <a:off x="558" y="1740"/>
              <a:ext cx="138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36" name="Line 149"/>
            <p:cNvSpPr/>
            <p:nvPr/>
          </p:nvSpPr>
          <p:spPr>
            <a:xfrm flipH="1">
              <a:off x="558" y="1518"/>
              <a:ext cx="90" cy="22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937" name="Line 150"/>
            <p:cNvSpPr/>
            <p:nvPr/>
          </p:nvSpPr>
          <p:spPr>
            <a:xfrm flipH="1">
              <a:off x="834" y="270"/>
              <a:ext cx="396" cy="83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6916" name="Freeform 152"/>
          <p:cNvSpPr/>
          <p:nvPr/>
        </p:nvSpPr>
        <p:spPr>
          <a:xfrm>
            <a:off x="5335588" y="1579563"/>
            <a:ext cx="228600" cy="33337"/>
          </a:xfrm>
          <a:custGeom>
            <a:avLst/>
            <a:gdLst>
              <a:gd name="txL" fmla="*/ 0 w 144"/>
              <a:gd name="txT" fmla="*/ 0 h 21"/>
              <a:gd name="txR" fmla="*/ 144 w 144"/>
              <a:gd name="txB" fmla="*/ 21 h 21"/>
            </a:gdLst>
            <a:ahLst/>
            <a:cxnLst>
              <a:cxn ang="0">
                <a:pos x="0" y="21"/>
              </a:cxn>
              <a:cxn ang="0">
                <a:pos x="102" y="3"/>
              </a:cxn>
              <a:cxn ang="0">
                <a:pos x="144" y="3"/>
              </a:cxn>
            </a:cxnLst>
            <a:rect l="txL" t="txT" r="txR" b="txB"/>
            <a:pathLst>
              <a:path w="144" h="21">
                <a:moveTo>
                  <a:pt x="0" y="21"/>
                </a:moveTo>
                <a:cubicBezTo>
                  <a:pt x="39" y="13"/>
                  <a:pt x="78" y="6"/>
                  <a:pt x="102" y="3"/>
                </a:cubicBezTo>
                <a:cubicBezTo>
                  <a:pt x="126" y="0"/>
                  <a:pt x="135" y="1"/>
                  <a:pt x="144" y="3"/>
                </a:cubicBezTo>
              </a:path>
            </a:pathLst>
          </a:custGeom>
          <a:noFill/>
          <a:ln w="38100" cap="flat" cmpd="sng">
            <a:solidFill>
              <a:schemeClr val="bg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5749" name="Group 153"/>
          <p:cNvGrpSpPr/>
          <p:nvPr/>
        </p:nvGrpSpPr>
        <p:grpSpPr>
          <a:xfrm>
            <a:off x="4649788" y="1590675"/>
            <a:ext cx="1914525" cy="1289050"/>
            <a:chOff x="2641" y="1002"/>
            <a:chExt cx="1206" cy="812"/>
          </a:xfrm>
        </p:grpSpPr>
        <p:sp>
          <p:nvSpPr>
            <p:cNvPr id="36921" name="Line 154"/>
            <p:cNvSpPr/>
            <p:nvPr/>
          </p:nvSpPr>
          <p:spPr>
            <a:xfrm flipV="1">
              <a:off x="2983" y="1004"/>
              <a:ext cx="96" cy="294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6922" name="Line 155"/>
            <p:cNvSpPr/>
            <p:nvPr/>
          </p:nvSpPr>
          <p:spPr>
            <a:xfrm flipH="1" flipV="1">
              <a:off x="3419" y="1014"/>
              <a:ext cx="72" cy="276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grpSp>
          <p:nvGrpSpPr>
            <p:cNvPr id="36923" name="Group 156"/>
            <p:cNvGrpSpPr/>
            <p:nvPr/>
          </p:nvGrpSpPr>
          <p:grpSpPr>
            <a:xfrm>
              <a:off x="2641" y="1002"/>
              <a:ext cx="1206" cy="812"/>
              <a:chOff x="2641" y="1002"/>
              <a:chExt cx="1206" cy="812"/>
            </a:xfrm>
          </p:grpSpPr>
          <p:sp>
            <p:nvSpPr>
              <p:cNvPr id="36924" name="Line 157"/>
              <p:cNvSpPr/>
              <p:nvPr/>
            </p:nvSpPr>
            <p:spPr>
              <a:xfrm flipH="1">
                <a:off x="2821" y="1292"/>
                <a:ext cx="168" cy="522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925" name="Line 158"/>
              <p:cNvSpPr/>
              <p:nvPr/>
            </p:nvSpPr>
            <p:spPr>
              <a:xfrm>
                <a:off x="3491" y="1290"/>
                <a:ext cx="180" cy="498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926" name="Line 159"/>
              <p:cNvSpPr/>
              <p:nvPr/>
            </p:nvSpPr>
            <p:spPr>
              <a:xfrm>
                <a:off x="2641" y="1802"/>
                <a:ext cx="1206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927" name="Line 160"/>
              <p:cNvSpPr/>
              <p:nvPr/>
            </p:nvSpPr>
            <p:spPr>
              <a:xfrm>
                <a:off x="3084" y="1008"/>
                <a:ext cx="30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dash"/>
                <a:headEnd type="none" w="med" len="med"/>
                <a:tailEnd type="none" w="med" len="med"/>
              </a:ln>
            </p:spPr>
          </p:sp>
          <p:grpSp>
            <p:nvGrpSpPr>
              <p:cNvPr id="36928" name="Group 161"/>
              <p:cNvGrpSpPr/>
              <p:nvPr/>
            </p:nvGrpSpPr>
            <p:grpSpPr>
              <a:xfrm>
                <a:off x="2941" y="1002"/>
                <a:ext cx="299" cy="372"/>
                <a:chOff x="2941" y="1002"/>
                <a:chExt cx="299" cy="372"/>
              </a:xfrm>
            </p:grpSpPr>
            <p:sp>
              <p:nvSpPr>
                <p:cNvPr id="36932" name="Freeform 162"/>
                <p:cNvSpPr/>
                <p:nvPr/>
              </p:nvSpPr>
              <p:spPr>
                <a:xfrm>
                  <a:off x="2964" y="1002"/>
                  <a:ext cx="96" cy="120"/>
                </a:xfrm>
                <a:custGeom>
                  <a:avLst/>
                  <a:gdLst>
                    <a:gd name="txL" fmla="*/ 0 w 96"/>
                    <a:gd name="txT" fmla="*/ 0 h 120"/>
                    <a:gd name="txR" fmla="*/ 96 w 96"/>
                    <a:gd name="txB" fmla="*/ 120 h 120"/>
                  </a:gdLst>
                  <a:ahLst/>
                  <a:cxnLst>
                    <a:cxn ang="0">
                      <a:pos x="96" y="0"/>
                    </a:cxn>
                    <a:cxn ang="0">
                      <a:pos x="42" y="42"/>
                    </a:cxn>
                    <a:cxn ang="0">
                      <a:pos x="0" y="120"/>
                    </a:cxn>
                  </a:cxnLst>
                  <a:rect l="txL" t="txT" r="txR" b="txB"/>
                  <a:pathLst>
                    <a:path w="96" h="120">
                      <a:moveTo>
                        <a:pt x="96" y="0"/>
                      </a:moveTo>
                      <a:cubicBezTo>
                        <a:pt x="77" y="11"/>
                        <a:pt x="58" y="22"/>
                        <a:pt x="42" y="42"/>
                      </a:cubicBezTo>
                      <a:cubicBezTo>
                        <a:pt x="26" y="62"/>
                        <a:pt x="13" y="91"/>
                        <a:pt x="0" y="12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>
                      <a:alpha val="100000"/>
                    </a:srgbClr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33" name="Freeform 163"/>
                <p:cNvSpPr/>
                <p:nvPr/>
              </p:nvSpPr>
              <p:spPr>
                <a:xfrm>
                  <a:off x="2941" y="1128"/>
                  <a:ext cx="299" cy="246"/>
                </a:xfrm>
                <a:custGeom>
                  <a:avLst/>
                  <a:gdLst>
                    <a:gd name="txL" fmla="*/ 0 w 299"/>
                    <a:gd name="txT" fmla="*/ 0 h 246"/>
                    <a:gd name="txR" fmla="*/ 299 w 299"/>
                    <a:gd name="txB" fmla="*/ 246 h 246"/>
                  </a:gdLst>
                  <a:ahLst/>
                  <a:cxnLst>
                    <a:cxn ang="0">
                      <a:pos x="17" y="0"/>
                    </a:cxn>
                    <a:cxn ang="0">
                      <a:pos x="5" y="60"/>
                    </a:cxn>
                    <a:cxn ang="0">
                      <a:pos x="47" y="144"/>
                    </a:cxn>
                    <a:cxn ang="0">
                      <a:pos x="149" y="204"/>
                    </a:cxn>
                    <a:cxn ang="0">
                      <a:pos x="209" y="228"/>
                    </a:cxn>
                    <a:cxn ang="0">
                      <a:pos x="299" y="246"/>
                    </a:cxn>
                  </a:cxnLst>
                  <a:rect l="txL" t="txT" r="txR" b="txB"/>
                  <a:pathLst>
                    <a:path w="299" h="246">
                      <a:moveTo>
                        <a:pt x="17" y="0"/>
                      </a:moveTo>
                      <a:cubicBezTo>
                        <a:pt x="8" y="18"/>
                        <a:pt x="0" y="36"/>
                        <a:pt x="5" y="60"/>
                      </a:cubicBezTo>
                      <a:cubicBezTo>
                        <a:pt x="10" y="84"/>
                        <a:pt x="23" y="120"/>
                        <a:pt x="47" y="144"/>
                      </a:cubicBezTo>
                      <a:cubicBezTo>
                        <a:pt x="71" y="168"/>
                        <a:pt x="122" y="190"/>
                        <a:pt x="149" y="204"/>
                      </a:cubicBezTo>
                      <a:cubicBezTo>
                        <a:pt x="176" y="218"/>
                        <a:pt x="184" y="221"/>
                        <a:pt x="209" y="228"/>
                      </a:cubicBezTo>
                      <a:cubicBezTo>
                        <a:pt x="234" y="235"/>
                        <a:pt x="266" y="240"/>
                        <a:pt x="299" y="246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929" name="Group 164"/>
              <p:cNvGrpSpPr/>
              <p:nvPr/>
            </p:nvGrpSpPr>
            <p:grpSpPr>
              <a:xfrm flipH="1">
                <a:off x="3227" y="1006"/>
                <a:ext cx="299" cy="372"/>
                <a:chOff x="2941" y="1002"/>
                <a:chExt cx="299" cy="372"/>
              </a:xfrm>
            </p:grpSpPr>
            <p:sp>
              <p:nvSpPr>
                <p:cNvPr id="36930" name="Freeform 165"/>
                <p:cNvSpPr/>
                <p:nvPr/>
              </p:nvSpPr>
              <p:spPr>
                <a:xfrm>
                  <a:off x="2964" y="1002"/>
                  <a:ext cx="96" cy="120"/>
                </a:xfrm>
                <a:custGeom>
                  <a:avLst/>
                  <a:gdLst>
                    <a:gd name="txL" fmla="*/ 0 w 96"/>
                    <a:gd name="txT" fmla="*/ 0 h 120"/>
                    <a:gd name="txR" fmla="*/ 96 w 96"/>
                    <a:gd name="txB" fmla="*/ 120 h 120"/>
                  </a:gdLst>
                  <a:ahLst/>
                  <a:cxnLst>
                    <a:cxn ang="0">
                      <a:pos x="96" y="0"/>
                    </a:cxn>
                    <a:cxn ang="0">
                      <a:pos x="42" y="42"/>
                    </a:cxn>
                    <a:cxn ang="0">
                      <a:pos x="0" y="120"/>
                    </a:cxn>
                  </a:cxnLst>
                  <a:rect l="txL" t="txT" r="txR" b="txB"/>
                  <a:pathLst>
                    <a:path w="96" h="120">
                      <a:moveTo>
                        <a:pt x="96" y="0"/>
                      </a:moveTo>
                      <a:cubicBezTo>
                        <a:pt x="77" y="11"/>
                        <a:pt x="58" y="22"/>
                        <a:pt x="42" y="42"/>
                      </a:cubicBezTo>
                      <a:cubicBezTo>
                        <a:pt x="26" y="62"/>
                        <a:pt x="13" y="91"/>
                        <a:pt x="0" y="12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FF0000">
                      <a:alpha val="100000"/>
                    </a:srgbClr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6931" name="Freeform 166"/>
                <p:cNvSpPr/>
                <p:nvPr/>
              </p:nvSpPr>
              <p:spPr>
                <a:xfrm>
                  <a:off x="2941" y="1128"/>
                  <a:ext cx="299" cy="246"/>
                </a:xfrm>
                <a:custGeom>
                  <a:avLst/>
                  <a:gdLst>
                    <a:gd name="txL" fmla="*/ 0 w 299"/>
                    <a:gd name="txT" fmla="*/ 0 h 246"/>
                    <a:gd name="txR" fmla="*/ 299 w 299"/>
                    <a:gd name="txB" fmla="*/ 246 h 246"/>
                  </a:gdLst>
                  <a:ahLst/>
                  <a:cxnLst>
                    <a:cxn ang="0">
                      <a:pos x="17" y="0"/>
                    </a:cxn>
                    <a:cxn ang="0">
                      <a:pos x="5" y="60"/>
                    </a:cxn>
                    <a:cxn ang="0">
                      <a:pos x="47" y="144"/>
                    </a:cxn>
                    <a:cxn ang="0">
                      <a:pos x="149" y="204"/>
                    </a:cxn>
                    <a:cxn ang="0">
                      <a:pos x="209" y="228"/>
                    </a:cxn>
                    <a:cxn ang="0">
                      <a:pos x="299" y="246"/>
                    </a:cxn>
                  </a:cxnLst>
                  <a:rect l="txL" t="txT" r="txR" b="txB"/>
                  <a:pathLst>
                    <a:path w="299" h="246">
                      <a:moveTo>
                        <a:pt x="17" y="0"/>
                      </a:moveTo>
                      <a:cubicBezTo>
                        <a:pt x="8" y="18"/>
                        <a:pt x="0" y="36"/>
                        <a:pt x="5" y="60"/>
                      </a:cubicBezTo>
                      <a:cubicBezTo>
                        <a:pt x="10" y="84"/>
                        <a:pt x="23" y="120"/>
                        <a:pt x="47" y="144"/>
                      </a:cubicBezTo>
                      <a:cubicBezTo>
                        <a:pt x="71" y="168"/>
                        <a:pt x="122" y="190"/>
                        <a:pt x="149" y="204"/>
                      </a:cubicBezTo>
                      <a:cubicBezTo>
                        <a:pt x="176" y="218"/>
                        <a:pt x="184" y="221"/>
                        <a:pt x="209" y="228"/>
                      </a:cubicBezTo>
                      <a:cubicBezTo>
                        <a:pt x="234" y="235"/>
                        <a:pt x="266" y="240"/>
                        <a:pt x="299" y="246"/>
                      </a:cubicBezTo>
                    </a:path>
                  </a:pathLst>
                </a:custGeom>
                <a:noFill/>
                <a:ln w="57150" cap="flat" cmpd="sng">
                  <a:solidFill>
                    <a:srgbClr val="FF0000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5912" name="Line 168"/>
          <p:cNvSpPr/>
          <p:nvPr/>
        </p:nvSpPr>
        <p:spPr>
          <a:xfrm>
            <a:off x="3032125" y="4860925"/>
            <a:ext cx="0" cy="504825"/>
          </a:xfrm>
          <a:prstGeom prst="line">
            <a:avLst/>
          </a:prstGeom>
          <a:ln w="19050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15913" name="Line 169"/>
          <p:cNvSpPr/>
          <p:nvPr/>
        </p:nvSpPr>
        <p:spPr>
          <a:xfrm flipH="1">
            <a:off x="3402013" y="4427538"/>
            <a:ext cx="12700" cy="1395412"/>
          </a:xfrm>
          <a:prstGeom prst="line">
            <a:avLst/>
          </a:prstGeom>
          <a:ln w="19050" cap="flat" cmpd="sng">
            <a:solidFill>
              <a:srgbClr val="FF33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15916" name="Text Box 17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12700"/>
            <a:ext cx="6194425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6.4.2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圆锥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1000"/>
                                        <p:tgtEl>
                                          <p:spTgt spid="415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15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5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5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415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41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41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5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5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5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1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1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1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1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41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0"/>
                                        <p:tgtEl>
                                          <p:spTgt spid="415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15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41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415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415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415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790" grpId="0" animBg="1"/>
      <p:bldP spid="415796" grpId="0"/>
      <p:bldP spid="415803" grpId="0"/>
      <p:bldP spid="415860" grpId="0" animBg="1"/>
      <p:bldP spid="41588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4415E2-2F0B-490F-907A-0DF49131BA0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31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37893" name="Picture 2" descr="进气阀"/>
          <p:cNvPicPr>
            <a:picLocks noChangeAspect="1"/>
          </p:cNvPicPr>
          <p:nvPr/>
        </p:nvPicPr>
        <p:blipFill>
          <a:blip r:embed="rId2"/>
          <a:srcRect l="20444" t="8548" r="10139" b="4263"/>
          <a:stretch>
            <a:fillRect/>
          </a:stretch>
        </p:blipFill>
        <p:spPr>
          <a:xfrm>
            <a:off x="3019425" y="1733550"/>
            <a:ext cx="3417888" cy="4525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5923" name="AutoShape 3"/>
          <p:cNvSpPr/>
          <p:nvPr/>
        </p:nvSpPr>
        <p:spPr bwMode="auto">
          <a:xfrm>
            <a:off x="6137275" y="3808413"/>
            <a:ext cx="2830513" cy="609600"/>
          </a:xfrm>
          <a:prstGeom prst="callout1">
            <a:avLst>
              <a:gd name="adj1" fmla="val 18750"/>
              <a:gd name="adj2" fmla="val -2690"/>
              <a:gd name="adj3" fmla="val -81250"/>
              <a:gd name="adj4" fmla="val -28884"/>
            </a:avLst>
          </a:prstGeom>
          <a:solidFill>
            <a:srgbClr val="CCFFFF"/>
          </a:solidFill>
          <a:ln w="28575">
            <a:solidFill>
              <a:schemeClr val="accent2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相贯线为圆</a:t>
            </a:r>
          </a:p>
        </p:txBody>
      </p:sp>
      <p:sp>
        <p:nvSpPr>
          <p:cNvPr id="465924" name="AutoShape 4"/>
          <p:cNvSpPr/>
          <p:nvPr/>
        </p:nvSpPr>
        <p:spPr bwMode="auto">
          <a:xfrm>
            <a:off x="6919913" y="1630363"/>
            <a:ext cx="1568450" cy="609600"/>
          </a:xfrm>
          <a:prstGeom prst="callout1">
            <a:avLst>
              <a:gd name="adj1" fmla="val 18750"/>
              <a:gd name="adj2" fmla="val -4856"/>
              <a:gd name="adj3" fmla="val 102083"/>
              <a:gd name="adj4" fmla="val -58704"/>
            </a:avLst>
          </a:prstGeom>
          <a:solidFill>
            <a:srgbClr val="FFCC99"/>
          </a:solidFill>
          <a:ln w="28575">
            <a:solidFill>
              <a:srgbClr val="993300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圆柱</a:t>
            </a:r>
          </a:p>
        </p:txBody>
      </p:sp>
      <p:sp>
        <p:nvSpPr>
          <p:cNvPr id="465925" name="AutoShape 5"/>
          <p:cNvSpPr/>
          <p:nvPr/>
        </p:nvSpPr>
        <p:spPr bwMode="auto">
          <a:xfrm>
            <a:off x="1031875" y="2005013"/>
            <a:ext cx="2047875" cy="609600"/>
          </a:xfrm>
          <a:prstGeom prst="callout1">
            <a:avLst>
              <a:gd name="adj1" fmla="val 18750"/>
              <a:gd name="adj2" fmla="val 103722"/>
              <a:gd name="adj3" fmla="val 99741"/>
              <a:gd name="adj4" fmla="val 123333"/>
            </a:avLst>
          </a:prstGeom>
          <a:solidFill>
            <a:srgbClr val="FFCC99"/>
          </a:solidFill>
          <a:ln w="28575">
            <a:solidFill>
              <a:srgbClr val="993300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六棱柱</a:t>
            </a:r>
          </a:p>
        </p:txBody>
      </p:sp>
      <p:sp>
        <p:nvSpPr>
          <p:cNvPr id="465926" name="AutoShape 6"/>
          <p:cNvSpPr/>
          <p:nvPr/>
        </p:nvSpPr>
        <p:spPr bwMode="auto">
          <a:xfrm>
            <a:off x="5159375" y="831850"/>
            <a:ext cx="639763" cy="625475"/>
          </a:xfrm>
          <a:prstGeom prst="callout1">
            <a:avLst>
              <a:gd name="adj1" fmla="val 18273"/>
              <a:gd name="adj2" fmla="val -11912"/>
              <a:gd name="adj3" fmla="val 231472"/>
              <a:gd name="adj4" fmla="val -53102"/>
            </a:avLst>
          </a:prstGeom>
          <a:solidFill>
            <a:srgbClr val="FFCC99"/>
          </a:solidFill>
          <a:ln w="28575">
            <a:solidFill>
              <a:srgbClr val="993300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球</a:t>
            </a:r>
          </a:p>
        </p:txBody>
      </p:sp>
      <p:sp>
        <p:nvSpPr>
          <p:cNvPr id="37898" name="Arc 7"/>
          <p:cNvSpPr/>
          <p:nvPr/>
        </p:nvSpPr>
        <p:spPr>
          <a:xfrm rot="-2911848" flipH="1">
            <a:off x="5030788" y="2651125"/>
            <a:ext cx="1004887" cy="750888"/>
          </a:xfrm>
          <a:custGeom>
            <a:avLst/>
            <a:gdLst>
              <a:gd name="txL" fmla="*/ 0 w 21600"/>
              <a:gd name="txT" fmla="*/ 0 h 20727"/>
              <a:gd name="txR" fmla="*/ 21600 w 21600"/>
              <a:gd name="txB" fmla="*/ 20727 h 20727"/>
            </a:gdLst>
            <a:ahLst/>
            <a:cxnLst>
              <a:cxn ang="0">
                <a:pos x="282764" y="0"/>
              </a:cxn>
              <a:cxn ang="0">
                <a:pos x="1004888" y="750887"/>
              </a:cxn>
              <a:cxn ang="0">
                <a:pos x="0" y="750887"/>
              </a:cxn>
            </a:cxnLst>
            <a:rect l="txL" t="txT" r="txR" b="txB"/>
            <a:pathLst>
              <a:path w="21600" h="20727" fill="none">
                <a:moveTo>
                  <a:pt x="6078" y="-1"/>
                </a:moveTo>
                <a:cubicBezTo>
                  <a:pt x="15279" y="2697"/>
                  <a:pt x="21600" y="11138"/>
                  <a:pt x="21600" y="20727"/>
                </a:cubicBezTo>
              </a:path>
              <a:path w="21600" h="20727" stroke="0">
                <a:moveTo>
                  <a:pt x="6078" y="-1"/>
                </a:moveTo>
                <a:cubicBezTo>
                  <a:pt x="15279" y="2697"/>
                  <a:pt x="21600" y="11138"/>
                  <a:pt x="21600" y="20727"/>
                </a:cubicBezTo>
                <a:lnTo>
                  <a:pt x="0" y="20727"/>
                </a:lnTo>
                <a:close/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899" name="Arc 8"/>
          <p:cNvSpPr/>
          <p:nvPr/>
        </p:nvSpPr>
        <p:spPr>
          <a:xfrm rot="-4945009" flipH="1">
            <a:off x="4725988" y="1889125"/>
            <a:ext cx="546100" cy="928688"/>
          </a:xfrm>
          <a:custGeom>
            <a:avLst/>
            <a:gdLst>
              <a:gd name="txL" fmla="*/ 0 w 39390"/>
              <a:gd name="txT" fmla="*/ 0 h 38084"/>
              <a:gd name="txR" fmla="*/ 39390 w 39390"/>
              <a:gd name="txB" fmla="*/ 38084 h 38084"/>
            </a:gdLst>
            <a:ahLst/>
            <a:cxnLst>
              <a:cxn ang="0">
                <a:pos x="0" y="227977"/>
              </a:cxn>
              <a:cxn ang="0">
                <a:pos x="440166" y="928687"/>
              </a:cxn>
              <a:cxn ang="0">
                <a:pos x="246639" y="526721"/>
              </a:cxn>
            </a:cxnLst>
            <a:rect l="txL" t="txT" r="txR" b="txB"/>
            <a:pathLst>
              <a:path w="39390" h="38084" fill="none">
                <a:moveTo>
                  <a:pt x="0" y="9349"/>
                </a:moveTo>
                <a:cubicBezTo>
                  <a:pt x="4031" y="3495"/>
                  <a:pt x="10683" y="-1"/>
                  <a:pt x="17790" y="0"/>
                </a:cubicBezTo>
                <a:cubicBezTo>
                  <a:pt x="29719" y="0"/>
                  <a:pt x="39390" y="9670"/>
                  <a:pt x="39390" y="21600"/>
                </a:cubicBezTo>
                <a:cubicBezTo>
                  <a:pt x="39390" y="27950"/>
                  <a:pt x="36595" y="33979"/>
                  <a:pt x="31748" y="38083"/>
                </a:cubicBezTo>
              </a:path>
              <a:path w="39390" h="38084" stroke="0">
                <a:moveTo>
                  <a:pt x="0" y="9349"/>
                </a:moveTo>
                <a:cubicBezTo>
                  <a:pt x="4031" y="3495"/>
                  <a:pt x="10683" y="-1"/>
                  <a:pt x="17790" y="0"/>
                </a:cubicBezTo>
                <a:cubicBezTo>
                  <a:pt x="29719" y="0"/>
                  <a:pt x="39390" y="9670"/>
                  <a:pt x="39390" y="21600"/>
                </a:cubicBezTo>
                <a:cubicBezTo>
                  <a:pt x="39390" y="27950"/>
                  <a:pt x="36595" y="33979"/>
                  <a:pt x="31748" y="38083"/>
                </a:cubicBezTo>
                <a:lnTo>
                  <a:pt x="17790" y="21600"/>
                </a:lnTo>
                <a:close/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5929" name="AutoShape 9"/>
          <p:cNvSpPr/>
          <p:nvPr/>
        </p:nvSpPr>
        <p:spPr bwMode="auto">
          <a:xfrm>
            <a:off x="220663" y="1000125"/>
            <a:ext cx="2830513" cy="609600"/>
          </a:xfrm>
          <a:prstGeom prst="callout1">
            <a:avLst>
              <a:gd name="adj1" fmla="val 18750"/>
              <a:gd name="adj2" fmla="val 102690"/>
              <a:gd name="adj3" fmla="val 216926"/>
              <a:gd name="adj4" fmla="val 150366"/>
            </a:avLst>
          </a:prstGeom>
          <a:solidFill>
            <a:srgbClr val="CCFFFF"/>
          </a:solidFill>
          <a:ln w="28575">
            <a:solidFill>
              <a:schemeClr val="accent2"/>
            </a:solidFill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相贯线为圆</a:t>
            </a:r>
          </a:p>
        </p:txBody>
      </p:sp>
      <p:sp>
        <p:nvSpPr>
          <p:cNvPr id="465932" name="Text Box 1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12700"/>
            <a:ext cx="73850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6.4.2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复合回转体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8D00C6-DAC6-4BAC-8D02-845A53BEA25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32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38917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3088" y="2874963"/>
            <a:ext cx="3244850" cy="2665412"/>
          </a:xfrm>
          <a:prstGeom prst="rect">
            <a:avLst/>
          </a:prstGeom>
          <a:noFill/>
          <a:ln w="4763">
            <a:noFill/>
          </a:ln>
        </p:spPr>
      </p:pic>
      <p:grpSp>
        <p:nvGrpSpPr>
          <p:cNvPr id="2" name="Group 118"/>
          <p:cNvGrpSpPr/>
          <p:nvPr/>
        </p:nvGrpSpPr>
        <p:grpSpPr>
          <a:xfrm>
            <a:off x="3919538" y="3709988"/>
            <a:ext cx="1971675" cy="2876550"/>
            <a:chOff x="2409" y="2327"/>
            <a:chExt cx="1242" cy="1812"/>
          </a:xfrm>
        </p:grpSpPr>
        <p:grpSp>
          <p:nvGrpSpPr>
            <p:cNvPr id="38991" name="Group 116"/>
            <p:cNvGrpSpPr/>
            <p:nvPr/>
          </p:nvGrpSpPr>
          <p:grpSpPr>
            <a:xfrm>
              <a:off x="2409" y="2660"/>
              <a:ext cx="1242" cy="1479"/>
              <a:chOff x="2469" y="2660"/>
              <a:chExt cx="1242" cy="1479"/>
            </a:xfrm>
          </p:grpSpPr>
          <p:pic>
            <p:nvPicPr>
              <p:cNvPr id="38993" name="Picture 11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69" y="2666"/>
                <a:ext cx="1173" cy="1457"/>
              </a:xfrm>
              <a:prstGeom prst="rect">
                <a:avLst/>
              </a:prstGeom>
              <a:noFill/>
              <a:ln w="4763">
                <a:noFill/>
              </a:ln>
            </p:spPr>
          </p:pic>
          <p:sp>
            <p:nvSpPr>
              <p:cNvPr id="38994" name="Freeform 113"/>
              <p:cNvSpPr/>
              <p:nvPr/>
            </p:nvSpPr>
            <p:spPr>
              <a:xfrm>
                <a:off x="2469" y="2660"/>
                <a:ext cx="1242" cy="1479"/>
              </a:xfrm>
              <a:custGeom>
                <a:avLst/>
                <a:gdLst>
                  <a:gd name="txL" fmla="*/ 0 w 1242"/>
                  <a:gd name="txT" fmla="*/ 0 h 1479"/>
                  <a:gd name="txR" fmla="*/ 1242 w 1242"/>
                  <a:gd name="txB" fmla="*/ 1479 h 1479"/>
                </a:gdLst>
                <a:ahLst/>
                <a:cxnLst>
                  <a:cxn ang="0">
                    <a:pos x="584" y="6"/>
                  </a:cxn>
                  <a:cxn ang="0">
                    <a:pos x="246" y="31"/>
                  </a:cxn>
                  <a:cxn ang="0">
                    <a:pos x="222" y="47"/>
                  </a:cxn>
                  <a:cxn ang="0">
                    <a:pos x="197" y="55"/>
                  </a:cxn>
                  <a:cxn ang="0">
                    <a:pos x="148" y="105"/>
                  </a:cxn>
                  <a:cxn ang="0">
                    <a:pos x="123" y="286"/>
                  </a:cxn>
                  <a:cxn ang="0">
                    <a:pos x="65" y="335"/>
                  </a:cxn>
                  <a:cxn ang="0">
                    <a:pos x="32" y="788"/>
                  </a:cxn>
                  <a:cxn ang="0">
                    <a:pos x="41" y="1133"/>
                  </a:cxn>
                  <a:cxn ang="0">
                    <a:pos x="57" y="1216"/>
                  </a:cxn>
                  <a:cxn ang="0">
                    <a:pos x="131" y="1224"/>
                  </a:cxn>
                  <a:cxn ang="0">
                    <a:pos x="205" y="1339"/>
                  </a:cxn>
                  <a:cxn ang="0">
                    <a:pos x="214" y="1364"/>
                  </a:cxn>
                  <a:cxn ang="0">
                    <a:pos x="230" y="1388"/>
                  </a:cxn>
                  <a:cxn ang="0">
                    <a:pos x="255" y="1471"/>
                  </a:cxn>
                  <a:cxn ang="0">
                    <a:pos x="279" y="1479"/>
                  </a:cxn>
                  <a:cxn ang="0">
                    <a:pos x="427" y="1430"/>
                  </a:cxn>
                  <a:cxn ang="0">
                    <a:pos x="740" y="1438"/>
                  </a:cxn>
                  <a:cxn ang="0">
                    <a:pos x="814" y="1405"/>
                  </a:cxn>
                  <a:cxn ang="0">
                    <a:pos x="864" y="1290"/>
                  </a:cxn>
                  <a:cxn ang="0">
                    <a:pos x="872" y="1265"/>
                  </a:cxn>
                  <a:cxn ang="0">
                    <a:pos x="913" y="1232"/>
                  </a:cxn>
                  <a:cxn ang="0">
                    <a:pos x="962" y="1175"/>
                  </a:cxn>
                  <a:cxn ang="0">
                    <a:pos x="1003" y="1133"/>
                  </a:cxn>
                  <a:cxn ang="0">
                    <a:pos x="1028" y="1117"/>
                  </a:cxn>
                  <a:cxn ang="0">
                    <a:pos x="1102" y="1043"/>
                  </a:cxn>
                  <a:cxn ang="0">
                    <a:pos x="1094" y="417"/>
                  </a:cxn>
                  <a:cxn ang="0">
                    <a:pos x="1086" y="393"/>
                  </a:cxn>
                  <a:cxn ang="0">
                    <a:pos x="1069" y="376"/>
                  </a:cxn>
                  <a:cxn ang="0">
                    <a:pos x="1045" y="319"/>
                  </a:cxn>
                  <a:cxn ang="0">
                    <a:pos x="987" y="269"/>
                  </a:cxn>
                  <a:cxn ang="0">
                    <a:pos x="938" y="171"/>
                  </a:cxn>
                  <a:cxn ang="0">
                    <a:pos x="896" y="129"/>
                  </a:cxn>
                  <a:cxn ang="0">
                    <a:pos x="847" y="80"/>
                  </a:cxn>
                  <a:cxn ang="0">
                    <a:pos x="674" y="39"/>
                  </a:cxn>
                  <a:cxn ang="0">
                    <a:pos x="600" y="6"/>
                  </a:cxn>
                  <a:cxn ang="0">
                    <a:pos x="584" y="6"/>
                  </a:cxn>
                </a:cxnLst>
                <a:rect l="txL" t="txT" r="txR" b="txB"/>
                <a:pathLst>
                  <a:path w="1242" h="1479">
                    <a:moveTo>
                      <a:pt x="584" y="6"/>
                    </a:moveTo>
                    <a:cubicBezTo>
                      <a:pt x="496" y="9"/>
                      <a:pt x="344" y="0"/>
                      <a:pt x="246" y="31"/>
                    </a:cubicBezTo>
                    <a:cubicBezTo>
                      <a:pt x="238" y="36"/>
                      <a:pt x="231" y="43"/>
                      <a:pt x="222" y="47"/>
                    </a:cubicBezTo>
                    <a:cubicBezTo>
                      <a:pt x="214" y="51"/>
                      <a:pt x="204" y="50"/>
                      <a:pt x="197" y="55"/>
                    </a:cubicBezTo>
                    <a:cubicBezTo>
                      <a:pt x="180" y="65"/>
                      <a:pt x="162" y="90"/>
                      <a:pt x="148" y="105"/>
                    </a:cubicBezTo>
                    <a:cubicBezTo>
                      <a:pt x="127" y="162"/>
                      <a:pt x="160" y="240"/>
                      <a:pt x="123" y="286"/>
                    </a:cubicBezTo>
                    <a:cubicBezTo>
                      <a:pt x="111" y="301"/>
                      <a:pt x="81" y="320"/>
                      <a:pt x="65" y="335"/>
                    </a:cubicBezTo>
                    <a:cubicBezTo>
                      <a:pt x="0" y="537"/>
                      <a:pt x="47" y="119"/>
                      <a:pt x="32" y="788"/>
                    </a:cubicBezTo>
                    <a:cubicBezTo>
                      <a:pt x="35" y="903"/>
                      <a:pt x="36" y="1018"/>
                      <a:pt x="41" y="1133"/>
                    </a:cubicBezTo>
                    <a:cubicBezTo>
                      <a:pt x="42" y="1161"/>
                      <a:pt x="34" y="1200"/>
                      <a:pt x="57" y="1216"/>
                    </a:cubicBezTo>
                    <a:cubicBezTo>
                      <a:pt x="77" y="1230"/>
                      <a:pt x="106" y="1221"/>
                      <a:pt x="131" y="1224"/>
                    </a:cubicBezTo>
                    <a:cubicBezTo>
                      <a:pt x="141" y="1316"/>
                      <a:pt x="123" y="1319"/>
                      <a:pt x="205" y="1339"/>
                    </a:cubicBezTo>
                    <a:cubicBezTo>
                      <a:pt x="208" y="1347"/>
                      <a:pt x="210" y="1356"/>
                      <a:pt x="214" y="1364"/>
                    </a:cubicBezTo>
                    <a:cubicBezTo>
                      <a:pt x="218" y="1373"/>
                      <a:pt x="226" y="1379"/>
                      <a:pt x="230" y="1388"/>
                    </a:cubicBezTo>
                    <a:cubicBezTo>
                      <a:pt x="241" y="1415"/>
                      <a:pt x="237" y="1448"/>
                      <a:pt x="255" y="1471"/>
                    </a:cubicBezTo>
                    <a:cubicBezTo>
                      <a:pt x="260" y="1478"/>
                      <a:pt x="271" y="1476"/>
                      <a:pt x="279" y="1479"/>
                    </a:cubicBezTo>
                    <a:cubicBezTo>
                      <a:pt x="380" y="1469"/>
                      <a:pt x="359" y="1475"/>
                      <a:pt x="427" y="1430"/>
                    </a:cubicBezTo>
                    <a:cubicBezTo>
                      <a:pt x="566" y="1441"/>
                      <a:pt x="574" y="1445"/>
                      <a:pt x="740" y="1438"/>
                    </a:cubicBezTo>
                    <a:cubicBezTo>
                      <a:pt x="775" y="1427"/>
                      <a:pt x="776" y="1414"/>
                      <a:pt x="814" y="1405"/>
                    </a:cubicBezTo>
                    <a:cubicBezTo>
                      <a:pt x="844" y="1375"/>
                      <a:pt x="850" y="1329"/>
                      <a:pt x="864" y="1290"/>
                    </a:cubicBezTo>
                    <a:cubicBezTo>
                      <a:pt x="867" y="1282"/>
                      <a:pt x="867" y="1272"/>
                      <a:pt x="872" y="1265"/>
                    </a:cubicBezTo>
                    <a:cubicBezTo>
                      <a:pt x="883" y="1251"/>
                      <a:pt x="901" y="1244"/>
                      <a:pt x="913" y="1232"/>
                    </a:cubicBezTo>
                    <a:cubicBezTo>
                      <a:pt x="924" y="1197"/>
                      <a:pt x="936" y="1198"/>
                      <a:pt x="962" y="1175"/>
                    </a:cubicBezTo>
                    <a:cubicBezTo>
                      <a:pt x="977" y="1162"/>
                      <a:pt x="987" y="1144"/>
                      <a:pt x="1003" y="1133"/>
                    </a:cubicBezTo>
                    <a:cubicBezTo>
                      <a:pt x="1011" y="1128"/>
                      <a:pt x="1020" y="1123"/>
                      <a:pt x="1028" y="1117"/>
                    </a:cubicBezTo>
                    <a:cubicBezTo>
                      <a:pt x="1057" y="1094"/>
                      <a:pt x="1070" y="1064"/>
                      <a:pt x="1102" y="1043"/>
                    </a:cubicBezTo>
                    <a:cubicBezTo>
                      <a:pt x="1165" y="846"/>
                      <a:pt x="1242" y="575"/>
                      <a:pt x="1094" y="417"/>
                    </a:cubicBezTo>
                    <a:cubicBezTo>
                      <a:pt x="1091" y="409"/>
                      <a:pt x="1090" y="400"/>
                      <a:pt x="1086" y="393"/>
                    </a:cubicBezTo>
                    <a:cubicBezTo>
                      <a:pt x="1082" y="386"/>
                      <a:pt x="1073" y="383"/>
                      <a:pt x="1069" y="376"/>
                    </a:cubicBezTo>
                    <a:cubicBezTo>
                      <a:pt x="1039" y="316"/>
                      <a:pt x="1084" y="368"/>
                      <a:pt x="1045" y="319"/>
                    </a:cubicBezTo>
                    <a:cubicBezTo>
                      <a:pt x="1028" y="298"/>
                      <a:pt x="1005" y="288"/>
                      <a:pt x="987" y="269"/>
                    </a:cubicBezTo>
                    <a:cubicBezTo>
                      <a:pt x="974" y="230"/>
                      <a:pt x="966" y="203"/>
                      <a:pt x="938" y="171"/>
                    </a:cubicBezTo>
                    <a:cubicBezTo>
                      <a:pt x="925" y="156"/>
                      <a:pt x="896" y="129"/>
                      <a:pt x="896" y="129"/>
                    </a:cubicBezTo>
                    <a:cubicBezTo>
                      <a:pt x="885" y="97"/>
                      <a:pt x="879" y="90"/>
                      <a:pt x="847" y="80"/>
                    </a:cubicBezTo>
                    <a:cubicBezTo>
                      <a:pt x="797" y="30"/>
                      <a:pt x="751" y="44"/>
                      <a:pt x="674" y="39"/>
                    </a:cubicBezTo>
                    <a:cubicBezTo>
                      <a:pt x="642" y="31"/>
                      <a:pt x="623" y="29"/>
                      <a:pt x="600" y="6"/>
                    </a:cubicBezTo>
                    <a:cubicBezTo>
                      <a:pt x="572" y="15"/>
                      <a:pt x="570" y="20"/>
                      <a:pt x="584" y="6"/>
                    </a:cubicBezTo>
                    <a:close/>
                  </a:path>
                </a:pathLst>
              </a:custGeom>
              <a:noFill/>
              <a:ln w="4826" cap="flat" cmpd="sng">
                <a:solidFill>
                  <a:schemeClr val="folHlink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992" name="Text Box 117"/>
            <p:cNvSpPr txBox="1"/>
            <p:nvPr/>
          </p:nvSpPr>
          <p:spPr>
            <a:xfrm>
              <a:off x="2497" y="2327"/>
              <a:ext cx="934" cy="29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放大</a:t>
              </a:r>
              <a:r>
                <a:rPr lang="en-US" altLang="zh-CN" b="1" dirty="0">
                  <a:latin typeface="Times New Roman" panose="02020603050405020304" pitchFamily="18" charset="0"/>
                </a:rPr>
                <a:t>1.6</a:t>
              </a:r>
              <a:r>
                <a:rPr lang="zh-CN" altLang="en-US" b="1" dirty="0">
                  <a:latin typeface="Times New Roman" panose="02020603050405020304" pitchFamily="18" charset="0"/>
                </a:rPr>
                <a:t>倍</a:t>
              </a:r>
            </a:p>
          </p:txBody>
        </p:sp>
      </p:grpSp>
      <p:sp>
        <p:nvSpPr>
          <p:cNvPr id="469002" name="Text Box 10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12700"/>
            <a:ext cx="73850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6.4.2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复合回转体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9000" name="Arc 8"/>
          <p:cNvSpPr/>
          <p:nvPr/>
        </p:nvSpPr>
        <p:spPr>
          <a:xfrm rot="-4945009" flipH="1">
            <a:off x="7239000" y="3030538"/>
            <a:ext cx="504825" cy="909637"/>
          </a:xfrm>
          <a:custGeom>
            <a:avLst/>
            <a:gdLst>
              <a:gd name="txL" fmla="*/ 0 w 39390"/>
              <a:gd name="txT" fmla="*/ 0 h 38084"/>
              <a:gd name="txR" fmla="*/ 39390 w 39390"/>
              <a:gd name="txB" fmla="*/ 38084 h 38084"/>
            </a:gdLst>
            <a:ahLst/>
            <a:cxnLst>
              <a:cxn ang="0">
                <a:pos x="0" y="223301"/>
              </a:cxn>
              <a:cxn ang="0">
                <a:pos x="406897" y="909637"/>
              </a:cxn>
              <a:cxn ang="0">
                <a:pos x="227998" y="515916"/>
              </a:cxn>
            </a:cxnLst>
            <a:rect l="txL" t="txT" r="txR" b="txB"/>
            <a:pathLst>
              <a:path w="39390" h="38084" fill="none">
                <a:moveTo>
                  <a:pt x="0" y="9349"/>
                </a:moveTo>
                <a:cubicBezTo>
                  <a:pt x="4031" y="3495"/>
                  <a:pt x="10683" y="-1"/>
                  <a:pt x="17790" y="0"/>
                </a:cubicBezTo>
                <a:cubicBezTo>
                  <a:pt x="29719" y="0"/>
                  <a:pt x="39390" y="9670"/>
                  <a:pt x="39390" y="21600"/>
                </a:cubicBezTo>
                <a:cubicBezTo>
                  <a:pt x="39390" y="27950"/>
                  <a:pt x="36595" y="33979"/>
                  <a:pt x="31748" y="38083"/>
                </a:cubicBezTo>
              </a:path>
              <a:path w="39390" h="38084" stroke="0">
                <a:moveTo>
                  <a:pt x="0" y="9349"/>
                </a:moveTo>
                <a:cubicBezTo>
                  <a:pt x="4031" y="3495"/>
                  <a:pt x="10683" y="-1"/>
                  <a:pt x="17790" y="0"/>
                </a:cubicBezTo>
                <a:cubicBezTo>
                  <a:pt x="29719" y="0"/>
                  <a:pt x="39390" y="9670"/>
                  <a:pt x="39390" y="21600"/>
                </a:cubicBezTo>
                <a:cubicBezTo>
                  <a:pt x="39390" y="27950"/>
                  <a:pt x="36595" y="33979"/>
                  <a:pt x="31748" y="38083"/>
                </a:cubicBezTo>
                <a:lnTo>
                  <a:pt x="17790" y="21600"/>
                </a:lnTo>
                <a:close/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8999" name="Arc 7"/>
          <p:cNvSpPr/>
          <p:nvPr/>
        </p:nvSpPr>
        <p:spPr>
          <a:xfrm rot="-2911848" flipH="1">
            <a:off x="7575550" y="3759200"/>
            <a:ext cx="952500" cy="771525"/>
          </a:xfrm>
          <a:custGeom>
            <a:avLst/>
            <a:gdLst>
              <a:gd name="txL" fmla="*/ 0 w 21600"/>
              <a:gd name="txT" fmla="*/ 0 h 21834"/>
              <a:gd name="txR" fmla="*/ 21600 w 21600"/>
              <a:gd name="txB" fmla="*/ 21834 h 21834"/>
            </a:gdLst>
            <a:ahLst/>
            <a:cxnLst>
              <a:cxn ang="0">
                <a:pos x="268023" y="0"/>
              </a:cxn>
              <a:cxn ang="0">
                <a:pos x="951265" y="771525"/>
              </a:cxn>
              <a:cxn ang="0">
                <a:pos x="0" y="732408"/>
              </a:cxn>
            </a:cxnLst>
            <a:rect l="txL" t="txT" r="txR" b="txB"/>
            <a:pathLst>
              <a:path w="21600" h="21834" fill="none">
                <a:moveTo>
                  <a:pt x="6078" y="-1"/>
                </a:moveTo>
                <a:cubicBezTo>
                  <a:pt x="15279" y="2697"/>
                  <a:pt x="21600" y="11138"/>
                  <a:pt x="21600" y="20727"/>
                </a:cubicBezTo>
                <a:cubicBezTo>
                  <a:pt x="21600" y="21096"/>
                  <a:pt x="21590" y="21465"/>
                  <a:pt x="21571" y="21833"/>
                </a:cubicBezTo>
              </a:path>
              <a:path w="21600" h="21834" stroke="0">
                <a:moveTo>
                  <a:pt x="6078" y="-1"/>
                </a:moveTo>
                <a:cubicBezTo>
                  <a:pt x="15279" y="2697"/>
                  <a:pt x="21600" y="11138"/>
                  <a:pt x="21600" y="20727"/>
                </a:cubicBezTo>
                <a:cubicBezTo>
                  <a:pt x="21600" y="21096"/>
                  <a:pt x="21590" y="21465"/>
                  <a:pt x="21571" y="21833"/>
                </a:cubicBezTo>
                <a:lnTo>
                  <a:pt x="0" y="20727"/>
                </a:lnTo>
                <a:close/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2" name="Line 14"/>
          <p:cNvSpPr/>
          <p:nvPr/>
        </p:nvSpPr>
        <p:spPr>
          <a:xfrm>
            <a:off x="1838325" y="973138"/>
            <a:ext cx="0" cy="11890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3" name="Arc 18"/>
          <p:cNvSpPr/>
          <p:nvPr/>
        </p:nvSpPr>
        <p:spPr>
          <a:xfrm rot="-5400000">
            <a:off x="2039938" y="723900"/>
            <a:ext cx="647700" cy="558800"/>
          </a:xfrm>
          <a:custGeom>
            <a:avLst/>
            <a:gdLst>
              <a:gd name="txL" fmla="*/ 0 w 21600"/>
              <a:gd name="txT" fmla="*/ 0 h 18642"/>
              <a:gd name="txR" fmla="*/ 21600 w 21600"/>
              <a:gd name="txB" fmla="*/ 18642 h 18642"/>
            </a:gdLst>
            <a:ahLst/>
            <a:cxnLst>
              <a:cxn ang="0">
                <a:pos x="327178" y="0"/>
              </a:cxn>
              <a:cxn ang="0">
                <a:pos x="647700" y="558800"/>
              </a:cxn>
              <a:cxn ang="0">
                <a:pos x="0" y="558800"/>
              </a:cxn>
            </a:cxnLst>
            <a:rect l="txL" t="txT" r="txR" b="txB"/>
            <a:pathLst>
              <a:path w="21600" h="18642" fill="none">
                <a:moveTo>
                  <a:pt x="10910" y="0"/>
                </a:moveTo>
                <a:cubicBezTo>
                  <a:pt x="17531" y="3875"/>
                  <a:pt x="21600" y="10970"/>
                  <a:pt x="21600" y="18642"/>
                </a:cubicBezTo>
              </a:path>
              <a:path w="21600" h="18642" stroke="0">
                <a:moveTo>
                  <a:pt x="10910" y="0"/>
                </a:moveTo>
                <a:cubicBezTo>
                  <a:pt x="17531" y="3875"/>
                  <a:pt x="21600" y="10970"/>
                  <a:pt x="21600" y="18642"/>
                </a:cubicBezTo>
                <a:lnTo>
                  <a:pt x="0" y="18642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24" name="Line 19"/>
          <p:cNvSpPr/>
          <p:nvPr/>
        </p:nvSpPr>
        <p:spPr>
          <a:xfrm flipH="1">
            <a:off x="1058863" y="973138"/>
            <a:ext cx="10271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5" name="Line 20"/>
          <p:cNvSpPr/>
          <p:nvPr/>
        </p:nvSpPr>
        <p:spPr>
          <a:xfrm>
            <a:off x="1049338" y="947738"/>
            <a:ext cx="0" cy="12461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6" name="Line 21"/>
          <p:cNvSpPr/>
          <p:nvPr/>
        </p:nvSpPr>
        <p:spPr>
          <a:xfrm>
            <a:off x="1046163" y="2163763"/>
            <a:ext cx="159067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7" name="Line 22"/>
          <p:cNvSpPr/>
          <p:nvPr/>
        </p:nvSpPr>
        <p:spPr>
          <a:xfrm flipV="1">
            <a:off x="2636838" y="1987550"/>
            <a:ext cx="0" cy="1746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8" name="Line 23"/>
          <p:cNvSpPr/>
          <p:nvPr/>
        </p:nvSpPr>
        <p:spPr>
          <a:xfrm>
            <a:off x="2636838" y="1963738"/>
            <a:ext cx="13033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9" name="Line 24"/>
          <p:cNvSpPr/>
          <p:nvPr/>
        </p:nvSpPr>
        <p:spPr>
          <a:xfrm flipV="1">
            <a:off x="3940175" y="646113"/>
            <a:ext cx="0" cy="13414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30" name="Line 25"/>
          <p:cNvSpPr/>
          <p:nvPr/>
        </p:nvSpPr>
        <p:spPr>
          <a:xfrm flipH="1">
            <a:off x="2636838" y="673100"/>
            <a:ext cx="13033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31" name="Line 26"/>
          <p:cNvSpPr/>
          <p:nvPr/>
        </p:nvSpPr>
        <p:spPr>
          <a:xfrm flipH="1">
            <a:off x="2047875" y="1322388"/>
            <a:ext cx="2430463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8932" name="Arc 28"/>
          <p:cNvSpPr/>
          <p:nvPr/>
        </p:nvSpPr>
        <p:spPr>
          <a:xfrm rot="-5400000">
            <a:off x="2190750" y="3349625"/>
            <a:ext cx="647700" cy="254000"/>
          </a:xfrm>
          <a:custGeom>
            <a:avLst/>
            <a:gdLst>
              <a:gd name="txL" fmla="*/ 0 w 21600"/>
              <a:gd name="txT" fmla="*/ 0 h 7487"/>
              <a:gd name="txR" fmla="*/ 21600 w 21600"/>
              <a:gd name="txB" fmla="*/ 7487 h 7487"/>
            </a:gdLst>
            <a:ahLst/>
            <a:cxnLst>
              <a:cxn ang="0">
                <a:pos x="607549" y="0"/>
              </a:cxn>
              <a:cxn ang="0">
                <a:pos x="647700" y="254000"/>
              </a:cxn>
              <a:cxn ang="0">
                <a:pos x="0" y="254000"/>
              </a:cxn>
            </a:cxnLst>
            <a:rect l="txL" t="txT" r="txR" b="txB"/>
            <a:pathLst>
              <a:path w="21600" h="7487" fill="none">
                <a:moveTo>
                  <a:pt x="20260" y="0"/>
                </a:moveTo>
                <a:cubicBezTo>
                  <a:pt x="21146" y="2396"/>
                  <a:pt x="21600" y="4931"/>
                  <a:pt x="21600" y="7487"/>
                </a:cubicBezTo>
              </a:path>
              <a:path w="21600" h="7487" stroke="0">
                <a:moveTo>
                  <a:pt x="20260" y="0"/>
                </a:moveTo>
                <a:cubicBezTo>
                  <a:pt x="21146" y="2396"/>
                  <a:pt x="21600" y="4931"/>
                  <a:pt x="21600" y="7487"/>
                </a:cubicBezTo>
                <a:lnTo>
                  <a:pt x="0" y="7487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3" name="Line 33"/>
          <p:cNvSpPr/>
          <p:nvPr/>
        </p:nvSpPr>
        <p:spPr>
          <a:xfrm>
            <a:off x="2651125" y="4446588"/>
            <a:ext cx="130333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34" name="Line 34"/>
          <p:cNvSpPr/>
          <p:nvPr/>
        </p:nvSpPr>
        <p:spPr>
          <a:xfrm flipV="1">
            <a:off x="3954463" y="3128963"/>
            <a:ext cx="0" cy="13525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35" name="Line 35"/>
          <p:cNvSpPr/>
          <p:nvPr/>
        </p:nvSpPr>
        <p:spPr>
          <a:xfrm flipH="1">
            <a:off x="2651125" y="3155950"/>
            <a:ext cx="130333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36" name="Line 36"/>
          <p:cNvSpPr/>
          <p:nvPr/>
        </p:nvSpPr>
        <p:spPr>
          <a:xfrm flipH="1">
            <a:off x="422275" y="3805238"/>
            <a:ext cx="407035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8937" name="Line 37"/>
          <p:cNvSpPr/>
          <p:nvPr/>
        </p:nvSpPr>
        <p:spPr>
          <a:xfrm>
            <a:off x="1844675" y="658813"/>
            <a:ext cx="0" cy="4422775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8938" name="Line 29"/>
          <p:cNvSpPr/>
          <p:nvPr/>
        </p:nvSpPr>
        <p:spPr>
          <a:xfrm flipH="1">
            <a:off x="1047750" y="2892425"/>
            <a:ext cx="812800" cy="4302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39" name="Line 30"/>
          <p:cNvSpPr/>
          <p:nvPr/>
        </p:nvSpPr>
        <p:spPr>
          <a:xfrm>
            <a:off x="1050925" y="3300413"/>
            <a:ext cx="0" cy="9731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0" name="Line 31"/>
          <p:cNvSpPr/>
          <p:nvPr/>
        </p:nvSpPr>
        <p:spPr>
          <a:xfrm>
            <a:off x="1047750" y="4262438"/>
            <a:ext cx="803275" cy="4508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1" name="Line 40"/>
          <p:cNvSpPr/>
          <p:nvPr/>
        </p:nvSpPr>
        <p:spPr>
          <a:xfrm>
            <a:off x="1836738" y="2898775"/>
            <a:ext cx="1065212" cy="5746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2" name="Line 41"/>
          <p:cNvSpPr/>
          <p:nvPr/>
        </p:nvSpPr>
        <p:spPr>
          <a:xfrm flipH="1">
            <a:off x="1841500" y="4194175"/>
            <a:ext cx="965200" cy="5207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3" name="Arc 43"/>
          <p:cNvSpPr/>
          <p:nvPr/>
        </p:nvSpPr>
        <p:spPr>
          <a:xfrm rot="5400000" flipV="1">
            <a:off x="2217738" y="3995738"/>
            <a:ext cx="647700" cy="254000"/>
          </a:xfrm>
          <a:custGeom>
            <a:avLst/>
            <a:gdLst>
              <a:gd name="txL" fmla="*/ 0 w 21600"/>
              <a:gd name="txT" fmla="*/ 0 h 7487"/>
              <a:gd name="txR" fmla="*/ 21600 w 21600"/>
              <a:gd name="txB" fmla="*/ 7487 h 7487"/>
            </a:gdLst>
            <a:ahLst/>
            <a:cxnLst>
              <a:cxn ang="0">
                <a:pos x="607549" y="0"/>
              </a:cxn>
              <a:cxn ang="0">
                <a:pos x="647700" y="254000"/>
              </a:cxn>
              <a:cxn ang="0">
                <a:pos x="0" y="254000"/>
              </a:cxn>
            </a:cxnLst>
            <a:rect l="txL" t="txT" r="txR" b="txB"/>
            <a:pathLst>
              <a:path w="21600" h="7487" fill="none">
                <a:moveTo>
                  <a:pt x="20260" y="0"/>
                </a:moveTo>
                <a:cubicBezTo>
                  <a:pt x="21146" y="2396"/>
                  <a:pt x="21600" y="4931"/>
                  <a:pt x="21600" y="7487"/>
                </a:cubicBezTo>
              </a:path>
              <a:path w="21600" h="7487" stroke="0">
                <a:moveTo>
                  <a:pt x="20260" y="0"/>
                </a:moveTo>
                <a:cubicBezTo>
                  <a:pt x="21146" y="2396"/>
                  <a:pt x="21600" y="4931"/>
                  <a:pt x="21600" y="7487"/>
                </a:cubicBezTo>
                <a:lnTo>
                  <a:pt x="0" y="7487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4" name="Line 44"/>
          <p:cNvSpPr/>
          <p:nvPr/>
        </p:nvSpPr>
        <p:spPr>
          <a:xfrm>
            <a:off x="5448300" y="990600"/>
            <a:ext cx="0" cy="11969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5" name="Line 46"/>
          <p:cNvSpPr/>
          <p:nvPr/>
        </p:nvSpPr>
        <p:spPr>
          <a:xfrm rot="5400000">
            <a:off x="6357938" y="65088"/>
            <a:ext cx="0" cy="18827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6" name="Line 47"/>
          <p:cNvSpPr/>
          <p:nvPr/>
        </p:nvSpPr>
        <p:spPr>
          <a:xfrm rot="5400000">
            <a:off x="6359525" y="1244600"/>
            <a:ext cx="0" cy="18764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7" name="Line 48"/>
          <p:cNvSpPr/>
          <p:nvPr/>
        </p:nvSpPr>
        <p:spPr>
          <a:xfrm>
            <a:off x="7269163" y="981075"/>
            <a:ext cx="0" cy="11969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8" name="Line 49"/>
          <p:cNvSpPr/>
          <p:nvPr/>
        </p:nvSpPr>
        <p:spPr>
          <a:xfrm>
            <a:off x="6015038" y="990600"/>
            <a:ext cx="0" cy="11969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49" name="Line 50"/>
          <p:cNvSpPr/>
          <p:nvPr/>
        </p:nvSpPr>
        <p:spPr>
          <a:xfrm>
            <a:off x="6702425" y="995363"/>
            <a:ext cx="0" cy="11969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50" name="Line 51"/>
          <p:cNvSpPr/>
          <p:nvPr/>
        </p:nvSpPr>
        <p:spPr>
          <a:xfrm flipH="1">
            <a:off x="5086350" y="1314450"/>
            <a:ext cx="24765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38951" name="Arc 52"/>
          <p:cNvSpPr/>
          <p:nvPr/>
        </p:nvSpPr>
        <p:spPr>
          <a:xfrm rot="-5400000">
            <a:off x="6048375" y="625475"/>
            <a:ext cx="647700" cy="955675"/>
          </a:xfrm>
          <a:custGeom>
            <a:avLst/>
            <a:gdLst>
              <a:gd name="txL" fmla="*/ 0 w 21600"/>
              <a:gd name="txT" fmla="*/ 0 h 31860"/>
              <a:gd name="txR" fmla="*/ 21600 w 21600"/>
              <a:gd name="txB" fmla="*/ 31860 h 31860"/>
            </a:gdLst>
            <a:ahLst/>
            <a:cxnLst>
              <a:cxn ang="0">
                <a:pos x="434769" y="0"/>
              </a:cxn>
              <a:cxn ang="0">
                <a:pos x="440076" y="955675"/>
              </a:cxn>
              <a:cxn ang="0">
                <a:pos x="0" y="480267"/>
              </a:cxn>
            </a:cxnLst>
            <a:rect l="txL" t="txT" r="txR" b="txB"/>
            <a:pathLst>
              <a:path w="21600" h="31860" fill="none">
                <a:moveTo>
                  <a:pt x="14498" y="0"/>
                </a:moveTo>
                <a:cubicBezTo>
                  <a:pt x="19020" y="4094"/>
                  <a:pt x="21600" y="9910"/>
                  <a:pt x="21600" y="16011"/>
                </a:cubicBezTo>
                <a:cubicBezTo>
                  <a:pt x="21600" y="22027"/>
                  <a:pt x="19090" y="27771"/>
                  <a:pt x="14675" y="31859"/>
                </a:cubicBezTo>
              </a:path>
              <a:path w="21600" h="31860" stroke="0">
                <a:moveTo>
                  <a:pt x="14498" y="0"/>
                </a:moveTo>
                <a:cubicBezTo>
                  <a:pt x="19020" y="4094"/>
                  <a:pt x="21600" y="9910"/>
                  <a:pt x="21600" y="16011"/>
                </a:cubicBezTo>
                <a:cubicBezTo>
                  <a:pt x="21600" y="22027"/>
                  <a:pt x="19090" y="27771"/>
                  <a:pt x="14675" y="31859"/>
                </a:cubicBezTo>
                <a:lnTo>
                  <a:pt x="0" y="16011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52" name="Line 54"/>
          <p:cNvSpPr/>
          <p:nvPr/>
        </p:nvSpPr>
        <p:spPr>
          <a:xfrm>
            <a:off x="6357938" y="636588"/>
            <a:ext cx="0" cy="2128837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69048" name="Oval 56"/>
          <p:cNvSpPr/>
          <p:nvPr/>
        </p:nvSpPr>
        <p:spPr>
          <a:xfrm>
            <a:off x="2122488" y="3302000"/>
            <a:ext cx="1001712" cy="1000125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8954" name="Line 57"/>
          <p:cNvSpPr/>
          <p:nvPr/>
        </p:nvSpPr>
        <p:spPr>
          <a:xfrm>
            <a:off x="2633663" y="433388"/>
            <a:ext cx="0" cy="4662487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69051" name="Line 59"/>
          <p:cNvSpPr/>
          <p:nvPr/>
        </p:nvSpPr>
        <p:spPr>
          <a:xfrm>
            <a:off x="1839913" y="2890838"/>
            <a:ext cx="682625" cy="4000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52" name="Line 60"/>
          <p:cNvSpPr/>
          <p:nvPr/>
        </p:nvSpPr>
        <p:spPr>
          <a:xfrm flipV="1">
            <a:off x="1836738" y="4318000"/>
            <a:ext cx="688975" cy="3968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53" name="Arc 61"/>
          <p:cNvSpPr/>
          <p:nvPr/>
        </p:nvSpPr>
        <p:spPr>
          <a:xfrm rot="-5400000">
            <a:off x="1901825" y="3559175"/>
            <a:ext cx="989013" cy="500063"/>
          </a:xfrm>
          <a:custGeom>
            <a:avLst/>
            <a:gdLst>
              <a:gd name="txL" fmla="*/ 0 w 42036"/>
              <a:gd name="txT" fmla="*/ 0 h 21600"/>
              <a:gd name="txR" fmla="*/ 42036 w 42036"/>
              <a:gd name="txB" fmla="*/ 21600 h 21600"/>
            </a:gdLst>
            <a:ahLst/>
            <a:cxnLst>
              <a:cxn ang="0">
                <a:pos x="0" y="387456"/>
              </a:cxn>
              <a:cxn ang="0">
                <a:pos x="989013" y="382132"/>
              </a:cxn>
              <a:cxn ang="0">
                <a:pos x="495142" y="500063"/>
              </a:cxn>
            </a:cxnLst>
            <a:rect l="txL" t="txT" r="txR" b="txB"/>
            <a:pathLst>
              <a:path w="42036" h="21600" fill="none">
                <a:moveTo>
                  <a:pt x="-1" y="16735"/>
                </a:moveTo>
                <a:cubicBezTo>
                  <a:pt x="2264" y="6938"/>
                  <a:pt x="10989" y="-1"/>
                  <a:pt x="21045" y="0"/>
                </a:cubicBezTo>
                <a:cubicBezTo>
                  <a:pt x="31012" y="0"/>
                  <a:pt x="39685" y="6820"/>
                  <a:pt x="42035" y="16506"/>
                </a:cubicBezTo>
              </a:path>
              <a:path w="42036" h="21600" stroke="0">
                <a:moveTo>
                  <a:pt x="-1" y="16735"/>
                </a:moveTo>
                <a:cubicBezTo>
                  <a:pt x="2264" y="6938"/>
                  <a:pt x="10989" y="-1"/>
                  <a:pt x="21045" y="0"/>
                </a:cubicBezTo>
                <a:cubicBezTo>
                  <a:pt x="31012" y="0"/>
                  <a:pt x="39685" y="6820"/>
                  <a:pt x="42035" y="16506"/>
                </a:cubicBezTo>
                <a:lnTo>
                  <a:pt x="21045" y="21600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9054" name="Line 62"/>
          <p:cNvSpPr/>
          <p:nvPr/>
        </p:nvSpPr>
        <p:spPr>
          <a:xfrm>
            <a:off x="2428875" y="438150"/>
            <a:ext cx="0" cy="44989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57" name="Line 65"/>
          <p:cNvSpPr/>
          <p:nvPr/>
        </p:nvSpPr>
        <p:spPr>
          <a:xfrm>
            <a:off x="5008563" y="976313"/>
            <a:ext cx="3068637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58" name="Line 66"/>
          <p:cNvSpPr/>
          <p:nvPr/>
        </p:nvSpPr>
        <p:spPr>
          <a:xfrm>
            <a:off x="2532063" y="439738"/>
            <a:ext cx="0" cy="4549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59" name="Line 67"/>
          <p:cNvSpPr/>
          <p:nvPr/>
        </p:nvSpPr>
        <p:spPr>
          <a:xfrm>
            <a:off x="2403475" y="982663"/>
            <a:ext cx="586105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63" name="Line 71"/>
          <p:cNvSpPr/>
          <p:nvPr/>
        </p:nvSpPr>
        <p:spPr>
          <a:xfrm>
            <a:off x="2520950" y="1895475"/>
            <a:ext cx="586105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66" name="Line 74"/>
          <p:cNvSpPr/>
          <p:nvPr/>
        </p:nvSpPr>
        <p:spPr>
          <a:xfrm>
            <a:off x="1987550" y="1649413"/>
            <a:ext cx="586105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64" name="Oval 75"/>
          <p:cNvSpPr/>
          <p:nvPr/>
        </p:nvSpPr>
        <p:spPr>
          <a:xfrm>
            <a:off x="5761038" y="777875"/>
            <a:ext cx="1223962" cy="1223963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lgDash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9068" name="Oval 76"/>
          <p:cNvSpPr/>
          <p:nvPr/>
        </p:nvSpPr>
        <p:spPr>
          <a:xfrm>
            <a:off x="2078038" y="3230563"/>
            <a:ext cx="1119187" cy="1154112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4" name="Group 87"/>
          <p:cNvGrpSpPr/>
          <p:nvPr/>
        </p:nvGrpSpPr>
        <p:grpSpPr>
          <a:xfrm>
            <a:off x="6367463" y="1581150"/>
            <a:ext cx="563562" cy="1181100"/>
            <a:chOff x="3296" y="1630"/>
            <a:chExt cx="363" cy="744"/>
          </a:xfrm>
        </p:grpSpPr>
        <p:sp>
          <p:nvSpPr>
            <p:cNvPr id="38987" name="Line 83"/>
            <p:cNvSpPr/>
            <p:nvPr/>
          </p:nvSpPr>
          <p:spPr>
            <a:xfrm rot="5400000">
              <a:off x="3295" y="1993"/>
              <a:ext cx="721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88" name="Line 84"/>
            <p:cNvSpPr/>
            <p:nvPr/>
          </p:nvSpPr>
          <p:spPr>
            <a:xfrm rot="5400000">
              <a:off x="2924" y="2002"/>
              <a:ext cx="74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89" name="Line 85"/>
            <p:cNvSpPr/>
            <p:nvPr/>
          </p:nvSpPr>
          <p:spPr>
            <a:xfrm rot="5400000">
              <a:off x="3477" y="2101"/>
              <a:ext cx="0" cy="363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8990" name="Text Box 86"/>
            <p:cNvSpPr txBox="1"/>
            <p:nvPr/>
          </p:nvSpPr>
          <p:spPr>
            <a:xfrm>
              <a:off x="3376" y="1999"/>
              <a:ext cx="217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469065" name="Oval 73"/>
          <p:cNvSpPr/>
          <p:nvPr/>
        </p:nvSpPr>
        <p:spPr>
          <a:xfrm>
            <a:off x="6850063" y="1582738"/>
            <a:ext cx="144462" cy="144462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5" name="Group 93"/>
          <p:cNvGrpSpPr/>
          <p:nvPr/>
        </p:nvGrpSpPr>
        <p:grpSpPr>
          <a:xfrm>
            <a:off x="636588" y="3797300"/>
            <a:ext cx="1947862" cy="563563"/>
            <a:chOff x="-13" y="2884"/>
            <a:chExt cx="967" cy="356"/>
          </a:xfrm>
        </p:grpSpPr>
        <p:sp>
          <p:nvSpPr>
            <p:cNvPr id="38983" name="Line 89"/>
            <p:cNvSpPr/>
            <p:nvPr/>
          </p:nvSpPr>
          <p:spPr>
            <a:xfrm>
              <a:off x="213" y="2888"/>
              <a:ext cx="721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84" name="Line 90"/>
            <p:cNvSpPr/>
            <p:nvPr/>
          </p:nvSpPr>
          <p:spPr>
            <a:xfrm>
              <a:off x="210" y="3240"/>
              <a:ext cx="74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8985" name="Line 91"/>
            <p:cNvSpPr/>
            <p:nvPr/>
          </p:nvSpPr>
          <p:spPr>
            <a:xfrm>
              <a:off x="271" y="2884"/>
              <a:ext cx="0" cy="355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38986" name="Text Box 92"/>
            <p:cNvSpPr txBox="1"/>
            <p:nvPr/>
          </p:nvSpPr>
          <p:spPr>
            <a:xfrm rot="-5400000">
              <a:off x="-5" y="2942"/>
              <a:ext cx="212" cy="2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469086" name="Line 94"/>
          <p:cNvSpPr/>
          <p:nvPr/>
        </p:nvSpPr>
        <p:spPr>
          <a:xfrm>
            <a:off x="2481263" y="554038"/>
            <a:ext cx="0" cy="427355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88" name="Freeform 96"/>
          <p:cNvSpPr/>
          <p:nvPr/>
        </p:nvSpPr>
        <p:spPr>
          <a:xfrm>
            <a:off x="2416175" y="973138"/>
            <a:ext cx="207963" cy="927100"/>
          </a:xfrm>
          <a:custGeom>
            <a:avLst/>
            <a:gdLst>
              <a:gd name="txL" fmla="*/ 0 w 131"/>
              <a:gd name="txT" fmla="*/ 0 h 584"/>
              <a:gd name="txR" fmla="*/ 131 w 131"/>
              <a:gd name="txB" fmla="*/ 584 h 584"/>
            </a:gdLst>
            <a:ahLst/>
            <a:cxnLst>
              <a:cxn ang="0">
                <a:pos x="68" y="0"/>
              </a:cxn>
              <a:cxn ang="0">
                <a:pos x="5" y="213"/>
              </a:cxn>
              <a:cxn ang="0">
                <a:pos x="37" y="426"/>
              </a:cxn>
              <a:cxn ang="0">
                <a:pos x="131" y="584"/>
              </a:cxn>
            </a:cxnLst>
            <a:rect l="txL" t="txT" r="txR" b="txB"/>
            <a:pathLst>
              <a:path w="131" h="584">
                <a:moveTo>
                  <a:pt x="68" y="0"/>
                </a:moveTo>
                <a:cubicBezTo>
                  <a:pt x="39" y="71"/>
                  <a:pt x="10" y="142"/>
                  <a:pt x="5" y="213"/>
                </a:cubicBezTo>
                <a:cubicBezTo>
                  <a:pt x="0" y="284"/>
                  <a:pt x="16" y="364"/>
                  <a:pt x="37" y="426"/>
                </a:cubicBezTo>
                <a:cubicBezTo>
                  <a:pt x="58" y="488"/>
                  <a:pt x="94" y="536"/>
                  <a:pt x="131" y="584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9087" name="Oval 95"/>
          <p:cNvSpPr/>
          <p:nvPr/>
        </p:nvSpPr>
        <p:spPr>
          <a:xfrm>
            <a:off x="2411413" y="1565275"/>
            <a:ext cx="144462" cy="144463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9055" name="Oval 63"/>
          <p:cNvSpPr/>
          <p:nvPr/>
        </p:nvSpPr>
        <p:spPr>
          <a:xfrm>
            <a:off x="2359025" y="1235075"/>
            <a:ext cx="144463" cy="144463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9089" name="Line 97"/>
          <p:cNvSpPr/>
          <p:nvPr/>
        </p:nvSpPr>
        <p:spPr>
          <a:xfrm flipV="1">
            <a:off x="2624138" y="1887538"/>
            <a:ext cx="0" cy="3000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90" name="Line 98"/>
          <p:cNvSpPr/>
          <p:nvPr/>
        </p:nvSpPr>
        <p:spPr>
          <a:xfrm>
            <a:off x="2085975" y="973138"/>
            <a:ext cx="4254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60" name="Oval 68"/>
          <p:cNvSpPr/>
          <p:nvPr/>
        </p:nvSpPr>
        <p:spPr>
          <a:xfrm>
            <a:off x="2449513" y="893763"/>
            <a:ext cx="144462" cy="144462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9091" name="Oval 99"/>
          <p:cNvSpPr/>
          <p:nvPr/>
        </p:nvSpPr>
        <p:spPr>
          <a:xfrm>
            <a:off x="2544763" y="1787525"/>
            <a:ext cx="144462" cy="144463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69093" name="Rectangle 101"/>
          <p:cNvSpPr>
            <a:spLocks noChangeArrowheads="1"/>
          </p:cNvSpPr>
          <p:nvPr/>
        </p:nvSpPr>
        <p:spPr bwMode="auto">
          <a:xfrm>
            <a:off x="1487488" y="5670550"/>
            <a:ext cx="2351088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作图结束了吗？</a:t>
            </a:r>
          </a:p>
        </p:txBody>
      </p:sp>
      <p:sp>
        <p:nvSpPr>
          <p:cNvPr id="469096" name="Line 104"/>
          <p:cNvSpPr/>
          <p:nvPr/>
        </p:nvSpPr>
        <p:spPr>
          <a:xfrm>
            <a:off x="2635250" y="1746250"/>
            <a:ext cx="0" cy="3422650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97" name="Line 105"/>
          <p:cNvSpPr/>
          <p:nvPr/>
        </p:nvSpPr>
        <p:spPr>
          <a:xfrm>
            <a:off x="2636838" y="3352800"/>
            <a:ext cx="0" cy="914400"/>
          </a:xfrm>
          <a:prstGeom prst="line">
            <a:avLst/>
          </a:prstGeom>
          <a:ln w="38100" cap="flat" cmpd="sng">
            <a:solidFill>
              <a:srgbClr val="FF3300"/>
            </a:solidFill>
            <a:prstDash val="dash"/>
            <a:headEnd type="oval" w="med" len="med"/>
            <a:tailEnd type="oval" w="med" len="med"/>
          </a:ln>
        </p:spPr>
      </p:sp>
      <p:sp>
        <p:nvSpPr>
          <p:cNvPr id="469098" name="Line 106"/>
          <p:cNvSpPr/>
          <p:nvPr/>
        </p:nvSpPr>
        <p:spPr>
          <a:xfrm flipH="1" flipV="1">
            <a:off x="2508250" y="3270250"/>
            <a:ext cx="53975" cy="3810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099" name="Line 107"/>
          <p:cNvSpPr/>
          <p:nvPr/>
        </p:nvSpPr>
        <p:spPr>
          <a:xfrm flipV="1">
            <a:off x="2505075" y="4305300"/>
            <a:ext cx="53975" cy="317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9107" name="Freeform 115"/>
          <p:cNvSpPr/>
          <p:nvPr/>
        </p:nvSpPr>
        <p:spPr>
          <a:xfrm>
            <a:off x="1984375" y="3013075"/>
            <a:ext cx="1409700" cy="1658938"/>
          </a:xfrm>
          <a:custGeom>
            <a:avLst/>
            <a:gdLst>
              <a:gd name="txL" fmla="*/ 0 w 1242"/>
              <a:gd name="txT" fmla="*/ 0 h 1479"/>
              <a:gd name="txR" fmla="*/ 1242 w 1242"/>
              <a:gd name="txB" fmla="*/ 1479 h 1479"/>
            </a:gdLst>
            <a:ahLst/>
            <a:cxnLst>
              <a:cxn ang="0">
                <a:pos x="584" y="6"/>
              </a:cxn>
              <a:cxn ang="0">
                <a:pos x="246" y="31"/>
              </a:cxn>
              <a:cxn ang="0">
                <a:pos x="222" y="47"/>
              </a:cxn>
              <a:cxn ang="0">
                <a:pos x="197" y="55"/>
              </a:cxn>
              <a:cxn ang="0">
                <a:pos x="148" y="105"/>
              </a:cxn>
              <a:cxn ang="0">
                <a:pos x="123" y="286"/>
              </a:cxn>
              <a:cxn ang="0">
                <a:pos x="65" y="335"/>
              </a:cxn>
              <a:cxn ang="0">
                <a:pos x="32" y="788"/>
              </a:cxn>
              <a:cxn ang="0">
                <a:pos x="41" y="1133"/>
              </a:cxn>
              <a:cxn ang="0">
                <a:pos x="57" y="1216"/>
              </a:cxn>
              <a:cxn ang="0">
                <a:pos x="131" y="1224"/>
              </a:cxn>
              <a:cxn ang="0">
                <a:pos x="205" y="1339"/>
              </a:cxn>
              <a:cxn ang="0">
                <a:pos x="214" y="1364"/>
              </a:cxn>
              <a:cxn ang="0">
                <a:pos x="230" y="1388"/>
              </a:cxn>
              <a:cxn ang="0">
                <a:pos x="255" y="1471"/>
              </a:cxn>
              <a:cxn ang="0">
                <a:pos x="279" y="1479"/>
              </a:cxn>
              <a:cxn ang="0">
                <a:pos x="427" y="1430"/>
              </a:cxn>
              <a:cxn ang="0">
                <a:pos x="740" y="1438"/>
              </a:cxn>
              <a:cxn ang="0">
                <a:pos x="814" y="1405"/>
              </a:cxn>
              <a:cxn ang="0">
                <a:pos x="864" y="1290"/>
              </a:cxn>
              <a:cxn ang="0">
                <a:pos x="872" y="1265"/>
              </a:cxn>
              <a:cxn ang="0">
                <a:pos x="913" y="1232"/>
              </a:cxn>
              <a:cxn ang="0">
                <a:pos x="962" y="1175"/>
              </a:cxn>
              <a:cxn ang="0">
                <a:pos x="1003" y="1133"/>
              </a:cxn>
              <a:cxn ang="0">
                <a:pos x="1028" y="1117"/>
              </a:cxn>
              <a:cxn ang="0">
                <a:pos x="1102" y="1043"/>
              </a:cxn>
              <a:cxn ang="0">
                <a:pos x="1094" y="417"/>
              </a:cxn>
              <a:cxn ang="0">
                <a:pos x="1086" y="393"/>
              </a:cxn>
              <a:cxn ang="0">
                <a:pos x="1069" y="376"/>
              </a:cxn>
              <a:cxn ang="0">
                <a:pos x="1045" y="319"/>
              </a:cxn>
              <a:cxn ang="0">
                <a:pos x="987" y="269"/>
              </a:cxn>
              <a:cxn ang="0">
                <a:pos x="938" y="171"/>
              </a:cxn>
              <a:cxn ang="0">
                <a:pos x="896" y="129"/>
              </a:cxn>
              <a:cxn ang="0">
                <a:pos x="847" y="80"/>
              </a:cxn>
              <a:cxn ang="0">
                <a:pos x="674" y="39"/>
              </a:cxn>
              <a:cxn ang="0">
                <a:pos x="600" y="6"/>
              </a:cxn>
              <a:cxn ang="0">
                <a:pos x="584" y="6"/>
              </a:cxn>
            </a:cxnLst>
            <a:rect l="txL" t="txT" r="txR" b="txB"/>
            <a:pathLst>
              <a:path w="1242" h="1479">
                <a:moveTo>
                  <a:pt x="584" y="6"/>
                </a:moveTo>
                <a:cubicBezTo>
                  <a:pt x="496" y="9"/>
                  <a:pt x="344" y="0"/>
                  <a:pt x="246" y="31"/>
                </a:cubicBezTo>
                <a:cubicBezTo>
                  <a:pt x="238" y="36"/>
                  <a:pt x="231" y="43"/>
                  <a:pt x="222" y="47"/>
                </a:cubicBezTo>
                <a:cubicBezTo>
                  <a:pt x="214" y="51"/>
                  <a:pt x="204" y="50"/>
                  <a:pt x="197" y="55"/>
                </a:cubicBezTo>
                <a:cubicBezTo>
                  <a:pt x="180" y="65"/>
                  <a:pt x="162" y="90"/>
                  <a:pt x="148" y="105"/>
                </a:cubicBezTo>
                <a:cubicBezTo>
                  <a:pt x="127" y="162"/>
                  <a:pt x="160" y="240"/>
                  <a:pt x="123" y="286"/>
                </a:cubicBezTo>
                <a:cubicBezTo>
                  <a:pt x="111" y="301"/>
                  <a:pt x="81" y="320"/>
                  <a:pt x="65" y="335"/>
                </a:cubicBezTo>
                <a:cubicBezTo>
                  <a:pt x="0" y="537"/>
                  <a:pt x="47" y="119"/>
                  <a:pt x="32" y="788"/>
                </a:cubicBezTo>
                <a:cubicBezTo>
                  <a:pt x="35" y="903"/>
                  <a:pt x="36" y="1018"/>
                  <a:pt x="41" y="1133"/>
                </a:cubicBezTo>
                <a:cubicBezTo>
                  <a:pt x="42" y="1161"/>
                  <a:pt x="34" y="1200"/>
                  <a:pt x="57" y="1216"/>
                </a:cubicBezTo>
                <a:cubicBezTo>
                  <a:pt x="77" y="1230"/>
                  <a:pt x="106" y="1221"/>
                  <a:pt x="131" y="1224"/>
                </a:cubicBezTo>
                <a:cubicBezTo>
                  <a:pt x="141" y="1316"/>
                  <a:pt x="123" y="1319"/>
                  <a:pt x="205" y="1339"/>
                </a:cubicBezTo>
                <a:cubicBezTo>
                  <a:pt x="208" y="1347"/>
                  <a:pt x="210" y="1356"/>
                  <a:pt x="214" y="1364"/>
                </a:cubicBezTo>
                <a:cubicBezTo>
                  <a:pt x="218" y="1373"/>
                  <a:pt x="226" y="1379"/>
                  <a:pt x="230" y="1388"/>
                </a:cubicBezTo>
                <a:cubicBezTo>
                  <a:pt x="241" y="1415"/>
                  <a:pt x="237" y="1448"/>
                  <a:pt x="255" y="1471"/>
                </a:cubicBezTo>
                <a:cubicBezTo>
                  <a:pt x="260" y="1478"/>
                  <a:pt x="271" y="1476"/>
                  <a:pt x="279" y="1479"/>
                </a:cubicBezTo>
                <a:cubicBezTo>
                  <a:pt x="380" y="1469"/>
                  <a:pt x="359" y="1475"/>
                  <a:pt x="427" y="1430"/>
                </a:cubicBezTo>
                <a:cubicBezTo>
                  <a:pt x="566" y="1441"/>
                  <a:pt x="574" y="1445"/>
                  <a:pt x="740" y="1438"/>
                </a:cubicBezTo>
                <a:cubicBezTo>
                  <a:pt x="775" y="1427"/>
                  <a:pt x="776" y="1414"/>
                  <a:pt x="814" y="1405"/>
                </a:cubicBezTo>
                <a:cubicBezTo>
                  <a:pt x="844" y="1375"/>
                  <a:pt x="850" y="1329"/>
                  <a:pt x="864" y="1290"/>
                </a:cubicBezTo>
                <a:cubicBezTo>
                  <a:pt x="867" y="1282"/>
                  <a:pt x="867" y="1272"/>
                  <a:pt x="872" y="1265"/>
                </a:cubicBezTo>
                <a:cubicBezTo>
                  <a:pt x="883" y="1251"/>
                  <a:pt x="901" y="1244"/>
                  <a:pt x="913" y="1232"/>
                </a:cubicBezTo>
                <a:cubicBezTo>
                  <a:pt x="924" y="1197"/>
                  <a:pt x="936" y="1198"/>
                  <a:pt x="962" y="1175"/>
                </a:cubicBezTo>
                <a:cubicBezTo>
                  <a:pt x="977" y="1162"/>
                  <a:pt x="987" y="1144"/>
                  <a:pt x="1003" y="1133"/>
                </a:cubicBezTo>
                <a:cubicBezTo>
                  <a:pt x="1011" y="1128"/>
                  <a:pt x="1020" y="1123"/>
                  <a:pt x="1028" y="1117"/>
                </a:cubicBezTo>
                <a:cubicBezTo>
                  <a:pt x="1057" y="1094"/>
                  <a:pt x="1070" y="1064"/>
                  <a:pt x="1102" y="1043"/>
                </a:cubicBezTo>
                <a:cubicBezTo>
                  <a:pt x="1165" y="846"/>
                  <a:pt x="1242" y="575"/>
                  <a:pt x="1094" y="417"/>
                </a:cubicBezTo>
                <a:cubicBezTo>
                  <a:pt x="1091" y="409"/>
                  <a:pt x="1090" y="400"/>
                  <a:pt x="1086" y="393"/>
                </a:cubicBezTo>
                <a:cubicBezTo>
                  <a:pt x="1082" y="386"/>
                  <a:pt x="1073" y="383"/>
                  <a:pt x="1069" y="376"/>
                </a:cubicBezTo>
                <a:cubicBezTo>
                  <a:pt x="1039" y="316"/>
                  <a:pt x="1084" y="368"/>
                  <a:pt x="1045" y="319"/>
                </a:cubicBezTo>
                <a:cubicBezTo>
                  <a:pt x="1028" y="298"/>
                  <a:pt x="1005" y="288"/>
                  <a:pt x="987" y="269"/>
                </a:cubicBezTo>
                <a:cubicBezTo>
                  <a:pt x="974" y="230"/>
                  <a:pt x="966" y="203"/>
                  <a:pt x="938" y="171"/>
                </a:cubicBezTo>
                <a:cubicBezTo>
                  <a:pt x="925" y="156"/>
                  <a:pt x="896" y="129"/>
                  <a:pt x="896" y="129"/>
                </a:cubicBezTo>
                <a:cubicBezTo>
                  <a:pt x="885" y="97"/>
                  <a:pt x="879" y="90"/>
                  <a:pt x="847" y="80"/>
                </a:cubicBezTo>
                <a:cubicBezTo>
                  <a:pt x="797" y="30"/>
                  <a:pt x="751" y="44"/>
                  <a:pt x="674" y="39"/>
                </a:cubicBezTo>
                <a:cubicBezTo>
                  <a:pt x="642" y="31"/>
                  <a:pt x="623" y="29"/>
                  <a:pt x="600" y="6"/>
                </a:cubicBezTo>
                <a:cubicBezTo>
                  <a:pt x="572" y="15"/>
                  <a:pt x="570" y="20"/>
                  <a:pt x="584" y="6"/>
                </a:cubicBezTo>
                <a:close/>
              </a:path>
            </a:pathLst>
          </a:custGeom>
          <a:noFill/>
          <a:ln w="4826" cap="flat" cmpd="sng">
            <a:solidFill>
              <a:schemeClr val="fol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9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8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9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69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69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9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9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9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69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69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69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69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69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6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69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9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69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469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469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69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69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6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6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46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46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69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69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69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9048" grpId="0" animBg="1"/>
      <p:bldP spid="469068" grpId="0" animBg="1"/>
      <p:bldP spid="469065" grpId="0" animBg="1"/>
      <p:bldP spid="469087" grpId="0" animBg="1"/>
      <p:bldP spid="469055" grpId="0" animBg="1"/>
      <p:bldP spid="469060" grpId="0" animBg="1"/>
      <p:bldP spid="469091" grpId="0" animBg="1"/>
      <p:bldP spid="46909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79B8BF-C24D-4495-8E48-212AE9A5AB8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33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3094038" y="2801938"/>
            <a:ext cx="2725737" cy="2663825"/>
            <a:chOff x="3852" y="1981"/>
            <a:chExt cx="1861" cy="1874"/>
          </a:xfrm>
        </p:grpSpPr>
        <p:pic>
          <p:nvPicPr>
            <p:cNvPr id="40972" name="Picture 2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EFEC9"/>
                </a:clrFrom>
                <a:clrTo>
                  <a:srgbClr val="FEFEC9">
                    <a:alpha val="0"/>
                  </a:srgbClr>
                </a:clrTo>
              </a:clrChange>
            </a:blip>
            <a:srcRect l="13902" t="7434" r="16510" b="13481"/>
            <a:stretch>
              <a:fillRect/>
            </a:stretch>
          </p:blipFill>
          <p:spPr>
            <a:xfrm>
              <a:off x="3852" y="1981"/>
              <a:ext cx="1861" cy="18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973" name="Line 26"/>
            <p:cNvSpPr/>
            <p:nvPr/>
          </p:nvSpPr>
          <p:spPr>
            <a:xfrm>
              <a:off x="4845" y="2088"/>
              <a:ext cx="154" cy="154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419862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00" y="2605088"/>
            <a:ext cx="2084388" cy="2411412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984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两曲面立体相交所得相贯线的性质与类型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一般性质</a:t>
            </a:r>
          </a:p>
        </p:txBody>
      </p:sp>
      <p:pic>
        <p:nvPicPr>
          <p:cNvPr id="419860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1100" y="446088"/>
            <a:ext cx="2352675" cy="234632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19861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1838" y="561975"/>
            <a:ext cx="2187575" cy="21161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9863" name="Text Box 23"/>
          <p:cNvSpPr txBox="1">
            <a:spLocks noChangeArrowheads="1"/>
          </p:cNvSpPr>
          <p:nvPr/>
        </p:nvSpPr>
        <p:spPr bwMode="auto">
          <a:xfrm>
            <a:off x="200025" y="4983163"/>
            <a:ext cx="8934450" cy="15525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b="1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楷体_GB2312" pitchFamily="49" charset="-122"/>
                <a:cs typeface="+mn-cs"/>
              </a:rPr>
              <a:t>相贯线具有以下性质：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49" charset="-122"/>
                <a:cs typeface="+mn-cs"/>
              </a:rPr>
              <a:t>共有性。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楷体_GB2312" pitchFamily="49" charset="-122"/>
                <a:cs typeface="+mn-cs"/>
              </a:rPr>
              <a:t>一般情况下是封闭的，但存在不封闭的情况。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一般情况下是空间曲线，特例下由是平面曲线或直线组成。</a:t>
            </a: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宋体" panose="02010600030101010101" pitchFamily="2" charset="-122"/>
              <a:ea typeface="楷体_GB2312" pitchFamily="49" charset="-122"/>
              <a:cs typeface="+mn-cs"/>
            </a:endParaRPr>
          </a:p>
        </p:txBody>
      </p:sp>
      <p:pic>
        <p:nvPicPr>
          <p:cNvPr id="419857" name="Picture 17"/>
          <p:cNvPicPr>
            <a:picLocks noChangeAspect="1"/>
          </p:cNvPicPr>
          <p:nvPr/>
        </p:nvPicPr>
        <p:blipFill>
          <a:blip r:embed="rId6">
            <a:clrChange>
              <a:clrFrom>
                <a:srgbClr val="00C7E0"/>
              </a:clrFrom>
              <a:clrTo>
                <a:srgbClr val="00C7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37263" y="2794000"/>
            <a:ext cx="2741612" cy="2278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1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9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19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9861327-AE31-479A-B3D6-2D2A786FBD9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34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41989" name="Picture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262063"/>
            <a:ext cx="5543550" cy="520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4121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125" y="4246563"/>
            <a:ext cx="2187575" cy="2116137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74115" name="Text Box 3"/>
          <p:cNvSpPr txBox="1"/>
          <p:nvPr/>
        </p:nvSpPr>
        <p:spPr>
          <a:xfrm>
            <a:off x="114300" y="588963"/>
            <a:ext cx="8856663" cy="6683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一般情况下，两个二次曲面相贯线是</a:t>
            </a:r>
            <a:r>
              <a:rPr lang="zh-CN" altLang="en-US" sz="2800" b="1" i="0" dirty="0">
                <a:solidFill>
                  <a:srgbClr val="FF66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空间四次曲线</a:t>
            </a: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grpSp>
        <p:nvGrpSpPr>
          <p:cNvPr id="2" name="Group 17"/>
          <p:cNvGrpSpPr/>
          <p:nvPr/>
        </p:nvGrpSpPr>
        <p:grpSpPr>
          <a:xfrm>
            <a:off x="6902450" y="4144963"/>
            <a:ext cx="2216150" cy="1052512"/>
            <a:chOff x="4348" y="2611"/>
            <a:chExt cx="1396" cy="663"/>
          </a:xfrm>
        </p:grpSpPr>
        <p:sp>
          <p:nvSpPr>
            <p:cNvPr id="41995" name="Rectangle 12"/>
            <p:cNvSpPr/>
            <p:nvPr/>
          </p:nvSpPr>
          <p:spPr>
            <a:xfrm>
              <a:off x="4470" y="2611"/>
              <a:ext cx="1274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b="1" i="0" dirty="0">
                  <a:latin typeface="Times New Roman" panose="02020603050405020304" pitchFamily="18" charset="0"/>
                </a:rPr>
                <a:t>空间四次曲线</a:t>
              </a:r>
            </a:p>
          </p:txBody>
        </p:sp>
        <p:grpSp>
          <p:nvGrpSpPr>
            <p:cNvPr id="41996" name="Group 16"/>
            <p:cNvGrpSpPr/>
            <p:nvPr/>
          </p:nvGrpSpPr>
          <p:grpSpPr>
            <a:xfrm>
              <a:off x="4348" y="2895"/>
              <a:ext cx="1252" cy="379"/>
              <a:chOff x="4348" y="2895"/>
              <a:chExt cx="1252" cy="379"/>
            </a:xfrm>
          </p:grpSpPr>
          <p:sp>
            <p:nvSpPr>
              <p:cNvPr id="41997" name="Line 10"/>
              <p:cNvSpPr/>
              <p:nvPr/>
            </p:nvSpPr>
            <p:spPr>
              <a:xfrm flipV="1">
                <a:off x="4348" y="2895"/>
                <a:ext cx="378" cy="379"/>
              </a:xfrm>
              <a:prstGeom prst="line">
                <a:avLst/>
              </a:prstGeom>
              <a:ln w="38100" cap="flat" cmpd="sng">
                <a:solidFill>
                  <a:srgbClr val="FF33CC"/>
                </a:solidFill>
                <a:prstDash val="solid"/>
                <a:headEnd type="oval" w="lg" len="lg"/>
                <a:tailEnd type="none" w="med" len="med"/>
              </a:ln>
            </p:spPr>
          </p:sp>
          <p:sp>
            <p:nvSpPr>
              <p:cNvPr id="41998" name="Line 13"/>
              <p:cNvSpPr/>
              <p:nvPr/>
            </p:nvSpPr>
            <p:spPr>
              <a:xfrm>
                <a:off x="4571" y="2896"/>
                <a:ext cx="1029" cy="0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1993" name="Rectangle 14"/>
          <p:cNvSpPr/>
          <p:nvPr/>
        </p:nvSpPr>
        <p:spPr>
          <a:xfrm>
            <a:off x="4627563" y="4064000"/>
            <a:ext cx="140970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四次曲线</a:t>
            </a:r>
          </a:p>
        </p:txBody>
      </p:sp>
      <p:sp>
        <p:nvSpPr>
          <p:cNvPr id="15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两曲面立体相交所得相贯线的性质与类型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类型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411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307A7AF-E458-460C-87C1-27FF12C87AD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35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43013" name="Picture 2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4638" y="1266825"/>
            <a:ext cx="5543550" cy="520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0262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563" y="3922713"/>
            <a:ext cx="1771650" cy="24288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015" name="Picture 5"/>
          <p:cNvPicPr>
            <a:picLocks noChangeAspect="1"/>
          </p:cNvPicPr>
          <p:nvPr/>
        </p:nvPicPr>
        <p:blipFill>
          <a:blip r:embed="rId4"/>
          <a:srcRect l="3566"/>
          <a:stretch>
            <a:fillRect/>
          </a:stretch>
        </p:blipFill>
        <p:spPr>
          <a:xfrm>
            <a:off x="7064375" y="3890963"/>
            <a:ext cx="1846263" cy="27051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80263" name="Text Box 7"/>
          <p:cNvSpPr txBox="1"/>
          <p:nvPr/>
        </p:nvSpPr>
        <p:spPr>
          <a:xfrm>
            <a:off x="246063" y="450850"/>
            <a:ext cx="8897937" cy="9874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当两个二次曲面</a:t>
            </a:r>
            <a:r>
              <a:rPr lang="zh-CN" altLang="en-US" sz="2800" b="1" i="0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具有公共对称面</a:t>
            </a: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时，相贯线在平行于公共对称面的投影面上的投影重影为一条二次曲线。</a:t>
            </a:r>
          </a:p>
        </p:txBody>
      </p:sp>
      <p:sp>
        <p:nvSpPr>
          <p:cNvPr id="43017" name="Rectangle 8"/>
          <p:cNvSpPr/>
          <p:nvPr/>
        </p:nvSpPr>
        <p:spPr>
          <a:xfrm>
            <a:off x="495300" y="1530350"/>
            <a:ext cx="140970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二次曲线</a:t>
            </a:r>
          </a:p>
        </p:txBody>
      </p:sp>
      <p:pic>
        <p:nvPicPr>
          <p:cNvPr id="480265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00" y="3989388"/>
            <a:ext cx="2419350" cy="25908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3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两曲面立体相交所得相贯线的性质与类型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类型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0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802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48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263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AD2A81-ED1D-4ACD-92E9-EBC4B9D1897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36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47617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4688" y="3886200"/>
            <a:ext cx="2598737" cy="25923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76162" name="Text Box 2"/>
          <p:cNvSpPr txBox="1"/>
          <p:nvPr/>
        </p:nvSpPr>
        <p:spPr>
          <a:xfrm>
            <a:off x="0" y="534988"/>
            <a:ext cx="9144000" cy="141763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当两个二次曲面</a:t>
            </a:r>
            <a:r>
              <a:rPr lang="zh-CN" altLang="en-US" sz="2800" b="1" i="0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均与同一球面相切</a:t>
            </a: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时，相贯线分解为两个椭圆。当两曲面的公共对称面平行于某一投影面时，椭圆在该投影面上的投影为</a:t>
            </a:r>
            <a:r>
              <a:rPr lang="zh-CN" altLang="en-US" sz="2800" b="1" i="0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两条相交直线</a:t>
            </a: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pic>
        <p:nvPicPr>
          <p:cNvPr id="44039" name="Picture 4" descr="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4763" y="1574800"/>
            <a:ext cx="5175250" cy="4773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40" name="Line 5"/>
          <p:cNvSpPr/>
          <p:nvPr/>
        </p:nvSpPr>
        <p:spPr>
          <a:xfrm flipH="1">
            <a:off x="1889125" y="2727325"/>
            <a:ext cx="1150938" cy="985838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1" name="Line 6"/>
          <p:cNvSpPr/>
          <p:nvPr/>
        </p:nvSpPr>
        <p:spPr>
          <a:xfrm>
            <a:off x="2357438" y="2744788"/>
            <a:ext cx="1225550" cy="10160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2" name="Oval 7"/>
          <p:cNvSpPr/>
          <p:nvPr/>
        </p:nvSpPr>
        <p:spPr>
          <a:xfrm>
            <a:off x="4657725" y="2728913"/>
            <a:ext cx="1046163" cy="10033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" name="Group 20"/>
          <p:cNvGrpSpPr/>
          <p:nvPr/>
        </p:nvGrpSpPr>
        <p:grpSpPr>
          <a:xfrm>
            <a:off x="6781800" y="3440113"/>
            <a:ext cx="1706563" cy="1404937"/>
            <a:chOff x="4272" y="2167"/>
            <a:chExt cx="1075" cy="885"/>
          </a:xfrm>
        </p:grpSpPr>
        <p:sp>
          <p:nvSpPr>
            <p:cNvPr id="44049" name="Line 11"/>
            <p:cNvSpPr/>
            <p:nvPr/>
          </p:nvSpPr>
          <p:spPr>
            <a:xfrm flipV="1">
              <a:off x="4471" y="2442"/>
              <a:ext cx="312" cy="610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oval" w="lg" len="lg"/>
              <a:tailEnd type="none" w="med" len="med"/>
            </a:ln>
          </p:spPr>
        </p:sp>
        <p:sp>
          <p:nvSpPr>
            <p:cNvPr id="44050" name="Rectangle 12"/>
            <p:cNvSpPr/>
            <p:nvPr/>
          </p:nvSpPr>
          <p:spPr>
            <a:xfrm>
              <a:off x="4459" y="2167"/>
              <a:ext cx="88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b="1" i="0" dirty="0">
                  <a:latin typeface="Times New Roman" panose="02020603050405020304" pitchFamily="18" charset="0"/>
                </a:rPr>
                <a:t>两个椭圆</a:t>
              </a:r>
            </a:p>
          </p:txBody>
        </p:sp>
        <p:sp>
          <p:nvSpPr>
            <p:cNvPr id="44051" name="Line 13"/>
            <p:cNvSpPr/>
            <p:nvPr/>
          </p:nvSpPr>
          <p:spPr>
            <a:xfrm>
              <a:off x="4489" y="2444"/>
              <a:ext cx="840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4052" name="Line 14"/>
            <p:cNvSpPr/>
            <p:nvPr/>
          </p:nvSpPr>
          <p:spPr>
            <a:xfrm flipV="1">
              <a:off x="4272" y="2440"/>
              <a:ext cx="403" cy="585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oval" w="lg" len="lg"/>
              <a:tailEnd type="none" w="med" len="med"/>
            </a:ln>
          </p:spPr>
        </p:sp>
      </p:grpSp>
      <p:sp>
        <p:nvSpPr>
          <p:cNvPr id="44044" name="Rectangle 15"/>
          <p:cNvSpPr/>
          <p:nvPr/>
        </p:nvSpPr>
        <p:spPr>
          <a:xfrm>
            <a:off x="4017963" y="3998913"/>
            <a:ext cx="79692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椭圆</a:t>
            </a:r>
          </a:p>
        </p:txBody>
      </p:sp>
      <p:sp>
        <p:nvSpPr>
          <p:cNvPr id="44045" name="Rectangle 16"/>
          <p:cNvSpPr/>
          <p:nvPr/>
        </p:nvSpPr>
        <p:spPr>
          <a:xfrm>
            <a:off x="3975100" y="5773738"/>
            <a:ext cx="79692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椭圆</a:t>
            </a:r>
          </a:p>
        </p:txBody>
      </p:sp>
      <p:sp>
        <p:nvSpPr>
          <p:cNvPr id="44046" name="Rectangle 18"/>
          <p:cNvSpPr/>
          <p:nvPr/>
        </p:nvSpPr>
        <p:spPr>
          <a:xfrm>
            <a:off x="750888" y="2009775"/>
            <a:ext cx="79692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直线</a:t>
            </a:r>
          </a:p>
        </p:txBody>
      </p:sp>
      <p:sp>
        <p:nvSpPr>
          <p:cNvPr id="44047" name="Rectangle 19"/>
          <p:cNvSpPr/>
          <p:nvPr/>
        </p:nvSpPr>
        <p:spPr>
          <a:xfrm>
            <a:off x="3841750" y="1993900"/>
            <a:ext cx="79692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直线</a:t>
            </a:r>
          </a:p>
        </p:txBody>
      </p:sp>
      <p:sp>
        <p:nvSpPr>
          <p:cNvPr id="21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两曲面立体相交所得相贯线的性质与类型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类型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6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799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299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6162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D25CA3-BC60-4C8E-89A5-B559B243064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37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45061" name="Group 2"/>
          <p:cNvGrpSpPr/>
          <p:nvPr/>
        </p:nvGrpSpPr>
        <p:grpSpPr>
          <a:xfrm>
            <a:off x="2184400" y="1714500"/>
            <a:ext cx="1670050" cy="1739900"/>
            <a:chOff x="2204" y="833"/>
            <a:chExt cx="1052" cy="1096"/>
          </a:xfrm>
        </p:grpSpPr>
        <p:sp>
          <p:nvSpPr>
            <p:cNvPr id="45090" name="Oval 3"/>
            <p:cNvSpPr/>
            <p:nvPr/>
          </p:nvSpPr>
          <p:spPr>
            <a:xfrm>
              <a:off x="2204" y="833"/>
              <a:ext cx="1052" cy="1052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45091" name="Rectangle 4"/>
            <p:cNvSpPr/>
            <p:nvPr/>
          </p:nvSpPr>
          <p:spPr>
            <a:xfrm>
              <a:off x="2231" y="1564"/>
              <a:ext cx="996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77189" name="Text Box 5"/>
          <p:cNvSpPr txBox="1"/>
          <p:nvPr/>
        </p:nvSpPr>
        <p:spPr>
          <a:xfrm>
            <a:off x="311150" y="576263"/>
            <a:ext cx="8569325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两个共轴线的回转面的相贯线为垂直于轴线的</a:t>
            </a:r>
            <a:r>
              <a:rPr lang="zh-CN" altLang="en-US" sz="2800" b="1" i="0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圆</a:t>
            </a: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grpSp>
        <p:nvGrpSpPr>
          <p:cNvPr id="45063" name="Group 7"/>
          <p:cNvGrpSpPr/>
          <p:nvPr/>
        </p:nvGrpSpPr>
        <p:grpSpPr>
          <a:xfrm>
            <a:off x="1673225" y="3892550"/>
            <a:ext cx="2719388" cy="2763838"/>
            <a:chOff x="576" y="1800"/>
            <a:chExt cx="968" cy="984"/>
          </a:xfrm>
        </p:grpSpPr>
        <p:sp>
          <p:nvSpPr>
            <p:cNvPr id="45087" name="Oval 8"/>
            <p:cNvSpPr/>
            <p:nvPr/>
          </p:nvSpPr>
          <p:spPr>
            <a:xfrm>
              <a:off x="662" y="1888"/>
              <a:ext cx="800" cy="800"/>
            </a:xfrm>
            <a:prstGeom prst="ellipse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45088" name="Line 9"/>
            <p:cNvSpPr/>
            <p:nvPr/>
          </p:nvSpPr>
          <p:spPr>
            <a:xfrm>
              <a:off x="576" y="2288"/>
              <a:ext cx="968" cy="0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5089" name="Line 10"/>
            <p:cNvSpPr/>
            <p:nvPr/>
          </p:nvSpPr>
          <p:spPr>
            <a:xfrm>
              <a:off x="1064" y="1800"/>
              <a:ext cx="0" cy="984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45064" name="Group 11"/>
          <p:cNvGrpSpPr/>
          <p:nvPr/>
        </p:nvGrpSpPr>
        <p:grpSpPr>
          <a:xfrm>
            <a:off x="1879600" y="1019175"/>
            <a:ext cx="2278063" cy="2844800"/>
            <a:chOff x="2012" y="395"/>
            <a:chExt cx="1435" cy="1792"/>
          </a:xfrm>
        </p:grpSpPr>
        <p:sp>
          <p:nvSpPr>
            <p:cNvPr id="45079" name="Line 12"/>
            <p:cNvSpPr/>
            <p:nvPr/>
          </p:nvSpPr>
          <p:spPr>
            <a:xfrm flipV="1">
              <a:off x="2739" y="395"/>
              <a:ext cx="0" cy="748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5080" name="Line 13"/>
            <p:cNvSpPr/>
            <p:nvPr/>
          </p:nvSpPr>
          <p:spPr>
            <a:xfrm>
              <a:off x="2338" y="1975"/>
              <a:ext cx="1109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1" name="Line 14"/>
            <p:cNvSpPr/>
            <p:nvPr/>
          </p:nvSpPr>
          <p:spPr>
            <a:xfrm flipH="1" flipV="1">
              <a:off x="3235" y="1538"/>
              <a:ext cx="212" cy="437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2" name="Line 15"/>
            <p:cNvSpPr/>
            <p:nvPr/>
          </p:nvSpPr>
          <p:spPr>
            <a:xfrm flipH="1">
              <a:off x="2018" y="1536"/>
              <a:ext cx="220" cy="439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3" name="Line 16"/>
            <p:cNvSpPr/>
            <p:nvPr/>
          </p:nvSpPr>
          <p:spPr>
            <a:xfrm flipH="1">
              <a:off x="2012" y="1975"/>
              <a:ext cx="32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4" name="Line 17"/>
            <p:cNvSpPr/>
            <p:nvPr/>
          </p:nvSpPr>
          <p:spPr>
            <a:xfrm flipV="1">
              <a:off x="2740" y="1110"/>
              <a:ext cx="0" cy="1077"/>
            </a:xfrm>
            <a:prstGeom prst="line">
              <a:avLst/>
            </a:prstGeom>
            <a:ln w="12700" cap="flat" cmpd="sng">
              <a:solidFill>
                <a:srgbClr val="000000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5085" name="Line 18"/>
            <p:cNvSpPr/>
            <p:nvPr/>
          </p:nvSpPr>
          <p:spPr>
            <a:xfrm flipH="1" flipV="1">
              <a:off x="2730" y="516"/>
              <a:ext cx="166" cy="333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86" name="Line 19"/>
            <p:cNvSpPr/>
            <p:nvPr/>
          </p:nvSpPr>
          <p:spPr>
            <a:xfrm flipV="1">
              <a:off x="2570" y="521"/>
              <a:ext cx="173" cy="34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77204" name="Oval 20"/>
          <p:cNvSpPr/>
          <p:nvPr/>
        </p:nvSpPr>
        <p:spPr>
          <a:xfrm>
            <a:off x="2271713" y="4470400"/>
            <a:ext cx="1535112" cy="1538288"/>
          </a:xfrm>
          <a:prstGeom prst="ellipse">
            <a:avLst/>
          </a:prstGeom>
          <a:noFill/>
          <a:ln w="28575" cap="flat" cmpd="sng">
            <a:solidFill>
              <a:srgbClr val="3366FF"/>
            </a:solidFill>
            <a:prstDash val="dash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66" name="Line 21"/>
          <p:cNvSpPr/>
          <p:nvPr/>
        </p:nvSpPr>
        <p:spPr>
          <a:xfrm>
            <a:off x="2227263" y="2873375"/>
            <a:ext cx="15970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7" name="Freeform 22"/>
          <p:cNvSpPr/>
          <p:nvPr/>
        </p:nvSpPr>
        <p:spPr>
          <a:xfrm>
            <a:off x="2778125" y="1711325"/>
            <a:ext cx="493713" cy="44450"/>
          </a:xfrm>
          <a:custGeom>
            <a:avLst/>
            <a:gdLst>
              <a:gd name="txL" fmla="*/ 0 w 311"/>
              <a:gd name="txT" fmla="*/ 0 h 28"/>
              <a:gd name="txR" fmla="*/ 311 w 311"/>
              <a:gd name="txB" fmla="*/ 28 h 28"/>
            </a:gdLst>
            <a:ahLst/>
            <a:cxnLst>
              <a:cxn ang="0">
                <a:pos x="0" y="19"/>
              </a:cxn>
              <a:cxn ang="0">
                <a:pos x="156" y="1"/>
              </a:cxn>
              <a:cxn ang="0">
                <a:pos x="311" y="28"/>
              </a:cxn>
            </a:cxnLst>
            <a:rect l="txL" t="txT" r="txR" b="txB"/>
            <a:pathLst>
              <a:path w="311" h="28">
                <a:moveTo>
                  <a:pt x="0" y="19"/>
                </a:moveTo>
                <a:cubicBezTo>
                  <a:pt x="52" y="9"/>
                  <a:pt x="104" y="0"/>
                  <a:pt x="156" y="1"/>
                </a:cubicBezTo>
                <a:cubicBezTo>
                  <a:pt x="208" y="2"/>
                  <a:pt x="259" y="15"/>
                  <a:pt x="311" y="28"/>
                </a:cubicBezTo>
              </a:path>
            </a:pathLst>
          </a:custGeom>
          <a:noFill/>
          <a:ln w="57150" cap="flat" cmpd="sng">
            <a:solidFill>
              <a:schemeClr val="bg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7207" name="Line 23"/>
          <p:cNvSpPr/>
          <p:nvPr/>
        </p:nvSpPr>
        <p:spPr>
          <a:xfrm>
            <a:off x="2241550" y="2859088"/>
            <a:ext cx="1566863" cy="0"/>
          </a:xfrm>
          <a:prstGeom prst="line">
            <a:avLst/>
          </a:prstGeom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7208" name="Line 24"/>
          <p:cNvSpPr/>
          <p:nvPr/>
        </p:nvSpPr>
        <p:spPr>
          <a:xfrm>
            <a:off x="2778125" y="1741488"/>
            <a:ext cx="493713" cy="0"/>
          </a:xfrm>
          <a:prstGeom prst="line">
            <a:avLst/>
          </a:prstGeom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7209" name="Oval 25"/>
          <p:cNvSpPr/>
          <p:nvPr/>
        </p:nvSpPr>
        <p:spPr>
          <a:xfrm>
            <a:off x="2778125" y="5037138"/>
            <a:ext cx="522288" cy="522287"/>
          </a:xfrm>
          <a:prstGeom prst="ellipse">
            <a:avLst/>
          </a:prstGeom>
          <a:noFill/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71" name="Oval 26"/>
          <p:cNvSpPr/>
          <p:nvPr/>
        </p:nvSpPr>
        <p:spPr>
          <a:xfrm>
            <a:off x="2209800" y="4408488"/>
            <a:ext cx="1679575" cy="168275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477212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3775" y="2371725"/>
            <a:ext cx="2603500" cy="3025775"/>
          </a:xfrm>
          <a:prstGeom prst="rect">
            <a:avLst/>
          </a:prstGeom>
          <a:noFill/>
          <a:ln w="4763">
            <a:noFill/>
          </a:ln>
        </p:spPr>
      </p:pic>
      <p:grpSp>
        <p:nvGrpSpPr>
          <p:cNvPr id="5" name="Group 34"/>
          <p:cNvGrpSpPr/>
          <p:nvPr/>
        </p:nvGrpSpPr>
        <p:grpSpPr>
          <a:xfrm>
            <a:off x="6110288" y="2241550"/>
            <a:ext cx="1874837" cy="2058988"/>
            <a:chOff x="3849" y="1412"/>
            <a:chExt cx="1181" cy="1297"/>
          </a:xfrm>
        </p:grpSpPr>
        <p:sp>
          <p:nvSpPr>
            <p:cNvPr id="45075" name="Line 30"/>
            <p:cNvSpPr/>
            <p:nvPr/>
          </p:nvSpPr>
          <p:spPr>
            <a:xfrm flipV="1">
              <a:off x="4089" y="1696"/>
              <a:ext cx="419" cy="1013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oval" w="lg" len="lg"/>
              <a:tailEnd type="none" w="med" len="med"/>
            </a:ln>
          </p:spPr>
        </p:sp>
        <p:sp>
          <p:nvSpPr>
            <p:cNvPr id="45076" name="Rectangle 31"/>
            <p:cNvSpPr/>
            <p:nvPr/>
          </p:nvSpPr>
          <p:spPr>
            <a:xfrm>
              <a:off x="4240" y="1412"/>
              <a:ext cx="695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b="1" i="0" dirty="0">
                  <a:latin typeface="Times New Roman" panose="02020603050405020304" pitchFamily="18" charset="0"/>
                </a:rPr>
                <a:t>两个圆</a:t>
              </a:r>
            </a:p>
          </p:txBody>
        </p:sp>
        <p:sp>
          <p:nvSpPr>
            <p:cNvPr id="45077" name="Line 32"/>
            <p:cNvSpPr/>
            <p:nvPr/>
          </p:nvSpPr>
          <p:spPr>
            <a:xfrm>
              <a:off x="4190" y="1689"/>
              <a:ext cx="840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5078" name="Line 33"/>
            <p:cNvSpPr/>
            <p:nvPr/>
          </p:nvSpPr>
          <p:spPr>
            <a:xfrm flipV="1">
              <a:off x="3849" y="1693"/>
              <a:ext cx="633" cy="108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oval" w="lg" len="lg"/>
              <a:tailEnd type="none" w="med" len="med"/>
            </a:ln>
          </p:spPr>
        </p:sp>
      </p:grpSp>
      <p:sp>
        <p:nvSpPr>
          <p:cNvPr id="36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两曲面立体相交所得相贯线的性质与类型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类型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7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2000" fill="hold"/>
                                        <p:tgtEl>
                                          <p:spTgt spid="4772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2000" fill="hold"/>
                                        <p:tgtEl>
                                          <p:spTgt spid="4772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2000" fill="hold"/>
                                        <p:tgtEl>
                                          <p:spTgt spid="4772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772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2000" fill="hold"/>
                                        <p:tgtEl>
                                          <p:spTgt spid="4772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4772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4772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4772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" dur="2000" fill="hold"/>
                                        <p:tgtEl>
                                          <p:spTgt spid="477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" dur="2000" fill="hold"/>
                                        <p:tgtEl>
                                          <p:spTgt spid="477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2000" fill="hold"/>
                                        <p:tgtEl>
                                          <p:spTgt spid="4772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477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2000" fill="hold"/>
                                        <p:tgtEl>
                                          <p:spTgt spid="477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2000" fill="hold"/>
                                        <p:tgtEl>
                                          <p:spTgt spid="477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2000" fill="hold"/>
                                        <p:tgtEl>
                                          <p:spTgt spid="4772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7" dur="2000" fill="hold"/>
                                        <p:tgtEl>
                                          <p:spTgt spid="477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189" grpId="0" build="p"/>
      <p:bldP spid="477204" grpId="0" animBg="1"/>
      <p:bldP spid="477207" grpId="0" animBg="1"/>
      <p:bldP spid="477208" grpId="0" animBg="1"/>
      <p:bldP spid="47720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8628C7-C611-4275-8590-4D5A5936E2E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38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78210" name="Text Box 2"/>
          <p:cNvSpPr txBox="1"/>
          <p:nvPr/>
        </p:nvSpPr>
        <p:spPr>
          <a:xfrm>
            <a:off x="206375" y="541338"/>
            <a:ext cx="8766175" cy="600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两个共锥顶的二次锥面的相贯线是</a:t>
            </a:r>
            <a:r>
              <a:rPr lang="zh-CN" altLang="en-US" sz="2800" b="1" i="0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一对相交直线</a:t>
            </a: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grpSp>
        <p:nvGrpSpPr>
          <p:cNvPr id="46086" name="Group 4"/>
          <p:cNvGrpSpPr/>
          <p:nvPr/>
        </p:nvGrpSpPr>
        <p:grpSpPr>
          <a:xfrm>
            <a:off x="1365250" y="1076325"/>
            <a:ext cx="3314700" cy="5143500"/>
            <a:chOff x="1452" y="896"/>
            <a:chExt cx="2088" cy="3240"/>
          </a:xfrm>
        </p:grpSpPr>
        <p:pic>
          <p:nvPicPr>
            <p:cNvPr id="46095" name="Picture 5" descr="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2" y="896"/>
              <a:ext cx="2088" cy="3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6" name="Line 6"/>
            <p:cNvSpPr/>
            <p:nvPr/>
          </p:nvSpPr>
          <p:spPr>
            <a:xfrm flipH="1">
              <a:off x="2039" y="3328"/>
              <a:ext cx="585" cy="384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097" name="Line 7"/>
            <p:cNvSpPr/>
            <p:nvPr/>
          </p:nvSpPr>
          <p:spPr>
            <a:xfrm>
              <a:off x="2386" y="2651"/>
              <a:ext cx="229" cy="686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098" name="Line 8"/>
            <p:cNvSpPr/>
            <p:nvPr/>
          </p:nvSpPr>
          <p:spPr>
            <a:xfrm flipV="1">
              <a:off x="2021" y="1070"/>
              <a:ext cx="576" cy="136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099" name="Line 9"/>
            <p:cNvSpPr/>
            <p:nvPr/>
          </p:nvSpPr>
          <p:spPr>
            <a:xfrm flipH="1">
              <a:off x="2551" y="1070"/>
              <a:ext cx="55" cy="34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0" name="Line 10"/>
            <p:cNvSpPr/>
            <p:nvPr/>
          </p:nvSpPr>
          <p:spPr>
            <a:xfrm flipH="1">
              <a:off x="2514" y="1472"/>
              <a:ext cx="18" cy="165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1" name="Line 11"/>
            <p:cNvSpPr/>
            <p:nvPr/>
          </p:nvSpPr>
          <p:spPr>
            <a:xfrm flipH="1">
              <a:off x="2469" y="1700"/>
              <a:ext cx="36" cy="18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2" name="Line 12"/>
            <p:cNvSpPr/>
            <p:nvPr/>
          </p:nvSpPr>
          <p:spPr>
            <a:xfrm flipH="1">
              <a:off x="2432" y="1957"/>
              <a:ext cx="36" cy="20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6103" name="Line 13"/>
            <p:cNvSpPr/>
            <p:nvPr/>
          </p:nvSpPr>
          <p:spPr>
            <a:xfrm flipH="1">
              <a:off x="2395" y="2194"/>
              <a:ext cx="28" cy="229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6"/>
          <p:cNvGrpSpPr/>
          <p:nvPr/>
        </p:nvGrpSpPr>
        <p:grpSpPr>
          <a:xfrm>
            <a:off x="5253038" y="2317750"/>
            <a:ext cx="2954337" cy="2974975"/>
            <a:chOff x="3852" y="1981"/>
            <a:chExt cx="1861" cy="1874"/>
          </a:xfrm>
        </p:grpSpPr>
        <p:pic>
          <p:nvPicPr>
            <p:cNvPr id="46093" name="Picture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EFEC9"/>
                </a:clrFrom>
                <a:clrTo>
                  <a:srgbClr val="FEFEC9">
                    <a:alpha val="0"/>
                  </a:srgbClr>
                </a:clrTo>
              </a:clrChange>
            </a:blip>
            <a:srcRect l="13902" t="7434" r="16510" b="13481"/>
            <a:stretch>
              <a:fillRect/>
            </a:stretch>
          </p:blipFill>
          <p:spPr>
            <a:xfrm>
              <a:off x="3852" y="1981"/>
              <a:ext cx="1861" cy="187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6094" name="Line 15"/>
            <p:cNvSpPr/>
            <p:nvPr/>
          </p:nvSpPr>
          <p:spPr>
            <a:xfrm>
              <a:off x="4845" y="2088"/>
              <a:ext cx="154" cy="1543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27"/>
          <p:cNvGrpSpPr/>
          <p:nvPr/>
        </p:nvGrpSpPr>
        <p:grpSpPr>
          <a:xfrm>
            <a:off x="6934200" y="1614488"/>
            <a:ext cx="1493838" cy="2058987"/>
            <a:chOff x="4368" y="1017"/>
            <a:chExt cx="941" cy="1297"/>
          </a:xfrm>
        </p:grpSpPr>
        <p:sp>
          <p:nvSpPr>
            <p:cNvPr id="46090" name="Line 23"/>
            <p:cNvSpPr/>
            <p:nvPr/>
          </p:nvSpPr>
          <p:spPr>
            <a:xfrm flipV="1">
              <a:off x="4368" y="1301"/>
              <a:ext cx="419" cy="1013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oval" w="lg" len="lg"/>
              <a:tailEnd type="none" w="med" len="med"/>
            </a:ln>
          </p:spPr>
        </p:sp>
        <p:sp>
          <p:nvSpPr>
            <p:cNvPr id="46091" name="Rectangle 24"/>
            <p:cNvSpPr/>
            <p:nvPr/>
          </p:nvSpPr>
          <p:spPr>
            <a:xfrm>
              <a:off x="4617" y="1017"/>
              <a:ext cx="502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b="1" i="0" dirty="0">
                  <a:latin typeface="Times New Roman" panose="02020603050405020304" pitchFamily="18" charset="0"/>
                </a:rPr>
                <a:t>直线</a:t>
              </a:r>
            </a:p>
          </p:txBody>
        </p:sp>
        <p:sp>
          <p:nvSpPr>
            <p:cNvPr id="46092" name="Line 25"/>
            <p:cNvSpPr/>
            <p:nvPr/>
          </p:nvSpPr>
          <p:spPr>
            <a:xfrm>
              <a:off x="4469" y="1294"/>
              <a:ext cx="840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4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两曲面立体相交所得相贯线的性质与类型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类型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210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4BFE8B-2C39-4EAC-8A9C-8985E1C5304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39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79234" name="Text Box 2"/>
          <p:cNvSpPr txBox="1"/>
          <p:nvPr/>
        </p:nvSpPr>
        <p:spPr>
          <a:xfrm>
            <a:off x="0" y="536575"/>
            <a:ext cx="9144000" cy="5857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zh-CN" altLang="en-US" sz="2800" b="1" i="0" dirty="0">
                <a:latin typeface="幼圆" panose="02010509060101010101" pitchFamily="49" charset="-122"/>
                <a:ea typeface="幼圆" panose="02010509060101010101" pitchFamily="49" charset="-122"/>
              </a:rPr>
              <a:t>两个轴线平行的二次柱面的相贯线是一对平行直线。</a:t>
            </a:r>
          </a:p>
        </p:txBody>
      </p:sp>
      <p:pic>
        <p:nvPicPr>
          <p:cNvPr id="479235" name="Picture 3"/>
          <p:cNvPicPr>
            <a:picLocks noChangeAspect="1"/>
          </p:cNvPicPr>
          <p:nvPr/>
        </p:nvPicPr>
        <p:blipFill>
          <a:blip r:embed="rId2">
            <a:clrChange>
              <a:clrFrom>
                <a:srgbClr val="00C7E0"/>
              </a:clrFrom>
              <a:clrTo>
                <a:srgbClr val="00C7E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78388" y="2511425"/>
            <a:ext cx="3246437" cy="2697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7111" name="Group 4"/>
          <p:cNvGrpSpPr/>
          <p:nvPr/>
        </p:nvGrpSpPr>
        <p:grpSpPr>
          <a:xfrm>
            <a:off x="1204913" y="1201738"/>
            <a:ext cx="3201987" cy="5181600"/>
            <a:chOff x="1129" y="781"/>
            <a:chExt cx="2017" cy="3264"/>
          </a:xfrm>
        </p:grpSpPr>
        <p:pic>
          <p:nvPicPr>
            <p:cNvPr id="47119" name="Picture 5" descr="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9" y="781"/>
              <a:ext cx="2017" cy="3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120" name="Line 6"/>
            <p:cNvSpPr/>
            <p:nvPr/>
          </p:nvSpPr>
          <p:spPr>
            <a:xfrm>
              <a:off x="1581" y="1307"/>
              <a:ext cx="0" cy="988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21" name="Line 7"/>
            <p:cNvSpPr/>
            <p:nvPr/>
          </p:nvSpPr>
          <p:spPr>
            <a:xfrm>
              <a:off x="1984" y="1326"/>
              <a:ext cx="0" cy="22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22" name="Line 8"/>
            <p:cNvSpPr/>
            <p:nvPr/>
          </p:nvSpPr>
          <p:spPr>
            <a:xfrm>
              <a:off x="1984" y="1591"/>
              <a:ext cx="0" cy="19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23" name="Line 9"/>
            <p:cNvSpPr/>
            <p:nvPr/>
          </p:nvSpPr>
          <p:spPr>
            <a:xfrm>
              <a:off x="1984" y="1829"/>
              <a:ext cx="0" cy="17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7124" name="Line 10"/>
            <p:cNvSpPr/>
            <p:nvPr/>
          </p:nvSpPr>
          <p:spPr>
            <a:xfrm>
              <a:off x="1984" y="2057"/>
              <a:ext cx="0" cy="24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7112" name="Line 11"/>
          <p:cNvSpPr/>
          <p:nvPr/>
        </p:nvSpPr>
        <p:spPr>
          <a:xfrm>
            <a:off x="1909763" y="2074863"/>
            <a:ext cx="2603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3" name="Line 12"/>
          <p:cNvSpPr/>
          <p:nvPr/>
        </p:nvSpPr>
        <p:spPr>
          <a:xfrm>
            <a:off x="2271713" y="2074863"/>
            <a:ext cx="2619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18"/>
          <p:cNvGrpSpPr/>
          <p:nvPr/>
        </p:nvGrpSpPr>
        <p:grpSpPr>
          <a:xfrm>
            <a:off x="6578600" y="4829175"/>
            <a:ext cx="1638300" cy="863600"/>
            <a:chOff x="4434" y="3252"/>
            <a:chExt cx="1032" cy="544"/>
          </a:xfrm>
        </p:grpSpPr>
        <p:sp>
          <p:nvSpPr>
            <p:cNvPr id="47116" name="Line 15"/>
            <p:cNvSpPr/>
            <p:nvPr/>
          </p:nvSpPr>
          <p:spPr>
            <a:xfrm>
              <a:off x="4434" y="3252"/>
              <a:ext cx="304" cy="542"/>
            </a:xfrm>
            <a:prstGeom prst="line">
              <a:avLst/>
            </a:prstGeom>
            <a:ln w="38100" cap="flat" cmpd="sng">
              <a:solidFill>
                <a:srgbClr val="FF33CC"/>
              </a:solidFill>
              <a:prstDash val="solid"/>
              <a:headEnd type="oval" w="lg" len="lg"/>
              <a:tailEnd type="none" w="med" len="med"/>
            </a:ln>
          </p:spPr>
        </p:sp>
        <p:sp>
          <p:nvSpPr>
            <p:cNvPr id="47117" name="Rectangle 16"/>
            <p:cNvSpPr/>
            <p:nvPr/>
          </p:nvSpPr>
          <p:spPr>
            <a:xfrm>
              <a:off x="4798" y="3502"/>
              <a:ext cx="502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b="1" i="0" dirty="0">
                  <a:latin typeface="Times New Roman" panose="02020603050405020304" pitchFamily="18" charset="0"/>
                </a:rPr>
                <a:t>直线</a:t>
              </a:r>
            </a:p>
          </p:txBody>
        </p:sp>
        <p:sp>
          <p:nvSpPr>
            <p:cNvPr id="47118" name="Line 17"/>
            <p:cNvSpPr/>
            <p:nvPr/>
          </p:nvSpPr>
          <p:spPr>
            <a:xfrm>
              <a:off x="4626" y="3796"/>
              <a:ext cx="840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1" name="Text Box 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914400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6.5.1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两曲面立体相交所得相贯线的性质与类型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类型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7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923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178965-8964-4E2C-8CD2-877B7186C02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7173" name="Group 2"/>
          <p:cNvGrpSpPr/>
          <p:nvPr/>
        </p:nvGrpSpPr>
        <p:grpSpPr>
          <a:xfrm>
            <a:off x="1789113" y="3543300"/>
            <a:ext cx="2562225" cy="2111375"/>
            <a:chOff x="2649" y="2429"/>
            <a:chExt cx="1614" cy="1330"/>
          </a:xfrm>
        </p:grpSpPr>
        <p:sp>
          <p:nvSpPr>
            <p:cNvPr id="7252" name="Line 3"/>
            <p:cNvSpPr/>
            <p:nvPr/>
          </p:nvSpPr>
          <p:spPr>
            <a:xfrm>
              <a:off x="2842" y="2536"/>
              <a:ext cx="123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3" name="Line 4"/>
            <p:cNvSpPr/>
            <p:nvPr/>
          </p:nvSpPr>
          <p:spPr>
            <a:xfrm>
              <a:off x="3449" y="2863"/>
              <a:ext cx="0" cy="69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4" name="Line 5"/>
            <p:cNvSpPr/>
            <p:nvPr/>
          </p:nvSpPr>
          <p:spPr>
            <a:xfrm flipH="1" flipV="1">
              <a:off x="2842" y="2536"/>
              <a:ext cx="607" cy="10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5" name="Line 6"/>
            <p:cNvSpPr/>
            <p:nvPr/>
          </p:nvSpPr>
          <p:spPr>
            <a:xfrm flipH="1">
              <a:off x="3449" y="2536"/>
              <a:ext cx="628" cy="102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6" name="Line 7"/>
            <p:cNvSpPr/>
            <p:nvPr/>
          </p:nvSpPr>
          <p:spPr>
            <a:xfrm>
              <a:off x="2842" y="2536"/>
              <a:ext cx="607" cy="33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7" name="Line 8"/>
            <p:cNvSpPr/>
            <p:nvPr/>
          </p:nvSpPr>
          <p:spPr>
            <a:xfrm flipV="1">
              <a:off x="3449" y="2536"/>
              <a:ext cx="628" cy="33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258" name="Group 9"/>
            <p:cNvGrpSpPr/>
            <p:nvPr/>
          </p:nvGrpSpPr>
          <p:grpSpPr>
            <a:xfrm>
              <a:off x="2649" y="2429"/>
              <a:ext cx="1614" cy="1330"/>
              <a:chOff x="2649" y="2429"/>
              <a:chExt cx="1614" cy="1330"/>
            </a:xfrm>
          </p:grpSpPr>
          <p:sp>
            <p:nvSpPr>
              <p:cNvPr id="7259" name="Text Box 10"/>
              <p:cNvSpPr txBox="1"/>
              <p:nvPr/>
            </p:nvSpPr>
            <p:spPr>
              <a:xfrm>
                <a:off x="3225" y="2789"/>
                <a:ext cx="11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en-US" altLang="x-none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60" name="Text Box 11"/>
              <p:cNvSpPr txBox="1"/>
              <p:nvPr/>
            </p:nvSpPr>
            <p:spPr>
              <a:xfrm>
                <a:off x="2649" y="2429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7261" name="Text Box 12"/>
              <p:cNvSpPr txBox="1"/>
              <p:nvPr/>
            </p:nvSpPr>
            <p:spPr>
              <a:xfrm>
                <a:off x="3229" y="3509"/>
                <a:ext cx="19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7262" name="Text Box 13"/>
              <p:cNvSpPr txBox="1"/>
              <p:nvPr/>
            </p:nvSpPr>
            <p:spPr>
              <a:xfrm>
                <a:off x="4076" y="2435"/>
                <a:ext cx="18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</p:grpSp>
      </p:grpSp>
      <p:grpSp>
        <p:nvGrpSpPr>
          <p:cNvPr id="7174" name="Group 14"/>
          <p:cNvGrpSpPr/>
          <p:nvPr/>
        </p:nvGrpSpPr>
        <p:grpSpPr>
          <a:xfrm>
            <a:off x="2114550" y="822325"/>
            <a:ext cx="1939925" cy="3413125"/>
            <a:chOff x="2854" y="706"/>
            <a:chExt cx="1222" cy="2150"/>
          </a:xfrm>
        </p:grpSpPr>
        <p:sp>
          <p:nvSpPr>
            <p:cNvPr id="7249" name="Line 15"/>
            <p:cNvSpPr/>
            <p:nvPr/>
          </p:nvSpPr>
          <p:spPr>
            <a:xfrm>
              <a:off x="2854" y="2056"/>
              <a:ext cx="0" cy="473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0" name="Line 16"/>
            <p:cNvSpPr/>
            <p:nvPr/>
          </p:nvSpPr>
          <p:spPr>
            <a:xfrm flipV="1">
              <a:off x="4076" y="2062"/>
              <a:ext cx="0" cy="47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51" name="Line 17"/>
            <p:cNvSpPr/>
            <p:nvPr/>
          </p:nvSpPr>
          <p:spPr>
            <a:xfrm flipV="1">
              <a:off x="3441" y="706"/>
              <a:ext cx="0" cy="215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175" name="Group 18"/>
          <p:cNvGrpSpPr/>
          <p:nvPr/>
        </p:nvGrpSpPr>
        <p:grpSpPr>
          <a:xfrm>
            <a:off x="4481513" y="590550"/>
            <a:ext cx="2119312" cy="2809875"/>
            <a:chOff x="4345" y="569"/>
            <a:chExt cx="1335" cy="1770"/>
          </a:xfrm>
        </p:grpSpPr>
        <p:sp>
          <p:nvSpPr>
            <p:cNvPr id="7243" name="Line 19"/>
            <p:cNvSpPr/>
            <p:nvPr/>
          </p:nvSpPr>
          <p:spPr>
            <a:xfrm flipV="1">
              <a:off x="4549" y="707"/>
              <a:ext cx="344" cy="136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4" name="Line 20"/>
            <p:cNvSpPr/>
            <p:nvPr/>
          </p:nvSpPr>
          <p:spPr>
            <a:xfrm>
              <a:off x="4889" y="704"/>
              <a:ext cx="675" cy="13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5" name="Line 21"/>
            <p:cNvSpPr/>
            <p:nvPr/>
          </p:nvSpPr>
          <p:spPr>
            <a:xfrm flipH="1">
              <a:off x="4549" y="2069"/>
              <a:ext cx="101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6" name="Text Box 22"/>
            <p:cNvSpPr txBox="1"/>
            <p:nvPr/>
          </p:nvSpPr>
          <p:spPr>
            <a:xfrm>
              <a:off x="5395" y="2074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b"</a:t>
              </a:r>
            </a:p>
          </p:txBody>
        </p:sp>
        <p:sp>
          <p:nvSpPr>
            <p:cNvPr id="7247" name="Text Box 23"/>
            <p:cNvSpPr txBox="1"/>
            <p:nvPr/>
          </p:nvSpPr>
          <p:spPr>
            <a:xfrm>
              <a:off x="4345" y="2089"/>
              <a:ext cx="55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a"(c")</a:t>
              </a:r>
            </a:p>
          </p:txBody>
        </p:sp>
        <p:sp>
          <p:nvSpPr>
            <p:cNvPr id="7248" name="Text Box 24"/>
            <p:cNvSpPr txBox="1"/>
            <p:nvPr/>
          </p:nvSpPr>
          <p:spPr>
            <a:xfrm>
              <a:off x="4935" y="569"/>
              <a:ext cx="26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s"</a:t>
              </a:r>
            </a:p>
          </p:txBody>
        </p:sp>
      </p:grpSp>
      <p:grpSp>
        <p:nvGrpSpPr>
          <p:cNvPr id="7176" name="Group 25"/>
          <p:cNvGrpSpPr/>
          <p:nvPr/>
        </p:nvGrpSpPr>
        <p:grpSpPr>
          <a:xfrm>
            <a:off x="3063875" y="825500"/>
            <a:ext cx="2306638" cy="2136775"/>
            <a:chOff x="3452" y="717"/>
            <a:chExt cx="1453" cy="1346"/>
          </a:xfrm>
        </p:grpSpPr>
        <p:sp>
          <p:nvSpPr>
            <p:cNvPr id="7241" name="Line 26"/>
            <p:cNvSpPr/>
            <p:nvPr/>
          </p:nvSpPr>
          <p:spPr>
            <a:xfrm>
              <a:off x="3452" y="717"/>
              <a:ext cx="1453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2" name="Line 27"/>
            <p:cNvSpPr/>
            <p:nvPr/>
          </p:nvSpPr>
          <p:spPr>
            <a:xfrm>
              <a:off x="4052" y="2063"/>
              <a:ext cx="49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177" name="Group 28"/>
          <p:cNvGrpSpPr/>
          <p:nvPr/>
        </p:nvGrpSpPr>
        <p:grpSpPr>
          <a:xfrm>
            <a:off x="1782763" y="442913"/>
            <a:ext cx="4945062" cy="5195887"/>
            <a:chOff x="2645" y="476"/>
            <a:chExt cx="3115" cy="3273"/>
          </a:xfrm>
        </p:grpSpPr>
        <p:sp>
          <p:nvSpPr>
            <p:cNvPr id="7238" name="Line 29"/>
            <p:cNvSpPr/>
            <p:nvPr/>
          </p:nvSpPr>
          <p:spPr>
            <a:xfrm>
              <a:off x="4383" y="2356"/>
              <a:ext cx="1233" cy="124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9" name="Line 30"/>
            <p:cNvSpPr/>
            <p:nvPr/>
          </p:nvSpPr>
          <p:spPr>
            <a:xfrm flipV="1">
              <a:off x="4373" y="476"/>
              <a:ext cx="0" cy="32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0" name="Line 31"/>
            <p:cNvSpPr/>
            <p:nvPr/>
          </p:nvSpPr>
          <p:spPr>
            <a:xfrm>
              <a:off x="2645" y="2346"/>
              <a:ext cx="311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178" name="Group 32"/>
          <p:cNvGrpSpPr/>
          <p:nvPr/>
        </p:nvGrpSpPr>
        <p:grpSpPr>
          <a:xfrm>
            <a:off x="3014663" y="823913"/>
            <a:ext cx="3394075" cy="4481512"/>
            <a:chOff x="3421" y="716"/>
            <a:chExt cx="2138" cy="2823"/>
          </a:xfrm>
        </p:grpSpPr>
        <p:sp>
          <p:nvSpPr>
            <p:cNvPr id="7232" name="Line 33"/>
            <p:cNvSpPr/>
            <p:nvPr/>
          </p:nvSpPr>
          <p:spPr>
            <a:xfrm>
              <a:off x="4893" y="716"/>
              <a:ext cx="0" cy="2143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3" name="Line 34"/>
            <p:cNvSpPr/>
            <p:nvPr/>
          </p:nvSpPr>
          <p:spPr>
            <a:xfrm>
              <a:off x="3421" y="2862"/>
              <a:ext cx="14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4" name="Line 35"/>
            <p:cNvSpPr/>
            <p:nvPr/>
          </p:nvSpPr>
          <p:spPr>
            <a:xfrm>
              <a:off x="3447" y="3539"/>
              <a:ext cx="209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5" name="Line 36"/>
            <p:cNvSpPr/>
            <p:nvPr/>
          </p:nvSpPr>
          <p:spPr>
            <a:xfrm flipV="1">
              <a:off x="5559" y="2084"/>
              <a:ext cx="0" cy="145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6" name="Line 37"/>
            <p:cNvSpPr/>
            <p:nvPr/>
          </p:nvSpPr>
          <p:spPr>
            <a:xfrm>
              <a:off x="4069" y="2533"/>
              <a:ext cx="50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7" name="Line 38"/>
            <p:cNvSpPr/>
            <p:nvPr/>
          </p:nvSpPr>
          <p:spPr>
            <a:xfrm>
              <a:off x="4562" y="2039"/>
              <a:ext cx="0" cy="48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179" name="Group 39"/>
          <p:cNvGrpSpPr/>
          <p:nvPr/>
        </p:nvGrpSpPr>
        <p:grpSpPr>
          <a:xfrm>
            <a:off x="1749425" y="615950"/>
            <a:ext cx="2635250" cy="2689225"/>
            <a:chOff x="2624" y="585"/>
            <a:chExt cx="1660" cy="1694"/>
          </a:xfrm>
        </p:grpSpPr>
        <p:sp>
          <p:nvSpPr>
            <p:cNvPr id="7224" name="Line 40"/>
            <p:cNvSpPr/>
            <p:nvPr/>
          </p:nvSpPr>
          <p:spPr>
            <a:xfrm>
              <a:off x="2848" y="2068"/>
              <a:ext cx="123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5" name="Line 41"/>
            <p:cNvSpPr/>
            <p:nvPr/>
          </p:nvSpPr>
          <p:spPr>
            <a:xfrm flipH="1" flipV="1">
              <a:off x="3435" y="702"/>
              <a:ext cx="641" cy="13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6" name="Line 42"/>
            <p:cNvSpPr/>
            <p:nvPr/>
          </p:nvSpPr>
          <p:spPr>
            <a:xfrm flipH="1">
              <a:off x="2848" y="715"/>
              <a:ext cx="588" cy="135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7" name="Text Box 43"/>
            <p:cNvSpPr txBox="1"/>
            <p:nvPr/>
          </p:nvSpPr>
          <p:spPr>
            <a:xfrm>
              <a:off x="2624" y="1918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a'</a:t>
              </a:r>
            </a:p>
          </p:txBody>
        </p:sp>
        <p:sp>
          <p:nvSpPr>
            <p:cNvPr id="7228" name="Text Box 44"/>
            <p:cNvSpPr txBox="1"/>
            <p:nvPr/>
          </p:nvSpPr>
          <p:spPr>
            <a:xfrm>
              <a:off x="4053" y="1982"/>
              <a:ext cx="23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c'</a:t>
              </a:r>
            </a:p>
          </p:txBody>
        </p:sp>
        <p:sp>
          <p:nvSpPr>
            <p:cNvPr id="7229" name="Text Box 45"/>
            <p:cNvSpPr txBox="1"/>
            <p:nvPr/>
          </p:nvSpPr>
          <p:spPr>
            <a:xfrm>
              <a:off x="3443" y="2029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b'</a:t>
              </a:r>
            </a:p>
          </p:txBody>
        </p:sp>
        <p:sp>
          <p:nvSpPr>
            <p:cNvPr id="7230" name="Text Box 46"/>
            <p:cNvSpPr txBox="1"/>
            <p:nvPr/>
          </p:nvSpPr>
          <p:spPr>
            <a:xfrm>
              <a:off x="3166" y="585"/>
              <a:ext cx="22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s'</a:t>
              </a:r>
            </a:p>
          </p:txBody>
        </p:sp>
        <p:sp>
          <p:nvSpPr>
            <p:cNvPr id="7231" name="Line 47"/>
            <p:cNvSpPr/>
            <p:nvPr/>
          </p:nvSpPr>
          <p:spPr>
            <a:xfrm>
              <a:off x="3443" y="722"/>
              <a:ext cx="0" cy="134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48"/>
          <p:cNvGrpSpPr/>
          <p:nvPr/>
        </p:nvGrpSpPr>
        <p:grpSpPr>
          <a:xfrm>
            <a:off x="2508250" y="1792288"/>
            <a:ext cx="838200" cy="611187"/>
            <a:chOff x="1822" y="1161"/>
            <a:chExt cx="528" cy="385"/>
          </a:xfrm>
        </p:grpSpPr>
        <p:sp>
          <p:nvSpPr>
            <p:cNvPr id="7222" name="Freeform 49"/>
            <p:cNvSpPr/>
            <p:nvPr/>
          </p:nvSpPr>
          <p:spPr>
            <a:xfrm>
              <a:off x="1918" y="1449"/>
              <a:ext cx="98" cy="97"/>
            </a:xfrm>
            <a:custGeom>
              <a:avLst/>
              <a:gdLst>
                <a:gd name="txL" fmla="*/ 0 w 752"/>
                <a:gd name="txT" fmla="*/ 0 h 751"/>
                <a:gd name="txR" fmla="*/ 752 w 752"/>
                <a:gd name="txB" fmla="*/ 751 h 751"/>
              </a:gdLst>
              <a:ahLst/>
              <a:cxnLst>
                <a:cxn ang="0">
                  <a:pos x="751" y="376"/>
                </a:cxn>
                <a:cxn ang="0">
                  <a:pos x="640" y="110"/>
                </a:cxn>
                <a:cxn ang="0">
                  <a:pos x="375" y="0"/>
                </a:cxn>
                <a:cxn ang="0">
                  <a:pos x="111" y="110"/>
                </a:cxn>
                <a:cxn ang="0">
                  <a:pos x="0" y="376"/>
                </a:cxn>
                <a:cxn ang="0">
                  <a:pos x="111" y="641"/>
                </a:cxn>
                <a:cxn ang="0">
                  <a:pos x="375" y="751"/>
                </a:cxn>
                <a:cxn ang="0">
                  <a:pos x="640" y="641"/>
                </a:cxn>
                <a:cxn ang="0">
                  <a:pos x="751" y="376"/>
                </a:cxn>
                <a:cxn ang="0">
                  <a:pos x="752" y="376"/>
                </a:cxn>
              </a:cxnLst>
              <a:rect l="txL" t="txT" r="txR" b="txB"/>
              <a:pathLst>
                <a:path w="752" h="751">
                  <a:moveTo>
                    <a:pt x="751" y="376"/>
                  </a:moveTo>
                  <a:lnTo>
                    <a:pt x="640" y="110"/>
                  </a:lnTo>
                  <a:lnTo>
                    <a:pt x="375" y="0"/>
                  </a:lnTo>
                  <a:lnTo>
                    <a:pt x="111" y="110"/>
                  </a:lnTo>
                  <a:lnTo>
                    <a:pt x="0" y="376"/>
                  </a:lnTo>
                  <a:lnTo>
                    <a:pt x="111" y="641"/>
                  </a:lnTo>
                  <a:lnTo>
                    <a:pt x="375" y="751"/>
                  </a:lnTo>
                  <a:lnTo>
                    <a:pt x="640" y="641"/>
                  </a:lnTo>
                  <a:lnTo>
                    <a:pt x="751" y="376"/>
                  </a:lnTo>
                  <a:lnTo>
                    <a:pt x="752" y="376"/>
                  </a:lnTo>
                </a:path>
              </a:pathLst>
            </a:custGeom>
            <a:solidFill>
              <a:srgbClr val="FF3300">
                <a:alpha val="100000"/>
              </a:srgbClr>
            </a:solidFill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23" name="Text Box 50"/>
            <p:cNvSpPr txBox="1"/>
            <p:nvPr/>
          </p:nvSpPr>
          <p:spPr>
            <a:xfrm>
              <a:off x="1822" y="1161"/>
              <a:ext cx="52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99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dirty="0">
                  <a:solidFill>
                    <a:srgbClr val="99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2307" name="Line 51"/>
          <p:cNvSpPr/>
          <p:nvPr/>
        </p:nvSpPr>
        <p:spPr>
          <a:xfrm>
            <a:off x="2373313" y="3883025"/>
            <a:ext cx="696912" cy="1131888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1" name="Group 52"/>
          <p:cNvGrpSpPr/>
          <p:nvPr/>
        </p:nvGrpSpPr>
        <p:grpSpPr>
          <a:xfrm>
            <a:off x="2628900" y="2359025"/>
            <a:ext cx="555625" cy="2274888"/>
            <a:chOff x="1898" y="1518"/>
            <a:chExt cx="350" cy="1433"/>
          </a:xfrm>
        </p:grpSpPr>
        <p:sp>
          <p:nvSpPr>
            <p:cNvPr id="7219" name="Text Box 53"/>
            <p:cNvSpPr txBox="1"/>
            <p:nvPr/>
          </p:nvSpPr>
          <p:spPr>
            <a:xfrm>
              <a:off x="1960" y="2701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99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7220" name="Line 54"/>
            <p:cNvSpPr/>
            <p:nvPr/>
          </p:nvSpPr>
          <p:spPr>
            <a:xfrm>
              <a:off x="1966" y="1518"/>
              <a:ext cx="0" cy="131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1" name="Freeform 55"/>
            <p:cNvSpPr/>
            <p:nvPr/>
          </p:nvSpPr>
          <p:spPr>
            <a:xfrm>
              <a:off x="1898" y="2782"/>
              <a:ext cx="98" cy="97"/>
            </a:xfrm>
            <a:custGeom>
              <a:avLst/>
              <a:gdLst>
                <a:gd name="txL" fmla="*/ 0 w 752"/>
                <a:gd name="txT" fmla="*/ 0 h 751"/>
                <a:gd name="txR" fmla="*/ 752 w 752"/>
                <a:gd name="txB" fmla="*/ 751 h 751"/>
              </a:gdLst>
              <a:ahLst/>
              <a:cxnLst>
                <a:cxn ang="0">
                  <a:pos x="751" y="376"/>
                </a:cxn>
                <a:cxn ang="0">
                  <a:pos x="640" y="110"/>
                </a:cxn>
                <a:cxn ang="0">
                  <a:pos x="375" y="0"/>
                </a:cxn>
                <a:cxn ang="0">
                  <a:pos x="111" y="110"/>
                </a:cxn>
                <a:cxn ang="0">
                  <a:pos x="0" y="376"/>
                </a:cxn>
                <a:cxn ang="0">
                  <a:pos x="111" y="641"/>
                </a:cxn>
                <a:cxn ang="0">
                  <a:pos x="375" y="751"/>
                </a:cxn>
                <a:cxn ang="0">
                  <a:pos x="640" y="641"/>
                </a:cxn>
                <a:cxn ang="0">
                  <a:pos x="751" y="376"/>
                </a:cxn>
                <a:cxn ang="0">
                  <a:pos x="752" y="376"/>
                </a:cxn>
              </a:cxnLst>
              <a:rect l="txL" t="txT" r="txR" b="txB"/>
              <a:pathLst>
                <a:path w="752" h="751">
                  <a:moveTo>
                    <a:pt x="751" y="376"/>
                  </a:moveTo>
                  <a:lnTo>
                    <a:pt x="640" y="110"/>
                  </a:lnTo>
                  <a:lnTo>
                    <a:pt x="375" y="0"/>
                  </a:lnTo>
                  <a:lnTo>
                    <a:pt x="111" y="110"/>
                  </a:lnTo>
                  <a:lnTo>
                    <a:pt x="0" y="376"/>
                  </a:lnTo>
                  <a:lnTo>
                    <a:pt x="111" y="641"/>
                  </a:lnTo>
                  <a:lnTo>
                    <a:pt x="375" y="751"/>
                  </a:lnTo>
                  <a:lnTo>
                    <a:pt x="640" y="641"/>
                  </a:lnTo>
                  <a:lnTo>
                    <a:pt x="751" y="376"/>
                  </a:lnTo>
                  <a:lnTo>
                    <a:pt x="752" y="376"/>
                  </a:lnTo>
                </a:path>
              </a:pathLst>
            </a:custGeom>
            <a:solidFill>
              <a:srgbClr val="FF3300">
                <a:alpha val="100000"/>
              </a:srgbClr>
            </a:solidFill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1887538" y="2085975"/>
            <a:ext cx="1168400" cy="396875"/>
            <a:chOff x="1431" y="1346"/>
            <a:chExt cx="736" cy="250"/>
          </a:xfrm>
        </p:grpSpPr>
        <p:sp>
          <p:nvSpPr>
            <p:cNvPr id="7217" name="Line 57"/>
            <p:cNvSpPr/>
            <p:nvPr/>
          </p:nvSpPr>
          <p:spPr>
            <a:xfrm>
              <a:off x="1737" y="1509"/>
              <a:ext cx="430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8" name="Text Box 58"/>
            <p:cNvSpPr txBox="1"/>
            <p:nvPr/>
          </p:nvSpPr>
          <p:spPr>
            <a:xfrm>
              <a:off x="1431" y="1346"/>
              <a:ext cx="33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99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</a:t>
              </a:r>
              <a:endParaRPr lang="en-US" altLang="zh-CN" sz="3600" b="1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84" name="Text Box 59"/>
          <p:cNvSpPr txBox="1"/>
          <p:nvPr/>
        </p:nvSpPr>
        <p:spPr>
          <a:xfrm>
            <a:off x="2943225" y="3751263"/>
            <a:ext cx="282575" cy="396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</p:txBody>
      </p:sp>
      <p:grpSp>
        <p:nvGrpSpPr>
          <p:cNvPr id="13" name="Group 60"/>
          <p:cNvGrpSpPr/>
          <p:nvPr/>
        </p:nvGrpSpPr>
        <p:grpSpPr>
          <a:xfrm>
            <a:off x="2173288" y="2330450"/>
            <a:ext cx="311150" cy="1860550"/>
            <a:chOff x="1611" y="1500"/>
            <a:chExt cx="196" cy="1172"/>
          </a:xfrm>
        </p:grpSpPr>
        <p:sp>
          <p:nvSpPr>
            <p:cNvPr id="7215" name="Line 61"/>
            <p:cNvSpPr/>
            <p:nvPr/>
          </p:nvSpPr>
          <p:spPr>
            <a:xfrm>
              <a:off x="1746" y="1500"/>
              <a:ext cx="0" cy="969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6" name="Text Box 62"/>
            <p:cNvSpPr txBox="1"/>
            <p:nvPr/>
          </p:nvSpPr>
          <p:spPr>
            <a:xfrm>
              <a:off x="1611" y="2422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99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4" name="Group 63"/>
          <p:cNvGrpSpPr/>
          <p:nvPr/>
        </p:nvGrpSpPr>
        <p:grpSpPr>
          <a:xfrm>
            <a:off x="2736850" y="1909763"/>
            <a:ext cx="3294063" cy="2552700"/>
            <a:chOff x="1966" y="1235"/>
            <a:chExt cx="2075" cy="1608"/>
          </a:xfrm>
        </p:grpSpPr>
        <p:sp>
          <p:nvSpPr>
            <p:cNvPr id="7210" name="Text Box 64"/>
            <p:cNvSpPr txBox="1"/>
            <p:nvPr/>
          </p:nvSpPr>
          <p:spPr>
            <a:xfrm>
              <a:off x="3659" y="1235"/>
              <a:ext cx="38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99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dirty="0">
                  <a:solidFill>
                    <a:srgbClr val="99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sz="2000" dirty="0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11" name="Freeform 65"/>
            <p:cNvSpPr/>
            <p:nvPr/>
          </p:nvSpPr>
          <p:spPr>
            <a:xfrm>
              <a:off x="3671" y="1456"/>
              <a:ext cx="98" cy="97"/>
            </a:xfrm>
            <a:custGeom>
              <a:avLst/>
              <a:gdLst>
                <a:gd name="txL" fmla="*/ 0 w 752"/>
                <a:gd name="txT" fmla="*/ 0 h 751"/>
                <a:gd name="txR" fmla="*/ 752 w 752"/>
                <a:gd name="txB" fmla="*/ 751 h 751"/>
              </a:gdLst>
              <a:ahLst/>
              <a:cxnLst>
                <a:cxn ang="0">
                  <a:pos x="751" y="376"/>
                </a:cxn>
                <a:cxn ang="0">
                  <a:pos x="640" y="110"/>
                </a:cxn>
                <a:cxn ang="0">
                  <a:pos x="375" y="0"/>
                </a:cxn>
                <a:cxn ang="0">
                  <a:pos x="111" y="110"/>
                </a:cxn>
                <a:cxn ang="0">
                  <a:pos x="0" y="376"/>
                </a:cxn>
                <a:cxn ang="0">
                  <a:pos x="111" y="641"/>
                </a:cxn>
                <a:cxn ang="0">
                  <a:pos x="375" y="751"/>
                </a:cxn>
                <a:cxn ang="0">
                  <a:pos x="640" y="641"/>
                </a:cxn>
                <a:cxn ang="0">
                  <a:pos x="751" y="376"/>
                </a:cxn>
                <a:cxn ang="0">
                  <a:pos x="752" y="376"/>
                </a:cxn>
              </a:cxnLst>
              <a:rect l="txL" t="txT" r="txR" b="txB"/>
              <a:pathLst>
                <a:path w="752" h="751">
                  <a:moveTo>
                    <a:pt x="751" y="376"/>
                  </a:moveTo>
                  <a:lnTo>
                    <a:pt x="640" y="110"/>
                  </a:lnTo>
                  <a:lnTo>
                    <a:pt x="375" y="0"/>
                  </a:lnTo>
                  <a:lnTo>
                    <a:pt x="111" y="110"/>
                  </a:lnTo>
                  <a:lnTo>
                    <a:pt x="0" y="376"/>
                  </a:lnTo>
                  <a:lnTo>
                    <a:pt x="111" y="641"/>
                  </a:lnTo>
                  <a:lnTo>
                    <a:pt x="375" y="751"/>
                  </a:lnTo>
                  <a:lnTo>
                    <a:pt x="640" y="641"/>
                  </a:lnTo>
                  <a:lnTo>
                    <a:pt x="751" y="376"/>
                  </a:lnTo>
                  <a:lnTo>
                    <a:pt x="752" y="376"/>
                  </a:lnTo>
                </a:path>
              </a:pathLst>
            </a:custGeom>
            <a:solidFill>
              <a:srgbClr val="FF3300">
                <a:alpha val="100000"/>
              </a:srgbClr>
            </a:solidFill>
            <a:ln w="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12" name="Line 66"/>
            <p:cNvSpPr/>
            <p:nvPr/>
          </p:nvSpPr>
          <p:spPr>
            <a:xfrm>
              <a:off x="1966" y="2843"/>
              <a:ext cx="178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3" name="Line 67"/>
            <p:cNvSpPr/>
            <p:nvPr/>
          </p:nvSpPr>
          <p:spPr>
            <a:xfrm>
              <a:off x="2158" y="1509"/>
              <a:ext cx="156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4" name="Line 68"/>
            <p:cNvSpPr/>
            <p:nvPr/>
          </p:nvSpPr>
          <p:spPr>
            <a:xfrm flipV="1">
              <a:off x="3739" y="1509"/>
              <a:ext cx="0" cy="131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69"/>
          <p:cNvGrpSpPr/>
          <p:nvPr/>
        </p:nvGrpSpPr>
        <p:grpSpPr>
          <a:xfrm>
            <a:off x="2271713" y="820738"/>
            <a:ext cx="769937" cy="2486025"/>
            <a:chOff x="1673" y="549"/>
            <a:chExt cx="485" cy="1566"/>
          </a:xfrm>
        </p:grpSpPr>
        <p:sp>
          <p:nvSpPr>
            <p:cNvPr id="7208" name="Line 70"/>
            <p:cNvSpPr/>
            <p:nvPr/>
          </p:nvSpPr>
          <p:spPr>
            <a:xfrm flipH="1">
              <a:off x="1874" y="549"/>
              <a:ext cx="284" cy="1371"/>
            </a:xfrm>
            <a:prstGeom prst="line">
              <a:avLst/>
            </a:prstGeom>
            <a:ln w="952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9" name="Text Box 71"/>
            <p:cNvSpPr txBox="1"/>
            <p:nvPr/>
          </p:nvSpPr>
          <p:spPr>
            <a:xfrm>
              <a:off x="1673" y="1865"/>
              <a:ext cx="24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</a:t>
              </a:r>
              <a:endParaRPr lang="en-US" altLang="zh-CN" sz="3600" b="1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Group 72"/>
          <p:cNvGrpSpPr/>
          <p:nvPr/>
        </p:nvGrpSpPr>
        <p:grpSpPr>
          <a:xfrm>
            <a:off x="2246313" y="2954338"/>
            <a:ext cx="344487" cy="1862137"/>
            <a:chOff x="1657" y="1893"/>
            <a:chExt cx="217" cy="1173"/>
          </a:xfrm>
        </p:grpSpPr>
        <p:sp>
          <p:nvSpPr>
            <p:cNvPr id="7206" name="Line 73"/>
            <p:cNvSpPr/>
            <p:nvPr/>
          </p:nvSpPr>
          <p:spPr>
            <a:xfrm>
              <a:off x="1874" y="1893"/>
              <a:ext cx="0" cy="1024"/>
            </a:xfrm>
            <a:prstGeom prst="line">
              <a:avLst/>
            </a:prstGeom>
            <a:ln w="9525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7" name="Text Box 74"/>
            <p:cNvSpPr txBox="1"/>
            <p:nvPr/>
          </p:nvSpPr>
          <p:spPr>
            <a:xfrm>
              <a:off x="1657" y="2816"/>
              <a:ext cx="19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352331" name="Line 75"/>
          <p:cNvSpPr/>
          <p:nvPr/>
        </p:nvSpPr>
        <p:spPr>
          <a:xfrm flipH="1">
            <a:off x="2606675" y="4244975"/>
            <a:ext cx="449263" cy="285750"/>
          </a:xfrm>
          <a:prstGeom prst="line">
            <a:avLst/>
          </a:prstGeom>
          <a:ln w="9525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" name="Group 76"/>
          <p:cNvGrpSpPr/>
          <p:nvPr/>
        </p:nvGrpSpPr>
        <p:grpSpPr>
          <a:xfrm>
            <a:off x="3303588" y="3606800"/>
            <a:ext cx="449262" cy="396875"/>
            <a:chOff x="2323" y="2304"/>
            <a:chExt cx="283" cy="250"/>
          </a:xfrm>
        </p:grpSpPr>
        <p:sp>
          <p:nvSpPr>
            <p:cNvPr id="7204" name="Oval 77"/>
            <p:cNvSpPr/>
            <p:nvPr/>
          </p:nvSpPr>
          <p:spPr>
            <a:xfrm>
              <a:off x="2323" y="2468"/>
              <a:ext cx="75" cy="75"/>
            </a:xfrm>
            <a:prstGeom prst="ellipse">
              <a:avLst/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205" name="Text Box 78"/>
            <p:cNvSpPr txBox="1"/>
            <p:nvPr/>
          </p:nvSpPr>
          <p:spPr>
            <a:xfrm>
              <a:off x="2401" y="2304"/>
              <a:ext cx="20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grpSp>
        <p:nvGrpSpPr>
          <p:cNvPr id="18" name="Group 79"/>
          <p:cNvGrpSpPr/>
          <p:nvPr/>
        </p:nvGrpSpPr>
        <p:grpSpPr>
          <a:xfrm>
            <a:off x="3389313" y="1658938"/>
            <a:ext cx="1774825" cy="2281237"/>
            <a:chOff x="2377" y="1077"/>
            <a:chExt cx="1118" cy="1437"/>
          </a:xfrm>
        </p:grpSpPr>
        <p:sp>
          <p:nvSpPr>
            <p:cNvPr id="7200" name="Line 80"/>
            <p:cNvSpPr/>
            <p:nvPr/>
          </p:nvSpPr>
          <p:spPr>
            <a:xfrm>
              <a:off x="2377" y="2514"/>
              <a:ext cx="1042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1" name="Line 81"/>
            <p:cNvSpPr/>
            <p:nvPr/>
          </p:nvSpPr>
          <p:spPr>
            <a:xfrm flipV="1">
              <a:off x="3419" y="1326"/>
              <a:ext cx="0" cy="1179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2" name="Text Box 82"/>
            <p:cNvSpPr txBox="1"/>
            <p:nvPr/>
          </p:nvSpPr>
          <p:spPr>
            <a:xfrm>
              <a:off x="3127" y="1077"/>
              <a:ext cx="36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(n</a:t>
              </a: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)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03" name="Oval 83"/>
            <p:cNvSpPr/>
            <p:nvPr/>
          </p:nvSpPr>
          <p:spPr>
            <a:xfrm>
              <a:off x="3365" y="1306"/>
              <a:ext cx="75" cy="75"/>
            </a:xfrm>
            <a:prstGeom prst="ellipse">
              <a:avLst/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" name="Group 84"/>
          <p:cNvGrpSpPr/>
          <p:nvPr/>
        </p:nvGrpSpPr>
        <p:grpSpPr>
          <a:xfrm>
            <a:off x="3078163" y="1600200"/>
            <a:ext cx="1922462" cy="2297113"/>
            <a:chOff x="2181" y="1040"/>
            <a:chExt cx="1211" cy="1447"/>
          </a:xfrm>
        </p:grpSpPr>
        <p:sp>
          <p:nvSpPr>
            <p:cNvPr id="7196" name="Line 85"/>
            <p:cNvSpPr/>
            <p:nvPr/>
          </p:nvSpPr>
          <p:spPr>
            <a:xfrm flipH="1">
              <a:off x="2341" y="1362"/>
              <a:ext cx="1051" cy="0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Line 86"/>
            <p:cNvSpPr/>
            <p:nvPr/>
          </p:nvSpPr>
          <p:spPr>
            <a:xfrm flipV="1">
              <a:off x="2350" y="1353"/>
              <a:ext cx="0" cy="1134"/>
            </a:xfrm>
            <a:prstGeom prst="line">
              <a:avLst/>
            </a:prstGeom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" name="Oval 87"/>
            <p:cNvSpPr/>
            <p:nvPr/>
          </p:nvSpPr>
          <p:spPr>
            <a:xfrm>
              <a:off x="2304" y="1323"/>
              <a:ext cx="75" cy="75"/>
            </a:xfrm>
            <a:prstGeom prst="ellipse">
              <a:avLst/>
            </a:prstGeom>
            <a:solidFill>
              <a:schemeClr val="accent2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7199" name="Text Box 88"/>
            <p:cNvSpPr txBox="1"/>
            <p:nvPr/>
          </p:nvSpPr>
          <p:spPr>
            <a:xfrm>
              <a:off x="2181" y="1040"/>
              <a:ext cx="34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2345" name="Rectangle 89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6.1.2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根据已知条件作平面立体的投影</a:t>
            </a:r>
          </a:p>
        </p:txBody>
      </p:sp>
      <p:sp>
        <p:nvSpPr>
          <p:cNvPr id="352346" name="Text Box 90"/>
          <p:cNvSpPr txBox="1">
            <a:spLocks noChangeArrowheads="1"/>
          </p:cNvSpPr>
          <p:nvPr/>
        </p:nvSpPr>
        <p:spPr bwMode="auto">
          <a:xfrm>
            <a:off x="2674938" y="5686425"/>
            <a:ext cx="3887788" cy="7620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4400" b="1" i="0" u="sng" kern="1200" cap="none" spc="0" normalizeH="0" baseline="0" noProof="0" smtClean="0"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辅助直线法</a:t>
            </a:r>
          </a:p>
        </p:txBody>
      </p:sp>
      <p:sp>
        <p:nvSpPr>
          <p:cNvPr id="352347" name="Text Box 91"/>
          <p:cNvSpPr txBox="1"/>
          <p:nvPr/>
        </p:nvSpPr>
        <p:spPr>
          <a:xfrm>
            <a:off x="2925763" y="1565275"/>
            <a:ext cx="885825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en-US" altLang="zh-CN" b="1" i="0" dirty="0">
                <a:latin typeface="Times New Roman" panose="02020603050405020304" pitchFamily="18" charset="0"/>
              </a:rPr>
              <a:t>(   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5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1000"/>
                                        <p:tgtEl>
                                          <p:spTgt spid="352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35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5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346" grpId="0"/>
      <p:bldP spid="35234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7EF9B21-7696-4D48-9478-A3208906102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40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8133" name="Oval 2"/>
          <p:cNvSpPr/>
          <p:nvPr/>
        </p:nvSpPr>
        <p:spPr>
          <a:xfrm>
            <a:off x="4456113" y="1335088"/>
            <a:ext cx="1916112" cy="1916112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134" name="Oval 3"/>
          <p:cNvSpPr/>
          <p:nvPr/>
        </p:nvSpPr>
        <p:spPr>
          <a:xfrm>
            <a:off x="1233488" y="4094163"/>
            <a:ext cx="1639887" cy="1639887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460500" y="1547813"/>
            <a:ext cx="1189038" cy="3932237"/>
            <a:chOff x="1352" y="987"/>
            <a:chExt cx="749" cy="2477"/>
          </a:xfrm>
        </p:grpSpPr>
        <p:sp>
          <p:nvSpPr>
            <p:cNvPr id="48251" name="Freeform 5"/>
            <p:cNvSpPr/>
            <p:nvPr/>
          </p:nvSpPr>
          <p:spPr>
            <a:xfrm>
              <a:off x="1364" y="987"/>
              <a:ext cx="2" cy="2477"/>
            </a:xfrm>
            <a:custGeom>
              <a:avLst/>
              <a:gdLst>
                <a:gd name="txL" fmla="*/ 0 w 1"/>
                <a:gd name="txT" fmla="*/ 0 h 11938"/>
                <a:gd name="txR" fmla="*/ 1 w 1"/>
                <a:gd name="txB" fmla="*/ 11938 h 11938"/>
              </a:gdLst>
              <a:ahLst/>
              <a:cxnLst>
                <a:cxn ang="0">
                  <a:pos x="0" y="0"/>
                </a:cxn>
                <a:cxn ang="0">
                  <a:pos x="0" y="11938"/>
                </a:cxn>
                <a:cxn ang="0">
                  <a:pos x="1" y="11938"/>
                </a:cxn>
              </a:cxnLst>
              <a:rect l="txL" t="txT" r="txR" b="txB"/>
              <a:pathLst>
                <a:path w="1" h="11938">
                  <a:moveTo>
                    <a:pt x="0" y="0"/>
                  </a:moveTo>
                  <a:lnTo>
                    <a:pt x="0" y="11938"/>
                  </a:lnTo>
                  <a:lnTo>
                    <a:pt x="1" y="11938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2" name="Freeform 6"/>
            <p:cNvSpPr/>
            <p:nvPr/>
          </p:nvSpPr>
          <p:spPr>
            <a:xfrm>
              <a:off x="2088" y="987"/>
              <a:ext cx="1" cy="2477"/>
            </a:xfrm>
            <a:custGeom>
              <a:avLst/>
              <a:gdLst>
                <a:gd name="txL" fmla="*/ 0 w 2"/>
                <a:gd name="txT" fmla="*/ 0 h 11938"/>
                <a:gd name="txR" fmla="*/ 2 w 2"/>
                <a:gd name="txB" fmla="*/ 11938 h 11938"/>
              </a:gdLst>
              <a:ahLst/>
              <a:cxnLst>
                <a:cxn ang="0">
                  <a:pos x="0" y="0"/>
                </a:cxn>
                <a:cxn ang="0">
                  <a:pos x="0" y="11938"/>
                </a:cxn>
                <a:cxn ang="0">
                  <a:pos x="2" y="11938"/>
                </a:cxn>
              </a:cxnLst>
              <a:rect l="txL" t="txT" r="txR" b="txB"/>
              <a:pathLst>
                <a:path w="2" h="11938">
                  <a:moveTo>
                    <a:pt x="0" y="0"/>
                  </a:moveTo>
                  <a:lnTo>
                    <a:pt x="0" y="11938"/>
                  </a:lnTo>
                  <a:lnTo>
                    <a:pt x="2" y="11938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3" name="Freeform 7"/>
            <p:cNvSpPr/>
            <p:nvPr/>
          </p:nvSpPr>
          <p:spPr>
            <a:xfrm>
              <a:off x="2075" y="2225"/>
              <a:ext cx="26" cy="99"/>
            </a:xfrm>
            <a:custGeom>
              <a:avLst/>
              <a:gdLst>
                <a:gd name="txL" fmla="*/ 0 w 124"/>
                <a:gd name="txT" fmla="*/ 0 h 480"/>
                <a:gd name="txR" fmla="*/ 124 w 124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2" y="0"/>
                </a:cxn>
                <a:cxn ang="0">
                  <a:pos x="124" y="480"/>
                </a:cxn>
                <a:cxn ang="0">
                  <a:pos x="0" y="480"/>
                </a:cxn>
              </a:cxnLst>
              <a:rect l="txL" t="txT" r="txR" b="txB"/>
              <a:pathLst>
                <a:path w="124" h="480">
                  <a:moveTo>
                    <a:pt x="0" y="480"/>
                  </a:moveTo>
                  <a:lnTo>
                    <a:pt x="62" y="0"/>
                  </a:lnTo>
                  <a:lnTo>
                    <a:pt x="124" y="480"/>
                  </a:lnTo>
                  <a:lnTo>
                    <a:pt x="0" y="480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4" name="Freeform 8"/>
            <p:cNvSpPr/>
            <p:nvPr/>
          </p:nvSpPr>
          <p:spPr>
            <a:xfrm>
              <a:off x="2075" y="2225"/>
              <a:ext cx="26" cy="99"/>
            </a:xfrm>
            <a:custGeom>
              <a:avLst/>
              <a:gdLst>
                <a:gd name="txL" fmla="*/ 0 w 124"/>
                <a:gd name="txT" fmla="*/ 0 h 480"/>
                <a:gd name="txR" fmla="*/ 124 w 124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2" y="0"/>
                </a:cxn>
                <a:cxn ang="0">
                  <a:pos x="124" y="480"/>
                </a:cxn>
                <a:cxn ang="0">
                  <a:pos x="0" y="480"/>
                </a:cxn>
              </a:cxnLst>
              <a:rect l="txL" t="txT" r="txR" b="txB"/>
              <a:pathLst>
                <a:path w="124" h="480">
                  <a:moveTo>
                    <a:pt x="0" y="480"/>
                  </a:moveTo>
                  <a:lnTo>
                    <a:pt x="62" y="0"/>
                  </a:lnTo>
                  <a:lnTo>
                    <a:pt x="124" y="480"/>
                  </a:lnTo>
                  <a:lnTo>
                    <a:pt x="0" y="480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5" name="Freeform 9"/>
            <p:cNvSpPr/>
            <p:nvPr/>
          </p:nvSpPr>
          <p:spPr>
            <a:xfrm>
              <a:off x="1352" y="2225"/>
              <a:ext cx="25" cy="99"/>
            </a:xfrm>
            <a:custGeom>
              <a:avLst/>
              <a:gdLst>
                <a:gd name="txL" fmla="*/ 0 w 122"/>
                <a:gd name="txT" fmla="*/ 0 h 480"/>
                <a:gd name="txR" fmla="*/ 122 w 122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1" y="0"/>
                </a:cxn>
                <a:cxn ang="0">
                  <a:pos x="122" y="480"/>
                </a:cxn>
                <a:cxn ang="0">
                  <a:pos x="0" y="480"/>
                </a:cxn>
              </a:cxnLst>
              <a:rect l="txL" t="txT" r="txR" b="txB"/>
              <a:pathLst>
                <a:path w="122" h="480">
                  <a:moveTo>
                    <a:pt x="0" y="480"/>
                  </a:moveTo>
                  <a:lnTo>
                    <a:pt x="61" y="0"/>
                  </a:lnTo>
                  <a:lnTo>
                    <a:pt x="122" y="480"/>
                  </a:lnTo>
                  <a:lnTo>
                    <a:pt x="0" y="480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56" name="Freeform 10"/>
            <p:cNvSpPr/>
            <p:nvPr/>
          </p:nvSpPr>
          <p:spPr>
            <a:xfrm>
              <a:off x="1352" y="2225"/>
              <a:ext cx="25" cy="99"/>
            </a:xfrm>
            <a:custGeom>
              <a:avLst/>
              <a:gdLst>
                <a:gd name="txL" fmla="*/ 0 w 122"/>
                <a:gd name="txT" fmla="*/ 0 h 480"/>
                <a:gd name="txR" fmla="*/ 122 w 122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1" y="0"/>
                </a:cxn>
                <a:cxn ang="0">
                  <a:pos x="122" y="480"/>
                </a:cxn>
                <a:cxn ang="0">
                  <a:pos x="0" y="480"/>
                </a:cxn>
              </a:cxnLst>
              <a:rect l="txL" t="txT" r="txR" b="txB"/>
              <a:pathLst>
                <a:path w="122" h="480">
                  <a:moveTo>
                    <a:pt x="0" y="480"/>
                  </a:moveTo>
                  <a:lnTo>
                    <a:pt x="61" y="0"/>
                  </a:lnTo>
                  <a:lnTo>
                    <a:pt x="122" y="480"/>
                  </a:lnTo>
                  <a:lnTo>
                    <a:pt x="0" y="480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091" name="Freeform 11"/>
          <p:cNvSpPr/>
          <p:nvPr/>
        </p:nvSpPr>
        <p:spPr>
          <a:xfrm>
            <a:off x="1243013" y="1328738"/>
            <a:ext cx="1624012" cy="458787"/>
          </a:xfrm>
          <a:custGeom>
            <a:avLst/>
            <a:gdLst>
              <a:gd name="txL" fmla="*/ 0 w 4928"/>
              <a:gd name="txT" fmla="*/ 0 h 1395"/>
              <a:gd name="txR" fmla="*/ 4928 w 4928"/>
              <a:gd name="txB" fmla="*/ 1395 h 1395"/>
            </a:gdLst>
            <a:ahLst/>
            <a:cxnLst>
              <a:cxn ang="0">
                <a:pos x="0" y="0"/>
              </a:cxn>
              <a:cxn ang="0">
                <a:pos x="254" y="250"/>
              </a:cxn>
              <a:cxn ang="0">
                <a:pos x="517" y="494"/>
              </a:cxn>
              <a:cxn ang="0">
                <a:pos x="797" y="726"/>
              </a:cxn>
              <a:cxn ang="0">
                <a:pos x="1102" y="939"/>
              </a:cxn>
              <a:cxn ang="0">
                <a:pos x="1262" y="1035"/>
              </a:cxn>
              <a:cxn ang="0">
                <a:pos x="1426" y="1123"/>
              </a:cxn>
              <a:cxn ang="0">
                <a:pos x="1593" y="1201"/>
              </a:cxn>
              <a:cxn ang="0">
                <a:pos x="1764" y="1267"/>
              </a:cxn>
              <a:cxn ang="0">
                <a:pos x="1936" y="1321"/>
              </a:cxn>
              <a:cxn ang="0">
                <a:pos x="2111" y="1361"/>
              </a:cxn>
              <a:cxn ang="0">
                <a:pos x="2287" y="1387"/>
              </a:cxn>
              <a:cxn ang="0">
                <a:pos x="2463" y="1395"/>
              </a:cxn>
              <a:cxn ang="0">
                <a:pos x="2640" y="1387"/>
              </a:cxn>
              <a:cxn ang="0">
                <a:pos x="2816" y="1361"/>
              </a:cxn>
              <a:cxn ang="0">
                <a:pos x="2990" y="1321"/>
              </a:cxn>
              <a:cxn ang="0">
                <a:pos x="3163" y="1267"/>
              </a:cxn>
              <a:cxn ang="0">
                <a:pos x="3333" y="1201"/>
              </a:cxn>
              <a:cxn ang="0">
                <a:pos x="3501" y="1123"/>
              </a:cxn>
              <a:cxn ang="0">
                <a:pos x="3665" y="1035"/>
              </a:cxn>
              <a:cxn ang="0">
                <a:pos x="3825" y="939"/>
              </a:cxn>
              <a:cxn ang="0">
                <a:pos x="4129" y="726"/>
              </a:cxn>
              <a:cxn ang="0">
                <a:pos x="4410" y="494"/>
              </a:cxn>
              <a:cxn ang="0">
                <a:pos x="4673" y="250"/>
              </a:cxn>
              <a:cxn ang="0">
                <a:pos x="4927" y="0"/>
              </a:cxn>
              <a:cxn ang="0">
                <a:pos x="4928" y="0"/>
              </a:cxn>
            </a:cxnLst>
            <a:rect l="txL" t="txT" r="txR" b="txB"/>
            <a:pathLst>
              <a:path w="4928" h="1395">
                <a:moveTo>
                  <a:pt x="0" y="0"/>
                </a:moveTo>
                <a:lnTo>
                  <a:pt x="254" y="250"/>
                </a:lnTo>
                <a:lnTo>
                  <a:pt x="517" y="494"/>
                </a:lnTo>
                <a:lnTo>
                  <a:pt x="797" y="726"/>
                </a:lnTo>
                <a:lnTo>
                  <a:pt x="1102" y="939"/>
                </a:lnTo>
                <a:lnTo>
                  <a:pt x="1262" y="1035"/>
                </a:lnTo>
                <a:lnTo>
                  <a:pt x="1426" y="1123"/>
                </a:lnTo>
                <a:lnTo>
                  <a:pt x="1593" y="1201"/>
                </a:lnTo>
                <a:lnTo>
                  <a:pt x="1764" y="1267"/>
                </a:lnTo>
                <a:lnTo>
                  <a:pt x="1936" y="1321"/>
                </a:lnTo>
                <a:lnTo>
                  <a:pt x="2111" y="1361"/>
                </a:lnTo>
                <a:lnTo>
                  <a:pt x="2287" y="1387"/>
                </a:lnTo>
                <a:lnTo>
                  <a:pt x="2463" y="1395"/>
                </a:lnTo>
                <a:lnTo>
                  <a:pt x="2640" y="1387"/>
                </a:lnTo>
                <a:lnTo>
                  <a:pt x="2816" y="1361"/>
                </a:lnTo>
                <a:lnTo>
                  <a:pt x="2990" y="1321"/>
                </a:lnTo>
                <a:lnTo>
                  <a:pt x="3163" y="1267"/>
                </a:lnTo>
                <a:lnTo>
                  <a:pt x="3333" y="1201"/>
                </a:lnTo>
                <a:lnTo>
                  <a:pt x="3501" y="1123"/>
                </a:lnTo>
                <a:lnTo>
                  <a:pt x="3665" y="1035"/>
                </a:lnTo>
                <a:lnTo>
                  <a:pt x="3825" y="939"/>
                </a:lnTo>
                <a:lnTo>
                  <a:pt x="4129" y="726"/>
                </a:lnTo>
                <a:lnTo>
                  <a:pt x="4410" y="494"/>
                </a:lnTo>
                <a:lnTo>
                  <a:pt x="4673" y="250"/>
                </a:lnTo>
                <a:lnTo>
                  <a:pt x="4927" y="0"/>
                </a:lnTo>
                <a:lnTo>
                  <a:pt x="4928" y="0"/>
                </a:lnTo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2"/>
          <p:cNvGrpSpPr/>
          <p:nvPr/>
        </p:nvGrpSpPr>
        <p:grpSpPr>
          <a:xfrm>
            <a:off x="4803775" y="1547813"/>
            <a:ext cx="1214438" cy="2346325"/>
            <a:chOff x="3458" y="987"/>
            <a:chExt cx="765" cy="1478"/>
          </a:xfrm>
        </p:grpSpPr>
        <p:sp>
          <p:nvSpPr>
            <p:cNvPr id="48233" name="Rectangle 13"/>
            <p:cNvSpPr/>
            <p:nvPr/>
          </p:nvSpPr>
          <p:spPr>
            <a:xfrm>
              <a:off x="3626" y="2136"/>
              <a:ext cx="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8234" name="Rectangle 14"/>
            <p:cNvSpPr/>
            <p:nvPr/>
          </p:nvSpPr>
          <p:spPr>
            <a:xfrm>
              <a:off x="4008" y="2136"/>
              <a:ext cx="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48235" name="Group 15"/>
            <p:cNvGrpSpPr/>
            <p:nvPr/>
          </p:nvGrpSpPr>
          <p:grpSpPr>
            <a:xfrm>
              <a:off x="3458" y="987"/>
              <a:ext cx="765" cy="1478"/>
              <a:chOff x="3458" y="987"/>
              <a:chExt cx="765" cy="1478"/>
            </a:xfrm>
          </p:grpSpPr>
          <p:sp>
            <p:nvSpPr>
              <p:cNvPr id="48236" name="Freeform 16"/>
              <p:cNvSpPr/>
              <p:nvPr/>
            </p:nvSpPr>
            <p:spPr>
              <a:xfrm>
                <a:off x="3458" y="1958"/>
                <a:ext cx="1" cy="507"/>
              </a:xfrm>
              <a:custGeom>
                <a:avLst/>
                <a:gdLst>
                  <a:gd name="txL" fmla="*/ 0 w 1"/>
                  <a:gd name="txT" fmla="*/ 0 h 2450"/>
                  <a:gd name="txR" fmla="*/ 1 w 1"/>
                  <a:gd name="txB" fmla="*/ 2450 h 2450"/>
                </a:gdLst>
                <a:ahLst/>
                <a:cxnLst>
                  <a:cxn ang="0">
                    <a:pos x="0" y="0"/>
                  </a:cxn>
                  <a:cxn ang="0">
                    <a:pos x="0" y="2450"/>
                  </a:cxn>
                  <a:cxn ang="0">
                    <a:pos x="1" y="2450"/>
                  </a:cxn>
                </a:cxnLst>
                <a:rect l="txL" t="txT" r="txR" b="txB"/>
                <a:pathLst>
                  <a:path w="1" h="2450">
                    <a:moveTo>
                      <a:pt x="0" y="0"/>
                    </a:moveTo>
                    <a:lnTo>
                      <a:pt x="0" y="2450"/>
                    </a:lnTo>
                    <a:lnTo>
                      <a:pt x="1" y="245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37" name="Freeform 17"/>
              <p:cNvSpPr/>
              <p:nvPr/>
            </p:nvSpPr>
            <p:spPr>
              <a:xfrm>
                <a:off x="3840" y="2238"/>
                <a:ext cx="1" cy="227"/>
              </a:xfrm>
              <a:custGeom>
                <a:avLst/>
                <a:gdLst>
                  <a:gd name="txL" fmla="*/ 0 w 1"/>
                  <a:gd name="txT" fmla="*/ 0 h 1096"/>
                  <a:gd name="txR" fmla="*/ 1 w 1"/>
                  <a:gd name="txB" fmla="*/ 1096 h 1096"/>
                </a:gdLst>
                <a:ahLst/>
                <a:cxnLst>
                  <a:cxn ang="0">
                    <a:pos x="0" y="0"/>
                  </a:cxn>
                  <a:cxn ang="0">
                    <a:pos x="0" y="1096"/>
                  </a:cxn>
                  <a:cxn ang="0">
                    <a:pos x="1" y="1096"/>
                  </a:cxn>
                </a:cxnLst>
                <a:rect l="txL" t="txT" r="txR" b="txB"/>
                <a:pathLst>
                  <a:path w="1" h="1096">
                    <a:moveTo>
                      <a:pt x="0" y="0"/>
                    </a:moveTo>
                    <a:lnTo>
                      <a:pt x="0" y="1096"/>
                    </a:lnTo>
                    <a:lnTo>
                      <a:pt x="1" y="1096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38" name="Freeform 18"/>
              <p:cNvSpPr/>
              <p:nvPr/>
            </p:nvSpPr>
            <p:spPr>
              <a:xfrm>
                <a:off x="3544" y="2359"/>
                <a:ext cx="211" cy="2"/>
              </a:xfrm>
              <a:custGeom>
                <a:avLst/>
                <a:gdLst>
                  <a:gd name="txL" fmla="*/ 0 w 1020"/>
                  <a:gd name="txT" fmla="*/ 0 h 2"/>
                  <a:gd name="txR" fmla="*/ 1020 w 1020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19" y="0"/>
                  </a:cxn>
                  <a:cxn ang="0">
                    <a:pos x="1020" y="0"/>
                  </a:cxn>
                </a:cxnLst>
                <a:rect l="txL" t="txT" r="txR" b="txB"/>
                <a:pathLst>
                  <a:path w="1020" h="2">
                    <a:moveTo>
                      <a:pt x="0" y="0"/>
                    </a:moveTo>
                    <a:lnTo>
                      <a:pt x="1019" y="0"/>
                    </a:lnTo>
                    <a:lnTo>
                      <a:pt x="1020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39" name="Freeform 19"/>
              <p:cNvSpPr/>
              <p:nvPr/>
            </p:nvSpPr>
            <p:spPr>
              <a:xfrm>
                <a:off x="3458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0" name="Freeform 20"/>
              <p:cNvSpPr/>
              <p:nvPr/>
            </p:nvSpPr>
            <p:spPr>
              <a:xfrm>
                <a:off x="3458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1" name="Freeform 21"/>
              <p:cNvSpPr/>
              <p:nvPr/>
            </p:nvSpPr>
            <p:spPr>
              <a:xfrm>
                <a:off x="3755" y="2344"/>
                <a:ext cx="85" cy="28"/>
              </a:xfrm>
              <a:custGeom>
                <a:avLst/>
                <a:gdLst>
                  <a:gd name="txL" fmla="*/ 0 w 410"/>
                  <a:gd name="txT" fmla="*/ 0 h 137"/>
                  <a:gd name="txR" fmla="*/ 410 w 410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0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0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2" name="Freeform 22"/>
              <p:cNvSpPr/>
              <p:nvPr/>
            </p:nvSpPr>
            <p:spPr>
              <a:xfrm>
                <a:off x="3755" y="2344"/>
                <a:ext cx="85" cy="28"/>
              </a:xfrm>
              <a:custGeom>
                <a:avLst/>
                <a:gdLst>
                  <a:gd name="txL" fmla="*/ 0 w 410"/>
                  <a:gd name="txT" fmla="*/ 0 h 137"/>
                  <a:gd name="txR" fmla="*/ 410 w 410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0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0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0" y="68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3" name="Freeform 23"/>
              <p:cNvSpPr/>
              <p:nvPr/>
            </p:nvSpPr>
            <p:spPr>
              <a:xfrm>
                <a:off x="4221" y="1958"/>
                <a:ext cx="2" cy="507"/>
              </a:xfrm>
              <a:custGeom>
                <a:avLst/>
                <a:gdLst>
                  <a:gd name="txL" fmla="*/ 0 w 1"/>
                  <a:gd name="txT" fmla="*/ 0 h 2450"/>
                  <a:gd name="txR" fmla="*/ 1 w 1"/>
                  <a:gd name="txB" fmla="*/ 2450 h 2450"/>
                </a:gdLst>
                <a:ahLst/>
                <a:cxnLst>
                  <a:cxn ang="0">
                    <a:pos x="0" y="0"/>
                  </a:cxn>
                  <a:cxn ang="0">
                    <a:pos x="0" y="2450"/>
                  </a:cxn>
                  <a:cxn ang="0">
                    <a:pos x="1" y="2450"/>
                  </a:cxn>
                </a:cxnLst>
                <a:rect l="txL" t="txT" r="txR" b="txB"/>
                <a:pathLst>
                  <a:path w="1" h="2450">
                    <a:moveTo>
                      <a:pt x="0" y="0"/>
                    </a:moveTo>
                    <a:lnTo>
                      <a:pt x="0" y="2450"/>
                    </a:lnTo>
                    <a:lnTo>
                      <a:pt x="1" y="245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4" name="Freeform 24"/>
              <p:cNvSpPr/>
              <p:nvPr/>
            </p:nvSpPr>
            <p:spPr>
              <a:xfrm>
                <a:off x="3926" y="2359"/>
                <a:ext cx="211" cy="2"/>
              </a:xfrm>
              <a:custGeom>
                <a:avLst/>
                <a:gdLst>
                  <a:gd name="txL" fmla="*/ 0 w 1019"/>
                  <a:gd name="txT" fmla="*/ 0 h 2"/>
                  <a:gd name="txR" fmla="*/ 1019 w 1019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18" y="0"/>
                  </a:cxn>
                  <a:cxn ang="0">
                    <a:pos x="1019" y="0"/>
                  </a:cxn>
                </a:cxnLst>
                <a:rect l="txL" t="txT" r="txR" b="txB"/>
                <a:pathLst>
                  <a:path w="1019" h="2">
                    <a:moveTo>
                      <a:pt x="0" y="0"/>
                    </a:moveTo>
                    <a:lnTo>
                      <a:pt x="1018" y="0"/>
                    </a:lnTo>
                    <a:lnTo>
                      <a:pt x="1019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5" name="Freeform 25"/>
              <p:cNvSpPr/>
              <p:nvPr/>
            </p:nvSpPr>
            <p:spPr>
              <a:xfrm>
                <a:off x="3840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6" name="Freeform 26"/>
              <p:cNvSpPr/>
              <p:nvPr/>
            </p:nvSpPr>
            <p:spPr>
              <a:xfrm>
                <a:off x="3840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7" name="Freeform 27"/>
              <p:cNvSpPr/>
              <p:nvPr/>
            </p:nvSpPr>
            <p:spPr>
              <a:xfrm>
                <a:off x="4137" y="2344"/>
                <a:ext cx="84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1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1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8" name="Freeform 28"/>
              <p:cNvSpPr/>
              <p:nvPr/>
            </p:nvSpPr>
            <p:spPr>
              <a:xfrm>
                <a:off x="4137" y="2344"/>
                <a:ext cx="84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1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1" y="68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49" name="Freeform 29"/>
              <p:cNvSpPr/>
              <p:nvPr/>
            </p:nvSpPr>
            <p:spPr>
              <a:xfrm>
                <a:off x="3458" y="987"/>
                <a:ext cx="1" cy="918"/>
              </a:xfrm>
              <a:custGeom>
                <a:avLst/>
                <a:gdLst>
                  <a:gd name="txL" fmla="*/ 0 w 1"/>
                  <a:gd name="txT" fmla="*/ 0 h 4420"/>
                  <a:gd name="txR" fmla="*/ 1 w 1"/>
                  <a:gd name="txB" fmla="*/ 4420 h 4420"/>
                </a:gdLst>
                <a:ahLst/>
                <a:cxnLst>
                  <a:cxn ang="0">
                    <a:pos x="0" y="0"/>
                  </a:cxn>
                  <a:cxn ang="0">
                    <a:pos x="0" y="4420"/>
                  </a:cxn>
                  <a:cxn ang="0">
                    <a:pos x="1" y="4420"/>
                  </a:cxn>
                </a:cxnLst>
                <a:rect l="txL" t="txT" r="txR" b="txB"/>
                <a:pathLst>
                  <a:path w="1" h="4420">
                    <a:moveTo>
                      <a:pt x="0" y="0"/>
                    </a:moveTo>
                    <a:lnTo>
                      <a:pt x="0" y="4420"/>
                    </a:lnTo>
                    <a:lnTo>
                      <a:pt x="1" y="4420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50" name="Freeform 30"/>
              <p:cNvSpPr/>
              <p:nvPr/>
            </p:nvSpPr>
            <p:spPr>
              <a:xfrm>
                <a:off x="4221" y="987"/>
                <a:ext cx="2" cy="918"/>
              </a:xfrm>
              <a:custGeom>
                <a:avLst/>
                <a:gdLst>
                  <a:gd name="txL" fmla="*/ 0 w 1"/>
                  <a:gd name="txT" fmla="*/ 0 h 4420"/>
                  <a:gd name="txR" fmla="*/ 1 w 1"/>
                  <a:gd name="txB" fmla="*/ 4420 h 4420"/>
                </a:gdLst>
                <a:ahLst/>
                <a:cxnLst>
                  <a:cxn ang="0">
                    <a:pos x="0" y="0"/>
                  </a:cxn>
                  <a:cxn ang="0">
                    <a:pos x="0" y="4420"/>
                  </a:cxn>
                  <a:cxn ang="0">
                    <a:pos x="1" y="4420"/>
                  </a:cxn>
                </a:cxnLst>
                <a:rect l="txL" t="txT" r="txR" b="txB"/>
                <a:pathLst>
                  <a:path w="1" h="4420">
                    <a:moveTo>
                      <a:pt x="0" y="0"/>
                    </a:moveTo>
                    <a:lnTo>
                      <a:pt x="0" y="4420"/>
                    </a:lnTo>
                    <a:lnTo>
                      <a:pt x="1" y="4420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Group 31"/>
          <p:cNvGrpSpPr/>
          <p:nvPr/>
        </p:nvGrpSpPr>
        <p:grpSpPr>
          <a:xfrm>
            <a:off x="1333500" y="4264025"/>
            <a:ext cx="2855913" cy="1565275"/>
            <a:chOff x="1272" y="2698"/>
            <a:chExt cx="1799" cy="986"/>
          </a:xfrm>
        </p:grpSpPr>
        <p:grpSp>
          <p:nvGrpSpPr>
            <p:cNvPr id="48206" name="Group 32"/>
            <p:cNvGrpSpPr/>
            <p:nvPr/>
          </p:nvGrpSpPr>
          <p:grpSpPr>
            <a:xfrm>
              <a:off x="1364" y="2741"/>
              <a:ext cx="1707" cy="725"/>
              <a:chOff x="1364" y="2741"/>
              <a:chExt cx="1707" cy="725"/>
            </a:xfrm>
          </p:grpSpPr>
          <p:sp>
            <p:nvSpPr>
              <p:cNvPr id="48214" name="Rectangle 33"/>
              <p:cNvSpPr/>
              <p:nvPr/>
            </p:nvSpPr>
            <p:spPr>
              <a:xfrm rot="-5400000">
                <a:off x="2795" y="2802"/>
                <a:ext cx="71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215" name="Rectangle 34"/>
              <p:cNvSpPr/>
              <p:nvPr/>
            </p:nvSpPr>
            <p:spPr>
              <a:xfrm rot="-5400000">
                <a:off x="2795" y="3163"/>
                <a:ext cx="71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216" name="Freeform 35"/>
              <p:cNvSpPr/>
              <p:nvPr/>
            </p:nvSpPr>
            <p:spPr>
              <a:xfrm>
                <a:off x="2825" y="3103"/>
                <a:ext cx="246" cy="1"/>
              </a:xfrm>
              <a:custGeom>
                <a:avLst/>
                <a:gdLst>
                  <a:gd name="txL" fmla="*/ 0 w 1186"/>
                  <a:gd name="txT" fmla="*/ 0 h 1"/>
                  <a:gd name="txR" fmla="*/ 1186 w 118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85" y="0"/>
                  </a:cxn>
                  <a:cxn ang="0">
                    <a:pos x="1186" y="0"/>
                  </a:cxn>
                </a:cxnLst>
                <a:rect l="txL" t="txT" r="txR" b="txB"/>
                <a:pathLst>
                  <a:path w="1186" h="1">
                    <a:moveTo>
                      <a:pt x="0" y="0"/>
                    </a:moveTo>
                    <a:lnTo>
                      <a:pt x="1185" y="0"/>
                    </a:lnTo>
                    <a:lnTo>
                      <a:pt x="1186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17" name="Freeform 36"/>
              <p:cNvSpPr/>
              <p:nvPr/>
            </p:nvSpPr>
            <p:spPr>
              <a:xfrm>
                <a:off x="2825" y="3103"/>
                <a:ext cx="246" cy="1"/>
              </a:xfrm>
              <a:custGeom>
                <a:avLst/>
                <a:gdLst>
                  <a:gd name="txL" fmla="*/ 0 w 1186"/>
                  <a:gd name="txT" fmla="*/ 0 h 1"/>
                  <a:gd name="txR" fmla="*/ 1186 w 118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85" y="0"/>
                  </a:cxn>
                  <a:cxn ang="0">
                    <a:pos x="1186" y="0"/>
                  </a:cxn>
                </a:cxnLst>
                <a:rect l="txL" t="txT" r="txR" b="txB"/>
                <a:pathLst>
                  <a:path w="1186" h="1">
                    <a:moveTo>
                      <a:pt x="0" y="0"/>
                    </a:moveTo>
                    <a:lnTo>
                      <a:pt x="1185" y="0"/>
                    </a:lnTo>
                    <a:lnTo>
                      <a:pt x="1186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18" name="Freeform 37"/>
              <p:cNvSpPr/>
              <p:nvPr/>
            </p:nvSpPr>
            <p:spPr>
              <a:xfrm>
                <a:off x="2717" y="3464"/>
                <a:ext cx="354" cy="2"/>
              </a:xfrm>
              <a:custGeom>
                <a:avLst/>
                <a:gdLst>
                  <a:gd name="txL" fmla="*/ 0 w 1707"/>
                  <a:gd name="txT" fmla="*/ 0 h 2"/>
                  <a:gd name="txR" fmla="*/ 1707 w 1707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706" y="0"/>
                  </a:cxn>
                  <a:cxn ang="0">
                    <a:pos x="1707" y="0"/>
                  </a:cxn>
                </a:cxnLst>
                <a:rect l="txL" t="txT" r="txR" b="txB"/>
                <a:pathLst>
                  <a:path w="1707" h="2">
                    <a:moveTo>
                      <a:pt x="0" y="0"/>
                    </a:moveTo>
                    <a:lnTo>
                      <a:pt x="1706" y="0"/>
                    </a:lnTo>
                    <a:lnTo>
                      <a:pt x="1707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8219" name="Group 38"/>
              <p:cNvGrpSpPr/>
              <p:nvPr/>
            </p:nvGrpSpPr>
            <p:grpSpPr>
              <a:xfrm>
                <a:off x="1364" y="2741"/>
                <a:ext cx="1707" cy="725"/>
                <a:chOff x="1364" y="2741"/>
                <a:chExt cx="1707" cy="725"/>
              </a:xfrm>
            </p:grpSpPr>
            <p:sp>
              <p:nvSpPr>
                <p:cNvPr id="48220" name="Freeform 39"/>
                <p:cNvSpPr/>
                <p:nvPr/>
              </p:nvSpPr>
              <p:spPr>
                <a:xfrm>
                  <a:off x="2717" y="2741"/>
                  <a:ext cx="354" cy="1"/>
                </a:xfrm>
                <a:custGeom>
                  <a:avLst/>
                  <a:gdLst>
                    <a:gd name="txL" fmla="*/ 0 w 1707"/>
                    <a:gd name="txT" fmla="*/ 0 h 1"/>
                    <a:gd name="txR" fmla="*/ 1707 w 1707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1706" y="0"/>
                    </a:cxn>
                    <a:cxn ang="0">
                      <a:pos x="1707" y="0"/>
                    </a:cxn>
                  </a:cxnLst>
                  <a:rect l="txL" t="txT" r="txR" b="txB"/>
                  <a:pathLst>
                    <a:path w="1707" h="1">
                      <a:moveTo>
                        <a:pt x="0" y="0"/>
                      </a:moveTo>
                      <a:lnTo>
                        <a:pt x="1706" y="0"/>
                      </a:lnTo>
                      <a:lnTo>
                        <a:pt x="1707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1" name="Freeform 40"/>
                <p:cNvSpPr/>
                <p:nvPr/>
              </p:nvSpPr>
              <p:spPr>
                <a:xfrm>
                  <a:off x="2964" y="2825"/>
                  <a:ext cx="2" cy="191"/>
                </a:xfrm>
                <a:custGeom>
                  <a:avLst/>
                  <a:gdLst>
                    <a:gd name="txL" fmla="*/ 0 w 2"/>
                    <a:gd name="txT" fmla="*/ 0 h 922"/>
                    <a:gd name="txR" fmla="*/ 2 w 2"/>
                    <a:gd name="txB" fmla="*/ 922 h 922"/>
                  </a:gdLst>
                  <a:ahLst/>
                  <a:cxnLst>
                    <a:cxn ang="0">
                      <a:pos x="0" y="0"/>
                    </a:cxn>
                    <a:cxn ang="0">
                      <a:pos x="0" y="922"/>
                    </a:cxn>
                    <a:cxn ang="0">
                      <a:pos x="2" y="922"/>
                    </a:cxn>
                  </a:cxnLst>
                  <a:rect l="txL" t="txT" r="txR" b="txB"/>
                  <a:pathLst>
                    <a:path w="2" h="922">
                      <a:moveTo>
                        <a:pt x="0" y="0"/>
                      </a:moveTo>
                      <a:lnTo>
                        <a:pt x="0" y="922"/>
                      </a:lnTo>
                      <a:lnTo>
                        <a:pt x="2" y="922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2" name="Freeform 41"/>
                <p:cNvSpPr/>
                <p:nvPr/>
              </p:nvSpPr>
              <p:spPr>
                <a:xfrm>
                  <a:off x="2949" y="2741"/>
                  <a:ext cx="29" cy="84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411"/>
                    </a:cxn>
                    <a:cxn ang="0">
                      <a:pos x="137" y="411"/>
                    </a:cxn>
                    <a:cxn ang="0">
                      <a:pos x="68" y="0"/>
                    </a:cxn>
                    <a:cxn ang="0">
                      <a:pos x="0" y="411"/>
                    </a:cxn>
                  </a:cxnLst>
                  <a:rect l="txL" t="txT" r="txR" b="txB"/>
                  <a:pathLst>
                    <a:path w="137" h="411">
                      <a:moveTo>
                        <a:pt x="0" y="411"/>
                      </a:moveTo>
                      <a:lnTo>
                        <a:pt x="137" y="411"/>
                      </a:lnTo>
                      <a:lnTo>
                        <a:pt x="68" y="0"/>
                      </a:lnTo>
                      <a:lnTo>
                        <a:pt x="0" y="411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3" name="Freeform 42"/>
                <p:cNvSpPr/>
                <p:nvPr/>
              </p:nvSpPr>
              <p:spPr>
                <a:xfrm>
                  <a:off x="2949" y="2741"/>
                  <a:ext cx="29" cy="84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411"/>
                    </a:cxn>
                    <a:cxn ang="0">
                      <a:pos x="137" y="411"/>
                    </a:cxn>
                    <a:cxn ang="0">
                      <a:pos x="68" y="0"/>
                    </a:cxn>
                    <a:cxn ang="0">
                      <a:pos x="0" y="411"/>
                    </a:cxn>
                  </a:cxnLst>
                  <a:rect l="txL" t="txT" r="txR" b="txB"/>
                  <a:pathLst>
                    <a:path w="137" h="411">
                      <a:moveTo>
                        <a:pt x="0" y="411"/>
                      </a:moveTo>
                      <a:lnTo>
                        <a:pt x="137" y="411"/>
                      </a:lnTo>
                      <a:lnTo>
                        <a:pt x="68" y="0"/>
                      </a:lnTo>
                      <a:lnTo>
                        <a:pt x="0" y="411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4" name="Freeform 43"/>
                <p:cNvSpPr/>
                <p:nvPr/>
              </p:nvSpPr>
              <p:spPr>
                <a:xfrm>
                  <a:off x="2949" y="3016"/>
                  <a:ext cx="29" cy="87"/>
                </a:xfrm>
                <a:custGeom>
                  <a:avLst/>
                  <a:gdLst>
                    <a:gd name="txL" fmla="*/ 0 w 137"/>
                    <a:gd name="txT" fmla="*/ 0 h 410"/>
                    <a:gd name="txR" fmla="*/ 137 w 137"/>
                    <a:gd name="txB" fmla="*/ 410 h 410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0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5" name="Freeform 44"/>
                <p:cNvSpPr/>
                <p:nvPr/>
              </p:nvSpPr>
              <p:spPr>
                <a:xfrm>
                  <a:off x="2949" y="3016"/>
                  <a:ext cx="29" cy="87"/>
                </a:xfrm>
                <a:custGeom>
                  <a:avLst/>
                  <a:gdLst>
                    <a:gd name="txL" fmla="*/ 0 w 137"/>
                    <a:gd name="txT" fmla="*/ 0 h 410"/>
                    <a:gd name="txR" fmla="*/ 137 w 137"/>
                    <a:gd name="txB" fmla="*/ 410 h 410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0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6" name="Freeform 45"/>
                <p:cNvSpPr/>
                <p:nvPr/>
              </p:nvSpPr>
              <p:spPr>
                <a:xfrm>
                  <a:off x="2964" y="3187"/>
                  <a:ext cx="2" cy="191"/>
                </a:xfrm>
                <a:custGeom>
                  <a:avLst/>
                  <a:gdLst>
                    <a:gd name="txL" fmla="*/ 0 w 2"/>
                    <a:gd name="txT" fmla="*/ 0 h 921"/>
                    <a:gd name="txR" fmla="*/ 2 w 2"/>
                    <a:gd name="txB" fmla="*/ 921 h 921"/>
                  </a:gdLst>
                  <a:ahLst/>
                  <a:cxnLst>
                    <a:cxn ang="0">
                      <a:pos x="0" y="0"/>
                    </a:cxn>
                    <a:cxn ang="0">
                      <a:pos x="0" y="921"/>
                    </a:cxn>
                    <a:cxn ang="0">
                      <a:pos x="2" y="921"/>
                    </a:cxn>
                  </a:cxnLst>
                  <a:rect l="txL" t="txT" r="txR" b="txB"/>
                  <a:pathLst>
                    <a:path w="2" h="921">
                      <a:moveTo>
                        <a:pt x="0" y="0"/>
                      </a:moveTo>
                      <a:lnTo>
                        <a:pt x="0" y="921"/>
                      </a:lnTo>
                      <a:lnTo>
                        <a:pt x="2" y="921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7" name="Freeform 46"/>
                <p:cNvSpPr/>
                <p:nvPr/>
              </p:nvSpPr>
              <p:spPr>
                <a:xfrm>
                  <a:off x="2949" y="3103"/>
                  <a:ext cx="29" cy="84"/>
                </a:xfrm>
                <a:custGeom>
                  <a:avLst/>
                  <a:gdLst>
                    <a:gd name="txL" fmla="*/ 0 w 137"/>
                    <a:gd name="txT" fmla="*/ 0 h 412"/>
                    <a:gd name="txR" fmla="*/ 137 w 137"/>
                    <a:gd name="txB" fmla="*/ 412 h 412"/>
                  </a:gdLst>
                  <a:ahLst/>
                  <a:cxnLst>
                    <a:cxn ang="0">
                      <a:pos x="0" y="412"/>
                    </a:cxn>
                    <a:cxn ang="0">
                      <a:pos x="137" y="412"/>
                    </a:cxn>
                    <a:cxn ang="0">
                      <a:pos x="68" y="0"/>
                    </a:cxn>
                    <a:cxn ang="0">
                      <a:pos x="0" y="412"/>
                    </a:cxn>
                  </a:cxnLst>
                  <a:rect l="txL" t="txT" r="txR" b="txB"/>
                  <a:pathLst>
                    <a:path w="137" h="412">
                      <a:moveTo>
                        <a:pt x="0" y="412"/>
                      </a:moveTo>
                      <a:lnTo>
                        <a:pt x="137" y="412"/>
                      </a:lnTo>
                      <a:lnTo>
                        <a:pt x="68" y="0"/>
                      </a:lnTo>
                      <a:lnTo>
                        <a:pt x="0" y="412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8" name="Freeform 47"/>
                <p:cNvSpPr/>
                <p:nvPr/>
              </p:nvSpPr>
              <p:spPr>
                <a:xfrm>
                  <a:off x="2949" y="3103"/>
                  <a:ext cx="29" cy="84"/>
                </a:xfrm>
                <a:custGeom>
                  <a:avLst/>
                  <a:gdLst>
                    <a:gd name="txL" fmla="*/ 0 w 137"/>
                    <a:gd name="txT" fmla="*/ 0 h 412"/>
                    <a:gd name="txR" fmla="*/ 137 w 137"/>
                    <a:gd name="txB" fmla="*/ 412 h 412"/>
                  </a:gdLst>
                  <a:ahLst/>
                  <a:cxnLst>
                    <a:cxn ang="0">
                      <a:pos x="0" y="412"/>
                    </a:cxn>
                    <a:cxn ang="0">
                      <a:pos x="137" y="412"/>
                    </a:cxn>
                    <a:cxn ang="0">
                      <a:pos x="68" y="0"/>
                    </a:cxn>
                    <a:cxn ang="0">
                      <a:pos x="0" y="412"/>
                    </a:cxn>
                  </a:cxnLst>
                  <a:rect l="txL" t="txT" r="txR" b="txB"/>
                  <a:pathLst>
                    <a:path w="137" h="412">
                      <a:moveTo>
                        <a:pt x="0" y="412"/>
                      </a:moveTo>
                      <a:lnTo>
                        <a:pt x="137" y="412"/>
                      </a:lnTo>
                      <a:lnTo>
                        <a:pt x="68" y="0"/>
                      </a:lnTo>
                      <a:lnTo>
                        <a:pt x="0" y="412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29" name="Freeform 48"/>
                <p:cNvSpPr/>
                <p:nvPr/>
              </p:nvSpPr>
              <p:spPr>
                <a:xfrm>
                  <a:off x="2949" y="3378"/>
                  <a:ext cx="29" cy="86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1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30" name="Freeform 49"/>
                <p:cNvSpPr/>
                <p:nvPr/>
              </p:nvSpPr>
              <p:spPr>
                <a:xfrm>
                  <a:off x="2949" y="3378"/>
                  <a:ext cx="29" cy="86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1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31" name="Freeform 50"/>
                <p:cNvSpPr/>
                <p:nvPr/>
              </p:nvSpPr>
              <p:spPr>
                <a:xfrm>
                  <a:off x="1364" y="3464"/>
                  <a:ext cx="1300" cy="2"/>
                </a:xfrm>
                <a:custGeom>
                  <a:avLst/>
                  <a:gdLst>
                    <a:gd name="txL" fmla="*/ 0 w 6258"/>
                    <a:gd name="txT" fmla="*/ 0 h 2"/>
                    <a:gd name="txR" fmla="*/ 6258 w 6258"/>
                    <a:gd name="txB" fmla="*/ 2 h 2"/>
                  </a:gdLst>
                  <a:ahLst/>
                  <a:cxnLst>
                    <a:cxn ang="0">
                      <a:pos x="0" y="0"/>
                    </a:cxn>
                    <a:cxn ang="0">
                      <a:pos x="6257" y="0"/>
                    </a:cxn>
                    <a:cxn ang="0">
                      <a:pos x="6258" y="0"/>
                    </a:cxn>
                  </a:cxnLst>
                  <a:rect l="txL" t="txT" r="txR" b="txB"/>
                  <a:pathLst>
                    <a:path w="6258" h="2">
                      <a:moveTo>
                        <a:pt x="0" y="0"/>
                      </a:moveTo>
                      <a:lnTo>
                        <a:pt x="6257" y="0"/>
                      </a:lnTo>
                      <a:lnTo>
                        <a:pt x="6258" y="0"/>
                      </a:lnTo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232" name="Freeform 51"/>
                <p:cNvSpPr/>
                <p:nvPr/>
              </p:nvSpPr>
              <p:spPr>
                <a:xfrm>
                  <a:off x="1364" y="2741"/>
                  <a:ext cx="1300" cy="2"/>
                </a:xfrm>
                <a:custGeom>
                  <a:avLst/>
                  <a:gdLst>
                    <a:gd name="txL" fmla="*/ 0 w 6258"/>
                    <a:gd name="txT" fmla="*/ 0 h 2"/>
                    <a:gd name="txR" fmla="*/ 6258 w 6258"/>
                    <a:gd name="txB" fmla="*/ 2 h 2"/>
                  </a:gdLst>
                  <a:ahLst/>
                  <a:cxnLst>
                    <a:cxn ang="0">
                      <a:pos x="0" y="0"/>
                    </a:cxn>
                    <a:cxn ang="0">
                      <a:pos x="6257" y="0"/>
                    </a:cxn>
                    <a:cxn ang="0">
                      <a:pos x="6258" y="0"/>
                    </a:cxn>
                  </a:cxnLst>
                  <a:rect l="txL" t="txT" r="txR" b="txB"/>
                  <a:pathLst>
                    <a:path w="6258" h="2">
                      <a:moveTo>
                        <a:pt x="0" y="0"/>
                      </a:moveTo>
                      <a:lnTo>
                        <a:pt x="6257" y="0"/>
                      </a:lnTo>
                      <a:lnTo>
                        <a:pt x="6258" y="0"/>
                      </a:lnTo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8207" name="Group 52"/>
            <p:cNvGrpSpPr/>
            <p:nvPr/>
          </p:nvGrpSpPr>
          <p:grpSpPr>
            <a:xfrm>
              <a:off x="1272" y="2698"/>
              <a:ext cx="896" cy="986"/>
              <a:chOff x="1272" y="2698"/>
              <a:chExt cx="896" cy="986"/>
            </a:xfrm>
          </p:grpSpPr>
          <p:sp>
            <p:nvSpPr>
              <p:cNvPr id="48208" name="Freeform 53"/>
              <p:cNvSpPr/>
              <p:nvPr/>
            </p:nvSpPr>
            <p:spPr>
              <a:xfrm>
                <a:off x="1322" y="2698"/>
                <a:ext cx="85" cy="84"/>
              </a:xfrm>
              <a:custGeom>
                <a:avLst/>
                <a:gdLst>
                  <a:gd name="txL" fmla="*/ 0 w 411"/>
                  <a:gd name="txT" fmla="*/ 0 h 410"/>
                  <a:gd name="txR" fmla="*/ 411 w 411"/>
                  <a:gd name="txB" fmla="*/ 410 h 410"/>
                </a:gdLst>
                <a:ahLst/>
                <a:cxnLst>
                  <a:cxn ang="0">
                    <a:pos x="410" y="205"/>
                  </a:cxn>
                  <a:cxn ang="0">
                    <a:pos x="350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0"/>
                  </a:cxn>
                  <a:cxn ang="0">
                    <a:pos x="205" y="410"/>
                  </a:cxn>
                  <a:cxn ang="0">
                    <a:pos x="350" y="350"/>
                  </a:cxn>
                  <a:cxn ang="0">
                    <a:pos x="410" y="205"/>
                  </a:cxn>
                  <a:cxn ang="0">
                    <a:pos x="411" y="205"/>
                  </a:cxn>
                </a:cxnLst>
                <a:rect l="txL" t="txT" r="txR" b="txB"/>
                <a:pathLst>
                  <a:path w="411" h="410">
                    <a:moveTo>
                      <a:pt x="410" y="205"/>
                    </a:moveTo>
                    <a:lnTo>
                      <a:pt x="350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0"/>
                    </a:lnTo>
                    <a:lnTo>
                      <a:pt x="205" y="410"/>
                    </a:lnTo>
                    <a:lnTo>
                      <a:pt x="350" y="350"/>
                    </a:lnTo>
                    <a:lnTo>
                      <a:pt x="410" y="205"/>
                    </a:lnTo>
                    <a:lnTo>
                      <a:pt x="411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09" name="Freeform 54"/>
              <p:cNvSpPr/>
              <p:nvPr/>
            </p:nvSpPr>
            <p:spPr>
              <a:xfrm>
                <a:off x="2045" y="2698"/>
                <a:ext cx="86" cy="84"/>
              </a:xfrm>
              <a:custGeom>
                <a:avLst/>
                <a:gdLst>
                  <a:gd name="txL" fmla="*/ 0 w 412"/>
                  <a:gd name="txT" fmla="*/ 0 h 410"/>
                  <a:gd name="txR" fmla="*/ 412 w 412"/>
                  <a:gd name="txB" fmla="*/ 410 h 410"/>
                </a:gdLst>
                <a:ahLst/>
                <a:cxnLst>
                  <a:cxn ang="0">
                    <a:pos x="411" y="205"/>
                  </a:cxn>
                  <a:cxn ang="0">
                    <a:pos x="351" y="60"/>
                  </a:cxn>
                  <a:cxn ang="0">
                    <a:pos x="205" y="0"/>
                  </a:cxn>
                  <a:cxn ang="0">
                    <a:pos x="59" y="60"/>
                  </a:cxn>
                  <a:cxn ang="0">
                    <a:pos x="0" y="205"/>
                  </a:cxn>
                  <a:cxn ang="0">
                    <a:pos x="59" y="350"/>
                  </a:cxn>
                  <a:cxn ang="0">
                    <a:pos x="205" y="410"/>
                  </a:cxn>
                  <a:cxn ang="0">
                    <a:pos x="351" y="350"/>
                  </a:cxn>
                  <a:cxn ang="0">
                    <a:pos x="411" y="205"/>
                  </a:cxn>
                  <a:cxn ang="0">
                    <a:pos x="412" y="205"/>
                  </a:cxn>
                </a:cxnLst>
                <a:rect l="txL" t="txT" r="txR" b="txB"/>
                <a:pathLst>
                  <a:path w="412" h="410">
                    <a:moveTo>
                      <a:pt x="411" y="205"/>
                    </a:moveTo>
                    <a:lnTo>
                      <a:pt x="351" y="60"/>
                    </a:lnTo>
                    <a:lnTo>
                      <a:pt x="205" y="0"/>
                    </a:lnTo>
                    <a:lnTo>
                      <a:pt x="59" y="60"/>
                    </a:lnTo>
                    <a:lnTo>
                      <a:pt x="0" y="205"/>
                    </a:lnTo>
                    <a:lnTo>
                      <a:pt x="59" y="350"/>
                    </a:lnTo>
                    <a:lnTo>
                      <a:pt x="205" y="410"/>
                    </a:lnTo>
                    <a:lnTo>
                      <a:pt x="351" y="350"/>
                    </a:lnTo>
                    <a:lnTo>
                      <a:pt x="411" y="205"/>
                    </a:lnTo>
                    <a:lnTo>
                      <a:pt x="412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10" name="Freeform 55"/>
              <p:cNvSpPr/>
              <p:nvPr/>
            </p:nvSpPr>
            <p:spPr>
              <a:xfrm>
                <a:off x="2045" y="3421"/>
                <a:ext cx="86" cy="85"/>
              </a:xfrm>
              <a:custGeom>
                <a:avLst/>
                <a:gdLst>
                  <a:gd name="txL" fmla="*/ 0 w 412"/>
                  <a:gd name="txT" fmla="*/ 0 h 412"/>
                  <a:gd name="txR" fmla="*/ 412 w 412"/>
                  <a:gd name="txB" fmla="*/ 412 h 412"/>
                </a:gdLst>
                <a:ahLst/>
                <a:cxnLst>
                  <a:cxn ang="0">
                    <a:pos x="411" y="206"/>
                  </a:cxn>
                  <a:cxn ang="0">
                    <a:pos x="351" y="60"/>
                  </a:cxn>
                  <a:cxn ang="0">
                    <a:pos x="205" y="0"/>
                  </a:cxn>
                  <a:cxn ang="0">
                    <a:pos x="59" y="60"/>
                  </a:cxn>
                  <a:cxn ang="0">
                    <a:pos x="0" y="206"/>
                  </a:cxn>
                  <a:cxn ang="0">
                    <a:pos x="59" y="351"/>
                  </a:cxn>
                  <a:cxn ang="0">
                    <a:pos x="205" y="412"/>
                  </a:cxn>
                  <a:cxn ang="0">
                    <a:pos x="351" y="351"/>
                  </a:cxn>
                  <a:cxn ang="0">
                    <a:pos x="411" y="206"/>
                  </a:cxn>
                  <a:cxn ang="0">
                    <a:pos x="412" y="206"/>
                  </a:cxn>
                </a:cxnLst>
                <a:rect l="txL" t="txT" r="txR" b="txB"/>
                <a:pathLst>
                  <a:path w="412" h="412">
                    <a:moveTo>
                      <a:pt x="411" y="206"/>
                    </a:moveTo>
                    <a:lnTo>
                      <a:pt x="351" y="60"/>
                    </a:lnTo>
                    <a:lnTo>
                      <a:pt x="205" y="0"/>
                    </a:lnTo>
                    <a:lnTo>
                      <a:pt x="59" y="60"/>
                    </a:lnTo>
                    <a:lnTo>
                      <a:pt x="0" y="206"/>
                    </a:lnTo>
                    <a:lnTo>
                      <a:pt x="59" y="351"/>
                    </a:lnTo>
                    <a:lnTo>
                      <a:pt x="205" y="412"/>
                    </a:lnTo>
                    <a:lnTo>
                      <a:pt x="351" y="351"/>
                    </a:lnTo>
                    <a:lnTo>
                      <a:pt x="411" y="206"/>
                    </a:lnTo>
                    <a:lnTo>
                      <a:pt x="412" y="206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11" name="Freeform 56"/>
              <p:cNvSpPr/>
              <p:nvPr/>
            </p:nvSpPr>
            <p:spPr>
              <a:xfrm>
                <a:off x="1322" y="3421"/>
                <a:ext cx="85" cy="85"/>
              </a:xfrm>
              <a:custGeom>
                <a:avLst/>
                <a:gdLst>
                  <a:gd name="txL" fmla="*/ 0 w 411"/>
                  <a:gd name="txT" fmla="*/ 0 h 412"/>
                  <a:gd name="txR" fmla="*/ 411 w 411"/>
                  <a:gd name="txB" fmla="*/ 412 h 412"/>
                </a:gdLst>
                <a:ahLst/>
                <a:cxnLst>
                  <a:cxn ang="0">
                    <a:pos x="410" y="206"/>
                  </a:cxn>
                  <a:cxn ang="0">
                    <a:pos x="350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6"/>
                  </a:cxn>
                  <a:cxn ang="0">
                    <a:pos x="60" y="351"/>
                  </a:cxn>
                  <a:cxn ang="0">
                    <a:pos x="205" y="412"/>
                  </a:cxn>
                  <a:cxn ang="0">
                    <a:pos x="350" y="351"/>
                  </a:cxn>
                  <a:cxn ang="0">
                    <a:pos x="410" y="206"/>
                  </a:cxn>
                  <a:cxn ang="0">
                    <a:pos x="411" y="206"/>
                  </a:cxn>
                </a:cxnLst>
                <a:rect l="txL" t="txT" r="txR" b="txB"/>
                <a:pathLst>
                  <a:path w="411" h="412">
                    <a:moveTo>
                      <a:pt x="410" y="206"/>
                    </a:moveTo>
                    <a:lnTo>
                      <a:pt x="350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6"/>
                    </a:lnTo>
                    <a:lnTo>
                      <a:pt x="60" y="351"/>
                    </a:lnTo>
                    <a:lnTo>
                      <a:pt x="205" y="412"/>
                    </a:lnTo>
                    <a:lnTo>
                      <a:pt x="350" y="351"/>
                    </a:lnTo>
                    <a:lnTo>
                      <a:pt x="410" y="206"/>
                    </a:lnTo>
                    <a:lnTo>
                      <a:pt x="411" y="206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212" name="Rectangle 57"/>
              <p:cNvSpPr/>
              <p:nvPr/>
            </p:nvSpPr>
            <p:spPr>
              <a:xfrm>
                <a:off x="1272" y="3480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213" name="Rectangle 58"/>
              <p:cNvSpPr/>
              <p:nvPr/>
            </p:nvSpPr>
            <p:spPr>
              <a:xfrm>
                <a:off x="2088" y="3492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Group 59"/>
          <p:cNvGrpSpPr/>
          <p:nvPr/>
        </p:nvGrpSpPr>
        <p:grpSpPr>
          <a:xfrm>
            <a:off x="1200150" y="1481138"/>
            <a:ext cx="4814888" cy="366712"/>
            <a:chOff x="1188" y="945"/>
            <a:chExt cx="3033" cy="231"/>
          </a:xfrm>
        </p:grpSpPr>
        <p:sp>
          <p:nvSpPr>
            <p:cNvPr id="48199" name="Freeform 60"/>
            <p:cNvSpPr/>
            <p:nvPr/>
          </p:nvSpPr>
          <p:spPr>
            <a:xfrm>
              <a:off x="1364" y="987"/>
              <a:ext cx="2857" cy="2"/>
            </a:xfrm>
            <a:custGeom>
              <a:avLst/>
              <a:gdLst>
                <a:gd name="txL" fmla="*/ 0 w 13767"/>
                <a:gd name="txT" fmla="*/ 0 h 2"/>
                <a:gd name="txR" fmla="*/ 13767 w 13767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3766" y="0"/>
                </a:cxn>
                <a:cxn ang="0">
                  <a:pos x="13767" y="0"/>
                </a:cxn>
              </a:cxnLst>
              <a:rect l="txL" t="txT" r="txR" b="txB"/>
              <a:pathLst>
                <a:path w="13767" h="2">
                  <a:moveTo>
                    <a:pt x="0" y="0"/>
                  </a:moveTo>
                  <a:lnTo>
                    <a:pt x="13766" y="0"/>
                  </a:lnTo>
                  <a:lnTo>
                    <a:pt x="13767" y="0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0" name="Freeform 61"/>
            <p:cNvSpPr/>
            <p:nvPr/>
          </p:nvSpPr>
          <p:spPr>
            <a:xfrm>
              <a:off x="1322" y="945"/>
              <a:ext cx="85" cy="85"/>
            </a:xfrm>
            <a:custGeom>
              <a:avLst/>
              <a:gdLst>
                <a:gd name="txL" fmla="*/ 0 w 411"/>
                <a:gd name="txT" fmla="*/ 0 h 411"/>
                <a:gd name="txR" fmla="*/ 411 w 411"/>
                <a:gd name="txB" fmla="*/ 411 h 411"/>
              </a:gdLst>
              <a:ahLst/>
              <a:cxnLst>
                <a:cxn ang="0">
                  <a:pos x="410" y="206"/>
                </a:cxn>
                <a:cxn ang="0">
                  <a:pos x="350" y="61"/>
                </a:cxn>
                <a:cxn ang="0">
                  <a:pos x="205" y="0"/>
                </a:cxn>
                <a:cxn ang="0">
                  <a:pos x="60" y="61"/>
                </a:cxn>
                <a:cxn ang="0">
                  <a:pos x="0" y="206"/>
                </a:cxn>
                <a:cxn ang="0">
                  <a:pos x="60" y="351"/>
                </a:cxn>
                <a:cxn ang="0">
                  <a:pos x="205" y="411"/>
                </a:cxn>
                <a:cxn ang="0">
                  <a:pos x="350" y="351"/>
                </a:cxn>
                <a:cxn ang="0">
                  <a:pos x="410" y="206"/>
                </a:cxn>
                <a:cxn ang="0">
                  <a:pos x="411" y="206"/>
                </a:cxn>
              </a:cxnLst>
              <a:rect l="txL" t="txT" r="txR" b="txB"/>
              <a:pathLst>
                <a:path w="411" h="411">
                  <a:moveTo>
                    <a:pt x="410" y="206"/>
                  </a:moveTo>
                  <a:lnTo>
                    <a:pt x="350" y="61"/>
                  </a:lnTo>
                  <a:lnTo>
                    <a:pt x="205" y="0"/>
                  </a:lnTo>
                  <a:lnTo>
                    <a:pt x="60" y="61"/>
                  </a:lnTo>
                  <a:lnTo>
                    <a:pt x="0" y="206"/>
                  </a:lnTo>
                  <a:lnTo>
                    <a:pt x="60" y="351"/>
                  </a:lnTo>
                  <a:lnTo>
                    <a:pt x="205" y="411"/>
                  </a:lnTo>
                  <a:lnTo>
                    <a:pt x="350" y="351"/>
                  </a:lnTo>
                  <a:lnTo>
                    <a:pt x="410" y="206"/>
                  </a:lnTo>
                  <a:lnTo>
                    <a:pt x="411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1" name="Freeform 62"/>
            <p:cNvSpPr/>
            <p:nvPr/>
          </p:nvSpPr>
          <p:spPr>
            <a:xfrm>
              <a:off x="2045" y="945"/>
              <a:ext cx="86" cy="85"/>
            </a:xfrm>
            <a:custGeom>
              <a:avLst/>
              <a:gdLst>
                <a:gd name="txL" fmla="*/ 0 w 412"/>
                <a:gd name="txT" fmla="*/ 0 h 411"/>
                <a:gd name="txR" fmla="*/ 412 w 412"/>
                <a:gd name="txB" fmla="*/ 411 h 411"/>
              </a:gdLst>
              <a:ahLst/>
              <a:cxnLst>
                <a:cxn ang="0">
                  <a:pos x="411" y="206"/>
                </a:cxn>
                <a:cxn ang="0">
                  <a:pos x="351" y="61"/>
                </a:cxn>
                <a:cxn ang="0">
                  <a:pos x="205" y="0"/>
                </a:cxn>
                <a:cxn ang="0">
                  <a:pos x="59" y="61"/>
                </a:cxn>
                <a:cxn ang="0">
                  <a:pos x="0" y="206"/>
                </a:cxn>
                <a:cxn ang="0">
                  <a:pos x="59" y="351"/>
                </a:cxn>
                <a:cxn ang="0">
                  <a:pos x="205" y="411"/>
                </a:cxn>
                <a:cxn ang="0">
                  <a:pos x="351" y="351"/>
                </a:cxn>
                <a:cxn ang="0">
                  <a:pos x="411" y="206"/>
                </a:cxn>
                <a:cxn ang="0">
                  <a:pos x="412" y="206"/>
                </a:cxn>
              </a:cxnLst>
              <a:rect l="txL" t="txT" r="txR" b="txB"/>
              <a:pathLst>
                <a:path w="412" h="411">
                  <a:moveTo>
                    <a:pt x="411" y="206"/>
                  </a:moveTo>
                  <a:lnTo>
                    <a:pt x="351" y="61"/>
                  </a:lnTo>
                  <a:lnTo>
                    <a:pt x="205" y="0"/>
                  </a:lnTo>
                  <a:lnTo>
                    <a:pt x="59" y="61"/>
                  </a:lnTo>
                  <a:lnTo>
                    <a:pt x="0" y="206"/>
                  </a:lnTo>
                  <a:lnTo>
                    <a:pt x="59" y="351"/>
                  </a:lnTo>
                  <a:lnTo>
                    <a:pt x="205" y="411"/>
                  </a:lnTo>
                  <a:lnTo>
                    <a:pt x="351" y="351"/>
                  </a:lnTo>
                  <a:lnTo>
                    <a:pt x="411" y="206"/>
                  </a:lnTo>
                  <a:lnTo>
                    <a:pt x="412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2" name="Freeform 63"/>
            <p:cNvSpPr/>
            <p:nvPr/>
          </p:nvSpPr>
          <p:spPr>
            <a:xfrm>
              <a:off x="2955" y="975"/>
              <a:ext cx="99" cy="25"/>
            </a:xfrm>
            <a:custGeom>
              <a:avLst/>
              <a:gdLst>
                <a:gd name="txL" fmla="*/ 0 w 479"/>
                <a:gd name="txT" fmla="*/ 0 h 123"/>
                <a:gd name="txR" fmla="*/ 479 w 479"/>
                <a:gd name="txB" fmla="*/ 123 h 123"/>
              </a:gdLst>
              <a:ahLst/>
              <a:cxnLst>
                <a:cxn ang="0">
                  <a:pos x="479" y="123"/>
                </a:cxn>
                <a:cxn ang="0">
                  <a:pos x="0" y="62"/>
                </a:cxn>
                <a:cxn ang="0">
                  <a:pos x="479" y="0"/>
                </a:cxn>
                <a:cxn ang="0">
                  <a:pos x="479" y="123"/>
                </a:cxn>
              </a:cxnLst>
              <a:rect l="txL" t="txT" r="txR" b="txB"/>
              <a:pathLst>
                <a:path w="479" h="123">
                  <a:moveTo>
                    <a:pt x="479" y="123"/>
                  </a:moveTo>
                  <a:lnTo>
                    <a:pt x="0" y="62"/>
                  </a:lnTo>
                  <a:lnTo>
                    <a:pt x="479" y="0"/>
                  </a:lnTo>
                  <a:lnTo>
                    <a:pt x="479" y="123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3" name="Freeform 64"/>
            <p:cNvSpPr/>
            <p:nvPr/>
          </p:nvSpPr>
          <p:spPr>
            <a:xfrm>
              <a:off x="2955" y="975"/>
              <a:ext cx="99" cy="25"/>
            </a:xfrm>
            <a:custGeom>
              <a:avLst/>
              <a:gdLst>
                <a:gd name="txL" fmla="*/ 0 w 479"/>
                <a:gd name="txT" fmla="*/ 0 h 123"/>
                <a:gd name="txR" fmla="*/ 479 w 479"/>
                <a:gd name="txB" fmla="*/ 123 h 123"/>
              </a:gdLst>
              <a:ahLst/>
              <a:cxnLst>
                <a:cxn ang="0">
                  <a:pos x="479" y="123"/>
                </a:cxn>
                <a:cxn ang="0">
                  <a:pos x="0" y="62"/>
                </a:cxn>
                <a:cxn ang="0">
                  <a:pos x="479" y="0"/>
                </a:cxn>
                <a:cxn ang="0">
                  <a:pos x="479" y="123"/>
                </a:cxn>
              </a:cxnLst>
              <a:rect l="txL" t="txT" r="txR" b="txB"/>
              <a:pathLst>
                <a:path w="479" h="123">
                  <a:moveTo>
                    <a:pt x="479" y="123"/>
                  </a:moveTo>
                  <a:lnTo>
                    <a:pt x="0" y="62"/>
                  </a:lnTo>
                  <a:lnTo>
                    <a:pt x="479" y="0"/>
                  </a:lnTo>
                  <a:lnTo>
                    <a:pt x="479" y="123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204" name="Rectangle 65"/>
            <p:cNvSpPr/>
            <p:nvPr/>
          </p:nvSpPr>
          <p:spPr>
            <a:xfrm>
              <a:off x="1188" y="984"/>
              <a:ext cx="144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</a:t>
              </a:r>
            </a:p>
          </p:txBody>
        </p:sp>
        <p:sp>
          <p:nvSpPr>
            <p:cNvPr id="48205" name="Rectangle 66"/>
            <p:cNvSpPr/>
            <p:nvPr/>
          </p:nvSpPr>
          <p:spPr>
            <a:xfrm>
              <a:off x="2118" y="966"/>
              <a:ext cx="21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</a:t>
              </a:r>
            </a:p>
          </p:txBody>
        </p:sp>
      </p:grpSp>
      <p:grpSp>
        <p:nvGrpSpPr>
          <p:cNvPr id="10" name="Group 67"/>
          <p:cNvGrpSpPr/>
          <p:nvPr/>
        </p:nvGrpSpPr>
        <p:grpSpPr>
          <a:xfrm>
            <a:off x="981075" y="990600"/>
            <a:ext cx="5240338" cy="1114425"/>
            <a:chOff x="1050" y="636"/>
            <a:chExt cx="3301" cy="702"/>
          </a:xfrm>
        </p:grpSpPr>
        <p:sp>
          <p:nvSpPr>
            <p:cNvPr id="48190" name="Freeform 68"/>
            <p:cNvSpPr/>
            <p:nvPr/>
          </p:nvSpPr>
          <p:spPr>
            <a:xfrm>
              <a:off x="1726" y="1138"/>
              <a:ext cx="2625" cy="2"/>
            </a:xfrm>
            <a:custGeom>
              <a:avLst/>
              <a:gdLst>
                <a:gd name="txL" fmla="*/ 0 w 12649"/>
                <a:gd name="txT" fmla="*/ 0 h 2"/>
                <a:gd name="txR" fmla="*/ 12649 w 12649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2648" y="0"/>
                </a:cxn>
                <a:cxn ang="0">
                  <a:pos x="12649" y="0"/>
                </a:cxn>
              </a:cxnLst>
              <a:rect l="txL" t="txT" r="txR" b="txB"/>
              <a:pathLst>
                <a:path w="12649" h="2">
                  <a:moveTo>
                    <a:pt x="0" y="0"/>
                  </a:moveTo>
                  <a:lnTo>
                    <a:pt x="12648" y="0"/>
                  </a:lnTo>
                  <a:lnTo>
                    <a:pt x="12649" y="0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1" name="Freeform 69"/>
            <p:cNvSpPr/>
            <p:nvPr/>
          </p:nvSpPr>
          <p:spPr>
            <a:xfrm>
              <a:off x="1683" y="1096"/>
              <a:ext cx="86" cy="85"/>
            </a:xfrm>
            <a:custGeom>
              <a:avLst/>
              <a:gdLst>
                <a:gd name="txL" fmla="*/ 0 w 411"/>
                <a:gd name="txT" fmla="*/ 0 h 410"/>
                <a:gd name="txR" fmla="*/ 411 w 411"/>
                <a:gd name="txB" fmla="*/ 410 h 410"/>
              </a:gdLst>
              <a:ahLst/>
              <a:cxnLst>
                <a:cxn ang="0">
                  <a:pos x="410" y="205"/>
                </a:cxn>
                <a:cxn ang="0">
                  <a:pos x="350" y="60"/>
                </a:cxn>
                <a:cxn ang="0">
                  <a:pos x="205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5" y="410"/>
                </a:cxn>
                <a:cxn ang="0">
                  <a:pos x="350" y="350"/>
                </a:cxn>
                <a:cxn ang="0">
                  <a:pos x="410" y="205"/>
                </a:cxn>
                <a:cxn ang="0">
                  <a:pos x="411" y="205"/>
                </a:cxn>
              </a:cxnLst>
              <a:rect l="txL" t="txT" r="txR" b="txB"/>
              <a:pathLst>
                <a:path w="411" h="410">
                  <a:moveTo>
                    <a:pt x="410" y="205"/>
                  </a:moveTo>
                  <a:lnTo>
                    <a:pt x="350" y="60"/>
                  </a:lnTo>
                  <a:lnTo>
                    <a:pt x="205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5" y="410"/>
                  </a:lnTo>
                  <a:lnTo>
                    <a:pt x="350" y="350"/>
                  </a:lnTo>
                  <a:lnTo>
                    <a:pt x="410" y="205"/>
                  </a:lnTo>
                  <a:lnTo>
                    <a:pt x="411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2" name="Freeform 70"/>
            <p:cNvSpPr/>
            <p:nvPr/>
          </p:nvSpPr>
          <p:spPr>
            <a:xfrm>
              <a:off x="1173" y="806"/>
              <a:ext cx="85" cy="86"/>
            </a:xfrm>
            <a:custGeom>
              <a:avLst/>
              <a:gdLst>
                <a:gd name="txL" fmla="*/ 0 w 411"/>
                <a:gd name="txT" fmla="*/ 0 h 410"/>
                <a:gd name="txR" fmla="*/ 411 w 411"/>
                <a:gd name="txB" fmla="*/ 410 h 410"/>
              </a:gdLst>
              <a:ahLst/>
              <a:cxnLst>
                <a:cxn ang="0">
                  <a:pos x="410" y="205"/>
                </a:cxn>
                <a:cxn ang="0">
                  <a:pos x="351" y="60"/>
                </a:cxn>
                <a:cxn ang="0">
                  <a:pos x="205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5" y="410"/>
                </a:cxn>
                <a:cxn ang="0">
                  <a:pos x="351" y="350"/>
                </a:cxn>
                <a:cxn ang="0">
                  <a:pos x="410" y="205"/>
                </a:cxn>
                <a:cxn ang="0">
                  <a:pos x="411" y="205"/>
                </a:cxn>
              </a:cxnLst>
              <a:rect l="txL" t="txT" r="txR" b="txB"/>
              <a:pathLst>
                <a:path w="411" h="410">
                  <a:moveTo>
                    <a:pt x="410" y="205"/>
                  </a:moveTo>
                  <a:lnTo>
                    <a:pt x="351" y="60"/>
                  </a:lnTo>
                  <a:lnTo>
                    <a:pt x="205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5" y="410"/>
                  </a:lnTo>
                  <a:lnTo>
                    <a:pt x="351" y="350"/>
                  </a:lnTo>
                  <a:lnTo>
                    <a:pt x="410" y="205"/>
                  </a:lnTo>
                  <a:lnTo>
                    <a:pt x="411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3" name="Freeform 71"/>
            <p:cNvSpPr/>
            <p:nvPr/>
          </p:nvSpPr>
          <p:spPr>
            <a:xfrm>
              <a:off x="2194" y="806"/>
              <a:ext cx="86" cy="86"/>
            </a:xfrm>
            <a:custGeom>
              <a:avLst/>
              <a:gdLst>
                <a:gd name="txL" fmla="*/ 0 w 412"/>
                <a:gd name="txT" fmla="*/ 0 h 410"/>
                <a:gd name="txR" fmla="*/ 412 w 412"/>
                <a:gd name="txB" fmla="*/ 410 h 410"/>
              </a:gdLst>
              <a:ahLst/>
              <a:cxnLst>
                <a:cxn ang="0">
                  <a:pos x="411" y="205"/>
                </a:cxn>
                <a:cxn ang="0">
                  <a:pos x="351" y="60"/>
                </a:cxn>
                <a:cxn ang="0">
                  <a:pos x="206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6" y="410"/>
                </a:cxn>
                <a:cxn ang="0">
                  <a:pos x="351" y="350"/>
                </a:cxn>
                <a:cxn ang="0">
                  <a:pos x="411" y="205"/>
                </a:cxn>
                <a:cxn ang="0">
                  <a:pos x="412" y="205"/>
                </a:cxn>
              </a:cxnLst>
              <a:rect l="txL" t="txT" r="txR" b="txB"/>
              <a:pathLst>
                <a:path w="412" h="410">
                  <a:moveTo>
                    <a:pt x="411" y="205"/>
                  </a:moveTo>
                  <a:lnTo>
                    <a:pt x="351" y="60"/>
                  </a:lnTo>
                  <a:lnTo>
                    <a:pt x="206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6" y="410"/>
                  </a:lnTo>
                  <a:lnTo>
                    <a:pt x="351" y="350"/>
                  </a:lnTo>
                  <a:lnTo>
                    <a:pt x="411" y="205"/>
                  </a:lnTo>
                  <a:lnTo>
                    <a:pt x="412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4" name="Freeform 72"/>
            <p:cNvSpPr/>
            <p:nvPr/>
          </p:nvSpPr>
          <p:spPr>
            <a:xfrm>
              <a:off x="2952" y="1126"/>
              <a:ext cx="100" cy="25"/>
            </a:xfrm>
            <a:custGeom>
              <a:avLst/>
              <a:gdLst>
                <a:gd name="txL" fmla="*/ 0 w 479"/>
                <a:gd name="txT" fmla="*/ 0 h 122"/>
                <a:gd name="txR" fmla="*/ 479 w 479"/>
                <a:gd name="txB" fmla="*/ 122 h 122"/>
              </a:gdLst>
              <a:ahLst/>
              <a:cxnLst>
                <a:cxn ang="0">
                  <a:pos x="479" y="122"/>
                </a:cxn>
                <a:cxn ang="0">
                  <a:pos x="0" y="61"/>
                </a:cxn>
                <a:cxn ang="0">
                  <a:pos x="479" y="0"/>
                </a:cxn>
                <a:cxn ang="0">
                  <a:pos x="479" y="122"/>
                </a:cxn>
              </a:cxnLst>
              <a:rect l="txL" t="txT" r="txR" b="txB"/>
              <a:pathLst>
                <a:path w="479" h="122">
                  <a:moveTo>
                    <a:pt x="479" y="122"/>
                  </a:moveTo>
                  <a:lnTo>
                    <a:pt x="0" y="61"/>
                  </a:lnTo>
                  <a:lnTo>
                    <a:pt x="479" y="0"/>
                  </a:lnTo>
                  <a:lnTo>
                    <a:pt x="479" y="122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5" name="Freeform 73"/>
            <p:cNvSpPr/>
            <p:nvPr/>
          </p:nvSpPr>
          <p:spPr>
            <a:xfrm>
              <a:off x="2952" y="1126"/>
              <a:ext cx="100" cy="25"/>
            </a:xfrm>
            <a:custGeom>
              <a:avLst/>
              <a:gdLst>
                <a:gd name="txL" fmla="*/ 0 w 479"/>
                <a:gd name="txT" fmla="*/ 0 h 122"/>
                <a:gd name="txR" fmla="*/ 479 w 479"/>
                <a:gd name="txB" fmla="*/ 122 h 122"/>
              </a:gdLst>
              <a:ahLst/>
              <a:cxnLst>
                <a:cxn ang="0">
                  <a:pos x="479" y="122"/>
                </a:cxn>
                <a:cxn ang="0">
                  <a:pos x="0" y="61"/>
                </a:cxn>
                <a:cxn ang="0">
                  <a:pos x="479" y="0"/>
                </a:cxn>
                <a:cxn ang="0">
                  <a:pos x="479" y="122"/>
                </a:cxn>
              </a:cxnLst>
              <a:rect l="txL" t="txT" r="txR" b="txB"/>
              <a:pathLst>
                <a:path w="479" h="122">
                  <a:moveTo>
                    <a:pt x="479" y="122"/>
                  </a:moveTo>
                  <a:lnTo>
                    <a:pt x="0" y="61"/>
                  </a:lnTo>
                  <a:lnTo>
                    <a:pt x="479" y="0"/>
                  </a:lnTo>
                  <a:lnTo>
                    <a:pt x="479" y="122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96" name="Rectangle 74"/>
            <p:cNvSpPr/>
            <p:nvPr/>
          </p:nvSpPr>
          <p:spPr>
            <a:xfrm>
              <a:off x="1050" y="636"/>
              <a:ext cx="144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a'</a:t>
              </a:r>
            </a:p>
          </p:txBody>
        </p:sp>
        <p:sp>
          <p:nvSpPr>
            <p:cNvPr id="48197" name="Rectangle 75"/>
            <p:cNvSpPr/>
            <p:nvPr/>
          </p:nvSpPr>
          <p:spPr>
            <a:xfrm>
              <a:off x="1572" y="1146"/>
              <a:ext cx="21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c'</a:t>
              </a:r>
            </a:p>
          </p:txBody>
        </p:sp>
        <p:sp>
          <p:nvSpPr>
            <p:cNvPr id="48198" name="Rectangle 76"/>
            <p:cNvSpPr/>
            <p:nvPr/>
          </p:nvSpPr>
          <p:spPr>
            <a:xfrm>
              <a:off x="2280" y="654"/>
              <a:ext cx="21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b'</a:t>
              </a:r>
            </a:p>
          </p:txBody>
        </p:sp>
      </p:grpSp>
      <p:grpSp>
        <p:nvGrpSpPr>
          <p:cNvPr id="11" name="Group 77"/>
          <p:cNvGrpSpPr/>
          <p:nvPr/>
        </p:nvGrpSpPr>
        <p:grpSpPr>
          <a:xfrm>
            <a:off x="4532313" y="895350"/>
            <a:ext cx="2017712" cy="960438"/>
            <a:chOff x="3287" y="576"/>
            <a:chExt cx="1271" cy="605"/>
          </a:xfrm>
        </p:grpSpPr>
        <p:sp>
          <p:nvSpPr>
            <p:cNvPr id="48185" name="Freeform 78"/>
            <p:cNvSpPr/>
            <p:nvPr/>
          </p:nvSpPr>
          <p:spPr>
            <a:xfrm>
              <a:off x="4308" y="1096"/>
              <a:ext cx="86" cy="85"/>
            </a:xfrm>
            <a:custGeom>
              <a:avLst/>
              <a:gdLst>
                <a:gd name="txL" fmla="*/ 0 w 412"/>
                <a:gd name="txT" fmla="*/ 0 h 410"/>
                <a:gd name="txR" fmla="*/ 412 w 412"/>
                <a:gd name="txB" fmla="*/ 410 h 410"/>
              </a:gdLst>
              <a:ahLst/>
              <a:cxnLst>
                <a:cxn ang="0">
                  <a:pos x="411" y="205"/>
                </a:cxn>
                <a:cxn ang="0">
                  <a:pos x="352" y="60"/>
                </a:cxn>
                <a:cxn ang="0">
                  <a:pos x="206" y="0"/>
                </a:cxn>
                <a:cxn ang="0">
                  <a:pos x="61" y="60"/>
                </a:cxn>
                <a:cxn ang="0">
                  <a:pos x="0" y="205"/>
                </a:cxn>
                <a:cxn ang="0">
                  <a:pos x="61" y="350"/>
                </a:cxn>
                <a:cxn ang="0">
                  <a:pos x="206" y="410"/>
                </a:cxn>
                <a:cxn ang="0">
                  <a:pos x="352" y="350"/>
                </a:cxn>
                <a:cxn ang="0">
                  <a:pos x="411" y="205"/>
                </a:cxn>
                <a:cxn ang="0">
                  <a:pos x="412" y="205"/>
                </a:cxn>
              </a:cxnLst>
              <a:rect l="txL" t="txT" r="txR" b="txB"/>
              <a:pathLst>
                <a:path w="412" h="410">
                  <a:moveTo>
                    <a:pt x="411" y="205"/>
                  </a:moveTo>
                  <a:lnTo>
                    <a:pt x="352" y="60"/>
                  </a:lnTo>
                  <a:lnTo>
                    <a:pt x="206" y="0"/>
                  </a:lnTo>
                  <a:lnTo>
                    <a:pt x="61" y="60"/>
                  </a:lnTo>
                  <a:lnTo>
                    <a:pt x="0" y="205"/>
                  </a:lnTo>
                  <a:lnTo>
                    <a:pt x="61" y="350"/>
                  </a:lnTo>
                  <a:lnTo>
                    <a:pt x="206" y="410"/>
                  </a:lnTo>
                  <a:lnTo>
                    <a:pt x="352" y="350"/>
                  </a:lnTo>
                  <a:lnTo>
                    <a:pt x="411" y="205"/>
                  </a:lnTo>
                  <a:lnTo>
                    <a:pt x="412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6" name="Freeform 79"/>
            <p:cNvSpPr/>
            <p:nvPr/>
          </p:nvSpPr>
          <p:spPr>
            <a:xfrm>
              <a:off x="3798" y="806"/>
              <a:ext cx="85" cy="86"/>
            </a:xfrm>
            <a:custGeom>
              <a:avLst/>
              <a:gdLst>
                <a:gd name="txL" fmla="*/ 0 w 412"/>
                <a:gd name="txT" fmla="*/ 0 h 410"/>
                <a:gd name="txR" fmla="*/ 412 w 412"/>
                <a:gd name="txB" fmla="*/ 410 h 410"/>
              </a:gdLst>
              <a:ahLst/>
              <a:cxnLst>
                <a:cxn ang="0">
                  <a:pos x="411" y="205"/>
                </a:cxn>
                <a:cxn ang="0">
                  <a:pos x="350" y="60"/>
                </a:cxn>
                <a:cxn ang="0">
                  <a:pos x="205" y="0"/>
                </a:cxn>
                <a:cxn ang="0">
                  <a:pos x="59" y="60"/>
                </a:cxn>
                <a:cxn ang="0">
                  <a:pos x="0" y="205"/>
                </a:cxn>
                <a:cxn ang="0">
                  <a:pos x="59" y="350"/>
                </a:cxn>
                <a:cxn ang="0">
                  <a:pos x="205" y="410"/>
                </a:cxn>
                <a:cxn ang="0">
                  <a:pos x="350" y="350"/>
                </a:cxn>
                <a:cxn ang="0">
                  <a:pos x="411" y="205"/>
                </a:cxn>
                <a:cxn ang="0">
                  <a:pos x="412" y="205"/>
                </a:cxn>
              </a:cxnLst>
              <a:rect l="txL" t="txT" r="txR" b="txB"/>
              <a:pathLst>
                <a:path w="412" h="410">
                  <a:moveTo>
                    <a:pt x="411" y="205"/>
                  </a:moveTo>
                  <a:lnTo>
                    <a:pt x="350" y="60"/>
                  </a:lnTo>
                  <a:lnTo>
                    <a:pt x="205" y="0"/>
                  </a:lnTo>
                  <a:lnTo>
                    <a:pt x="59" y="60"/>
                  </a:lnTo>
                  <a:lnTo>
                    <a:pt x="0" y="205"/>
                  </a:lnTo>
                  <a:lnTo>
                    <a:pt x="59" y="350"/>
                  </a:lnTo>
                  <a:lnTo>
                    <a:pt x="205" y="410"/>
                  </a:lnTo>
                  <a:lnTo>
                    <a:pt x="350" y="350"/>
                  </a:lnTo>
                  <a:lnTo>
                    <a:pt x="411" y="205"/>
                  </a:lnTo>
                  <a:lnTo>
                    <a:pt x="412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7" name="Freeform 80"/>
            <p:cNvSpPr/>
            <p:nvPr/>
          </p:nvSpPr>
          <p:spPr>
            <a:xfrm>
              <a:off x="3287" y="1096"/>
              <a:ext cx="84" cy="85"/>
            </a:xfrm>
            <a:custGeom>
              <a:avLst/>
              <a:gdLst>
                <a:gd name="txL" fmla="*/ 0 w 411"/>
                <a:gd name="txT" fmla="*/ 0 h 410"/>
                <a:gd name="txR" fmla="*/ 411 w 411"/>
                <a:gd name="txB" fmla="*/ 410 h 410"/>
              </a:gdLst>
              <a:ahLst/>
              <a:cxnLst>
                <a:cxn ang="0">
                  <a:pos x="410" y="205"/>
                </a:cxn>
                <a:cxn ang="0">
                  <a:pos x="350" y="60"/>
                </a:cxn>
                <a:cxn ang="0">
                  <a:pos x="205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5" y="410"/>
                </a:cxn>
                <a:cxn ang="0">
                  <a:pos x="350" y="350"/>
                </a:cxn>
                <a:cxn ang="0">
                  <a:pos x="410" y="205"/>
                </a:cxn>
                <a:cxn ang="0">
                  <a:pos x="411" y="205"/>
                </a:cxn>
              </a:cxnLst>
              <a:rect l="txL" t="txT" r="txR" b="txB"/>
              <a:pathLst>
                <a:path w="411" h="410">
                  <a:moveTo>
                    <a:pt x="410" y="205"/>
                  </a:moveTo>
                  <a:lnTo>
                    <a:pt x="350" y="60"/>
                  </a:lnTo>
                  <a:lnTo>
                    <a:pt x="205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5" y="410"/>
                  </a:lnTo>
                  <a:lnTo>
                    <a:pt x="350" y="350"/>
                  </a:lnTo>
                  <a:lnTo>
                    <a:pt x="410" y="205"/>
                  </a:lnTo>
                  <a:lnTo>
                    <a:pt x="411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8" name="Rectangle 81"/>
            <p:cNvSpPr/>
            <p:nvPr/>
          </p:nvSpPr>
          <p:spPr>
            <a:xfrm>
              <a:off x="3888" y="576"/>
              <a:ext cx="169" cy="26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a"</a:t>
              </a:r>
            </a:p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b"</a:t>
              </a:r>
            </a:p>
          </p:txBody>
        </p:sp>
        <p:sp>
          <p:nvSpPr>
            <p:cNvPr id="48189" name="Rectangle 82"/>
            <p:cNvSpPr/>
            <p:nvPr/>
          </p:nvSpPr>
          <p:spPr>
            <a:xfrm>
              <a:off x="4420" y="972"/>
              <a:ext cx="138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c"</a:t>
              </a:r>
            </a:p>
          </p:txBody>
        </p:sp>
      </p:grpSp>
      <p:grpSp>
        <p:nvGrpSpPr>
          <p:cNvPr id="12" name="Group 83"/>
          <p:cNvGrpSpPr/>
          <p:nvPr/>
        </p:nvGrpSpPr>
        <p:grpSpPr>
          <a:xfrm>
            <a:off x="4737100" y="1066800"/>
            <a:ext cx="2009775" cy="549275"/>
            <a:chOff x="3416" y="684"/>
            <a:chExt cx="1266" cy="346"/>
          </a:xfrm>
        </p:grpSpPr>
        <p:sp>
          <p:nvSpPr>
            <p:cNvPr id="48182" name="Freeform 84"/>
            <p:cNvSpPr/>
            <p:nvPr/>
          </p:nvSpPr>
          <p:spPr>
            <a:xfrm>
              <a:off x="3416" y="945"/>
              <a:ext cx="85" cy="85"/>
            </a:xfrm>
            <a:custGeom>
              <a:avLst/>
              <a:gdLst>
                <a:gd name="txL" fmla="*/ 0 w 411"/>
                <a:gd name="txT" fmla="*/ 0 h 411"/>
                <a:gd name="txR" fmla="*/ 411 w 411"/>
                <a:gd name="txB" fmla="*/ 411 h 411"/>
              </a:gdLst>
              <a:ahLst/>
              <a:cxnLst>
                <a:cxn ang="0">
                  <a:pos x="410" y="206"/>
                </a:cxn>
                <a:cxn ang="0">
                  <a:pos x="350" y="61"/>
                </a:cxn>
                <a:cxn ang="0">
                  <a:pos x="205" y="0"/>
                </a:cxn>
                <a:cxn ang="0">
                  <a:pos x="60" y="61"/>
                </a:cxn>
                <a:cxn ang="0">
                  <a:pos x="0" y="206"/>
                </a:cxn>
                <a:cxn ang="0">
                  <a:pos x="60" y="351"/>
                </a:cxn>
                <a:cxn ang="0">
                  <a:pos x="205" y="411"/>
                </a:cxn>
                <a:cxn ang="0">
                  <a:pos x="350" y="351"/>
                </a:cxn>
                <a:cxn ang="0">
                  <a:pos x="410" y="206"/>
                </a:cxn>
                <a:cxn ang="0">
                  <a:pos x="411" y="206"/>
                </a:cxn>
              </a:cxnLst>
              <a:rect l="txL" t="txT" r="txR" b="txB"/>
              <a:pathLst>
                <a:path w="411" h="411">
                  <a:moveTo>
                    <a:pt x="410" y="206"/>
                  </a:moveTo>
                  <a:lnTo>
                    <a:pt x="350" y="61"/>
                  </a:lnTo>
                  <a:lnTo>
                    <a:pt x="205" y="0"/>
                  </a:lnTo>
                  <a:lnTo>
                    <a:pt x="60" y="61"/>
                  </a:lnTo>
                  <a:lnTo>
                    <a:pt x="0" y="206"/>
                  </a:lnTo>
                  <a:lnTo>
                    <a:pt x="60" y="351"/>
                  </a:lnTo>
                  <a:lnTo>
                    <a:pt x="205" y="411"/>
                  </a:lnTo>
                  <a:lnTo>
                    <a:pt x="350" y="351"/>
                  </a:lnTo>
                  <a:lnTo>
                    <a:pt x="410" y="206"/>
                  </a:lnTo>
                  <a:lnTo>
                    <a:pt x="411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3" name="Freeform 85"/>
            <p:cNvSpPr/>
            <p:nvPr/>
          </p:nvSpPr>
          <p:spPr>
            <a:xfrm>
              <a:off x="4180" y="945"/>
              <a:ext cx="84" cy="85"/>
            </a:xfrm>
            <a:custGeom>
              <a:avLst/>
              <a:gdLst>
                <a:gd name="txL" fmla="*/ 0 w 412"/>
                <a:gd name="txT" fmla="*/ 0 h 411"/>
                <a:gd name="txR" fmla="*/ 412 w 412"/>
                <a:gd name="txB" fmla="*/ 411 h 411"/>
              </a:gdLst>
              <a:ahLst/>
              <a:cxnLst>
                <a:cxn ang="0">
                  <a:pos x="411" y="206"/>
                </a:cxn>
                <a:cxn ang="0">
                  <a:pos x="351" y="61"/>
                </a:cxn>
                <a:cxn ang="0">
                  <a:pos x="206" y="0"/>
                </a:cxn>
                <a:cxn ang="0">
                  <a:pos x="61" y="61"/>
                </a:cxn>
                <a:cxn ang="0">
                  <a:pos x="0" y="206"/>
                </a:cxn>
                <a:cxn ang="0">
                  <a:pos x="61" y="351"/>
                </a:cxn>
                <a:cxn ang="0">
                  <a:pos x="206" y="411"/>
                </a:cxn>
                <a:cxn ang="0">
                  <a:pos x="351" y="351"/>
                </a:cxn>
                <a:cxn ang="0">
                  <a:pos x="411" y="206"/>
                </a:cxn>
                <a:cxn ang="0">
                  <a:pos x="412" y="206"/>
                </a:cxn>
              </a:cxnLst>
              <a:rect l="txL" t="txT" r="txR" b="txB"/>
              <a:pathLst>
                <a:path w="412" h="411">
                  <a:moveTo>
                    <a:pt x="411" y="206"/>
                  </a:moveTo>
                  <a:lnTo>
                    <a:pt x="351" y="61"/>
                  </a:lnTo>
                  <a:lnTo>
                    <a:pt x="206" y="0"/>
                  </a:lnTo>
                  <a:lnTo>
                    <a:pt x="61" y="61"/>
                  </a:lnTo>
                  <a:lnTo>
                    <a:pt x="0" y="206"/>
                  </a:lnTo>
                  <a:lnTo>
                    <a:pt x="61" y="351"/>
                  </a:lnTo>
                  <a:lnTo>
                    <a:pt x="206" y="411"/>
                  </a:lnTo>
                  <a:lnTo>
                    <a:pt x="351" y="351"/>
                  </a:lnTo>
                  <a:lnTo>
                    <a:pt x="411" y="206"/>
                  </a:lnTo>
                  <a:lnTo>
                    <a:pt x="412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84" name="Rectangle 86"/>
            <p:cNvSpPr/>
            <p:nvPr/>
          </p:nvSpPr>
          <p:spPr>
            <a:xfrm>
              <a:off x="4158" y="684"/>
              <a:ext cx="524" cy="26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1"</a:t>
              </a:r>
            </a:p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2"</a:t>
              </a:r>
            </a:p>
          </p:txBody>
        </p:sp>
      </p:grpSp>
      <p:grpSp>
        <p:nvGrpSpPr>
          <p:cNvPr id="13" name="Group 87"/>
          <p:cNvGrpSpPr/>
          <p:nvPr/>
        </p:nvGrpSpPr>
        <p:grpSpPr>
          <a:xfrm>
            <a:off x="1066800" y="4025900"/>
            <a:ext cx="1993900" cy="1760538"/>
            <a:chOff x="1104" y="2548"/>
            <a:chExt cx="1256" cy="1109"/>
          </a:xfrm>
        </p:grpSpPr>
        <p:sp>
          <p:nvSpPr>
            <p:cNvPr id="48174" name="Freeform 88"/>
            <p:cNvSpPr/>
            <p:nvPr/>
          </p:nvSpPr>
          <p:spPr>
            <a:xfrm>
              <a:off x="1683" y="2548"/>
              <a:ext cx="86" cy="85"/>
            </a:xfrm>
            <a:custGeom>
              <a:avLst/>
              <a:gdLst>
                <a:gd name="txL" fmla="*/ 0 w 411"/>
                <a:gd name="txT" fmla="*/ 0 h 411"/>
                <a:gd name="txR" fmla="*/ 411 w 411"/>
                <a:gd name="txB" fmla="*/ 411 h 411"/>
              </a:gdLst>
              <a:ahLst/>
              <a:cxnLst>
                <a:cxn ang="0">
                  <a:pos x="410" y="206"/>
                </a:cxn>
                <a:cxn ang="0">
                  <a:pos x="350" y="61"/>
                </a:cxn>
                <a:cxn ang="0">
                  <a:pos x="205" y="0"/>
                </a:cxn>
                <a:cxn ang="0">
                  <a:pos x="60" y="61"/>
                </a:cxn>
                <a:cxn ang="0">
                  <a:pos x="0" y="206"/>
                </a:cxn>
                <a:cxn ang="0">
                  <a:pos x="60" y="351"/>
                </a:cxn>
                <a:cxn ang="0">
                  <a:pos x="205" y="411"/>
                </a:cxn>
                <a:cxn ang="0">
                  <a:pos x="350" y="351"/>
                </a:cxn>
                <a:cxn ang="0">
                  <a:pos x="410" y="206"/>
                </a:cxn>
                <a:cxn ang="0">
                  <a:pos x="411" y="206"/>
                </a:cxn>
              </a:cxnLst>
              <a:rect l="txL" t="txT" r="txR" b="txB"/>
              <a:pathLst>
                <a:path w="411" h="411">
                  <a:moveTo>
                    <a:pt x="410" y="206"/>
                  </a:moveTo>
                  <a:lnTo>
                    <a:pt x="350" y="61"/>
                  </a:lnTo>
                  <a:lnTo>
                    <a:pt x="205" y="0"/>
                  </a:lnTo>
                  <a:lnTo>
                    <a:pt x="60" y="61"/>
                  </a:lnTo>
                  <a:lnTo>
                    <a:pt x="0" y="206"/>
                  </a:lnTo>
                  <a:lnTo>
                    <a:pt x="60" y="351"/>
                  </a:lnTo>
                  <a:lnTo>
                    <a:pt x="205" y="411"/>
                  </a:lnTo>
                  <a:lnTo>
                    <a:pt x="350" y="351"/>
                  </a:lnTo>
                  <a:lnTo>
                    <a:pt x="410" y="206"/>
                  </a:lnTo>
                  <a:lnTo>
                    <a:pt x="411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8175" name="Group 89"/>
            <p:cNvGrpSpPr/>
            <p:nvPr/>
          </p:nvGrpSpPr>
          <p:grpSpPr>
            <a:xfrm>
              <a:off x="1104" y="2928"/>
              <a:ext cx="1256" cy="729"/>
              <a:chOff x="1104" y="2928"/>
              <a:chExt cx="1256" cy="729"/>
            </a:xfrm>
          </p:grpSpPr>
          <p:sp>
            <p:nvSpPr>
              <p:cNvPr id="48176" name="Freeform 90"/>
              <p:cNvSpPr/>
              <p:nvPr/>
            </p:nvSpPr>
            <p:spPr>
              <a:xfrm>
                <a:off x="1173" y="3060"/>
                <a:ext cx="85" cy="84"/>
              </a:xfrm>
              <a:custGeom>
                <a:avLst/>
                <a:gdLst>
                  <a:gd name="txL" fmla="*/ 0 w 411"/>
                  <a:gd name="txT" fmla="*/ 0 h 411"/>
                  <a:gd name="txR" fmla="*/ 411 w 411"/>
                  <a:gd name="txB" fmla="*/ 411 h 411"/>
                </a:gdLst>
                <a:ahLst/>
                <a:cxnLst>
                  <a:cxn ang="0">
                    <a:pos x="410" y="205"/>
                  </a:cxn>
                  <a:cxn ang="0">
                    <a:pos x="351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1"/>
                  </a:cxn>
                  <a:cxn ang="0">
                    <a:pos x="205" y="411"/>
                  </a:cxn>
                  <a:cxn ang="0">
                    <a:pos x="351" y="351"/>
                  </a:cxn>
                  <a:cxn ang="0">
                    <a:pos x="410" y="205"/>
                  </a:cxn>
                  <a:cxn ang="0">
                    <a:pos x="411" y="205"/>
                  </a:cxn>
                </a:cxnLst>
                <a:rect l="txL" t="txT" r="txR" b="txB"/>
                <a:pathLst>
                  <a:path w="411" h="411">
                    <a:moveTo>
                      <a:pt x="410" y="205"/>
                    </a:moveTo>
                    <a:lnTo>
                      <a:pt x="351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1"/>
                    </a:lnTo>
                    <a:lnTo>
                      <a:pt x="205" y="411"/>
                    </a:lnTo>
                    <a:lnTo>
                      <a:pt x="351" y="351"/>
                    </a:lnTo>
                    <a:lnTo>
                      <a:pt x="410" y="205"/>
                    </a:lnTo>
                    <a:lnTo>
                      <a:pt x="411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77" name="Freeform 91"/>
              <p:cNvSpPr/>
              <p:nvPr/>
            </p:nvSpPr>
            <p:spPr>
              <a:xfrm>
                <a:off x="2194" y="3060"/>
                <a:ext cx="86" cy="84"/>
              </a:xfrm>
              <a:custGeom>
                <a:avLst/>
                <a:gdLst>
                  <a:gd name="txL" fmla="*/ 0 w 412"/>
                  <a:gd name="txT" fmla="*/ 0 h 411"/>
                  <a:gd name="txR" fmla="*/ 412 w 412"/>
                  <a:gd name="txB" fmla="*/ 411 h 411"/>
                </a:gdLst>
                <a:ahLst/>
                <a:cxnLst>
                  <a:cxn ang="0">
                    <a:pos x="411" y="205"/>
                  </a:cxn>
                  <a:cxn ang="0">
                    <a:pos x="351" y="60"/>
                  </a:cxn>
                  <a:cxn ang="0">
                    <a:pos x="206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1"/>
                  </a:cxn>
                  <a:cxn ang="0">
                    <a:pos x="206" y="411"/>
                  </a:cxn>
                  <a:cxn ang="0">
                    <a:pos x="351" y="351"/>
                  </a:cxn>
                  <a:cxn ang="0">
                    <a:pos x="411" y="205"/>
                  </a:cxn>
                  <a:cxn ang="0">
                    <a:pos x="412" y="205"/>
                  </a:cxn>
                </a:cxnLst>
                <a:rect l="txL" t="txT" r="txR" b="txB"/>
                <a:pathLst>
                  <a:path w="412" h="411">
                    <a:moveTo>
                      <a:pt x="411" y="205"/>
                    </a:moveTo>
                    <a:lnTo>
                      <a:pt x="351" y="60"/>
                    </a:lnTo>
                    <a:lnTo>
                      <a:pt x="206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1"/>
                    </a:lnTo>
                    <a:lnTo>
                      <a:pt x="206" y="411"/>
                    </a:lnTo>
                    <a:lnTo>
                      <a:pt x="351" y="351"/>
                    </a:lnTo>
                    <a:lnTo>
                      <a:pt x="411" y="205"/>
                    </a:lnTo>
                    <a:lnTo>
                      <a:pt x="412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78" name="Freeform 92"/>
              <p:cNvSpPr/>
              <p:nvPr/>
            </p:nvSpPr>
            <p:spPr>
              <a:xfrm>
                <a:off x="1683" y="3571"/>
                <a:ext cx="86" cy="86"/>
              </a:xfrm>
              <a:custGeom>
                <a:avLst/>
                <a:gdLst>
                  <a:gd name="txL" fmla="*/ 0 w 411"/>
                  <a:gd name="txT" fmla="*/ 0 h 411"/>
                  <a:gd name="txR" fmla="*/ 411 w 411"/>
                  <a:gd name="txB" fmla="*/ 411 h 411"/>
                </a:gdLst>
                <a:ahLst/>
                <a:cxnLst>
                  <a:cxn ang="0">
                    <a:pos x="410" y="205"/>
                  </a:cxn>
                  <a:cxn ang="0">
                    <a:pos x="350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1"/>
                  </a:cxn>
                  <a:cxn ang="0">
                    <a:pos x="205" y="411"/>
                  </a:cxn>
                  <a:cxn ang="0">
                    <a:pos x="350" y="351"/>
                  </a:cxn>
                  <a:cxn ang="0">
                    <a:pos x="410" y="205"/>
                  </a:cxn>
                  <a:cxn ang="0">
                    <a:pos x="411" y="205"/>
                  </a:cxn>
                </a:cxnLst>
                <a:rect l="txL" t="txT" r="txR" b="txB"/>
                <a:pathLst>
                  <a:path w="411" h="411">
                    <a:moveTo>
                      <a:pt x="410" y="205"/>
                    </a:moveTo>
                    <a:lnTo>
                      <a:pt x="350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1"/>
                    </a:lnTo>
                    <a:lnTo>
                      <a:pt x="205" y="411"/>
                    </a:lnTo>
                    <a:lnTo>
                      <a:pt x="350" y="351"/>
                    </a:lnTo>
                    <a:lnTo>
                      <a:pt x="410" y="205"/>
                    </a:lnTo>
                    <a:lnTo>
                      <a:pt x="411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79" name="Rectangle 93"/>
              <p:cNvSpPr/>
              <p:nvPr/>
            </p:nvSpPr>
            <p:spPr>
              <a:xfrm>
                <a:off x="2280" y="2928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80" name="Rectangle 94"/>
              <p:cNvSpPr/>
              <p:nvPr/>
            </p:nvSpPr>
            <p:spPr>
              <a:xfrm>
                <a:off x="1104" y="2928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8181" name="Rectangle 95"/>
              <p:cNvSpPr/>
              <p:nvPr/>
            </p:nvSpPr>
            <p:spPr>
              <a:xfrm>
                <a:off x="1764" y="3420"/>
                <a:ext cx="107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8144" name="Rectangle 96"/>
          <p:cNvSpPr/>
          <p:nvPr/>
        </p:nvSpPr>
        <p:spPr>
          <a:xfrm>
            <a:off x="552450" y="1306513"/>
            <a:ext cx="3003550" cy="19018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145" name="Rectangle 97"/>
          <p:cNvSpPr/>
          <p:nvPr/>
        </p:nvSpPr>
        <p:spPr>
          <a:xfrm>
            <a:off x="1233488" y="666750"/>
            <a:ext cx="1639887" cy="639763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48146" name="Group 98"/>
          <p:cNvGrpSpPr/>
          <p:nvPr/>
        </p:nvGrpSpPr>
        <p:grpSpPr>
          <a:xfrm>
            <a:off x="4600575" y="638175"/>
            <a:ext cx="1625600" cy="1131888"/>
            <a:chOff x="2898" y="402"/>
            <a:chExt cx="1024" cy="713"/>
          </a:xfrm>
        </p:grpSpPr>
        <p:sp>
          <p:nvSpPr>
            <p:cNvPr id="48171" name="Line 99"/>
            <p:cNvSpPr/>
            <p:nvPr/>
          </p:nvSpPr>
          <p:spPr>
            <a:xfrm>
              <a:off x="2898" y="402"/>
              <a:ext cx="0" cy="70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2" name="Line 100"/>
            <p:cNvSpPr/>
            <p:nvPr/>
          </p:nvSpPr>
          <p:spPr>
            <a:xfrm>
              <a:off x="2898" y="402"/>
              <a:ext cx="102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8173" name="Line 101"/>
            <p:cNvSpPr/>
            <p:nvPr/>
          </p:nvSpPr>
          <p:spPr>
            <a:xfrm>
              <a:off x="3922" y="402"/>
              <a:ext cx="0" cy="713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8147" name="Rectangle 102"/>
          <p:cNvSpPr/>
          <p:nvPr/>
        </p:nvSpPr>
        <p:spPr>
          <a:xfrm>
            <a:off x="563563" y="3960813"/>
            <a:ext cx="3003550" cy="1901825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148" name="Line 103"/>
          <p:cNvSpPr/>
          <p:nvPr/>
        </p:nvSpPr>
        <p:spPr>
          <a:xfrm>
            <a:off x="363538" y="4905375"/>
            <a:ext cx="339566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8149" name="Line 104"/>
          <p:cNvSpPr/>
          <p:nvPr/>
        </p:nvSpPr>
        <p:spPr>
          <a:xfrm>
            <a:off x="2074863" y="449263"/>
            <a:ext cx="0" cy="29464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8150" name="Line 105"/>
          <p:cNvSpPr/>
          <p:nvPr/>
        </p:nvSpPr>
        <p:spPr>
          <a:xfrm>
            <a:off x="2074863" y="3787775"/>
            <a:ext cx="0" cy="23368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8151" name="Line 106"/>
          <p:cNvSpPr/>
          <p:nvPr/>
        </p:nvSpPr>
        <p:spPr>
          <a:xfrm>
            <a:off x="5427663" y="479425"/>
            <a:ext cx="0" cy="3062288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pic>
        <p:nvPicPr>
          <p:cNvPr id="48152" name="Picture 107"/>
          <p:cNvPicPr>
            <a:picLocks noChangeAspect="1"/>
          </p:cNvPicPr>
          <p:nvPr/>
        </p:nvPicPr>
        <p:blipFill>
          <a:blip r:embed="rId2"/>
          <a:srcRect l="39583" t="39084" r="32146" b="21028"/>
          <a:stretch>
            <a:fillRect/>
          </a:stretch>
        </p:blipFill>
        <p:spPr>
          <a:xfrm>
            <a:off x="5953125" y="3509963"/>
            <a:ext cx="2878138" cy="3044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88" name="Oval 108"/>
          <p:cNvSpPr/>
          <p:nvPr/>
        </p:nvSpPr>
        <p:spPr>
          <a:xfrm>
            <a:off x="1231900" y="4092575"/>
            <a:ext cx="1639888" cy="1639888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0189" name="Arc 109"/>
          <p:cNvSpPr/>
          <p:nvPr/>
        </p:nvSpPr>
        <p:spPr>
          <a:xfrm rot="-2470345">
            <a:off x="4779963" y="1212850"/>
            <a:ext cx="1220787" cy="1052513"/>
          </a:xfrm>
          <a:custGeom>
            <a:avLst/>
            <a:gdLst>
              <a:gd name="txL" fmla="*/ 0 w 27058"/>
              <a:gd name="txT" fmla="*/ 0 h 23975"/>
              <a:gd name="txR" fmla="*/ 27058 w 27058"/>
              <a:gd name="txB" fmla="*/ 23975 h 23975"/>
            </a:gdLst>
            <a:ahLst/>
            <a:cxnLst>
              <a:cxn ang="0">
                <a:pos x="0" y="30774"/>
              </a:cxn>
              <a:cxn ang="0">
                <a:pos x="1214877" y="1052513"/>
              </a:cxn>
              <a:cxn ang="0">
                <a:pos x="246251" y="948249"/>
              </a:cxn>
            </a:cxnLst>
            <a:rect l="txL" t="txT" r="txR" b="txB"/>
            <a:pathLst>
              <a:path w="27058" h="23975" fill="none">
                <a:moveTo>
                  <a:pt x="-1" y="700"/>
                </a:moveTo>
                <a:cubicBezTo>
                  <a:pt x="1782" y="235"/>
                  <a:pt x="3616" y="-1"/>
                  <a:pt x="5458" y="0"/>
                </a:cubicBezTo>
                <a:cubicBezTo>
                  <a:pt x="17387" y="0"/>
                  <a:pt x="27058" y="9670"/>
                  <a:pt x="27058" y="21600"/>
                </a:cubicBezTo>
                <a:cubicBezTo>
                  <a:pt x="27058" y="22393"/>
                  <a:pt x="27014" y="23186"/>
                  <a:pt x="26927" y="23975"/>
                </a:cubicBezTo>
              </a:path>
              <a:path w="27058" h="23975" stroke="0">
                <a:moveTo>
                  <a:pt x="-1" y="700"/>
                </a:moveTo>
                <a:cubicBezTo>
                  <a:pt x="1782" y="235"/>
                  <a:pt x="3616" y="-1"/>
                  <a:pt x="5458" y="0"/>
                </a:cubicBezTo>
                <a:cubicBezTo>
                  <a:pt x="17387" y="0"/>
                  <a:pt x="27058" y="9670"/>
                  <a:pt x="27058" y="21600"/>
                </a:cubicBezTo>
                <a:cubicBezTo>
                  <a:pt x="27058" y="22393"/>
                  <a:pt x="27014" y="23186"/>
                  <a:pt x="26927" y="23975"/>
                </a:cubicBezTo>
                <a:lnTo>
                  <a:pt x="5458" y="21600"/>
                </a:lnTo>
                <a:close/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5" name="Line 110"/>
          <p:cNvSpPr/>
          <p:nvPr/>
        </p:nvSpPr>
        <p:spPr>
          <a:xfrm>
            <a:off x="303213" y="2306638"/>
            <a:ext cx="6313487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16" name="Group 111"/>
          <p:cNvGrpSpPr/>
          <p:nvPr/>
        </p:nvGrpSpPr>
        <p:grpSpPr>
          <a:xfrm>
            <a:off x="550863" y="638175"/>
            <a:ext cx="3019425" cy="2584450"/>
            <a:chOff x="347" y="402"/>
            <a:chExt cx="1902" cy="1628"/>
          </a:xfrm>
        </p:grpSpPr>
        <p:grpSp>
          <p:nvGrpSpPr>
            <p:cNvPr id="48161" name="Group 112"/>
            <p:cNvGrpSpPr/>
            <p:nvPr/>
          </p:nvGrpSpPr>
          <p:grpSpPr>
            <a:xfrm>
              <a:off x="347" y="814"/>
              <a:ext cx="1902" cy="1216"/>
              <a:chOff x="347" y="814"/>
              <a:chExt cx="1902" cy="1216"/>
            </a:xfrm>
          </p:grpSpPr>
          <p:sp>
            <p:nvSpPr>
              <p:cNvPr id="48166" name="Line 113"/>
              <p:cNvSpPr/>
              <p:nvPr/>
            </p:nvSpPr>
            <p:spPr>
              <a:xfrm flipH="1">
                <a:off x="347" y="823"/>
                <a:ext cx="421" cy="0"/>
              </a:xfrm>
              <a:prstGeom prst="line">
                <a:avLst/>
              </a:prstGeom>
              <a:ln w="762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7" name="Line 114"/>
              <p:cNvSpPr/>
              <p:nvPr/>
            </p:nvSpPr>
            <p:spPr>
              <a:xfrm>
                <a:off x="347" y="823"/>
                <a:ext cx="0" cy="119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8" name="Line 115"/>
              <p:cNvSpPr/>
              <p:nvPr/>
            </p:nvSpPr>
            <p:spPr>
              <a:xfrm>
                <a:off x="357" y="2030"/>
                <a:ext cx="1883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9" name="Line 116"/>
              <p:cNvSpPr/>
              <p:nvPr/>
            </p:nvSpPr>
            <p:spPr>
              <a:xfrm>
                <a:off x="1838" y="814"/>
                <a:ext cx="402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70" name="Line 117"/>
              <p:cNvSpPr/>
              <p:nvPr/>
            </p:nvSpPr>
            <p:spPr>
              <a:xfrm>
                <a:off x="2249" y="823"/>
                <a:ext cx="0" cy="119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8162" name="Group 118"/>
            <p:cNvGrpSpPr/>
            <p:nvPr/>
          </p:nvGrpSpPr>
          <p:grpSpPr>
            <a:xfrm>
              <a:off x="768" y="402"/>
              <a:ext cx="1033" cy="430"/>
              <a:chOff x="768" y="402"/>
              <a:chExt cx="1033" cy="430"/>
            </a:xfrm>
          </p:grpSpPr>
          <p:sp>
            <p:nvSpPr>
              <p:cNvPr id="48163" name="Line 119"/>
              <p:cNvSpPr/>
              <p:nvPr/>
            </p:nvSpPr>
            <p:spPr>
              <a:xfrm>
                <a:off x="768" y="411"/>
                <a:ext cx="0" cy="38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4" name="Line 120"/>
              <p:cNvSpPr/>
              <p:nvPr/>
            </p:nvSpPr>
            <p:spPr>
              <a:xfrm>
                <a:off x="768" y="411"/>
                <a:ext cx="1033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8165" name="Line 121"/>
              <p:cNvSpPr/>
              <p:nvPr/>
            </p:nvSpPr>
            <p:spPr>
              <a:xfrm>
                <a:off x="1801" y="402"/>
                <a:ext cx="0" cy="43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30203" name="Line 123"/>
          <p:cNvSpPr/>
          <p:nvPr/>
        </p:nvSpPr>
        <p:spPr>
          <a:xfrm>
            <a:off x="1247775" y="1306513"/>
            <a:ext cx="1655763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204" name="AutoShape 124"/>
          <p:cNvSpPr/>
          <p:nvPr/>
        </p:nvSpPr>
        <p:spPr>
          <a:xfrm>
            <a:off x="6769100" y="801688"/>
            <a:ext cx="1768475" cy="771525"/>
          </a:xfrm>
          <a:prstGeom prst="leftArrow">
            <a:avLst>
              <a:gd name="adj1" fmla="val 50000"/>
              <a:gd name="adj2" fmla="val 57304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作特殊点</a:t>
            </a:r>
          </a:p>
        </p:txBody>
      </p:sp>
      <p:sp>
        <p:nvSpPr>
          <p:cNvPr id="430205" name="AutoShape 125"/>
          <p:cNvSpPr/>
          <p:nvPr/>
        </p:nvSpPr>
        <p:spPr>
          <a:xfrm>
            <a:off x="6886575" y="1754188"/>
            <a:ext cx="1646238" cy="742950"/>
          </a:xfrm>
          <a:prstGeom prst="leftArrow">
            <a:avLst>
              <a:gd name="adj1" fmla="val 50000"/>
              <a:gd name="adj2" fmla="val 55395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作一般点</a:t>
            </a:r>
          </a:p>
        </p:txBody>
      </p:sp>
      <p:sp>
        <p:nvSpPr>
          <p:cNvPr id="430206" name="Text Box 12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3756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重影性法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3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3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30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30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8" grpId="0" animBg="1"/>
      <p:bldP spid="430204" grpId="0" animBg="1"/>
      <p:bldP spid="43020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7AABD2E-AD8D-441E-ACF3-D85CD9479BC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5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41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49157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417" t="46809" r="44336" b="29558"/>
          <a:stretch>
            <a:fillRect/>
          </a:stretch>
        </p:blipFill>
        <p:spPr>
          <a:xfrm>
            <a:off x="6272213" y="3906838"/>
            <a:ext cx="2411412" cy="211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8" name="Oval 3"/>
          <p:cNvSpPr/>
          <p:nvPr/>
        </p:nvSpPr>
        <p:spPr>
          <a:xfrm>
            <a:off x="5062538" y="1109663"/>
            <a:ext cx="1916112" cy="1916112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9159" name="Oval 4"/>
          <p:cNvSpPr/>
          <p:nvPr/>
        </p:nvSpPr>
        <p:spPr>
          <a:xfrm>
            <a:off x="1839913" y="3868738"/>
            <a:ext cx="1639887" cy="1639887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2066925" y="1322388"/>
            <a:ext cx="1189038" cy="3932237"/>
            <a:chOff x="1352" y="987"/>
            <a:chExt cx="749" cy="2477"/>
          </a:xfrm>
        </p:grpSpPr>
        <p:sp>
          <p:nvSpPr>
            <p:cNvPr id="49272" name="Freeform 6"/>
            <p:cNvSpPr/>
            <p:nvPr/>
          </p:nvSpPr>
          <p:spPr>
            <a:xfrm>
              <a:off x="1364" y="987"/>
              <a:ext cx="2" cy="2477"/>
            </a:xfrm>
            <a:custGeom>
              <a:avLst/>
              <a:gdLst>
                <a:gd name="txL" fmla="*/ 0 w 1"/>
                <a:gd name="txT" fmla="*/ 0 h 11938"/>
                <a:gd name="txR" fmla="*/ 1 w 1"/>
                <a:gd name="txB" fmla="*/ 11938 h 11938"/>
              </a:gdLst>
              <a:ahLst/>
              <a:cxnLst>
                <a:cxn ang="0">
                  <a:pos x="0" y="0"/>
                </a:cxn>
                <a:cxn ang="0">
                  <a:pos x="0" y="11938"/>
                </a:cxn>
                <a:cxn ang="0">
                  <a:pos x="1" y="11938"/>
                </a:cxn>
              </a:cxnLst>
              <a:rect l="txL" t="txT" r="txR" b="txB"/>
              <a:pathLst>
                <a:path w="1" h="11938">
                  <a:moveTo>
                    <a:pt x="0" y="0"/>
                  </a:moveTo>
                  <a:lnTo>
                    <a:pt x="0" y="11938"/>
                  </a:lnTo>
                  <a:lnTo>
                    <a:pt x="1" y="11938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3" name="Freeform 7"/>
            <p:cNvSpPr/>
            <p:nvPr/>
          </p:nvSpPr>
          <p:spPr>
            <a:xfrm>
              <a:off x="2088" y="987"/>
              <a:ext cx="1" cy="2477"/>
            </a:xfrm>
            <a:custGeom>
              <a:avLst/>
              <a:gdLst>
                <a:gd name="txL" fmla="*/ 0 w 2"/>
                <a:gd name="txT" fmla="*/ 0 h 11938"/>
                <a:gd name="txR" fmla="*/ 2 w 2"/>
                <a:gd name="txB" fmla="*/ 11938 h 11938"/>
              </a:gdLst>
              <a:ahLst/>
              <a:cxnLst>
                <a:cxn ang="0">
                  <a:pos x="0" y="0"/>
                </a:cxn>
                <a:cxn ang="0">
                  <a:pos x="0" y="11938"/>
                </a:cxn>
                <a:cxn ang="0">
                  <a:pos x="2" y="11938"/>
                </a:cxn>
              </a:cxnLst>
              <a:rect l="txL" t="txT" r="txR" b="txB"/>
              <a:pathLst>
                <a:path w="2" h="11938">
                  <a:moveTo>
                    <a:pt x="0" y="0"/>
                  </a:moveTo>
                  <a:lnTo>
                    <a:pt x="0" y="11938"/>
                  </a:lnTo>
                  <a:lnTo>
                    <a:pt x="2" y="11938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4" name="Freeform 8"/>
            <p:cNvSpPr/>
            <p:nvPr/>
          </p:nvSpPr>
          <p:spPr>
            <a:xfrm>
              <a:off x="2075" y="2225"/>
              <a:ext cx="26" cy="99"/>
            </a:xfrm>
            <a:custGeom>
              <a:avLst/>
              <a:gdLst>
                <a:gd name="txL" fmla="*/ 0 w 124"/>
                <a:gd name="txT" fmla="*/ 0 h 480"/>
                <a:gd name="txR" fmla="*/ 124 w 124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2" y="0"/>
                </a:cxn>
                <a:cxn ang="0">
                  <a:pos x="124" y="480"/>
                </a:cxn>
                <a:cxn ang="0">
                  <a:pos x="0" y="480"/>
                </a:cxn>
              </a:cxnLst>
              <a:rect l="txL" t="txT" r="txR" b="txB"/>
              <a:pathLst>
                <a:path w="124" h="480">
                  <a:moveTo>
                    <a:pt x="0" y="480"/>
                  </a:moveTo>
                  <a:lnTo>
                    <a:pt x="62" y="0"/>
                  </a:lnTo>
                  <a:lnTo>
                    <a:pt x="124" y="480"/>
                  </a:lnTo>
                  <a:lnTo>
                    <a:pt x="0" y="480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5" name="Freeform 9"/>
            <p:cNvSpPr/>
            <p:nvPr/>
          </p:nvSpPr>
          <p:spPr>
            <a:xfrm>
              <a:off x="2075" y="2225"/>
              <a:ext cx="26" cy="99"/>
            </a:xfrm>
            <a:custGeom>
              <a:avLst/>
              <a:gdLst>
                <a:gd name="txL" fmla="*/ 0 w 124"/>
                <a:gd name="txT" fmla="*/ 0 h 480"/>
                <a:gd name="txR" fmla="*/ 124 w 124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2" y="0"/>
                </a:cxn>
                <a:cxn ang="0">
                  <a:pos x="124" y="480"/>
                </a:cxn>
                <a:cxn ang="0">
                  <a:pos x="0" y="480"/>
                </a:cxn>
              </a:cxnLst>
              <a:rect l="txL" t="txT" r="txR" b="txB"/>
              <a:pathLst>
                <a:path w="124" h="480">
                  <a:moveTo>
                    <a:pt x="0" y="480"/>
                  </a:moveTo>
                  <a:lnTo>
                    <a:pt x="62" y="0"/>
                  </a:lnTo>
                  <a:lnTo>
                    <a:pt x="124" y="480"/>
                  </a:lnTo>
                  <a:lnTo>
                    <a:pt x="0" y="480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6" name="Freeform 10"/>
            <p:cNvSpPr/>
            <p:nvPr/>
          </p:nvSpPr>
          <p:spPr>
            <a:xfrm>
              <a:off x="1352" y="2225"/>
              <a:ext cx="25" cy="99"/>
            </a:xfrm>
            <a:custGeom>
              <a:avLst/>
              <a:gdLst>
                <a:gd name="txL" fmla="*/ 0 w 122"/>
                <a:gd name="txT" fmla="*/ 0 h 480"/>
                <a:gd name="txR" fmla="*/ 122 w 122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1" y="0"/>
                </a:cxn>
                <a:cxn ang="0">
                  <a:pos x="122" y="480"/>
                </a:cxn>
                <a:cxn ang="0">
                  <a:pos x="0" y="480"/>
                </a:cxn>
              </a:cxnLst>
              <a:rect l="txL" t="txT" r="txR" b="txB"/>
              <a:pathLst>
                <a:path w="122" h="480">
                  <a:moveTo>
                    <a:pt x="0" y="480"/>
                  </a:moveTo>
                  <a:lnTo>
                    <a:pt x="61" y="0"/>
                  </a:lnTo>
                  <a:lnTo>
                    <a:pt x="122" y="480"/>
                  </a:lnTo>
                  <a:lnTo>
                    <a:pt x="0" y="480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77" name="Freeform 11"/>
            <p:cNvSpPr/>
            <p:nvPr/>
          </p:nvSpPr>
          <p:spPr>
            <a:xfrm>
              <a:off x="1352" y="2225"/>
              <a:ext cx="25" cy="99"/>
            </a:xfrm>
            <a:custGeom>
              <a:avLst/>
              <a:gdLst>
                <a:gd name="txL" fmla="*/ 0 w 122"/>
                <a:gd name="txT" fmla="*/ 0 h 480"/>
                <a:gd name="txR" fmla="*/ 122 w 122"/>
                <a:gd name="txB" fmla="*/ 480 h 480"/>
              </a:gdLst>
              <a:ahLst/>
              <a:cxnLst>
                <a:cxn ang="0">
                  <a:pos x="0" y="480"/>
                </a:cxn>
                <a:cxn ang="0">
                  <a:pos x="61" y="0"/>
                </a:cxn>
                <a:cxn ang="0">
                  <a:pos x="122" y="480"/>
                </a:cxn>
                <a:cxn ang="0">
                  <a:pos x="0" y="480"/>
                </a:cxn>
              </a:cxnLst>
              <a:rect l="txL" t="txT" r="txR" b="txB"/>
              <a:pathLst>
                <a:path w="122" h="480">
                  <a:moveTo>
                    <a:pt x="0" y="480"/>
                  </a:moveTo>
                  <a:lnTo>
                    <a:pt x="61" y="0"/>
                  </a:lnTo>
                  <a:lnTo>
                    <a:pt x="122" y="480"/>
                  </a:lnTo>
                  <a:lnTo>
                    <a:pt x="0" y="480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1116" name="Freeform 12"/>
          <p:cNvSpPr/>
          <p:nvPr/>
        </p:nvSpPr>
        <p:spPr>
          <a:xfrm>
            <a:off x="1849438" y="1103313"/>
            <a:ext cx="1624012" cy="458787"/>
          </a:xfrm>
          <a:custGeom>
            <a:avLst/>
            <a:gdLst>
              <a:gd name="txL" fmla="*/ 0 w 4928"/>
              <a:gd name="txT" fmla="*/ 0 h 1395"/>
              <a:gd name="txR" fmla="*/ 4928 w 4928"/>
              <a:gd name="txB" fmla="*/ 1395 h 1395"/>
            </a:gdLst>
            <a:ahLst/>
            <a:cxnLst>
              <a:cxn ang="0">
                <a:pos x="0" y="0"/>
              </a:cxn>
              <a:cxn ang="0">
                <a:pos x="254" y="250"/>
              </a:cxn>
              <a:cxn ang="0">
                <a:pos x="517" y="494"/>
              </a:cxn>
              <a:cxn ang="0">
                <a:pos x="797" y="726"/>
              </a:cxn>
              <a:cxn ang="0">
                <a:pos x="1102" y="939"/>
              </a:cxn>
              <a:cxn ang="0">
                <a:pos x="1262" y="1035"/>
              </a:cxn>
              <a:cxn ang="0">
                <a:pos x="1426" y="1123"/>
              </a:cxn>
              <a:cxn ang="0">
                <a:pos x="1593" y="1201"/>
              </a:cxn>
              <a:cxn ang="0">
                <a:pos x="1764" y="1267"/>
              </a:cxn>
              <a:cxn ang="0">
                <a:pos x="1936" y="1321"/>
              </a:cxn>
              <a:cxn ang="0">
                <a:pos x="2111" y="1361"/>
              </a:cxn>
              <a:cxn ang="0">
                <a:pos x="2287" y="1387"/>
              </a:cxn>
              <a:cxn ang="0">
                <a:pos x="2463" y="1395"/>
              </a:cxn>
              <a:cxn ang="0">
                <a:pos x="2640" y="1387"/>
              </a:cxn>
              <a:cxn ang="0">
                <a:pos x="2816" y="1361"/>
              </a:cxn>
              <a:cxn ang="0">
                <a:pos x="2990" y="1321"/>
              </a:cxn>
              <a:cxn ang="0">
                <a:pos x="3163" y="1267"/>
              </a:cxn>
              <a:cxn ang="0">
                <a:pos x="3333" y="1201"/>
              </a:cxn>
              <a:cxn ang="0">
                <a:pos x="3501" y="1123"/>
              </a:cxn>
              <a:cxn ang="0">
                <a:pos x="3665" y="1035"/>
              </a:cxn>
              <a:cxn ang="0">
                <a:pos x="3825" y="939"/>
              </a:cxn>
              <a:cxn ang="0">
                <a:pos x="4129" y="726"/>
              </a:cxn>
              <a:cxn ang="0">
                <a:pos x="4410" y="494"/>
              </a:cxn>
              <a:cxn ang="0">
                <a:pos x="4673" y="250"/>
              </a:cxn>
              <a:cxn ang="0">
                <a:pos x="4927" y="0"/>
              </a:cxn>
              <a:cxn ang="0">
                <a:pos x="4928" y="0"/>
              </a:cxn>
            </a:cxnLst>
            <a:rect l="txL" t="txT" r="txR" b="txB"/>
            <a:pathLst>
              <a:path w="4928" h="1395">
                <a:moveTo>
                  <a:pt x="0" y="0"/>
                </a:moveTo>
                <a:lnTo>
                  <a:pt x="254" y="250"/>
                </a:lnTo>
                <a:lnTo>
                  <a:pt x="517" y="494"/>
                </a:lnTo>
                <a:lnTo>
                  <a:pt x="797" y="726"/>
                </a:lnTo>
                <a:lnTo>
                  <a:pt x="1102" y="939"/>
                </a:lnTo>
                <a:lnTo>
                  <a:pt x="1262" y="1035"/>
                </a:lnTo>
                <a:lnTo>
                  <a:pt x="1426" y="1123"/>
                </a:lnTo>
                <a:lnTo>
                  <a:pt x="1593" y="1201"/>
                </a:lnTo>
                <a:lnTo>
                  <a:pt x="1764" y="1267"/>
                </a:lnTo>
                <a:lnTo>
                  <a:pt x="1936" y="1321"/>
                </a:lnTo>
                <a:lnTo>
                  <a:pt x="2111" y="1361"/>
                </a:lnTo>
                <a:lnTo>
                  <a:pt x="2287" y="1387"/>
                </a:lnTo>
                <a:lnTo>
                  <a:pt x="2463" y="1395"/>
                </a:lnTo>
                <a:lnTo>
                  <a:pt x="2640" y="1387"/>
                </a:lnTo>
                <a:lnTo>
                  <a:pt x="2816" y="1361"/>
                </a:lnTo>
                <a:lnTo>
                  <a:pt x="2990" y="1321"/>
                </a:lnTo>
                <a:lnTo>
                  <a:pt x="3163" y="1267"/>
                </a:lnTo>
                <a:lnTo>
                  <a:pt x="3333" y="1201"/>
                </a:lnTo>
                <a:lnTo>
                  <a:pt x="3501" y="1123"/>
                </a:lnTo>
                <a:lnTo>
                  <a:pt x="3665" y="1035"/>
                </a:lnTo>
                <a:lnTo>
                  <a:pt x="3825" y="939"/>
                </a:lnTo>
                <a:lnTo>
                  <a:pt x="4129" y="726"/>
                </a:lnTo>
                <a:lnTo>
                  <a:pt x="4410" y="494"/>
                </a:lnTo>
                <a:lnTo>
                  <a:pt x="4673" y="250"/>
                </a:lnTo>
                <a:lnTo>
                  <a:pt x="4927" y="0"/>
                </a:lnTo>
                <a:lnTo>
                  <a:pt x="4928" y="0"/>
                </a:lnTo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3"/>
          <p:cNvGrpSpPr/>
          <p:nvPr/>
        </p:nvGrpSpPr>
        <p:grpSpPr>
          <a:xfrm>
            <a:off x="5410200" y="1322388"/>
            <a:ext cx="1214438" cy="2346325"/>
            <a:chOff x="3458" y="987"/>
            <a:chExt cx="765" cy="1478"/>
          </a:xfrm>
        </p:grpSpPr>
        <p:sp>
          <p:nvSpPr>
            <p:cNvPr id="49254" name="Rectangle 14"/>
            <p:cNvSpPr/>
            <p:nvPr/>
          </p:nvSpPr>
          <p:spPr>
            <a:xfrm>
              <a:off x="3626" y="2136"/>
              <a:ext cx="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9255" name="Rectangle 15"/>
            <p:cNvSpPr/>
            <p:nvPr/>
          </p:nvSpPr>
          <p:spPr>
            <a:xfrm>
              <a:off x="4008" y="2136"/>
              <a:ext cx="7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/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49256" name="Group 16"/>
            <p:cNvGrpSpPr/>
            <p:nvPr/>
          </p:nvGrpSpPr>
          <p:grpSpPr>
            <a:xfrm>
              <a:off x="3458" y="987"/>
              <a:ext cx="765" cy="1478"/>
              <a:chOff x="3458" y="987"/>
              <a:chExt cx="765" cy="1478"/>
            </a:xfrm>
          </p:grpSpPr>
          <p:sp>
            <p:nvSpPr>
              <p:cNvPr id="49257" name="Freeform 17"/>
              <p:cNvSpPr/>
              <p:nvPr/>
            </p:nvSpPr>
            <p:spPr>
              <a:xfrm>
                <a:off x="3458" y="1958"/>
                <a:ext cx="1" cy="507"/>
              </a:xfrm>
              <a:custGeom>
                <a:avLst/>
                <a:gdLst>
                  <a:gd name="txL" fmla="*/ 0 w 1"/>
                  <a:gd name="txT" fmla="*/ 0 h 2450"/>
                  <a:gd name="txR" fmla="*/ 1 w 1"/>
                  <a:gd name="txB" fmla="*/ 2450 h 2450"/>
                </a:gdLst>
                <a:ahLst/>
                <a:cxnLst>
                  <a:cxn ang="0">
                    <a:pos x="0" y="0"/>
                  </a:cxn>
                  <a:cxn ang="0">
                    <a:pos x="0" y="2450"/>
                  </a:cxn>
                  <a:cxn ang="0">
                    <a:pos x="1" y="2450"/>
                  </a:cxn>
                </a:cxnLst>
                <a:rect l="txL" t="txT" r="txR" b="txB"/>
                <a:pathLst>
                  <a:path w="1" h="2450">
                    <a:moveTo>
                      <a:pt x="0" y="0"/>
                    </a:moveTo>
                    <a:lnTo>
                      <a:pt x="0" y="2450"/>
                    </a:lnTo>
                    <a:lnTo>
                      <a:pt x="1" y="245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58" name="Freeform 18"/>
              <p:cNvSpPr/>
              <p:nvPr/>
            </p:nvSpPr>
            <p:spPr>
              <a:xfrm>
                <a:off x="3840" y="2238"/>
                <a:ext cx="1" cy="227"/>
              </a:xfrm>
              <a:custGeom>
                <a:avLst/>
                <a:gdLst>
                  <a:gd name="txL" fmla="*/ 0 w 1"/>
                  <a:gd name="txT" fmla="*/ 0 h 1096"/>
                  <a:gd name="txR" fmla="*/ 1 w 1"/>
                  <a:gd name="txB" fmla="*/ 1096 h 1096"/>
                </a:gdLst>
                <a:ahLst/>
                <a:cxnLst>
                  <a:cxn ang="0">
                    <a:pos x="0" y="0"/>
                  </a:cxn>
                  <a:cxn ang="0">
                    <a:pos x="0" y="1096"/>
                  </a:cxn>
                  <a:cxn ang="0">
                    <a:pos x="1" y="1096"/>
                  </a:cxn>
                </a:cxnLst>
                <a:rect l="txL" t="txT" r="txR" b="txB"/>
                <a:pathLst>
                  <a:path w="1" h="1096">
                    <a:moveTo>
                      <a:pt x="0" y="0"/>
                    </a:moveTo>
                    <a:lnTo>
                      <a:pt x="0" y="1096"/>
                    </a:lnTo>
                    <a:lnTo>
                      <a:pt x="1" y="1096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59" name="Freeform 19"/>
              <p:cNvSpPr/>
              <p:nvPr/>
            </p:nvSpPr>
            <p:spPr>
              <a:xfrm>
                <a:off x="3544" y="2359"/>
                <a:ext cx="211" cy="2"/>
              </a:xfrm>
              <a:custGeom>
                <a:avLst/>
                <a:gdLst>
                  <a:gd name="txL" fmla="*/ 0 w 1020"/>
                  <a:gd name="txT" fmla="*/ 0 h 2"/>
                  <a:gd name="txR" fmla="*/ 1020 w 1020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19" y="0"/>
                  </a:cxn>
                  <a:cxn ang="0">
                    <a:pos x="1020" y="0"/>
                  </a:cxn>
                </a:cxnLst>
                <a:rect l="txL" t="txT" r="txR" b="txB"/>
                <a:pathLst>
                  <a:path w="1020" h="2">
                    <a:moveTo>
                      <a:pt x="0" y="0"/>
                    </a:moveTo>
                    <a:lnTo>
                      <a:pt x="1019" y="0"/>
                    </a:lnTo>
                    <a:lnTo>
                      <a:pt x="1020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0" name="Freeform 20"/>
              <p:cNvSpPr/>
              <p:nvPr/>
            </p:nvSpPr>
            <p:spPr>
              <a:xfrm>
                <a:off x="3458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1" name="Freeform 21"/>
              <p:cNvSpPr/>
              <p:nvPr/>
            </p:nvSpPr>
            <p:spPr>
              <a:xfrm>
                <a:off x="3458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2" name="Freeform 22"/>
              <p:cNvSpPr/>
              <p:nvPr/>
            </p:nvSpPr>
            <p:spPr>
              <a:xfrm>
                <a:off x="3755" y="2344"/>
                <a:ext cx="85" cy="28"/>
              </a:xfrm>
              <a:custGeom>
                <a:avLst/>
                <a:gdLst>
                  <a:gd name="txL" fmla="*/ 0 w 410"/>
                  <a:gd name="txT" fmla="*/ 0 h 137"/>
                  <a:gd name="txR" fmla="*/ 410 w 410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0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0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0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3" name="Freeform 23"/>
              <p:cNvSpPr/>
              <p:nvPr/>
            </p:nvSpPr>
            <p:spPr>
              <a:xfrm>
                <a:off x="3755" y="2344"/>
                <a:ext cx="85" cy="28"/>
              </a:xfrm>
              <a:custGeom>
                <a:avLst/>
                <a:gdLst>
                  <a:gd name="txL" fmla="*/ 0 w 410"/>
                  <a:gd name="txT" fmla="*/ 0 h 137"/>
                  <a:gd name="txR" fmla="*/ 410 w 410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0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0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0" y="68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4" name="Freeform 24"/>
              <p:cNvSpPr/>
              <p:nvPr/>
            </p:nvSpPr>
            <p:spPr>
              <a:xfrm>
                <a:off x="4221" y="1958"/>
                <a:ext cx="2" cy="507"/>
              </a:xfrm>
              <a:custGeom>
                <a:avLst/>
                <a:gdLst>
                  <a:gd name="txL" fmla="*/ 0 w 1"/>
                  <a:gd name="txT" fmla="*/ 0 h 2450"/>
                  <a:gd name="txR" fmla="*/ 1 w 1"/>
                  <a:gd name="txB" fmla="*/ 2450 h 2450"/>
                </a:gdLst>
                <a:ahLst/>
                <a:cxnLst>
                  <a:cxn ang="0">
                    <a:pos x="0" y="0"/>
                  </a:cxn>
                  <a:cxn ang="0">
                    <a:pos x="0" y="2450"/>
                  </a:cxn>
                  <a:cxn ang="0">
                    <a:pos x="1" y="2450"/>
                  </a:cxn>
                </a:cxnLst>
                <a:rect l="txL" t="txT" r="txR" b="txB"/>
                <a:pathLst>
                  <a:path w="1" h="2450">
                    <a:moveTo>
                      <a:pt x="0" y="0"/>
                    </a:moveTo>
                    <a:lnTo>
                      <a:pt x="0" y="2450"/>
                    </a:lnTo>
                    <a:lnTo>
                      <a:pt x="1" y="245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5" name="Freeform 25"/>
              <p:cNvSpPr/>
              <p:nvPr/>
            </p:nvSpPr>
            <p:spPr>
              <a:xfrm>
                <a:off x="3926" y="2359"/>
                <a:ext cx="211" cy="2"/>
              </a:xfrm>
              <a:custGeom>
                <a:avLst/>
                <a:gdLst>
                  <a:gd name="txL" fmla="*/ 0 w 1019"/>
                  <a:gd name="txT" fmla="*/ 0 h 2"/>
                  <a:gd name="txR" fmla="*/ 1019 w 1019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18" y="0"/>
                  </a:cxn>
                  <a:cxn ang="0">
                    <a:pos x="1019" y="0"/>
                  </a:cxn>
                </a:cxnLst>
                <a:rect l="txL" t="txT" r="txR" b="txB"/>
                <a:pathLst>
                  <a:path w="1019" h="2">
                    <a:moveTo>
                      <a:pt x="0" y="0"/>
                    </a:moveTo>
                    <a:lnTo>
                      <a:pt x="1018" y="0"/>
                    </a:lnTo>
                    <a:lnTo>
                      <a:pt x="1019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6" name="Freeform 26"/>
              <p:cNvSpPr/>
              <p:nvPr/>
            </p:nvSpPr>
            <p:spPr>
              <a:xfrm>
                <a:off x="3840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7" name="Freeform 27"/>
              <p:cNvSpPr/>
              <p:nvPr/>
            </p:nvSpPr>
            <p:spPr>
              <a:xfrm>
                <a:off x="3840" y="2344"/>
                <a:ext cx="86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411" y="0"/>
                  </a:cxn>
                  <a:cxn ang="0">
                    <a:pos x="411" y="137"/>
                  </a:cxn>
                  <a:cxn ang="0">
                    <a:pos x="0" y="68"/>
                  </a:cxn>
                  <a:cxn ang="0">
                    <a:pos x="411" y="0"/>
                  </a:cxn>
                </a:cxnLst>
                <a:rect l="txL" t="txT" r="txR" b="txB"/>
                <a:pathLst>
                  <a:path w="411" h="137">
                    <a:moveTo>
                      <a:pt x="411" y="0"/>
                    </a:moveTo>
                    <a:lnTo>
                      <a:pt x="411" y="137"/>
                    </a:lnTo>
                    <a:lnTo>
                      <a:pt x="0" y="68"/>
                    </a:lnTo>
                    <a:lnTo>
                      <a:pt x="411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8" name="Freeform 28"/>
              <p:cNvSpPr/>
              <p:nvPr/>
            </p:nvSpPr>
            <p:spPr>
              <a:xfrm>
                <a:off x="4137" y="2344"/>
                <a:ext cx="84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1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1" y="6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FF">
                  <a:alpha val="100000"/>
                </a:srgbClr>
              </a:solidFill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69" name="Freeform 29"/>
              <p:cNvSpPr/>
              <p:nvPr/>
            </p:nvSpPr>
            <p:spPr>
              <a:xfrm>
                <a:off x="4137" y="2344"/>
                <a:ext cx="84" cy="28"/>
              </a:xfrm>
              <a:custGeom>
                <a:avLst/>
                <a:gdLst>
                  <a:gd name="txL" fmla="*/ 0 w 411"/>
                  <a:gd name="txT" fmla="*/ 0 h 137"/>
                  <a:gd name="txR" fmla="*/ 411 w 411"/>
                  <a:gd name="txB" fmla="*/ 137 h 137"/>
                </a:gdLst>
                <a:ahLst/>
                <a:cxnLst>
                  <a:cxn ang="0">
                    <a:pos x="0" y="0"/>
                  </a:cxn>
                  <a:cxn ang="0">
                    <a:pos x="0" y="137"/>
                  </a:cxn>
                  <a:cxn ang="0">
                    <a:pos x="411" y="68"/>
                  </a:cxn>
                  <a:cxn ang="0">
                    <a:pos x="0" y="0"/>
                  </a:cxn>
                </a:cxnLst>
                <a:rect l="txL" t="txT" r="txR" b="txB"/>
                <a:pathLst>
                  <a:path w="411" h="137">
                    <a:moveTo>
                      <a:pt x="0" y="0"/>
                    </a:moveTo>
                    <a:lnTo>
                      <a:pt x="0" y="137"/>
                    </a:lnTo>
                    <a:lnTo>
                      <a:pt x="411" y="68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70" name="Freeform 30"/>
              <p:cNvSpPr/>
              <p:nvPr/>
            </p:nvSpPr>
            <p:spPr>
              <a:xfrm>
                <a:off x="3458" y="987"/>
                <a:ext cx="1" cy="918"/>
              </a:xfrm>
              <a:custGeom>
                <a:avLst/>
                <a:gdLst>
                  <a:gd name="txL" fmla="*/ 0 w 1"/>
                  <a:gd name="txT" fmla="*/ 0 h 4420"/>
                  <a:gd name="txR" fmla="*/ 1 w 1"/>
                  <a:gd name="txB" fmla="*/ 4420 h 4420"/>
                </a:gdLst>
                <a:ahLst/>
                <a:cxnLst>
                  <a:cxn ang="0">
                    <a:pos x="0" y="0"/>
                  </a:cxn>
                  <a:cxn ang="0">
                    <a:pos x="0" y="4420"/>
                  </a:cxn>
                  <a:cxn ang="0">
                    <a:pos x="1" y="4420"/>
                  </a:cxn>
                </a:cxnLst>
                <a:rect l="txL" t="txT" r="txR" b="txB"/>
                <a:pathLst>
                  <a:path w="1" h="4420">
                    <a:moveTo>
                      <a:pt x="0" y="0"/>
                    </a:moveTo>
                    <a:lnTo>
                      <a:pt x="0" y="4420"/>
                    </a:lnTo>
                    <a:lnTo>
                      <a:pt x="1" y="4420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71" name="Freeform 31"/>
              <p:cNvSpPr/>
              <p:nvPr/>
            </p:nvSpPr>
            <p:spPr>
              <a:xfrm>
                <a:off x="4221" y="987"/>
                <a:ext cx="2" cy="918"/>
              </a:xfrm>
              <a:custGeom>
                <a:avLst/>
                <a:gdLst>
                  <a:gd name="txL" fmla="*/ 0 w 1"/>
                  <a:gd name="txT" fmla="*/ 0 h 4420"/>
                  <a:gd name="txR" fmla="*/ 1 w 1"/>
                  <a:gd name="txB" fmla="*/ 4420 h 4420"/>
                </a:gdLst>
                <a:ahLst/>
                <a:cxnLst>
                  <a:cxn ang="0">
                    <a:pos x="0" y="0"/>
                  </a:cxn>
                  <a:cxn ang="0">
                    <a:pos x="0" y="4420"/>
                  </a:cxn>
                  <a:cxn ang="0">
                    <a:pos x="1" y="4420"/>
                  </a:cxn>
                </a:cxnLst>
                <a:rect l="txL" t="txT" r="txR" b="txB"/>
                <a:pathLst>
                  <a:path w="1" h="4420">
                    <a:moveTo>
                      <a:pt x="0" y="0"/>
                    </a:moveTo>
                    <a:lnTo>
                      <a:pt x="0" y="4420"/>
                    </a:lnTo>
                    <a:lnTo>
                      <a:pt x="1" y="4420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 cap="flat" cmpd="sng">
                <a:solidFill>
                  <a:srgbClr val="0000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Group 32"/>
          <p:cNvGrpSpPr/>
          <p:nvPr/>
        </p:nvGrpSpPr>
        <p:grpSpPr>
          <a:xfrm>
            <a:off x="1939925" y="4038600"/>
            <a:ext cx="2855913" cy="1565275"/>
            <a:chOff x="1272" y="2698"/>
            <a:chExt cx="1799" cy="986"/>
          </a:xfrm>
        </p:grpSpPr>
        <p:grpSp>
          <p:nvGrpSpPr>
            <p:cNvPr id="49227" name="Group 33"/>
            <p:cNvGrpSpPr/>
            <p:nvPr/>
          </p:nvGrpSpPr>
          <p:grpSpPr>
            <a:xfrm>
              <a:off x="1364" y="2741"/>
              <a:ext cx="1707" cy="725"/>
              <a:chOff x="1364" y="2741"/>
              <a:chExt cx="1707" cy="725"/>
            </a:xfrm>
          </p:grpSpPr>
          <p:sp>
            <p:nvSpPr>
              <p:cNvPr id="49235" name="Rectangle 34"/>
              <p:cNvSpPr/>
              <p:nvPr/>
            </p:nvSpPr>
            <p:spPr>
              <a:xfrm rot="-5400000">
                <a:off x="2795" y="2802"/>
                <a:ext cx="71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236" name="Rectangle 35"/>
              <p:cNvSpPr/>
              <p:nvPr/>
            </p:nvSpPr>
            <p:spPr>
              <a:xfrm rot="-5400000">
                <a:off x="2795" y="3163"/>
                <a:ext cx="71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237" name="Freeform 36"/>
              <p:cNvSpPr/>
              <p:nvPr/>
            </p:nvSpPr>
            <p:spPr>
              <a:xfrm>
                <a:off x="2825" y="3103"/>
                <a:ext cx="246" cy="1"/>
              </a:xfrm>
              <a:custGeom>
                <a:avLst/>
                <a:gdLst>
                  <a:gd name="txL" fmla="*/ 0 w 1186"/>
                  <a:gd name="txT" fmla="*/ 0 h 1"/>
                  <a:gd name="txR" fmla="*/ 1186 w 118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85" y="0"/>
                  </a:cxn>
                  <a:cxn ang="0">
                    <a:pos x="1186" y="0"/>
                  </a:cxn>
                </a:cxnLst>
                <a:rect l="txL" t="txT" r="txR" b="txB"/>
                <a:pathLst>
                  <a:path w="1186" h="1">
                    <a:moveTo>
                      <a:pt x="0" y="0"/>
                    </a:moveTo>
                    <a:lnTo>
                      <a:pt x="1185" y="0"/>
                    </a:lnTo>
                    <a:lnTo>
                      <a:pt x="1186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38" name="Freeform 37"/>
              <p:cNvSpPr/>
              <p:nvPr/>
            </p:nvSpPr>
            <p:spPr>
              <a:xfrm>
                <a:off x="2825" y="3103"/>
                <a:ext cx="246" cy="1"/>
              </a:xfrm>
              <a:custGeom>
                <a:avLst/>
                <a:gdLst>
                  <a:gd name="txL" fmla="*/ 0 w 1186"/>
                  <a:gd name="txT" fmla="*/ 0 h 1"/>
                  <a:gd name="txR" fmla="*/ 1186 w 1186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85" y="0"/>
                  </a:cxn>
                  <a:cxn ang="0">
                    <a:pos x="1186" y="0"/>
                  </a:cxn>
                </a:cxnLst>
                <a:rect l="txL" t="txT" r="txR" b="txB"/>
                <a:pathLst>
                  <a:path w="1186" h="1">
                    <a:moveTo>
                      <a:pt x="0" y="0"/>
                    </a:moveTo>
                    <a:lnTo>
                      <a:pt x="1185" y="0"/>
                    </a:lnTo>
                    <a:lnTo>
                      <a:pt x="1186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39" name="Freeform 38"/>
              <p:cNvSpPr/>
              <p:nvPr/>
            </p:nvSpPr>
            <p:spPr>
              <a:xfrm>
                <a:off x="2717" y="3464"/>
                <a:ext cx="354" cy="2"/>
              </a:xfrm>
              <a:custGeom>
                <a:avLst/>
                <a:gdLst>
                  <a:gd name="txL" fmla="*/ 0 w 1707"/>
                  <a:gd name="txT" fmla="*/ 0 h 2"/>
                  <a:gd name="txR" fmla="*/ 1707 w 1707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706" y="0"/>
                  </a:cxn>
                  <a:cxn ang="0">
                    <a:pos x="1707" y="0"/>
                  </a:cxn>
                </a:cxnLst>
                <a:rect l="txL" t="txT" r="txR" b="txB"/>
                <a:pathLst>
                  <a:path w="1707" h="2">
                    <a:moveTo>
                      <a:pt x="0" y="0"/>
                    </a:moveTo>
                    <a:lnTo>
                      <a:pt x="1706" y="0"/>
                    </a:lnTo>
                    <a:lnTo>
                      <a:pt x="1707" y="0"/>
                    </a:lnTo>
                  </a:path>
                </a:pathLst>
              </a:custGeom>
              <a:noFill/>
              <a:ln w="9525" cap="flat" cmpd="sng">
                <a:solidFill>
                  <a:srgbClr val="0000CC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49240" name="Group 39"/>
              <p:cNvGrpSpPr/>
              <p:nvPr/>
            </p:nvGrpSpPr>
            <p:grpSpPr>
              <a:xfrm>
                <a:off x="1364" y="2741"/>
                <a:ext cx="1707" cy="725"/>
                <a:chOff x="1364" y="2741"/>
                <a:chExt cx="1707" cy="725"/>
              </a:xfrm>
            </p:grpSpPr>
            <p:sp>
              <p:nvSpPr>
                <p:cNvPr id="49241" name="Freeform 40"/>
                <p:cNvSpPr/>
                <p:nvPr/>
              </p:nvSpPr>
              <p:spPr>
                <a:xfrm>
                  <a:off x="2717" y="2741"/>
                  <a:ext cx="354" cy="1"/>
                </a:xfrm>
                <a:custGeom>
                  <a:avLst/>
                  <a:gdLst>
                    <a:gd name="txL" fmla="*/ 0 w 1707"/>
                    <a:gd name="txT" fmla="*/ 0 h 1"/>
                    <a:gd name="txR" fmla="*/ 1707 w 1707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1706" y="0"/>
                    </a:cxn>
                    <a:cxn ang="0">
                      <a:pos x="1707" y="0"/>
                    </a:cxn>
                  </a:cxnLst>
                  <a:rect l="txL" t="txT" r="txR" b="txB"/>
                  <a:pathLst>
                    <a:path w="1707" h="1">
                      <a:moveTo>
                        <a:pt x="0" y="0"/>
                      </a:moveTo>
                      <a:lnTo>
                        <a:pt x="1706" y="0"/>
                      </a:lnTo>
                      <a:lnTo>
                        <a:pt x="1707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2" name="Freeform 41"/>
                <p:cNvSpPr/>
                <p:nvPr/>
              </p:nvSpPr>
              <p:spPr>
                <a:xfrm>
                  <a:off x="2964" y="2825"/>
                  <a:ext cx="2" cy="191"/>
                </a:xfrm>
                <a:custGeom>
                  <a:avLst/>
                  <a:gdLst>
                    <a:gd name="txL" fmla="*/ 0 w 2"/>
                    <a:gd name="txT" fmla="*/ 0 h 922"/>
                    <a:gd name="txR" fmla="*/ 2 w 2"/>
                    <a:gd name="txB" fmla="*/ 922 h 922"/>
                  </a:gdLst>
                  <a:ahLst/>
                  <a:cxnLst>
                    <a:cxn ang="0">
                      <a:pos x="0" y="0"/>
                    </a:cxn>
                    <a:cxn ang="0">
                      <a:pos x="0" y="922"/>
                    </a:cxn>
                    <a:cxn ang="0">
                      <a:pos x="2" y="922"/>
                    </a:cxn>
                  </a:cxnLst>
                  <a:rect l="txL" t="txT" r="txR" b="txB"/>
                  <a:pathLst>
                    <a:path w="2" h="922">
                      <a:moveTo>
                        <a:pt x="0" y="0"/>
                      </a:moveTo>
                      <a:lnTo>
                        <a:pt x="0" y="922"/>
                      </a:lnTo>
                      <a:lnTo>
                        <a:pt x="2" y="922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3" name="Freeform 42"/>
                <p:cNvSpPr/>
                <p:nvPr/>
              </p:nvSpPr>
              <p:spPr>
                <a:xfrm>
                  <a:off x="2949" y="2741"/>
                  <a:ext cx="29" cy="84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411"/>
                    </a:cxn>
                    <a:cxn ang="0">
                      <a:pos x="137" y="411"/>
                    </a:cxn>
                    <a:cxn ang="0">
                      <a:pos x="68" y="0"/>
                    </a:cxn>
                    <a:cxn ang="0">
                      <a:pos x="0" y="411"/>
                    </a:cxn>
                  </a:cxnLst>
                  <a:rect l="txL" t="txT" r="txR" b="txB"/>
                  <a:pathLst>
                    <a:path w="137" h="411">
                      <a:moveTo>
                        <a:pt x="0" y="411"/>
                      </a:moveTo>
                      <a:lnTo>
                        <a:pt x="137" y="411"/>
                      </a:lnTo>
                      <a:lnTo>
                        <a:pt x="68" y="0"/>
                      </a:lnTo>
                      <a:lnTo>
                        <a:pt x="0" y="411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4" name="Freeform 43"/>
                <p:cNvSpPr/>
                <p:nvPr/>
              </p:nvSpPr>
              <p:spPr>
                <a:xfrm>
                  <a:off x="2949" y="2741"/>
                  <a:ext cx="29" cy="84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411"/>
                    </a:cxn>
                    <a:cxn ang="0">
                      <a:pos x="137" y="411"/>
                    </a:cxn>
                    <a:cxn ang="0">
                      <a:pos x="68" y="0"/>
                    </a:cxn>
                    <a:cxn ang="0">
                      <a:pos x="0" y="411"/>
                    </a:cxn>
                  </a:cxnLst>
                  <a:rect l="txL" t="txT" r="txR" b="txB"/>
                  <a:pathLst>
                    <a:path w="137" h="411">
                      <a:moveTo>
                        <a:pt x="0" y="411"/>
                      </a:moveTo>
                      <a:lnTo>
                        <a:pt x="137" y="411"/>
                      </a:lnTo>
                      <a:lnTo>
                        <a:pt x="68" y="0"/>
                      </a:lnTo>
                      <a:lnTo>
                        <a:pt x="0" y="411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5" name="Freeform 44"/>
                <p:cNvSpPr/>
                <p:nvPr/>
              </p:nvSpPr>
              <p:spPr>
                <a:xfrm>
                  <a:off x="2949" y="3016"/>
                  <a:ext cx="29" cy="87"/>
                </a:xfrm>
                <a:custGeom>
                  <a:avLst/>
                  <a:gdLst>
                    <a:gd name="txL" fmla="*/ 0 w 137"/>
                    <a:gd name="txT" fmla="*/ 0 h 410"/>
                    <a:gd name="txR" fmla="*/ 137 w 137"/>
                    <a:gd name="txB" fmla="*/ 410 h 410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0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6" name="Freeform 45"/>
                <p:cNvSpPr/>
                <p:nvPr/>
              </p:nvSpPr>
              <p:spPr>
                <a:xfrm>
                  <a:off x="2949" y="3016"/>
                  <a:ext cx="29" cy="87"/>
                </a:xfrm>
                <a:custGeom>
                  <a:avLst/>
                  <a:gdLst>
                    <a:gd name="txL" fmla="*/ 0 w 137"/>
                    <a:gd name="txT" fmla="*/ 0 h 410"/>
                    <a:gd name="txR" fmla="*/ 137 w 137"/>
                    <a:gd name="txB" fmla="*/ 410 h 410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0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7" name="Freeform 46"/>
                <p:cNvSpPr/>
                <p:nvPr/>
              </p:nvSpPr>
              <p:spPr>
                <a:xfrm>
                  <a:off x="2964" y="3187"/>
                  <a:ext cx="2" cy="191"/>
                </a:xfrm>
                <a:custGeom>
                  <a:avLst/>
                  <a:gdLst>
                    <a:gd name="txL" fmla="*/ 0 w 2"/>
                    <a:gd name="txT" fmla="*/ 0 h 921"/>
                    <a:gd name="txR" fmla="*/ 2 w 2"/>
                    <a:gd name="txB" fmla="*/ 921 h 921"/>
                  </a:gdLst>
                  <a:ahLst/>
                  <a:cxnLst>
                    <a:cxn ang="0">
                      <a:pos x="0" y="0"/>
                    </a:cxn>
                    <a:cxn ang="0">
                      <a:pos x="0" y="921"/>
                    </a:cxn>
                    <a:cxn ang="0">
                      <a:pos x="2" y="921"/>
                    </a:cxn>
                  </a:cxnLst>
                  <a:rect l="txL" t="txT" r="txR" b="txB"/>
                  <a:pathLst>
                    <a:path w="2" h="921">
                      <a:moveTo>
                        <a:pt x="0" y="0"/>
                      </a:moveTo>
                      <a:lnTo>
                        <a:pt x="0" y="921"/>
                      </a:lnTo>
                      <a:lnTo>
                        <a:pt x="2" y="921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8" name="Freeform 47"/>
                <p:cNvSpPr/>
                <p:nvPr/>
              </p:nvSpPr>
              <p:spPr>
                <a:xfrm>
                  <a:off x="2949" y="3103"/>
                  <a:ext cx="29" cy="84"/>
                </a:xfrm>
                <a:custGeom>
                  <a:avLst/>
                  <a:gdLst>
                    <a:gd name="txL" fmla="*/ 0 w 137"/>
                    <a:gd name="txT" fmla="*/ 0 h 412"/>
                    <a:gd name="txR" fmla="*/ 137 w 137"/>
                    <a:gd name="txB" fmla="*/ 412 h 412"/>
                  </a:gdLst>
                  <a:ahLst/>
                  <a:cxnLst>
                    <a:cxn ang="0">
                      <a:pos x="0" y="412"/>
                    </a:cxn>
                    <a:cxn ang="0">
                      <a:pos x="137" y="412"/>
                    </a:cxn>
                    <a:cxn ang="0">
                      <a:pos x="68" y="0"/>
                    </a:cxn>
                    <a:cxn ang="0">
                      <a:pos x="0" y="412"/>
                    </a:cxn>
                  </a:cxnLst>
                  <a:rect l="txL" t="txT" r="txR" b="txB"/>
                  <a:pathLst>
                    <a:path w="137" h="412">
                      <a:moveTo>
                        <a:pt x="0" y="412"/>
                      </a:moveTo>
                      <a:lnTo>
                        <a:pt x="137" y="412"/>
                      </a:lnTo>
                      <a:lnTo>
                        <a:pt x="68" y="0"/>
                      </a:lnTo>
                      <a:lnTo>
                        <a:pt x="0" y="412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49" name="Freeform 48"/>
                <p:cNvSpPr/>
                <p:nvPr/>
              </p:nvSpPr>
              <p:spPr>
                <a:xfrm>
                  <a:off x="2949" y="3103"/>
                  <a:ext cx="29" cy="84"/>
                </a:xfrm>
                <a:custGeom>
                  <a:avLst/>
                  <a:gdLst>
                    <a:gd name="txL" fmla="*/ 0 w 137"/>
                    <a:gd name="txT" fmla="*/ 0 h 412"/>
                    <a:gd name="txR" fmla="*/ 137 w 137"/>
                    <a:gd name="txB" fmla="*/ 412 h 412"/>
                  </a:gdLst>
                  <a:ahLst/>
                  <a:cxnLst>
                    <a:cxn ang="0">
                      <a:pos x="0" y="412"/>
                    </a:cxn>
                    <a:cxn ang="0">
                      <a:pos x="137" y="412"/>
                    </a:cxn>
                    <a:cxn ang="0">
                      <a:pos x="68" y="0"/>
                    </a:cxn>
                    <a:cxn ang="0">
                      <a:pos x="0" y="412"/>
                    </a:cxn>
                  </a:cxnLst>
                  <a:rect l="txL" t="txT" r="txR" b="txB"/>
                  <a:pathLst>
                    <a:path w="137" h="412">
                      <a:moveTo>
                        <a:pt x="0" y="412"/>
                      </a:moveTo>
                      <a:lnTo>
                        <a:pt x="137" y="412"/>
                      </a:lnTo>
                      <a:lnTo>
                        <a:pt x="68" y="0"/>
                      </a:lnTo>
                      <a:lnTo>
                        <a:pt x="0" y="412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50" name="Freeform 49"/>
                <p:cNvSpPr/>
                <p:nvPr/>
              </p:nvSpPr>
              <p:spPr>
                <a:xfrm>
                  <a:off x="2949" y="3378"/>
                  <a:ext cx="29" cy="86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1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FF">
                    <a:alpha val="100000"/>
                  </a:srgb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51" name="Freeform 50"/>
                <p:cNvSpPr/>
                <p:nvPr/>
              </p:nvSpPr>
              <p:spPr>
                <a:xfrm>
                  <a:off x="2949" y="3378"/>
                  <a:ext cx="29" cy="86"/>
                </a:xfrm>
                <a:custGeom>
                  <a:avLst/>
                  <a:gdLst>
                    <a:gd name="txL" fmla="*/ 0 w 137"/>
                    <a:gd name="txT" fmla="*/ 0 h 411"/>
                    <a:gd name="txR" fmla="*/ 137 w 137"/>
                    <a:gd name="txB" fmla="*/ 411 h 411"/>
                  </a:gdLst>
                  <a:ahLst/>
                  <a:cxnLst>
                    <a:cxn ang="0">
                      <a:pos x="0" y="0"/>
                    </a:cxn>
                    <a:cxn ang="0">
                      <a:pos x="137" y="0"/>
                    </a:cxn>
                    <a:cxn ang="0">
                      <a:pos x="68" y="411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37" h="411">
                      <a:moveTo>
                        <a:pt x="0" y="0"/>
                      </a:moveTo>
                      <a:lnTo>
                        <a:pt x="137" y="0"/>
                      </a:lnTo>
                      <a:lnTo>
                        <a:pt x="68" y="41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52" name="Freeform 51"/>
                <p:cNvSpPr/>
                <p:nvPr/>
              </p:nvSpPr>
              <p:spPr>
                <a:xfrm>
                  <a:off x="1364" y="3464"/>
                  <a:ext cx="1300" cy="2"/>
                </a:xfrm>
                <a:custGeom>
                  <a:avLst/>
                  <a:gdLst>
                    <a:gd name="txL" fmla="*/ 0 w 6258"/>
                    <a:gd name="txT" fmla="*/ 0 h 2"/>
                    <a:gd name="txR" fmla="*/ 6258 w 6258"/>
                    <a:gd name="txB" fmla="*/ 2 h 2"/>
                  </a:gdLst>
                  <a:ahLst/>
                  <a:cxnLst>
                    <a:cxn ang="0">
                      <a:pos x="0" y="0"/>
                    </a:cxn>
                    <a:cxn ang="0">
                      <a:pos x="6257" y="0"/>
                    </a:cxn>
                    <a:cxn ang="0">
                      <a:pos x="6258" y="0"/>
                    </a:cxn>
                  </a:cxnLst>
                  <a:rect l="txL" t="txT" r="txR" b="txB"/>
                  <a:pathLst>
                    <a:path w="6258" h="2">
                      <a:moveTo>
                        <a:pt x="0" y="0"/>
                      </a:moveTo>
                      <a:lnTo>
                        <a:pt x="6257" y="0"/>
                      </a:lnTo>
                      <a:lnTo>
                        <a:pt x="6258" y="0"/>
                      </a:lnTo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9253" name="Freeform 52"/>
                <p:cNvSpPr/>
                <p:nvPr/>
              </p:nvSpPr>
              <p:spPr>
                <a:xfrm>
                  <a:off x="1364" y="2741"/>
                  <a:ext cx="1300" cy="2"/>
                </a:xfrm>
                <a:custGeom>
                  <a:avLst/>
                  <a:gdLst>
                    <a:gd name="txL" fmla="*/ 0 w 6258"/>
                    <a:gd name="txT" fmla="*/ 0 h 2"/>
                    <a:gd name="txR" fmla="*/ 6258 w 6258"/>
                    <a:gd name="txB" fmla="*/ 2 h 2"/>
                  </a:gdLst>
                  <a:ahLst/>
                  <a:cxnLst>
                    <a:cxn ang="0">
                      <a:pos x="0" y="0"/>
                    </a:cxn>
                    <a:cxn ang="0">
                      <a:pos x="6257" y="0"/>
                    </a:cxn>
                    <a:cxn ang="0">
                      <a:pos x="6258" y="0"/>
                    </a:cxn>
                  </a:cxnLst>
                  <a:rect l="txL" t="txT" r="txR" b="txB"/>
                  <a:pathLst>
                    <a:path w="6258" h="2">
                      <a:moveTo>
                        <a:pt x="0" y="0"/>
                      </a:moveTo>
                      <a:lnTo>
                        <a:pt x="6257" y="0"/>
                      </a:lnTo>
                      <a:lnTo>
                        <a:pt x="6258" y="0"/>
                      </a:lnTo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 cap="flat" cmpd="sng">
                  <a:solidFill>
                    <a:srgbClr val="0000CC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9228" name="Group 53"/>
            <p:cNvGrpSpPr/>
            <p:nvPr/>
          </p:nvGrpSpPr>
          <p:grpSpPr>
            <a:xfrm>
              <a:off x="1272" y="2698"/>
              <a:ext cx="896" cy="986"/>
              <a:chOff x="1272" y="2698"/>
              <a:chExt cx="896" cy="986"/>
            </a:xfrm>
          </p:grpSpPr>
          <p:sp>
            <p:nvSpPr>
              <p:cNvPr id="49229" name="Freeform 54"/>
              <p:cNvSpPr/>
              <p:nvPr/>
            </p:nvSpPr>
            <p:spPr>
              <a:xfrm>
                <a:off x="1322" y="2698"/>
                <a:ext cx="85" cy="84"/>
              </a:xfrm>
              <a:custGeom>
                <a:avLst/>
                <a:gdLst>
                  <a:gd name="txL" fmla="*/ 0 w 411"/>
                  <a:gd name="txT" fmla="*/ 0 h 410"/>
                  <a:gd name="txR" fmla="*/ 411 w 411"/>
                  <a:gd name="txB" fmla="*/ 410 h 410"/>
                </a:gdLst>
                <a:ahLst/>
                <a:cxnLst>
                  <a:cxn ang="0">
                    <a:pos x="410" y="205"/>
                  </a:cxn>
                  <a:cxn ang="0">
                    <a:pos x="350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0"/>
                  </a:cxn>
                  <a:cxn ang="0">
                    <a:pos x="205" y="410"/>
                  </a:cxn>
                  <a:cxn ang="0">
                    <a:pos x="350" y="350"/>
                  </a:cxn>
                  <a:cxn ang="0">
                    <a:pos x="410" y="205"/>
                  </a:cxn>
                  <a:cxn ang="0">
                    <a:pos x="411" y="205"/>
                  </a:cxn>
                </a:cxnLst>
                <a:rect l="txL" t="txT" r="txR" b="txB"/>
                <a:pathLst>
                  <a:path w="411" h="410">
                    <a:moveTo>
                      <a:pt x="410" y="205"/>
                    </a:moveTo>
                    <a:lnTo>
                      <a:pt x="350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0"/>
                    </a:lnTo>
                    <a:lnTo>
                      <a:pt x="205" y="410"/>
                    </a:lnTo>
                    <a:lnTo>
                      <a:pt x="350" y="350"/>
                    </a:lnTo>
                    <a:lnTo>
                      <a:pt x="410" y="205"/>
                    </a:lnTo>
                    <a:lnTo>
                      <a:pt x="411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30" name="Freeform 55"/>
              <p:cNvSpPr/>
              <p:nvPr/>
            </p:nvSpPr>
            <p:spPr>
              <a:xfrm>
                <a:off x="2045" y="2698"/>
                <a:ext cx="86" cy="84"/>
              </a:xfrm>
              <a:custGeom>
                <a:avLst/>
                <a:gdLst>
                  <a:gd name="txL" fmla="*/ 0 w 412"/>
                  <a:gd name="txT" fmla="*/ 0 h 410"/>
                  <a:gd name="txR" fmla="*/ 412 w 412"/>
                  <a:gd name="txB" fmla="*/ 410 h 410"/>
                </a:gdLst>
                <a:ahLst/>
                <a:cxnLst>
                  <a:cxn ang="0">
                    <a:pos x="411" y="205"/>
                  </a:cxn>
                  <a:cxn ang="0">
                    <a:pos x="351" y="60"/>
                  </a:cxn>
                  <a:cxn ang="0">
                    <a:pos x="205" y="0"/>
                  </a:cxn>
                  <a:cxn ang="0">
                    <a:pos x="59" y="60"/>
                  </a:cxn>
                  <a:cxn ang="0">
                    <a:pos x="0" y="205"/>
                  </a:cxn>
                  <a:cxn ang="0">
                    <a:pos x="59" y="350"/>
                  </a:cxn>
                  <a:cxn ang="0">
                    <a:pos x="205" y="410"/>
                  </a:cxn>
                  <a:cxn ang="0">
                    <a:pos x="351" y="350"/>
                  </a:cxn>
                  <a:cxn ang="0">
                    <a:pos x="411" y="205"/>
                  </a:cxn>
                  <a:cxn ang="0">
                    <a:pos x="412" y="205"/>
                  </a:cxn>
                </a:cxnLst>
                <a:rect l="txL" t="txT" r="txR" b="txB"/>
                <a:pathLst>
                  <a:path w="412" h="410">
                    <a:moveTo>
                      <a:pt x="411" y="205"/>
                    </a:moveTo>
                    <a:lnTo>
                      <a:pt x="351" y="60"/>
                    </a:lnTo>
                    <a:lnTo>
                      <a:pt x="205" y="0"/>
                    </a:lnTo>
                    <a:lnTo>
                      <a:pt x="59" y="60"/>
                    </a:lnTo>
                    <a:lnTo>
                      <a:pt x="0" y="205"/>
                    </a:lnTo>
                    <a:lnTo>
                      <a:pt x="59" y="350"/>
                    </a:lnTo>
                    <a:lnTo>
                      <a:pt x="205" y="410"/>
                    </a:lnTo>
                    <a:lnTo>
                      <a:pt x="351" y="350"/>
                    </a:lnTo>
                    <a:lnTo>
                      <a:pt x="411" y="205"/>
                    </a:lnTo>
                    <a:lnTo>
                      <a:pt x="412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31" name="Freeform 56"/>
              <p:cNvSpPr/>
              <p:nvPr/>
            </p:nvSpPr>
            <p:spPr>
              <a:xfrm>
                <a:off x="2045" y="3421"/>
                <a:ext cx="86" cy="85"/>
              </a:xfrm>
              <a:custGeom>
                <a:avLst/>
                <a:gdLst>
                  <a:gd name="txL" fmla="*/ 0 w 412"/>
                  <a:gd name="txT" fmla="*/ 0 h 412"/>
                  <a:gd name="txR" fmla="*/ 412 w 412"/>
                  <a:gd name="txB" fmla="*/ 412 h 412"/>
                </a:gdLst>
                <a:ahLst/>
                <a:cxnLst>
                  <a:cxn ang="0">
                    <a:pos x="411" y="206"/>
                  </a:cxn>
                  <a:cxn ang="0">
                    <a:pos x="351" y="60"/>
                  </a:cxn>
                  <a:cxn ang="0">
                    <a:pos x="205" y="0"/>
                  </a:cxn>
                  <a:cxn ang="0">
                    <a:pos x="59" y="60"/>
                  </a:cxn>
                  <a:cxn ang="0">
                    <a:pos x="0" y="206"/>
                  </a:cxn>
                  <a:cxn ang="0">
                    <a:pos x="59" y="351"/>
                  </a:cxn>
                  <a:cxn ang="0">
                    <a:pos x="205" y="412"/>
                  </a:cxn>
                  <a:cxn ang="0">
                    <a:pos x="351" y="351"/>
                  </a:cxn>
                  <a:cxn ang="0">
                    <a:pos x="411" y="206"/>
                  </a:cxn>
                  <a:cxn ang="0">
                    <a:pos x="412" y="206"/>
                  </a:cxn>
                </a:cxnLst>
                <a:rect l="txL" t="txT" r="txR" b="txB"/>
                <a:pathLst>
                  <a:path w="412" h="412">
                    <a:moveTo>
                      <a:pt x="411" y="206"/>
                    </a:moveTo>
                    <a:lnTo>
                      <a:pt x="351" y="60"/>
                    </a:lnTo>
                    <a:lnTo>
                      <a:pt x="205" y="0"/>
                    </a:lnTo>
                    <a:lnTo>
                      <a:pt x="59" y="60"/>
                    </a:lnTo>
                    <a:lnTo>
                      <a:pt x="0" y="206"/>
                    </a:lnTo>
                    <a:lnTo>
                      <a:pt x="59" y="351"/>
                    </a:lnTo>
                    <a:lnTo>
                      <a:pt x="205" y="412"/>
                    </a:lnTo>
                    <a:lnTo>
                      <a:pt x="351" y="351"/>
                    </a:lnTo>
                    <a:lnTo>
                      <a:pt x="411" y="206"/>
                    </a:lnTo>
                    <a:lnTo>
                      <a:pt x="412" y="206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32" name="Freeform 57"/>
              <p:cNvSpPr/>
              <p:nvPr/>
            </p:nvSpPr>
            <p:spPr>
              <a:xfrm>
                <a:off x="1322" y="3421"/>
                <a:ext cx="85" cy="85"/>
              </a:xfrm>
              <a:custGeom>
                <a:avLst/>
                <a:gdLst>
                  <a:gd name="txL" fmla="*/ 0 w 411"/>
                  <a:gd name="txT" fmla="*/ 0 h 412"/>
                  <a:gd name="txR" fmla="*/ 411 w 411"/>
                  <a:gd name="txB" fmla="*/ 412 h 412"/>
                </a:gdLst>
                <a:ahLst/>
                <a:cxnLst>
                  <a:cxn ang="0">
                    <a:pos x="410" y="206"/>
                  </a:cxn>
                  <a:cxn ang="0">
                    <a:pos x="350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6"/>
                  </a:cxn>
                  <a:cxn ang="0">
                    <a:pos x="60" y="351"/>
                  </a:cxn>
                  <a:cxn ang="0">
                    <a:pos x="205" y="412"/>
                  </a:cxn>
                  <a:cxn ang="0">
                    <a:pos x="350" y="351"/>
                  </a:cxn>
                  <a:cxn ang="0">
                    <a:pos x="410" y="206"/>
                  </a:cxn>
                  <a:cxn ang="0">
                    <a:pos x="411" y="206"/>
                  </a:cxn>
                </a:cxnLst>
                <a:rect l="txL" t="txT" r="txR" b="txB"/>
                <a:pathLst>
                  <a:path w="411" h="412">
                    <a:moveTo>
                      <a:pt x="410" y="206"/>
                    </a:moveTo>
                    <a:lnTo>
                      <a:pt x="350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6"/>
                    </a:lnTo>
                    <a:lnTo>
                      <a:pt x="60" y="351"/>
                    </a:lnTo>
                    <a:lnTo>
                      <a:pt x="205" y="412"/>
                    </a:lnTo>
                    <a:lnTo>
                      <a:pt x="350" y="351"/>
                    </a:lnTo>
                    <a:lnTo>
                      <a:pt x="410" y="206"/>
                    </a:lnTo>
                    <a:lnTo>
                      <a:pt x="411" y="206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33" name="Rectangle 58"/>
              <p:cNvSpPr/>
              <p:nvPr/>
            </p:nvSpPr>
            <p:spPr>
              <a:xfrm>
                <a:off x="1272" y="3480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234" name="Rectangle 59"/>
              <p:cNvSpPr/>
              <p:nvPr/>
            </p:nvSpPr>
            <p:spPr>
              <a:xfrm>
                <a:off x="2088" y="3492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9" name="Group 60"/>
          <p:cNvGrpSpPr/>
          <p:nvPr/>
        </p:nvGrpSpPr>
        <p:grpSpPr>
          <a:xfrm>
            <a:off x="1806575" y="1255713"/>
            <a:ext cx="4814888" cy="366712"/>
            <a:chOff x="1188" y="945"/>
            <a:chExt cx="3033" cy="231"/>
          </a:xfrm>
        </p:grpSpPr>
        <p:sp>
          <p:nvSpPr>
            <p:cNvPr id="49220" name="Freeform 61"/>
            <p:cNvSpPr/>
            <p:nvPr/>
          </p:nvSpPr>
          <p:spPr>
            <a:xfrm>
              <a:off x="1364" y="987"/>
              <a:ext cx="2857" cy="2"/>
            </a:xfrm>
            <a:custGeom>
              <a:avLst/>
              <a:gdLst>
                <a:gd name="txL" fmla="*/ 0 w 13767"/>
                <a:gd name="txT" fmla="*/ 0 h 2"/>
                <a:gd name="txR" fmla="*/ 13767 w 13767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3766" y="0"/>
                </a:cxn>
                <a:cxn ang="0">
                  <a:pos x="13767" y="0"/>
                </a:cxn>
              </a:cxnLst>
              <a:rect l="txL" t="txT" r="txR" b="txB"/>
              <a:pathLst>
                <a:path w="13767" h="2">
                  <a:moveTo>
                    <a:pt x="0" y="0"/>
                  </a:moveTo>
                  <a:lnTo>
                    <a:pt x="13766" y="0"/>
                  </a:lnTo>
                  <a:lnTo>
                    <a:pt x="13767" y="0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1" name="Freeform 62"/>
            <p:cNvSpPr/>
            <p:nvPr/>
          </p:nvSpPr>
          <p:spPr>
            <a:xfrm>
              <a:off x="1322" y="945"/>
              <a:ext cx="85" cy="85"/>
            </a:xfrm>
            <a:custGeom>
              <a:avLst/>
              <a:gdLst>
                <a:gd name="txL" fmla="*/ 0 w 411"/>
                <a:gd name="txT" fmla="*/ 0 h 411"/>
                <a:gd name="txR" fmla="*/ 411 w 411"/>
                <a:gd name="txB" fmla="*/ 411 h 411"/>
              </a:gdLst>
              <a:ahLst/>
              <a:cxnLst>
                <a:cxn ang="0">
                  <a:pos x="410" y="206"/>
                </a:cxn>
                <a:cxn ang="0">
                  <a:pos x="350" y="61"/>
                </a:cxn>
                <a:cxn ang="0">
                  <a:pos x="205" y="0"/>
                </a:cxn>
                <a:cxn ang="0">
                  <a:pos x="60" y="61"/>
                </a:cxn>
                <a:cxn ang="0">
                  <a:pos x="0" y="206"/>
                </a:cxn>
                <a:cxn ang="0">
                  <a:pos x="60" y="351"/>
                </a:cxn>
                <a:cxn ang="0">
                  <a:pos x="205" y="411"/>
                </a:cxn>
                <a:cxn ang="0">
                  <a:pos x="350" y="351"/>
                </a:cxn>
                <a:cxn ang="0">
                  <a:pos x="410" y="206"/>
                </a:cxn>
                <a:cxn ang="0">
                  <a:pos x="411" y="206"/>
                </a:cxn>
              </a:cxnLst>
              <a:rect l="txL" t="txT" r="txR" b="txB"/>
              <a:pathLst>
                <a:path w="411" h="411">
                  <a:moveTo>
                    <a:pt x="410" y="206"/>
                  </a:moveTo>
                  <a:lnTo>
                    <a:pt x="350" y="61"/>
                  </a:lnTo>
                  <a:lnTo>
                    <a:pt x="205" y="0"/>
                  </a:lnTo>
                  <a:lnTo>
                    <a:pt x="60" y="61"/>
                  </a:lnTo>
                  <a:lnTo>
                    <a:pt x="0" y="206"/>
                  </a:lnTo>
                  <a:lnTo>
                    <a:pt x="60" y="351"/>
                  </a:lnTo>
                  <a:lnTo>
                    <a:pt x="205" y="411"/>
                  </a:lnTo>
                  <a:lnTo>
                    <a:pt x="350" y="351"/>
                  </a:lnTo>
                  <a:lnTo>
                    <a:pt x="410" y="206"/>
                  </a:lnTo>
                  <a:lnTo>
                    <a:pt x="411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2" name="Freeform 63"/>
            <p:cNvSpPr/>
            <p:nvPr/>
          </p:nvSpPr>
          <p:spPr>
            <a:xfrm>
              <a:off x="2045" y="945"/>
              <a:ext cx="86" cy="85"/>
            </a:xfrm>
            <a:custGeom>
              <a:avLst/>
              <a:gdLst>
                <a:gd name="txL" fmla="*/ 0 w 412"/>
                <a:gd name="txT" fmla="*/ 0 h 411"/>
                <a:gd name="txR" fmla="*/ 412 w 412"/>
                <a:gd name="txB" fmla="*/ 411 h 411"/>
              </a:gdLst>
              <a:ahLst/>
              <a:cxnLst>
                <a:cxn ang="0">
                  <a:pos x="411" y="206"/>
                </a:cxn>
                <a:cxn ang="0">
                  <a:pos x="351" y="61"/>
                </a:cxn>
                <a:cxn ang="0">
                  <a:pos x="205" y="0"/>
                </a:cxn>
                <a:cxn ang="0">
                  <a:pos x="59" y="61"/>
                </a:cxn>
                <a:cxn ang="0">
                  <a:pos x="0" y="206"/>
                </a:cxn>
                <a:cxn ang="0">
                  <a:pos x="59" y="351"/>
                </a:cxn>
                <a:cxn ang="0">
                  <a:pos x="205" y="411"/>
                </a:cxn>
                <a:cxn ang="0">
                  <a:pos x="351" y="351"/>
                </a:cxn>
                <a:cxn ang="0">
                  <a:pos x="411" y="206"/>
                </a:cxn>
                <a:cxn ang="0">
                  <a:pos x="412" y="206"/>
                </a:cxn>
              </a:cxnLst>
              <a:rect l="txL" t="txT" r="txR" b="txB"/>
              <a:pathLst>
                <a:path w="412" h="411">
                  <a:moveTo>
                    <a:pt x="411" y="206"/>
                  </a:moveTo>
                  <a:lnTo>
                    <a:pt x="351" y="61"/>
                  </a:lnTo>
                  <a:lnTo>
                    <a:pt x="205" y="0"/>
                  </a:lnTo>
                  <a:lnTo>
                    <a:pt x="59" y="61"/>
                  </a:lnTo>
                  <a:lnTo>
                    <a:pt x="0" y="206"/>
                  </a:lnTo>
                  <a:lnTo>
                    <a:pt x="59" y="351"/>
                  </a:lnTo>
                  <a:lnTo>
                    <a:pt x="205" y="411"/>
                  </a:lnTo>
                  <a:lnTo>
                    <a:pt x="351" y="351"/>
                  </a:lnTo>
                  <a:lnTo>
                    <a:pt x="411" y="206"/>
                  </a:lnTo>
                  <a:lnTo>
                    <a:pt x="412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3" name="Freeform 64"/>
            <p:cNvSpPr/>
            <p:nvPr/>
          </p:nvSpPr>
          <p:spPr>
            <a:xfrm>
              <a:off x="2955" y="975"/>
              <a:ext cx="99" cy="25"/>
            </a:xfrm>
            <a:custGeom>
              <a:avLst/>
              <a:gdLst>
                <a:gd name="txL" fmla="*/ 0 w 479"/>
                <a:gd name="txT" fmla="*/ 0 h 123"/>
                <a:gd name="txR" fmla="*/ 479 w 479"/>
                <a:gd name="txB" fmla="*/ 123 h 123"/>
              </a:gdLst>
              <a:ahLst/>
              <a:cxnLst>
                <a:cxn ang="0">
                  <a:pos x="479" y="123"/>
                </a:cxn>
                <a:cxn ang="0">
                  <a:pos x="0" y="62"/>
                </a:cxn>
                <a:cxn ang="0">
                  <a:pos x="479" y="0"/>
                </a:cxn>
                <a:cxn ang="0">
                  <a:pos x="479" y="123"/>
                </a:cxn>
              </a:cxnLst>
              <a:rect l="txL" t="txT" r="txR" b="txB"/>
              <a:pathLst>
                <a:path w="479" h="123">
                  <a:moveTo>
                    <a:pt x="479" y="123"/>
                  </a:moveTo>
                  <a:lnTo>
                    <a:pt x="0" y="62"/>
                  </a:lnTo>
                  <a:lnTo>
                    <a:pt x="479" y="0"/>
                  </a:lnTo>
                  <a:lnTo>
                    <a:pt x="479" y="123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4" name="Freeform 65"/>
            <p:cNvSpPr/>
            <p:nvPr/>
          </p:nvSpPr>
          <p:spPr>
            <a:xfrm>
              <a:off x="2955" y="975"/>
              <a:ext cx="99" cy="25"/>
            </a:xfrm>
            <a:custGeom>
              <a:avLst/>
              <a:gdLst>
                <a:gd name="txL" fmla="*/ 0 w 479"/>
                <a:gd name="txT" fmla="*/ 0 h 123"/>
                <a:gd name="txR" fmla="*/ 479 w 479"/>
                <a:gd name="txB" fmla="*/ 123 h 123"/>
              </a:gdLst>
              <a:ahLst/>
              <a:cxnLst>
                <a:cxn ang="0">
                  <a:pos x="479" y="123"/>
                </a:cxn>
                <a:cxn ang="0">
                  <a:pos x="0" y="62"/>
                </a:cxn>
                <a:cxn ang="0">
                  <a:pos x="479" y="0"/>
                </a:cxn>
                <a:cxn ang="0">
                  <a:pos x="479" y="123"/>
                </a:cxn>
              </a:cxnLst>
              <a:rect l="txL" t="txT" r="txR" b="txB"/>
              <a:pathLst>
                <a:path w="479" h="123">
                  <a:moveTo>
                    <a:pt x="479" y="123"/>
                  </a:moveTo>
                  <a:lnTo>
                    <a:pt x="0" y="62"/>
                  </a:lnTo>
                  <a:lnTo>
                    <a:pt x="479" y="0"/>
                  </a:lnTo>
                  <a:lnTo>
                    <a:pt x="479" y="123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25" name="Rectangle 66"/>
            <p:cNvSpPr/>
            <p:nvPr/>
          </p:nvSpPr>
          <p:spPr>
            <a:xfrm>
              <a:off x="1188" y="984"/>
              <a:ext cx="144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</a:t>
              </a:r>
            </a:p>
          </p:txBody>
        </p:sp>
        <p:sp>
          <p:nvSpPr>
            <p:cNvPr id="49226" name="Rectangle 67"/>
            <p:cNvSpPr/>
            <p:nvPr/>
          </p:nvSpPr>
          <p:spPr>
            <a:xfrm>
              <a:off x="2118" y="966"/>
              <a:ext cx="21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</a:t>
              </a:r>
            </a:p>
          </p:txBody>
        </p:sp>
      </p:grpSp>
      <p:grpSp>
        <p:nvGrpSpPr>
          <p:cNvPr id="10" name="Group 68"/>
          <p:cNvGrpSpPr/>
          <p:nvPr/>
        </p:nvGrpSpPr>
        <p:grpSpPr>
          <a:xfrm>
            <a:off x="1587500" y="765175"/>
            <a:ext cx="5240338" cy="1114425"/>
            <a:chOff x="1050" y="636"/>
            <a:chExt cx="3301" cy="702"/>
          </a:xfrm>
        </p:grpSpPr>
        <p:sp>
          <p:nvSpPr>
            <p:cNvPr id="49211" name="Freeform 69"/>
            <p:cNvSpPr/>
            <p:nvPr/>
          </p:nvSpPr>
          <p:spPr>
            <a:xfrm>
              <a:off x="1726" y="1138"/>
              <a:ext cx="2625" cy="2"/>
            </a:xfrm>
            <a:custGeom>
              <a:avLst/>
              <a:gdLst>
                <a:gd name="txL" fmla="*/ 0 w 12649"/>
                <a:gd name="txT" fmla="*/ 0 h 2"/>
                <a:gd name="txR" fmla="*/ 12649 w 12649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12648" y="0"/>
                </a:cxn>
                <a:cxn ang="0">
                  <a:pos x="12649" y="0"/>
                </a:cxn>
              </a:cxnLst>
              <a:rect l="txL" t="txT" r="txR" b="txB"/>
              <a:pathLst>
                <a:path w="12649" h="2">
                  <a:moveTo>
                    <a:pt x="0" y="0"/>
                  </a:moveTo>
                  <a:lnTo>
                    <a:pt x="12648" y="0"/>
                  </a:lnTo>
                  <a:lnTo>
                    <a:pt x="12649" y="0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9525" cap="flat" cmpd="sng">
              <a:solidFill>
                <a:srgbClr val="0000CC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2" name="Freeform 70"/>
            <p:cNvSpPr/>
            <p:nvPr/>
          </p:nvSpPr>
          <p:spPr>
            <a:xfrm>
              <a:off x="1683" y="1096"/>
              <a:ext cx="86" cy="85"/>
            </a:xfrm>
            <a:custGeom>
              <a:avLst/>
              <a:gdLst>
                <a:gd name="txL" fmla="*/ 0 w 411"/>
                <a:gd name="txT" fmla="*/ 0 h 410"/>
                <a:gd name="txR" fmla="*/ 411 w 411"/>
                <a:gd name="txB" fmla="*/ 410 h 410"/>
              </a:gdLst>
              <a:ahLst/>
              <a:cxnLst>
                <a:cxn ang="0">
                  <a:pos x="410" y="205"/>
                </a:cxn>
                <a:cxn ang="0">
                  <a:pos x="350" y="60"/>
                </a:cxn>
                <a:cxn ang="0">
                  <a:pos x="205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5" y="410"/>
                </a:cxn>
                <a:cxn ang="0">
                  <a:pos x="350" y="350"/>
                </a:cxn>
                <a:cxn ang="0">
                  <a:pos x="410" y="205"/>
                </a:cxn>
                <a:cxn ang="0">
                  <a:pos x="411" y="205"/>
                </a:cxn>
              </a:cxnLst>
              <a:rect l="txL" t="txT" r="txR" b="txB"/>
              <a:pathLst>
                <a:path w="411" h="410">
                  <a:moveTo>
                    <a:pt x="410" y="205"/>
                  </a:moveTo>
                  <a:lnTo>
                    <a:pt x="350" y="60"/>
                  </a:lnTo>
                  <a:lnTo>
                    <a:pt x="205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5" y="410"/>
                  </a:lnTo>
                  <a:lnTo>
                    <a:pt x="350" y="350"/>
                  </a:lnTo>
                  <a:lnTo>
                    <a:pt x="410" y="205"/>
                  </a:lnTo>
                  <a:lnTo>
                    <a:pt x="411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3" name="Freeform 71"/>
            <p:cNvSpPr/>
            <p:nvPr/>
          </p:nvSpPr>
          <p:spPr>
            <a:xfrm>
              <a:off x="1173" y="806"/>
              <a:ext cx="85" cy="86"/>
            </a:xfrm>
            <a:custGeom>
              <a:avLst/>
              <a:gdLst>
                <a:gd name="txL" fmla="*/ 0 w 411"/>
                <a:gd name="txT" fmla="*/ 0 h 410"/>
                <a:gd name="txR" fmla="*/ 411 w 411"/>
                <a:gd name="txB" fmla="*/ 410 h 410"/>
              </a:gdLst>
              <a:ahLst/>
              <a:cxnLst>
                <a:cxn ang="0">
                  <a:pos x="410" y="205"/>
                </a:cxn>
                <a:cxn ang="0">
                  <a:pos x="351" y="60"/>
                </a:cxn>
                <a:cxn ang="0">
                  <a:pos x="205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5" y="410"/>
                </a:cxn>
                <a:cxn ang="0">
                  <a:pos x="351" y="350"/>
                </a:cxn>
                <a:cxn ang="0">
                  <a:pos x="410" y="205"/>
                </a:cxn>
                <a:cxn ang="0">
                  <a:pos x="411" y="205"/>
                </a:cxn>
              </a:cxnLst>
              <a:rect l="txL" t="txT" r="txR" b="txB"/>
              <a:pathLst>
                <a:path w="411" h="410">
                  <a:moveTo>
                    <a:pt x="410" y="205"/>
                  </a:moveTo>
                  <a:lnTo>
                    <a:pt x="351" y="60"/>
                  </a:lnTo>
                  <a:lnTo>
                    <a:pt x="205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5" y="410"/>
                  </a:lnTo>
                  <a:lnTo>
                    <a:pt x="351" y="350"/>
                  </a:lnTo>
                  <a:lnTo>
                    <a:pt x="410" y="205"/>
                  </a:lnTo>
                  <a:lnTo>
                    <a:pt x="411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4" name="Freeform 72"/>
            <p:cNvSpPr/>
            <p:nvPr/>
          </p:nvSpPr>
          <p:spPr>
            <a:xfrm>
              <a:off x="2194" y="806"/>
              <a:ext cx="86" cy="86"/>
            </a:xfrm>
            <a:custGeom>
              <a:avLst/>
              <a:gdLst>
                <a:gd name="txL" fmla="*/ 0 w 412"/>
                <a:gd name="txT" fmla="*/ 0 h 410"/>
                <a:gd name="txR" fmla="*/ 412 w 412"/>
                <a:gd name="txB" fmla="*/ 410 h 410"/>
              </a:gdLst>
              <a:ahLst/>
              <a:cxnLst>
                <a:cxn ang="0">
                  <a:pos x="411" y="205"/>
                </a:cxn>
                <a:cxn ang="0">
                  <a:pos x="351" y="60"/>
                </a:cxn>
                <a:cxn ang="0">
                  <a:pos x="206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6" y="410"/>
                </a:cxn>
                <a:cxn ang="0">
                  <a:pos x="351" y="350"/>
                </a:cxn>
                <a:cxn ang="0">
                  <a:pos x="411" y="205"/>
                </a:cxn>
                <a:cxn ang="0">
                  <a:pos x="412" y="205"/>
                </a:cxn>
              </a:cxnLst>
              <a:rect l="txL" t="txT" r="txR" b="txB"/>
              <a:pathLst>
                <a:path w="412" h="410">
                  <a:moveTo>
                    <a:pt x="411" y="205"/>
                  </a:moveTo>
                  <a:lnTo>
                    <a:pt x="351" y="60"/>
                  </a:lnTo>
                  <a:lnTo>
                    <a:pt x="206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6" y="410"/>
                  </a:lnTo>
                  <a:lnTo>
                    <a:pt x="351" y="350"/>
                  </a:lnTo>
                  <a:lnTo>
                    <a:pt x="411" y="205"/>
                  </a:lnTo>
                  <a:lnTo>
                    <a:pt x="412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5" name="Freeform 73"/>
            <p:cNvSpPr/>
            <p:nvPr/>
          </p:nvSpPr>
          <p:spPr>
            <a:xfrm>
              <a:off x="2952" y="1126"/>
              <a:ext cx="100" cy="25"/>
            </a:xfrm>
            <a:custGeom>
              <a:avLst/>
              <a:gdLst>
                <a:gd name="txL" fmla="*/ 0 w 479"/>
                <a:gd name="txT" fmla="*/ 0 h 122"/>
                <a:gd name="txR" fmla="*/ 479 w 479"/>
                <a:gd name="txB" fmla="*/ 122 h 122"/>
              </a:gdLst>
              <a:ahLst/>
              <a:cxnLst>
                <a:cxn ang="0">
                  <a:pos x="479" y="122"/>
                </a:cxn>
                <a:cxn ang="0">
                  <a:pos x="0" y="61"/>
                </a:cxn>
                <a:cxn ang="0">
                  <a:pos x="479" y="0"/>
                </a:cxn>
                <a:cxn ang="0">
                  <a:pos x="479" y="122"/>
                </a:cxn>
              </a:cxnLst>
              <a:rect l="txL" t="txT" r="txR" b="txB"/>
              <a:pathLst>
                <a:path w="479" h="122">
                  <a:moveTo>
                    <a:pt x="479" y="122"/>
                  </a:moveTo>
                  <a:lnTo>
                    <a:pt x="0" y="61"/>
                  </a:lnTo>
                  <a:lnTo>
                    <a:pt x="479" y="0"/>
                  </a:lnTo>
                  <a:lnTo>
                    <a:pt x="479" y="122"/>
                  </a:lnTo>
                  <a:close/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6" name="Freeform 74"/>
            <p:cNvSpPr/>
            <p:nvPr/>
          </p:nvSpPr>
          <p:spPr>
            <a:xfrm>
              <a:off x="2952" y="1126"/>
              <a:ext cx="100" cy="25"/>
            </a:xfrm>
            <a:custGeom>
              <a:avLst/>
              <a:gdLst>
                <a:gd name="txL" fmla="*/ 0 w 479"/>
                <a:gd name="txT" fmla="*/ 0 h 122"/>
                <a:gd name="txR" fmla="*/ 479 w 479"/>
                <a:gd name="txB" fmla="*/ 122 h 122"/>
              </a:gdLst>
              <a:ahLst/>
              <a:cxnLst>
                <a:cxn ang="0">
                  <a:pos x="479" y="122"/>
                </a:cxn>
                <a:cxn ang="0">
                  <a:pos x="0" y="61"/>
                </a:cxn>
                <a:cxn ang="0">
                  <a:pos x="479" y="0"/>
                </a:cxn>
                <a:cxn ang="0">
                  <a:pos x="479" y="122"/>
                </a:cxn>
              </a:cxnLst>
              <a:rect l="txL" t="txT" r="txR" b="txB"/>
              <a:pathLst>
                <a:path w="479" h="122">
                  <a:moveTo>
                    <a:pt x="479" y="122"/>
                  </a:moveTo>
                  <a:lnTo>
                    <a:pt x="0" y="61"/>
                  </a:lnTo>
                  <a:lnTo>
                    <a:pt x="479" y="0"/>
                  </a:lnTo>
                  <a:lnTo>
                    <a:pt x="479" y="122"/>
                  </a:lnTo>
                </a:path>
              </a:pathLst>
            </a:custGeom>
            <a:solidFill>
              <a:schemeClr val="accent2">
                <a:alpha val="100000"/>
              </a:schemeClr>
            </a:solidFill>
            <a:ln w="3175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17" name="Rectangle 75"/>
            <p:cNvSpPr/>
            <p:nvPr/>
          </p:nvSpPr>
          <p:spPr>
            <a:xfrm>
              <a:off x="1050" y="636"/>
              <a:ext cx="144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a'</a:t>
              </a:r>
            </a:p>
          </p:txBody>
        </p:sp>
        <p:sp>
          <p:nvSpPr>
            <p:cNvPr id="49218" name="Rectangle 76"/>
            <p:cNvSpPr/>
            <p:nvPr/>
          </p:nvSpPr>
          <p:spPr>
            <a:xfrm>
              <a:off x="1572" y="1146"/>
              <a:ext cx="21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c'</a:t>
              </a:r>
            </a:p>
          </p:txBody>
        </p:sp>
        <p:sp>
          <p:nvSpPr>
            <p:cNvPr id="49219" name="Rectangle 77"/>
            <p:cNvSpPr/>
            <p:nvPr/>
          </p:nvSpPr>
          <p:spPr>
            <a:xfrm>
              <a:off x="2280" y="654"/>
              <a:ext cx="21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b'</a:t>
              </a:r>
            </a:p>
          </p:txBody>
        </p:sp>
      </p:grpSp>
      <p:grpSp>
        <p:nvGrpSpPr>
          <p:cNvPr id="11" name="Group 78"/>
          <p:cNvGrpSpPr/>
          <p:nvPr/>
        </p:nvGrpSpPr>
        <p:grpSpPr>
          <a:xfrm>
            <a:off x="5138738" y="669925"/>
            <a:ext cx="2017712" cy="960438"/>
            <a:chOff x="3287" y="576"/>
            <a:chExt cx="1271" cy="605"/>
          </a:xfrm>
        </p:grpSpPr>
        <p:sp>
          <p:nvSpPr>
            <p:cNvPr id="49206" name="Freeform 79"/>
            <p:cNvSpPr/>
            <p:nvPr/>
          </p:nvSpPr>
          <p:spPr>
            <a:xfrm>
              <a:off x="4308" y="1096"/>
              <a:ext cx="86" cy="85"/>
            </a:xfrm>
            <a:custGeom>
              <a:avLst/>
              <a:gdLst>
                <a:gd name="txL" fmla="*/ 0 w 412"/>
                <a:gd name="txT" fmla="*/ 0 h 410"/>
                <a:gd name="txR" fmla="*/ 412 w 412"/>
                <a:gd name="txB" fmla="*/ 410 h 410"/>
              </a:gdLst>
              <a:ahLst/>
              <a:cxnLst>
                <a:cxn ang="0">
                  <a:pos x="411" y="205"/>
                </a:cxn>
                <a:cxn ang="0">
                  <a:pos x="352" y="60"/>
                </a:cxn>
                <a:cxn ang="0">
                  <a:pos x="206" y="0"/>
                </a:cxn>
                <a:cxn ang="0">
                  <a:pos x="61" y="60"/>
                </a:cxn>
                <a:cxn ang="0">
                  <a:pos x="0" y="205"/>
                </a:cxn>
                <a:cxn ang="0">
                  <a:pos x="61" y="350"/>
                </a:cxn>
                <a:cxn ang="0">
                  <a:pos x="206" y="410"/>
                </a:cxn>
                <a:cxn ang="0">
                  <a:pos x="352" y="350"/>
                </a:cxn>
                <a:cxn ang="0">
                  <a:pos x="411" y="205"/>
                </a:cxn>
                <a:cxn ang="0">
                  <a:pos x="412" y="205"/>
                </a:cxn>
              </a:cxnLst>
              <a:rect l="txL" t="txT" r="txR" b="txB"/>
              <a:pathLst>
                <a:path w="412" h="410">
                  <a:moveTo>
                    <a:pt x="411" y="205"/>
                  </a:moveTo>
                  <a:lnTo>
                    <a:pt x="352" y="60"/>
                  </a:lnTo>
                  <a:lnTo>
                    <a:pt x="206" y="0"/>
                  </a:lnTo>
                  <a:lnTo>
                    <a:pt x="61" y="60"/>
                  </a:lnTo>
                  <a:lnTo>
                    <a:pt x="0" y="205"/>
                  </a:lnTo>
                  <a:lnTo>
                    <a:pt x="61" y="350"/>
                  </a:lnTo>
                  <a:lnTo>
                    <a:pt x="206" y="410"/>
                  </a:lnTo>
                  <a:lnTo>
                    <a:pt x="352" y="350"/>
                  </a:lnTo>
                  <a:lnTo>
                    <a:pt x="411" y="205"/>
                  </a:lnTo>
                  <a:lnTo>
                    <a:pt x="412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7" name="Freeform 80"/>
            <p:cNvSpPr/>
            <p:nvPr/>
          </p:nvSpPr>
          <p:spPr>
            <a:xfrm>
              <a:off x="3798" y="806"/>
              <a:ext cx="85" cy="86"/>
            </a:xfrm>
            <a:custGeom>
              <a:avLst/>
              <a:gdLst>
                <a:gd name="txL" fmla="*/ 0 w 412"/>
                <a:gd name="txT" fmla="*/ 0 h 410"/>
                <a:gd name="txR" fmla="*/ 412 w 412"/>
                <a:gd name="txB" fmla="*/ 410 h 410"/>
              </a:gdLst>
              <a:ahLst/>
              <a:cxnLst>
                <a:cxn ang="0">
                  <a:pos x="411" y="205"/>
                </a:cxn>
                <a:cxn ang="0">
                  <a:pos x="350" y="60"/>
                </a:cxn>
                <a:cxn ang="0">
                  <a:pos x="205" y="0"/>
                </a:cxn>
                <a:cxn ang="0">
                  <a:pos x="59" y="60"/>
                </a:cxn>
                <a:cxn ang="0">
                  <a:pos x="0" y="205"/>
                </a:cxn>
                <a:cxn ang="0">
                  <a:pos x="59" y="350"/>
                </a:cxn>
                <a:cxn ang="0">
                  <a:pos x="205" y="410"/>
                </a:cxn>
                <a:cxn ang="0">
                  <a:pos x="350" y="350"/>
                </a:cxn>
                <a:cxn ang="0">
                  <a:pos x="411" y="205"/>
                </a:cxn>
                <a:cxn ang="0">
                  <a:pos x="412" y="205"/>
                </a:cxn>
              </a:cxnLst>
              <a:rect l="txL" t="txT" r="txR" b="txB"/>
              <a:pathLst>
                <a:path w="412" h="410">
                  <a:moveTo>
                    <a:pt x="411" y="205"/>
                  </a:moveTo>
                  <a:lnTo>
                    <a:pt x="350" y="60"/>
                  </a:lnTo>
                  <a:lnTo>
                    <a:pt x="205" y="0"/>
                  </a:lnTo>
                  <a:lnTo>
                    <a:pt x="59" y="60"/>
                  </a:lnTo>
                  <a:lnTo>
                    <a:pt x="0" y="205"/>
                  </a:lnTo>
                  <a:lnTo>
                    <a:pt x="59" y="350"/>
                  </a:lnTo>
                  <a:lnTo>
                    <a:pt x="205" y="410"/>
                  </a:lnTo>
                  <a:lnTo>
                    <a:pt x="350" y="350"/>
                  </a:lnTo>
                  <a:lnTo>
                    <a:pt x="411" y="205"/>
                  </a:lnTo>
                  <a:lnTo>
                    <a:pt x="412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8" name="Freeform 81"/>
            <p:cNvSpPr/>
            <p:nvPr/>
          </p:nvSpPr>
          <p:spPr>
            <a:xfrm>
              <a:off x="3287" y="1096"/>
              <a:ext cx="84" cy="85"/>
            </a:xfrm>
            <a:custGeom>
              <a:avLst/>
              <a:gdLst>
                <a:gd name="txL" fmla="*/ 0 w 411"/>
                <a:gd name="txT" fmla="*/ 0 h 410"/>
                <a:gd name="txR" fmla="*/ 411 w 411"/>
                <a:gd name="txB" fmla="*/ 410 h 410"/>
              </a:gdLst>
              <a:ahLst/>
              <a:cxnLst>
                <a:cxn ang="0">
                  <a:pos x="410" y="205"/>
                </a:cxn>
                <a:cxn ang="0">
                  <a:pos x="350" y="60"/>
                </a:cxn>
                <a:cxn ang="0">
                  <a:pos x="205" y="0"/>
                </a:cxn>
                <a:cxn ang="0">
                  <a:pos x="60" y="60"/>
                </a:cxn>
                <a:cxn ang="0">
                  <a:pos x="0" y="205"/>
                </a:cxn>
                <a:cxn ang="0">
                  <a:pos x="60" y="350"/>
                </a:cxn>
                <a:cxn ang="0">
                  <a:pos x="205" y="410"/>
                </a:cxn>
                <a:cxn ang="0">
                  <a:pos x="350" y="350"/>
                </a:cxn>
                <a:cxn ang="0">
                  <a:pos x="410" y="205"/>
                </a:cxn>
                <a:cxn ang="0">
                  <a:pos x="411" y="205"/>
                </a:cxn>
              </a:cxnLst>
              <a:rect l="txL" t="txT" r="txR" b="txB"/>
              <a:pathLst>
                <a:path w="411" h="410">
                  <a:moveTo>
                    <a:pt x="410" y="205"/>
                  </a:moveTo>
                  <a:lnTo>
                    <a:pt x="350" y="60"/>
                  </a:lnTo>
                  <a:lnTo>
                    <a:pt x="205" y="0"/>
                  </a:lnTo>
                  <a:lnTo>
                    <a:pt x="60" y="60"/>
                  </a:lnTo>
                  <a:lnTo>
                    <a:pt x="0" y="205"/>
                  </a:lnTo>
                  <a:lnTo>
                    <a:pt x="60" y="350"/>
                  </a:lnTo>
                  <a:lnTo>
                    <a:pt x="205" y="410"/>
                  </a:lnTo>
                  <a:lnTo>
                    <a:pt x="350" y="350"/>
                  </a:lnTo>
                  <a:lnTo>
                    <a:pt x="410" y="205"/>
                  </a:lnTo>
                  <a:lnTo>
                    <a:pt x="411" y="205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9" name="Rectangle 82"/>
            <p:cNvSpPr/>
            <p:nvPr/>
          </p:nvSpPr>
          <p:spPr>
            <a:xfrm>
              <a:off x="3888" y="576"/>
              <a:ext cx="169" cy="26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a"</a:t>
              </a:r>
            </a:p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b"</a:t>
              </a:r>
            </a:p>
          </p:txBody>
        </p:sp>
        <p:sp>
          <p:nvSpPr>
            <p:cNvPr id="49210" name="Rectangle 83"/>
            <p:cNvSpPr/>
            <p:nvPr/>
          </p:nvSpPr>
          <p:spPr>
            <a:xfrm>
              <a:off x="4420" y="972"/>
              <a:ext cx="138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c"</a:t>
              </a:r>
            </a:p>
          </p:txBody>
        </p:sp>
      </p:grpSp>
      <p:grpSp>
        <p:nvGrpSpPr>
          <p:cNvPr id="12" name="Group 84"/>
          <p:cNvGrpSpPr/>
          <p:nvPr/>
        </p:nvGrpSpPr>
        <p:grpSpPr>
          <a:xfrm>
            <a:off x="5343525" y="841375"/>
            <a:ext cx="2009775" cy="549275"/>
            <a:chOff x="3416" y="684"/>
            <a:chExt cx="1266" cy="346"/>
          </a:xfrm>
        </p:grpSpPr>
        <p:sp>
          <p:nvSpPr>
            <p:cNvPr id="49203" name="Freeform 85"/>
            <p:cNvSpPr/>
            <p:nvPr/>
          </p:nvSpPr>
          <p:spPr>
            <a:xfrm>
              <a:off x="3416" y="945"/>
              <a:ext cx="85" cy="85"/>
            </a:xfrm>
            <a:custGeom>
              <a:avLst/>
              <a:gdLst>
                <a:gd name="txL" fmla="*/ 0 w 411"/>
                <a:gd name="txT" fmla="*/ 0 h 411"/>
                <a:gd name="txR" fmla="*/ 411 w 411"/>
                <a:gd name="txB" fmla="*/ 411 h 411"/>
              </a:gdLst>
              <a:ahLst/>
              <a:cxnLst>
                <a:cxn ang="0">
                  <a:pos x="410" y="206"/>
                </a:cxn>
                <a:cxn ang="0">
                  <a:pos x="350" y="61"/>
                </a:cxn>
                <a:cxn ang="0">
                  <a:pos x="205" y="0"/>
                </a:cxn>
                <a:cxn ang="0">
                  <a:pos x="60" y="61"/>
                </a:cxn>
                <a:cxn ang="0">
                  <a:pos x="0" y="206"/>
                </a:cxn>
                <a:cxn ang="0">
                  <a:pos x="60" y="351"/>
                </a:cxn>
                <a:cxn ang="0">
                  <a:pos x="205" y="411"/>
                </a:cxn>
                <a:cxn ang="0">
                  <a:pos x="350" y="351"/>
                </a:cxn>
                <a:cxn ang="0">
                  <a:pos x="410" y="206"/>
                </a:cxn>
                <a:cxn ang="0">
                  <a:pos x="411" y="206"/>
                </a:cxn>
              </a:cxnLst>
              <a:rect l="txL" t="txT" r="txR" b="txB"/>
              <a:pathLst>
                <a:path w="411" h="411">
                  <a:moveTo>
                    <a:pt x="410" y="206"/>
                  </a:moveTo>
                  <a:lnTo>
                    <a:pt x="350" y="61"/>
                  </a:lnTo>
                  <a:lnTo>
                    <a:pt x="205" y="0"/>
                  </a:lnTo>
                  <a:lnTo>
                    <a:pt x="60" y="61"/>
                  </a:lnTo>
                  <a:lnTo>
                    <a:pt x="0" y="206"/>
                  </a:lnTo>
                  <a:lnTo>
                    <a:pt x="60" y="351"/>
                  </a:lnTo>
                  <a:lnTo>
                    <a:pt x="205" y="411"/>
                  </a:lnTo>
                  <a:lnTo>
                    <a:pt x="350" y="351"/>
                  </a:lnTo>
                  <a:lnTo>
                    <a:pt x="410" y="206"/>
                  </a:lnTo>
                  <a:lnTo>
                    <a:pt x="411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4" name="Freeform 86"/>
            <p:cNvSpPr/>
            <p:nvPr/>
          </p:nvSpPr>
          <p:spPr>
            <a:xfrm>
              <a:off x="4180" y="945"/>
              <a:ext cx="84" cy="85"/>
            </a:xfrm>
            <a:custGeom>
              <a:avLst/>
              <a:gdLst>
                <a:gd name="txL" fmla="*/ 0 w 412"/>
                <a:gd name="txT" fmla="*/ 0 h 411"/>
                <a:gd name="txR" fmla="*/ 412 w 412"/>
                <a:gd name="txB" fmla="*/ 411 h 411"/>
              </a:gdLst>
              <a:ahLst/>
              <a:cxnLst>
                <a:cxn ang="0">
                  <a:pos x="411" y="206"/>
                </a:cxn>
                <a:cxn ang="0">
                  <a:pos x="351" y="61"/>
                </a:cxn>
                <a:cxn ang="0">
                  <a:pos x="206" y="0"/>
                </a:cxn>
                <a:cxn ang="0">
                  <a:pos x="61" y="61"/>
                </a:cxn>
                <a:cxn ang="0">
                  <a:pos x="0" y="206"/>
                </a:cxn>
                <a:cxn ang="0">
                  <a:pos x="61" y="351"/>
                </a:cxn>
                <a:cxn ang="0">
                  <a:pos x="206" y="411"/>
                </a:cxn>
                <a:cxn ang="0">
                  <a:pos x="351" y="351"/>
                </a:cxn>
                <a:cxn ang="0">
                  <a:pos x="411" y="206"/>
                </a:cxn>
                <a:cxn ang="0">
                  <a:pos x="412" y="206"/>
                </a:cxn>
              </a:cxnLst>
              <a:rect l="txL" t="txT" r="txR" b="txB"/>
              <a:pathLst>
                <a:path w="412" h="411">
                  <a:moveTo>
                    <a:pt x="411" y="206"/>
                  </a:moveTo>
                  <a:lnTo>
                    <a:pt x="351" y="61"/>
                  </a:lnTo>
                  <a:lnTo>
                    <a:pt x="206" y="0"/>
                  </a:lnTo>
                  <a:lnTo>
                    <a:pt x="61" y="61"/>
                  </a:lnTo>
                  <a:lnTo>
                    <a:pt x="0" y="206"/>
                  </a:lnTo>
                  <a:lnTo>
                    <a:pt x="61" y="351"/>
                  </a:lnTo>
                  <a:lnTo>
                    <a:pt x="206" y="411"/>
                  </a:lnTo>
                  <a:lnTo>
                    <a:pt x="351" y="351"/>
                  </a:lnTo>
                  <a:lnTo>
                    <a:pt x="411" y="206"/>
                  </a:lnTo>
                  <a:lnTo>
                    <a:pt x="412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05" name="Rectangle 87"/>
            <p:cNvSpPr/>
            <p:nvPr/>
          </p:nvSpPr>
          <p:spPr>
            <a:xfrm>
              <a:off x="4158" y="684"/>
              <a:ext cx="524" cy="26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1"</a:t>
              </a:r>
            </a:p>
            <a:p>
              <a:pPr algn="l" eaLnBrk="0" hangingPunct="0">
                <a:lnSpc>
                  <a:spcPct val="70000"/>
                </a:lnSpc>
                <a:buNone/>
              </a:pPr>
              <a:r>
                <a:rPr lang="en-US" altLang="zh-CN" sz="20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2"</a:t>
              </a:r>
            </a:p>
          </p:txBody>
        </p:sp>
      </p:grpSp>
      <p:grpSp>
        <p:nvGrpSpPr>
          <p:cNvPr id="13" name="Group 88"/>
          <p:cNvGrpSpPr/>
          <p:nvPr/>
        </p:nvGrpSpPr>
        <p:grpSpPr>
          <a:xfrm>
            <a:off x="1673225" y="3800475"/>
            <a:ext cx="1993900" cy="1760538"/>
            <a:chOff x="1104" y="2548"/>
            <a:chExt cx="1256" cy="1109"/>
          </a:xfrm>
        </p:grpSpPr>
        <p:sp>
          <p:nvSpPr>
            <p:cNvPr id="49195" name="Freeform 89"/>
            <p:cNvSpPr/>
            <p:nvPr/>
          </p:nvSpPr>
          <p:spPr>
            <a:xfrm>
              <a:off x="1683" y="2548"/>
              <a:ext cx="86" cy="85"/>
            </a:xfrm>
            <a:custGeom>
              <a:avLst/>
              <a:gdLst>
                <a:gd name="txL" fmla="*/ 0 w 411"/>
                <a:gd name="txT" fmla="*/ 0 h 411"/>
                <a:gd name="txR" fmla="*/ 411 w 411"/>
                <a:gd name="txB" fmla="*/ 411 h 411"/>
              </a:gdLst>
              <a:ahLst/>
              <a:cxnLst>
                <a:cxn ang="0">
                  <a:pos x="410" y="206"/>
                </a:cxn>
                <a:cxn ang="0">
                  <a:pos x="350" y="61"/>
                </a:cxn>
                <a:cxn ang="0">
                  <a:pos x="205" y="0"/>
                </a:cxn>
                <a:cxn ang="0">
                  <a:pos x="60" y="61"/>
                </a:cxn>
                <a:cxn ang="0">
                  <a:pos x="0" y="206"/>
                </a:cxn>
                <a:cxn ang="0">
                  <a:pos x="60" y="351"/>
                </a:cxn>
                <a:cxn ang="0">
                  <a:pos x="205" y="411"/>
                </a:cxn>
                <a:cxn ang="0">
                  <a:pos x="350" y="351"/>
                </a:cxn>
                <a:cxn ang="0">
                  <a:pos x="410" y="206"/>
                </a:cxn>
                <a:cxn ang="0">
                  <a:pos x="411" y="206"/>
                </a:cxn>
              </a:cxnLst>
              <a:rect l="txL" t="txT" r="txR" b="txB"/>
              <a:pathLst>
                <a:path w="411" h="411">
                  <a:moveTo>
                    <a:pt x="410" y="206"/>
                  </a:moveTo>
                  <a:lnTo>
                    <a:pt x="350" y="61"/>
                  </a:lnTo>
                  <a:lnTo>
                    <a:pt x="205" y="0"/>
                  </a:lnTo>
                  <a:lnTo>
                    <a:pt x="60" y="61"/>
                  </a:lnTo>
                  <a:lnTo>
                    <a:pt x="0" y="206"/>
                  </a:lnTo>
                  <a:lnTo>
                    <a:pt x="60" y="351"/>
                  </a:lnTo>
                  <a:lnTo>
                    <a:pt x="205" y="411"/>
                  </a:lnTo>
                  <a:lnTo>
                    <a:pt x="350" y="351"/>
                  </a:lnTo>
                  <a:lnTo>
                    <a:pt x="410" y="206"/>
                  </a:lnTo>
                  <a:lnTo>
                    <a:pt x="411" y="206"/>
                  </a:lnTo>
                </a:path>
              </a:pathLst>
            </a:custGeom>
            <a:solidFill>
              <a:schemeClr val="bg1">
                <a:alpha val="100000"/>
              </a:schemeClr>
            </a:solidFill>
            <a:ln w="190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9196" name="Group 90"/>
            <p:cNvGrpSpPr/>
            <p:nvPr/>
          </p:nvGrpSpPr>
          <p:grpSpPr>
            <a:xfrm>
              <a:off x="1104" y="2928"/>
              <a:ext cx="1256" cy="729"/>
              <a:chOff x="1104" y="2928"/>
              <a:chExt cx="1256" cy="729"/>
            </a:xfrm>
          </p:grpSpPr>
          <p:sp>
            <p:nvSpPr>
              <p:cNvPr id="49197" name="Freeform 91"/>
              <p:cNvSpPr/>
              <p:nvPr/>
            </p:nvSpPr>
            <p:spPr>
              <a:xfrm>
                <a:off x="1173" y="3060"/>
                <a:ext cx="85" cy="84"/>
              </a:xfrm>
              <a:custGeom>
                <a:avLst/>
                <a:gdLst>
                  <a:gd name="txL" fmla="*/ 0 w 411"/>
                  <a:gd name="txT" fmla="*/ 0 h 411"/>
                  <a:gd name="txR" fmla="*/ 411 w 411"/>
                  <a:gd name="txB" fmla="*/ 411 h 411"/>
                </a:gdLst>
                <a:ahLst/>
                <a:cxnLst>
                  <a:cxn ang="0">
                    <a:pos x="410" y="205"/>
                  </a:cxn>
                  <a:cxn ang="0">
                    <a:pos x="351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1"/>
                  </a:cxn>
                  <a:cxn ang="0">
                    <a:pos x="205" y="411"/>
                  </a:cxn>
                  <a:cxn ang="0">
                    <a:pos x="351" y="351"/>
                  </a:cxn>
                  <a:cxn ang="0">
                    <a:pos x="410" y="205"/>
                  </a:cxn>
                  <a:cxn ang="0">
                    <a:pos x="411" y="205"/>
                  </a:cxn>
                </a:cxnLst>
                <a:rect l="txL" t="txT" r="txR" b="txB"/>
                <a:pathLst>
                  <a:path w="411" h="411">
                    <a:moveTo>
                      <a:pt x="410" y="205"/>
                    </a:moveTo>
                    <a:lnTo>
                      <a:pt x="351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1"/>
                    </a:lnTo>
                    <a:lnTo>
                      <a:pt x="205" y="411"/>
                    </a:lnTo>
                    <a:lnTo>
                      <a:pt x="351" y="351"/>
                    </a:lnTo>
                    <a:lnTo>
                      <a:pt x="410" y="205"/>
                    </a:lnTo>
                    <a:lnTo>
                      <a:pt x="411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8" name="Freeform 92"/>
              <p:cNvSpPr/>
              <p:nvPr/>
            </p:nvSpPr>
            <p:spPr>
              <a:xfrm>
                <a:off x="2194" y="3060"/>
                <a:ext cx="86" cy="84"/>
              </a:xfrm>
              <a:custGeom>
                <a:avLst/>
                <a:gdLst>
                  <a:gd name="txL" fmla="*/ 0 w 412"/>
                  <a:gd name="txT" fmla="*/ 0 h 411"/>
                  <a:gd name="txR" fmla="*/ 412 w 412"/>
                  <a:gd name="txB" fmla="*/ 411 h 411"/>
                </a:gdLst>
                <a:ahLst/>
                <a:cxnLst>
                  <a:cxn ang="0">
                    <a:pos x="411" y="205"/>
                  </a:cxn>
                  <a:cxn ang="0">
                    <a:pos x="351" y="60"/>
                  </a:cxn>
                  <a:cxn ang="0">
                    <a:pos x="206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1"/>
                  </a:cxn>
                  <a:cxn ang="0">
                    <a:pos x="206" y="411"/>
                  </a:cxn>
                  <a:cxn ang="0">
                    <a:pos x="351" y="351"/>
                  </a:cxn>
                  <a:cxn ang="0">
                    <a:pos x="411" y="205"/>
                  </a:cxn>
                  <a:cxn ang="0">
                    <a:pos x="412" y="205"/>
                  </a:cxn>
                </a:cxnLst>
                <a:rect l="txL" t="txT" r="txR" b="txB"/>
                <a:pathLst>
                  <a:path w="412" h="411">
                    <a:moveTo>
                      <a:pt x="411" y="205"/>
                    </a:moveTo>
                    <a:lnTo>
                      <a:pt x="351" y="60"/>
                    </a:lnTo>
                    <a:lnTo>
                      <a:pt x="206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1"/>
                    </a:lnTo>
                    <a:lnTo>
                      <a:pt x="206" y="411"/>
                    </a:lnTo>
                    <a:lnTo>
                      <a:pt x="351" y="351"/>
                    </a:lnTo>
                    <a:lnTo>
                      <a:pt x="411" y="205"/>
                    </a:lnTo>
                    <a:lnTo>
                      <a:pt x="412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99" name="Freeform 93"/>
              <p:cNvSpPr/>
              <p:nvPr/>
            </p:nvSpPr>
            <p:spPr>
              <a:xfrm>
                <a:off x="1683" y="3571"/>
                <a:ext cx="86" cy="86"/>
              </a:xfrm>
              <a:custGeom>
                <a:avLst/>
                <a:gdLst>
                  <a:gd name="txL" fmla="*/ 0 w 411"/>
                  <a:gd name="txT" fmla="*/ 0 h 411"/>
                  <a:gd name="txR" fmla="*/ 411 w 411"/>
                  <a:gd name="txB" fmla="*/ 411 h 411"/>
                </a:gdLst>
                <a:ahLst/>
                <a:cxnLst>
                  <a:cxn ang="0">
                    <a:pos x="410" y="205"/>
                  </a:cxn>
                  <a:cxn ang="0">
                    <a:pos x="350" y="60"/>
                  </a:cxn>
                  <a:cxn ang="0">
                    <a:pos x="205" y="0"/>
                  </a:cxn>
                  <a:cxn ang="0">
                    <a:pos x="60" y="60"/>
                  </a:cxn>
                  <a:cxn ang="0">
                    <a:pos x="0" y="205"/>
                  </a:cxn>
                  <a:cxn ang="0">
                    <a:pos x="60" y="351"/>
                  </a:cxn>
                  <a:cxn ang="0">
                    <a:pos x="205" y="411"/>
                  </a:cxn>
                  <a:cxn ang="0">
                    <a:pos x="350" y="351"/>
                  </a:cxn>
                  <a:cxn ang="0">
                    <a:pos x="410" y="205"/>
                  </a:cxn>
                  <a:cxn ang="0">
                    <a:pos x="411" y="205"/>
                  </a:cxn>
                </a:cxnLst>
                <a:rect l="txL" t="txT" r="txR" b="txB"/>
                <a:pathLst>
                  <a:path w="411" h="411">
                    <a:moveTo>
                      <a:pt x="410" y="205"/>
                    </a:moveTo>
                    <a:lnTo>
                      <a:pt x="350" y="60"/>
                    </a:lnTo>
                    <a:lnTo>
                      <a:pt x="205" y="0"/>
                    </a:lnTo>
                    <a:lnTo>
                      <a:pt x="60" y="60"/>
                    </a:lnTo>
                    <a:lnTo>
                      <a:pt x="0" y="205"/>
                    </a:lnTo>
                    <a:lnTo>
                      <a:pt x="60" y="351"/>
                    </a:lnTo>
                    <a:lnTo>
                      <a:pt x="205" y="411"/>
                    </a:lnTo>
                    <a:lnTo>
                      <a:pt x="350" y="351"/>
                    </a:lnTo>
                    <a:lnTo>
                      <a:pt x="410" y="205"/>
                    </a:lnTo>
                    <a:lnTo>
                      <a:pt x="411" y="205"/>
                    </a:lnTo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1905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200" name="Rectangle 94"/>
              <p:cNvSpPr/>
              <p:nvPr/>
            </p:nvSpPr>
            <p:spPr>
              <a:xfrm>
                <a:off x="2280" y="2928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201" name="Rectangle 95"/>
              <p:cNvSpPr/>
              <p:nvPr/>
            </p:nvSpPr>
            <p:spPr>
              <a:xfrm>
                <a:off x="1104" y="2928"/>
                <a:ext cx="8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9202" name="Rectangle 96"/>
              <p:cNvSpPr/>
              <p:nvPr/>
            </p:nvSpPr>
            <p:spPr>
              <a:xfrm>
                <a:off x="1764" y="3420"/>
                <a:ext cx="107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>
                <a:spAutoFit/>
              </a:bodyPr>
              <a:lstStyle/>
              <a:p>
                <a:pPr algn="l" eaLnBrk="0" hangingPunct="0"/>
                <a:r>
                  <a:rPr lang="en-US" altLang="zh-CN" sz="2000" dirty="0">
                    <a:solidFill>
                      <a:srgbClr val="00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9169" name="Rectangle 97"/>
          <p:cNvSpPr/>
          <p:nvPr/>
        </p:nvSpPr>
        <p:spPr>
          <a:xfrm>
            <a:off x="1158875" y="1081088"/>
            <a:ext cx="3003550" cy="19018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9170" name="Rectangle 98"/>
          <p:cNvSpPr/>
          <p:nvPr/>
        </p:nvSpPr>
        <p:spPr>
          <a:xfrm>
            <a:off x="1169988" y="3735388"/>
            <a:ext cx="3003550" cy="1901825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9171" name="Line 99"/>
          <p:cNvSpPr/>
          <p:nvPr/>
        </p:nvSpPr>
        <p:spPr>
          <a:xfrm>
            <a:off x="969963" y="4679950"/>
            <a:ext cx="339566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9172" name="Line 100"/>
          <p:cNvSpPr/>
          <p:nvPr/>
        </p:nvSpPr>
        <p:spPr>
          <a:xfrm>
            <a:off x="2641600" y="581025"/>
            <a:ext cx="39688" cy="2589213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9173" name="Line 101"/>
          <p:cNvSpPr/>
          <p:nvPr/>
        </p:nvSpPr>
        <p:spPr>
          <a:xfrm>
            <a:off x="2681288" y="3562350"/>
            <a:ext cx="0" cy="233680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9174" name="Line 102"/>
          <p:cNvSpPr/>
          <p:nvPr/>
        </p:nvSpPr>
        <p:spPr>
          <a:xfrm>
            <a:off x="6021388" y="584200"/>
            <a:ext cx="12700" cy="2732088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31207" name="Oval 103"/>
          <p:cNvSpPr/>
          <p:nvPr/>
        </p:nvSpPr>
        <p:spPr>
          <a:xfrm>
            <a:off x="1838325" y="3867150"/>
            <a:ext cx="1639888" cy="1639888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1208" name="Arc 104"/>
          <p:cNvSpPr/>
          <p:nvPr/>
        </p:nvSpPr>
        <p:spPr>
          <a:xfrm rot="-2511764">
            <a:off x="5407025" y="962025"/>
            <a:ext cx="1222375" cy="1135063"/>
          </a:xfrm>
          <a:custGeom>
            <a:avLst/>
            <a:gdLst>
              <a:gd name="txL" fmla="*/ 0 w 26690"/>
              <a:gd name="txT" fmla="*/ 0 h 23975"/>
              <a:gd name="txR" fmla="*/ 26690 w 26690"/>
              <a:gd name="txB" fmla="*/ 23975 h 23975"/>
            </a:gdLst>
            <a:ahLst/>
            <a:cxnLst>
              <a:cxn ang="0">
                <a:pos x="0" y="28785"/>
              </a:cxn>
              <a:cxn ang="0">
                <a:pos x="1216375" y="1135063"/>
              </a:cxn>
              <a:cxn ang="0">
                <a:pos x="233117" y="1022622"/>
              </a:cxn>
            </a:cxnLst>
            <a:rect l="txL" t="txT" r="txR" b="txB"/>
            <a:pathLst>
              <a:path w="26690" h="23975" fill="none">
                <a:moveTo>
                  <a:pt x="0" y="608"/>
                </a:moveTo>
                <a:cubicBezTo>
                  <a:pt x="1666" y="204"/>
                  <a:pt x="3375" y="-1"/>
                  <a:pt x="5090" y="0"/>
                </a:cubicBezTo>
                <a:cubicBezTo>
                  <a:pt x="17019" y="0"/>
                  <a:pt x="26690" y="9670"/>
                  <a:pt x="26690" y="21600"/>
                </a:cubicBezTo>
                <a:cubicBezTo>
                  <a:pt x="26690" y="22393"/>
                  <a:pt x="26646" y="23186"/>
                  <a:pt x="26559" y="23975"/>
                </a:cubicBezTo>
              </a:path>
              <a:path w="26690" h="23975" stroke="0">
                <a:moveTo>
                  <a:pt x="0" y="608"/>
                </a:moveTo>
                <a:cubicBezTo>
                  <a:pt x="1666" y="204"/>
                  <a:pt x="3375" y="-1"/>
                  <a:pt x="5090" y="0"/>
                </a:cubicBezTo>
                <a:cubicBezTo>
                  <a:pt x="17019" y="0"/>
                  <a:pt x="26690" y="9670"/>
                  <a:pt x="26690" y="21600"/>
                </a:cubicBezTo>
                <a:cubicBezTo>
                  <a:pt x="26690" y="22393"/>
                  <a:pt x="26646" y="23186"/>
                  <a:pt x="26559" y="23975"/>
                </a:cubicBezTo>
                <a:lnTo>
                  <a:pt x="5090" y="21600"/>
                </a:lnTo>
                <a:close/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177" name="Line 105"/>
          <p:cNvSpPr/>
          <p:nvPr/>
        </p:nvSpPr>
        <p:spPr>
          <a:xfrm>
            <a:off x="909638" y="2081213"/>
            <a:ext cx="6313487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9178" name="Line 106"/>
          <p:cNvSpPr/>
          <p:nvPr/>
        </p:nvSpPr>
        <p:spPr>
          <a:xfrm>
            <a:off x="1852613" y="1081088"/>
            <a:ext cx="0" cy="1901825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9179" name="Line 107"/>
          <p:cNvSpPr/>
          <p:nvPr/>
        </p:nvSpPr>
        <p:spPr>
          <a:xfrm>
            <a:off x="3490913" y="1109663"/>
            <a:ext cx="0" cy="1857375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9180" name="Line 108"/>
          <p:cNvSpPr/>
          <p:nvPr/>
        </p:nvSpPr>
        <p:spPr>
          <a:xfrm>
            <a:off x="5189538" y="1571625"/>
            <a:ext cx="0" cy="1017588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9181" name="Line 109"/>
          <p:cNvSpPr/>
          <p:nvPr/>
        </p:nvSpPr>
        <p:spPr>
          <a:xfrm>
            <a:off x="6827838" y="1600200"/>
            <a:ext cx="0" cy="1001713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31214" name="Arc 110"/>
          <p:cNvSpPr/>
          <p:nvPr/>
        </p:nvSpPr>
        <p:spPr>
          <a:xfrm rot="2470345" flipV="1">
            <a:off x="5384800" y="2027238"/>
            <a:ext cx="1250950" cy="1125537"/>
          </a:xfrm>
          <a:custGeom>
            <a:avLst/>
            <a:gdLst>
              <a:gd name="txL" fmla="*/ 0 w 26690"/>
              <a:gd name="txT" fmla="*/ 0 h 24745"/>
              <a:gd name="txR" fmla="*/ 26690 w 26690"/>
              <a:gd name="txB" fmla="*/ 24745 h 24745"/>
            </a:gdLst>
            <a:ahLst/>
            <a:cxnLst>
              <a:cxn ang="0">
                <a:pos x="0" y="27655"/>
              </a:cxn>
              <a:cxn ang="0">
                <a:pos x="1240170" y="1125537"/>
              </a:cxn>
              <a:cxn ang="0">
                <a:pos x="238566" y="982485"/>
              </a:cxn>
            </a:cxnLst>
            <a:rect l="txL" t="txT" r="txR" b="txB"/>
            <a:pathLst>
              <a:path w="26690" h="24745" fill="none">
                <a:moveTo>
                  <a:pt x="0" y="608"/>
                </a:moveTo>
                <a:cubicBezTo>
                  <a:pt x="1666" y="204"/>
                  <a:pt x="3375" y="-1"/>
                  <a:pt x="5090" y="0"/>
                </a:cubicBezTo>
                <a:cubicBezTo>
                  <a:pt x="17019" y="0"/>
                  <a:pt x="26690" y="9670"/>
                  <a:pt x="26690" y="21600"/>
                </a:cubicBezTo>
                <a:cubicBezTo>
                  <a:pt x="26690" y="22652"/>
                  <a:pt x="26613" y="23703"/>
                  <a:pt x="26459" y="24744"/>
                </a:cubicBezTo>
              </a:path>
              <a:path w="26690" h="24745" stroke="0">
                <a:moveTo>
                  <a:pt x="0" y="608"/>
                </a:moveTo>
                <a:cubicBezTo>
                  <a:pt x="1666" y="204"/>
                  <a:pt x="3375" y="-1"/>
                  <a:pt x="5090" y="0"/>
                </a:cubicBezTo>
                <a:cubicBezTo>
                  <a:pt x="17019" y="0"/>
                  <a:pt x="26690" y="9670"/>
                  <a:pt x="26690" y="21600"/>
                </a:cubicBezTo>
                <a:cubicBezTo>
                  <a:pt x="26690" y="22652"/>
                  <a:pt x="26613" y="23703"/>
                  <a:pt x="26459" y="24744"/>
                </a:cubicBezTo>
                <a:lnTo>
                  <a:pt x="5090" y="21600"/>
                </a:lnTo>
                <a:close/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1215" name="Freeform 111"/>
          <p:cNvSpPr/>
          <p:nvPr/>
        </p:nvSpPr>
        <p:spPr>
          <a:xfrm flipV="1">
            <a:off x="1876425" y="2508250"/>
            <a:ext cx="1624013" cy="458788"/>
          </a:xfrm>
          <a:custGeom>
            <a:avLst/>
            <a:gdLst>
              <a:gd name="txL" fmla="*/ 0 w 4928"/>
              <a:gd name="txT" fmla="*/ 0 h 1395"/>
              <a:gd name="txR" fmla="*/ 4928 w 4928"/>
              <a:gd name="txB" fmla="*/ 1395 h 1395"/>
            </a:gdLst>
            <a:ahLst/>
            <a:cxnLst>
              <a:cxn ang="0">
                <a:pos x="0" y="0"/>
              </a:cxn>
              <a:cxn ang="0">
                <a:pos x="254" y="250"/>
              </a:cxn>
              <a:cxn ang="0">
                <a:pos x="517" y="494"/>
              </a:cxn>
              <a:cxn ang="0">
                <a:pos x="797" y="726"/>
              </a:cxn>
              <a:cxn ang="0">
                <a:pos x="1102" y="939"/>
              </a:cxn>
              <a:cxn ang="0">
                <a:pos x="1262" y="1035"/>
              </a:cxn>
              <a:cxn ang="0">
                <a:pos x="1426" y="1123"/>
              </a:cxn>
              <a:cxn ang="0">
                <a:pos x="1593" y="1201"/>
              </a:cxn>
              <a:cxn ang="0">
                <a:pos x="1764" y="1267"/>
              </a:cxn>
              <a:cxn ang="0">
                <a:pos x="1936" y="1321"/>
              </a:cxn>
              <a:cxn ang="0">
                <a:pos x="2111" y="1361"/>
              </a:cxn>
              <a:cxn ang="0">
                <a:pos x="2287" y="1387"/>
              </a:cxn>
              <a:cxn ang="0">
                <a:pos x="2463" y="1395"/>
              </a:cxn>
              <a:cxn ang="0">
                <a:pos x="2640" y="1387"/>
              </a:cxn>
              <a:cxn ang="0">
                <a:pos x="2816" y="1361"/>
              </a:cxn>
              <a:cxn ang="0">
                <a:pos x="2990" y="1321"/>
              </a:cxn>
              <a:cxn ang="0">
                <a:pos x="3163" y="1267"/>
              </a:cxn>
              <a:cxn ang="0">
                <a:pos x="3333" y="1201"/>
              </a:cxn>
              <a:cxn ang="0">
                <a:pos x="3501" y="1123"/>
              </a:cxn>
              <a:cxn ang="0">
                <a:pos x="3665" y="1035"/>
              </a:cxn>
              <a:cxn ang="0">
                <a:pos x="3825" y="939"/>
              </a:cxn>
              <a:cxn ang="0">
                <a:pos x="4129" y="726"/>
              </a:cxn>
              <a:cxn ang="0">
                <a:pos x="4410" y="494"/>
              </a:cxn>
              <a:cxn ang="0">
                <a:pos x="4673" y="250"/>
              </a:cxn>
              <a:cxn ang="0">
                <a:pos x="4927" y="0"/>
              </a:cxn>
              <a:cxn ang="0">
                <a:pos x="4928" y="0"/>
              </a:cxn>
            </a:cxnLst>
            <a:rect l="txL" t="txT" r="txR" b="txB"/>
            <a:pathLst>
              <a:path w="4928" h="1395">
                <a:moveTo>
                  <a:pt x="0" y="0"/>
                </a:moveTo>
                <a:lnTo>
                  <a:pt x="254" y="250"/>
                </a:lnTo>
                <a:lnTo>
                  <a:pt x="517" y="494"/>
                </a:lnTo>
                <a:lnTo>
                  <a:pt x="797" y="726"/>
                </a:lnTo>
                <a:lnTo>
                  <a:pt x="1102" y="939"/>
                </a:lnTo>
                <a:lnTo>
                  <a:pt x="1262" y="1035"/>
                </a:lnTo>
                <a:lnTo>
                  <a:pt x="1426" y="1123"/>
                </a:lnTo>
                <a:lnTo>
                  <a:pt x="1593" y="1201"/>
                </a:lnTo>
                <a:lnTo>
                  <a:pt x="1764" y="1267"/>
                </a:lnTo>
                <a:lnTo>
                  <a:pt x="1936" y="1321"/>
                </a:lnTo>
                <a:lnTo>
                  <a:pt x="2111" y="1361"/>
                </a:lnTo>
                <a:lnTo>
                  <a:pt x="2287" y="1387"/>
                </a:lnTo>
                <a:lnTo>
                  <a:pt x="2463" y="1395"/>
                </a:lnTo>
                <a:lnTo>
                  <a:pt x="2640" y="1387"/>
                </a:lnTo>
                <a:lnTo>
                  <a:pt x="2816" y="1361"/>
                </a:lnTo>
                <a:lnTo>
                  <a:pt x="2990" y="1321"/>
                </a:lnTo>
                <a:lnTo>
                  <a:pt x="3163" y="1267"/>
                </a:lnTo>
                <a:lnTo>
                  <a:pt x="3333" y="1201"/>
                </a:lnTo>
                <a:lnTo>
                  <a:pt x="3501" y="1123"/>
                </a:lnTo>
                <a:lnTo>
                  <a:pt x="3665" y="1035"/>
                </a:lnTo>
                <a:lnTo>
                  <a:pt x="3825" y="939"/>
                </a:lnTo>
                <a:lnTo>
                  <a:pt x="4129" y="726"/>
                </a:lnTo>
                <a:lnTo>
                  <a:pt x="4410" y="494"/>
                </a:lnTo>
                <a:lnTo>
                  <a:pt x="4673" y="250"/>
                </a:lnTo>
                <a:lnTo>
                  <a:pt x="4927" y="0"/>
                </a:lnTo>
                <a:lnTo>
                  <a:pt x="4928" y="0"/>
                </a:lnTo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5" name="Group 112"/>
          <p:cNvGrpSpPr/>
          <p:nvPr/>
        </p:nvGrpSpPr>
        <p:grpSpPr>
          <a:xfrm>
            <a:off x="1141413" y="1066800"/>
            <a:ext cx="3035300" cy="1927225"/>
            <a:chOff x="337" y="814"/>
            <a:chExt cx="1912" cy="1214"/>
          </a:xfrm>
        </p:grpSpPr>
        <p:sp>
          <p:nvSpPr>
            <p:cNvPr id="49189" name="Line 113"/>
            <p:cNvSpPr/>
            <p:nvPr/>
          </p:nvSpPr>
          <p:spPr>
            <a:xfrm flipH="1">
              <a:off x="337" y="823"/>
              <a:ext cx="449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90" name="Line 114"/>
            <p:cNvSpPr/>
            <p:nvPr/>
          </p:nvSpPr>
          <p:spPr>
            <a:xfrm>
              <a:off x="347" y="823"/>
              <a:ext cx="0" cy="119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91" name="Line 115"/>
            <p:cNvSpPr/>
            <p:nvPr/>
          </p:nvSpPr>
          <p:spPr>
            <a:xfrm>
              <a:off x="1838" y="814"/>
              <a:ext cx="40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92" name="Line 116"/>
            <p:cNvSpPr/>
            <p:nvPr/>
          </p:nvSpPr>
          <p:spPr>
            <a:xfrm>
              <a:off x="2249" y="823"/>
              <a:ext cx="0" cy="119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93" name="Line 117"/>
            <p:cNvSpPr/>
            <p:nvPr/>
          </p:nvSpPr>
          <p:spPr>
            <a:xfrm flipH="1">
              <a:off x="337" y="2028"/>
              <a:ext cx="457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94" name="Line 118"/>
            <p:cNvSpPr/>
            <p:nvPr/>
          </p:nvSpPr>
          <p:spPr>
            <a:xfrm>
              <a:off x="1828" y="2019"/>
              <a:ext cx="40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" name="Group 120"/>
          <p:cNvGrpSpPr/>
          <p:nvPr/>
        </p:nvGrpSpPr>
        <p:grpSpPr>
          <a:xfrm>
            <a:off x="1854200" y="1081088"/>
            <a:ext cx="1609725" cy="1900237"/>
            <a:chOff x="786" y="823"/>
            <a:chExt cx="1060" cy="1197"/>
          </a:xfrm>
        </p:grpSpPr>
        <p:sp>
          <p:nvSpPr>
            <p:cNvPr id="49187" name="Line 121"/>
            <p:cNvSpPr/>
            <p:nvPr/>
          </p:nvSpPr>
          <p:spPr>
            <a:xfrm>
              <a:off x="786" y="823"/>
              <a:ext cx="1043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9188" name="Line 122"/>
            <p:cNvSpPr/>
            <p:nvPr/>
          </p:nvSpPr>
          <p:spPr>
            <a:xfrm>
              <a:off x="803" y="2020"/>
              <a:ext cx="1043" cy="0"/>
            </a:xfrm>
            <a:prstGeom prst="line">
              <a:avLst/>
            </a:prstGeom>
            <a:ln w="38100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1228" name="Text Box 12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3756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重影性法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3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3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3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3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1000"/>
                                        <p:tgtEl>
                                          <p:spTgt spid="43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120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9A2B306-8D71-44FC-BC44-C191D3F1790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42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32183" name="Line 55"/>
          <p:cNvSpPr/>
          <p:nvPr/>
        </p:nvSpPr>
        <p:spPr>
          <a:xfrm flipV="1">
            <a:off x="2116138" y="1176338"/>
            <a:ext cx="0" cy="1376362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32192" name="Line 64"/>
          <p:cNvSpPr/>
          <p:nvPr/>
        </p:nvSpPr>
        <p:spPr>
          <a:xfrm flipV="1">
            <a:off x="2117725" y="1177925"/>
            <a:ext cx="0" cy="1376363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0" name="Line 52"/>
          <p:cNvSpPr/>
          <p:nvPr/>
        </p:nvSpPr>
        <p:spPr>
          <a:xfrm flipV="1">
            <a:off x="3394075" y="1174750"/>
            <a:ext cx="0" cy="1376363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32193" name="Line 65"/>
          <p:cNvSpPr/>
          <p:nvPr/>
        </p:nvSpPr>
        <p:spPr>
          <a:xfrm flipV="1">
            <a:off x="3397250" y="1171575"/>
            <a:ext cx="0" cy="1376363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5" name="Oval 2"/>
          <p:cNvSpPr/>
          <p:nvPr/>
        </p:nvSpPr>
        <p:spPr>
          <a:xfrm>
            <a:off x="4994275" y="796925"/>
            <a:ext cx="2235200" cy="22352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0186" name="Oval 3"/>
          <p:cNvSpPr/>
          <p:nvPr/>
        </p:nvSpPr>
        <p:spPr>
          <a:xfrm>
            <a:off x="2162175" y="4021138"/>
            <a:ext cx="1204913" cy="1204912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0187" name="Rectangle 4"/>
          <p:cNvSpPr/>
          <p:nvPr/>
        </p:nvSpPr>
        <p:spPr>
          <a:xfrm>
            <a:off x="1246188" y="3538538"/>
            <a:ext cx="3003550" cy="2192337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0188" name="Line 5"/>
          <p:cNvSpPr/>
          <p:nvPr/>
        </p:nvSpPr>
        <p:spPr>
          <a:xfrm>
            <a:off x="1062038" y="4598988"/>
            <a:ext cx="339566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0189" name="Line 6"/>
          <p:cNvSpPr/>
          <p:nvPr/>
        </p:nvSpPr>
        <p:spPr>
          <a:xfrm>
            <a:off x="2773363" y="711200"/>
            <a:ext cx="0" cy="2293938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0190" name="Line 7"/>
          <p:cNvSpPr/>
          <p:nvPr/>
        </p:nvSpPr>
        <p:spPr>
          <a:xfrm>
            <a:off x="2773363" y="3409950"/>
            <a:ext cx="0" cy="25844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0191" name="Line 8"/>
          <p:cNvSpPr/>
          <p:nvPr/>
        </p:nvSpPr>
        <p:spPr>
          <a:xfrm>
            <a:off x="6126163" y="523875"/>
            <a:ext cx="0" cy="2932113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0192" name="Line 9"/>
          <p:cNvSpPr/>
          <p:nvPr/>
        </p:nvSpPr>
        <p:spPr>
          <a:xfrm>
            <a:off x="1001713" y="1916113"/>
            <a:ext cx="66040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0193" name="Line 10"/>
          <p:cNvSpPr/>
          <p:nvPr/>
        </p:nvSpPr>
        <p:spPr>
          <a:xfrm>
            <a:off x="1249363" y="727075"/>
            <a:ext cx="0" cy="23082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4" name="Line 11"/>
          <p:cNvSpPr/>
          <p:nvPr/>
        </p:nvSpPr>
        <p:spPr>
          <a:xfrm>
            <a:off x="3368675" y="787400"/>
            <a:ext cx="9286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5" name="Line 12"/>
          <p:cNvSpPr/>
          <p:nvPr/>
        </p:nvSpPr>
        <p:spPr>
          <a:xfrm>
            <a:off x="4268788" y="769938"/>
            <a:ext cx="0" cy="22510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6" name="Line 13"/>
          <p:cNvSpPr/>
          <p:nvPr/>
        </p:nvSpPr>
        <p:spPr>
          <a:xfrm>
            <a:off x="2265363" y="438150"/>
            <a:ext cx="165576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7" name="Line 14"/>
          <p:cNvSpPr/>
          <p:nvPr/>
        </p:nvSpPr>
        <p:spPr>
          <a:xfrm flipV="1">
            <a:off x="3382963" y="814388"/>
            <a:ext cx="0" cy="36195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32143" name="Oval 15"/>
          <p:cNvSpPr/>
          <p:nvPr/>
        </p:nvSpPr>
        <p:spPr>
          <a:xfrm>
            <a:off x="5386388" y="1173163"/>
            <a:ext cx="1452562" cy="1452562"/>
          </a:xfrm>
          <a:prstGeom prst="ellipse">
            <a:avLst/>
          </a:prstGeom>
          <a:noFill/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0199" name="Line 16"/>
          <p:cNvSpPr/>
          <p:nvPr/>
        </p:nvSpPr>
        <p:spPr>
          <a:xfrm>
            <a:off x="1217613" y="754063"/>
            <a:ext cx="9286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00" name="Line 17"/>
          <p:cNvSpPr/>
          <p:nvPr/>
        </p:nvSpPr>
        <p:spPr>
          <a:xfrm>
            <a:off x="3378200" y="3046413"/>
            <a:ext cx="9286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01" name="Line 18"/>
          <p:cNvSpPr/>
          <p:nvPr/>
        </p:nvSpPr>
        <p:spPr>
          <a:xfrm>
            <a:off x="1230313" y="3032125"/>
            <a:ext cx="9286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02" name="Line 19"/>
          <p:cNvSpPr/>
          <p:nvPr/>
        </p:nvSpPr>
        <p:spPr>
          <a:xfrm flipV="1">
            <a:off x="6675438" y="958850"/>
            <a:ext cx="0" cy="188595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0203" name="Line 20"/>
          <p:cNvSpPr/>
          <p:nvPr/>
        </p:nvSpPr>
        <p:spPr>
          <a:xfrm flipV="1">
            <a:off x="5541963" y="955675"/>
            <a:ext cx="0" cy="1957388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0204" name="Arc 21"/>
          <p:cNvSpPr/>
          <p:nvPr/>
        </p:nvSpPr>
        <p:spPr>
          <a:xfrm>
            <a:off x="2139950" y="2798763"/>
            <a:ext cx="1225550" cy="382587"/>
          </a:xfrm>
          <a:custGeom>
            <a:avLst/>
            <a:gdLst>
              <a:gd name="txL" fmla="*/ 0 w 39485"/>
              <a:gd name="txT" fmla="*/ 0 h 21600"/>
              <a:gd name="txR" fmla="*/ 39485 w 39485"/>
              <a:gd name="txB" fmla="*/ 21600 h 21600"/>
            </a:gdLst>
            <a:ahLst/>
            <a:cxnLst>
              <a:cxn ang="0">
                <a:pos x="0" y="223459"/>
              </a:cxn>
              <a:cxn ang="0">
                <a:pos x="1225550" y="231412"/>
              </a:cxn>
              <a:cxn ang="0">
                <a:pos x="609687" y="382587"/>
              </a:cxn>
            </a:cxnLst>
            <a:rect l="txL" t="txT" r="txR" b="txB"/>
            <a:pathLst>
              <a:path w="39485" h="21600" fill="none">
                <a:moveTo>
                  <a:pt x="-1" y="12615"/>
                </a:moveTo>
                <a:cubicBezTo>
                  <a:pt x="3515" y="4929"/>
                  <a:pt x="11190" y="-1"/>
                  <a:pt x="19643" y="0"/>
                </a:cubicBezTo>
                <a:cubicBezTo>
                  <a:pt x="28273" y="0"/>
                  <a:pt x="36075" y="5137"/>
                  <a:pt x="39485" y="13064"/>
                </a:cubicBezTo>
              </a:path>
              <a:path w="39485" h="21600" stroke="0">
                <a:moveTo>
                  <a:pt x="-1" y="12615"/>
                </a:moveTo>
                <a:cubicBezTo>
                  <a:pt x="3515" y="4929"/>
                  <a:pt x="11190" y="-1"/>
                  <a:pt x="19643" y="0"/>
                </a:cubicBezTo>
                <a:cubicBezTo>
                  <a:pt x="28273" y="0"/>
                  <a:pt x="36075" y="5137"/>
                  <a:pt x="39485" y="13064"/>
                </a:cubicBezTo>
                <a:lnTo>
                  <a:pt x="19643" y="21600"/>
                </a:lnTo>
                <a:close/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05" name="Arc 22"/>
          <p:cNvSpPr/>
          <p:nvPr/>
        </p:nvSpPr>
        <p:spPr>
          <a:xfrm flipV="1">
            <a:off x="2146300" y="661988"/>
            <a:ext cx="1217613" cy="307975"/>
          </a:xfrm>
          <a:custGeom>
            <a:avLst/>
            <a:gdLst>
              <a:gd name="txL" fmla="*/ 0 w 40154"/>
              <a:gd name="txT" fmla="*/ 0 h 21600"/>
              <a:gd name="txR" fmla="*/ 40154 w 40154"/>
              <a:gd name="txB" fmla="*/ 21600 h 21600"/>
            </a:gdLst>
            <a:ahLst/>
            <a:cxnLst>
              <a:cxn ang="0">
                <a:pos x="0" y="203221"/>
              </a:cxn>
              <a:cxn ang="0">
                <a:pos x="1217613" y="186282"/>
              </a:cxn>
              <a:cxn ang="0">
                <a:pos x="615933" y="307975"/>
              </a:cxn>
            </a:cxnLst>
            <a:rect l="txL" t="txT" r="txR" b="txB"/>
            <a:pathLst>
              <a:path w="40154" h="21600" fill="none">
                <a:moveTo>
                  <a:pt x="-1" y="14252"/>
                </a:moveTo>
                <a:cubicBezTo>
                  <a:pt x="3093" y="5698"/>
                  <a:pt x="11215" y="-1"/>
                  <a:pt x="20312" y="0"/>
                </a:cubicBezTo>
                <a:cubicBezTo>
                  <a:pt x="28942" y="0"/>
                  <a:pt x="36744" y="5137"/>
                  <a:pt x="40154" y="13064"/>
                </a:cubicBezTo>
              </a:path>
              <a:path w="40154" h="21600" stroke="0">
                <a:moveTo>
                  <a:pt x="-1" y="14252"/>
                </a:moveTo>
                <a:cubicBezTo>
                  <a:pt x="3093" y="5698"/>
                  <a:pt x="11215" y="-1"/>
                  <a:pt x="20312" y="0"/>
                </a:cubicBezTo>
                <a:cubicBezTo>
                  <a:pt x="28942" y="0"/>
                  <a:pt x="36744" y="5137"/>
                  <a:pt x="40154" y="13064"/>
                </a:cubicBezTo>
                <a:lnTo>
                  <a:pt x="20312" y="21600"/>
                </a:lnTo>
                <a:close/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23"/>
          <p:cNvGrpSpPr/>
          <p:nvPr/>
        </p:nvGrpSpPr>
        <p:grpSpPr>
          <a:xfrm>
            <a:off x="1204913" y="1193800"/>
            <a:ext cx="3063875" cy="4160838"/>
            <a:chOff x="1151" y="944"/>
            <a:chExt cx="1930" cy="2621"/>
          </a:xfrm>
        </p:grpSpPr>
        <p:grpSp>
          <p:nvGrpSpPr>
            <p:cNvPr id="50239" name="Group 24"/>
            <p:cNvGrpSpPr/>
            <p:nvPr/>
          </p:nvGrpSpPr>
          <p:grpSpPr>
            <a:xfrm>
              <a:off x="1151" y="944"/>
              <a:ext cx="1903" cy="868"/>
              <a:chOff x="328" y="987"/>
              <a:chExt cx="1903" cy="868"/>
            </a:xfrm>
          </p:grpSpPr>
          <p:sp>
            <p:nvSpPr>
              <p:cNvPr id="50242" name="Line 25"/>
              <p:cNvSpPr/>
              <p:nvPr/>
            </p:nvSpPr>
            <p:spPr>
              <a:xfrm flipH="1">
                <a:off x="338" y="987"/>
                <a:ext cx="1893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50243" name="Line 26"/>
              <p:cNvSpPr/>
              <p:nvPr/>
            </p:nvSpPr>
            <p:spPr>
              <a:xfrm flipH="1">
                <a:off x="328" y="1855"/>
                <a:ext cx="1893" cy="0"/>
              </a:xfrm>
              <a:prstGeom prst="line">
                <a:avLst/>
              </a:prstGeom>
              <a:ln w="28575" cap="flat" cmpd="sng">
                <a:solidFill>
                  <a:schemeClr val="accent2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sp>
          <p:nvSpPr>
            <p:cNvPr id="50240" name="Line 27"/>
            <p:cNvSpPr/>
            <p:nvPr/>
          </p:nvSpPr>
          <p:spPr>
            <a:xfrm flipH="1">
              <a:off x="1188" y="2634"/>
              <a:ext cx="189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0241" name="Line 28"/>
            <p:cNvSpPr/>
            <p:nvPr/>
          </p:nvSpPr>
          <p:spPr>
            <a:xfrm flipH="1">
              <a:off x="1169" y="3565"/>
              <a:ext cx="189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4" name="Group 29"/>
          <p:cNvGrpSpPr/>
          <p:nvPr/>
        </p:nvGrpSpPr>
        <p:grpSpPr>
          <a:xfrm>
            <a:off x="5549900" y="1182688"/>
            <a:ext cx="1127125" cy="1447800"/>
            <a:chOff x="3056" y="991"/>
            <a:chExt cx="710" cy="912"/>
          </a:xfrm>
        </p:grpSpPr>
        <p:sp>
          <p:nvSpPr>
            <p:cNvPr id="50237" name="Arc 30"/>
            <p:cNvSpPr/>
            <p:nvPr/>
          </p:nvSpPr>
          <p:spPr>
            <a:xfrm>
              <a:off x="3056" y="991"/>
              <a:ext cx="701" cy="255"/>
            </a:xfrm>
            <a:custGeom>
              <a:avLst/>
              <a:gdLst>
                <a:gd name="txL" fmla="*/ 0 w 40289"/>
                <a:gd name="txT" fmla="*/ 0 h 21600"/>
                <a:gd name="txR" fmla="*/ 40289 w 40289"/>
                <a:gd name="txB" fmla="*/ 21600 h 21600"/>
              </a:gdLst>
              <a:ahLst/>
              <a:cxnLst>
                <a:cxn ang="0">
                  <a:pos x="0" y="164"/>
                </a:cxn>
                <a:cxn ang="0">
                  <a:pos x="701" y="162"/>
                </a:cxn>
                <a:cxn ang="0">
                  <a:pos x="351" y="255"/>
                </a:cxn>
              </a:cxnLst>
              <a:rect l="txL" t="txT" r="txR" b="txB"/>
              <a:pathLst>
                <a:path w="40289" h="21600" fill="none">
                  <a:moveTo>
                    <a:pt x="0" y="13926"/>
                  </a:moveTo>
                  <a:cubicBezTo>
                    <a:pt x="3186" y="5542"/>
                    <a:pt x="11222" y="-1"/>
                    <a:pt x="20191" y="0"/>
                  </a:cubicBezTo>
                  <a:cubicBezTo>
                    <a:pt x="29065" y="0"/>
                    <a:pt x="37037" y="5428"/>
                    <a:pt x="40288" y="13686"/>
                  </a:cubicBezTo>
                </a:path>
                <a:path w="40289" h="21600" stroke="0">
                  <a:moveTo>
                    <a:pt x="0" y="13926"/>
                  </a:moveTo>
                  <a:cubicBezTo>
                    <a:pt x="3186" y="5542"/>
                    <a:pt x="11222" y="-1"/>
                    <a:pt x="20191" y="0"/>
                  </a:cubicBezTo>
                  <a:cubicBezTo>
                    <a:pt x="29065" y="0"/>
                    <a:pt x="37037" y="5428"/>
                    <a:pt x="40288" y="13686"/>
                  </a:cubicBezTo>
                  <a:lnTo>
                    <a:pt x="20191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38" name="Arc 31"/>
            <p:cNvSpPr/>
            <p:nvPr/>
          </p:nvSpPr>
          <p:spPr>
            <a:xfrm rot="-171622" flipV="1">
              <a:off x="3083" y="1620"/>
              <a:ext cx="683" cy="283"/>
            </a:xfrm>
            <a:custGeom>
              <a:avLst/>
              <a:gdLst>
                <a:gd name="txL" fmla="*/ 0 w 40289"/>
                <a:gd name="txT" fmla="*/ 0 h 21600"/>
                <a:gd name="txR" fmla="*/ 40289 w 40289"/>
                <a:gd name="txB" fmla="*/ 21600 h 21600"/>
              </a:gdLst>
              <a:ahLst/>
              <a:cxnLst>
                <a:cxn ang="0">
                  <a:pos x="0" y="182"/>
                </a:cxn>
                <a:cxn ang="0">
                  <a:pos x="683" y="179"/>
                </a:cxn>
                <a:cxn ang="0">
                  <a:pos x="342" y="283"/>
                </a:cxn>
              </a:cxnLst>
              <a:rect l="txL" t="txT" r="txR" b="txB"/>
              <a:pathLst>
                <a:path w="40289" h="21600" fill="none">
                  <a:moveTo>
                    <a:pt x="0" y="13926"/>
                  </a:moveTo>
                  <a:cubicBezTo>
                    <a:pt x="3186" y="5542"/>
                    <a:pt x="11222" y="-1"/>
                    <a:pt x="20191" y="0"/>
                  </a:cubicBezTo>
                  <a:cubicBezTo>
                    <a:pt x="29065" y="0"/>
                    <a:pt x="37037" y="5428"/>
                    <a:pt x="40288" y="13686"/>
                  </a:cubicBezTo>
                </a:path>
                <a:path w="40289" h="21600" stroke="0">
                  <a:moveTo>
                    <a:pt x="0" y="13926"/>
                  </a:moveTo>
                  <a:cubicBezTo>
                    <a:pt x="3186" y="5542"/>
                    <a:pt x="11222" y="-1"/>
                    <a:pt x="20191" y="0"/>
                  </a:cubicBezTo>
                  <a:cubicBezTo>
                    <a:pt x="29065" y="0"/>
                    <a:pt x="37037" y="5428"/>
                    <a:pt x="40288" y="13686"/>
                  </a:cubicBezTo>
                  <a:lnTo>
                    <a:pt x="20191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2160" name="Oval 32"/>
          <p:cNvSpPr/>
          <p:nvPr/>
        </p:nvSpPr>
        <p:spPr>
          <a:xfrm>
            <a:off x="2160588" y="4017963"/>
            <a:ext cx="1204912" cy="1204912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5" name="Group 33"/>
          <p:cNvGrpSpPr/>
          <p:nvPr/>
        </p:nvGrpSpPr>
        <p:grpSpPr>
          <a:xfrm>
            <a:off x="2089150" y="4508500"/>
            <a:ext cx="1346200" cy="146050"/>
            <a:chOff x="867" y="3033"/>
            <a:chExt cx="848" cy="92"/>
          </a:xfrm>
        </p:grpSpPr>
        <p:sp>
          <p:nvSpPr>
            <p:cNvPr id="50235" name="Oval 34"/>
            <p:cNvSpPr/>
            <p:nvPr/>
          </p:nvSpPr>
          <p:spPr>
            <a:xfrm>
              <a:off x="867" y="3043"/>
              <a:ext cx="82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0236" name="Oval 35"/>
            <p:cNvSpPr/>
            <p:nvPr/>
          </p:nvSpPr>
          <p:spPr>
            <a:xfrm>
              <a:off x="1633" y="3033"/>
              <a:ext cx="82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32164" name="Oval 36"/>
          <p:cNvSpPr/>
          <p:nvPr/>
        </p:nvSpPr>
        <p:spPr>
          <a:xfrm>
            <a:off x="6061075" y="1128713"/>
            <a:ext cx="130175" cy="13017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rgbClr val="FFCC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6" name="Group 40"/>
          <p:cNvGrpSpPr/>
          <p:nvPr/>
        </p:nvGrpSpPr>
        <p:grpSpPr>
          <a:xfrm>
            <a:off x="5489575" y="1363663"/>
            <a:ext cx="1274763" cy="133350"/>
            <a:chOff x="3018" y="1105"/>
            <a:chExt cx="803" cy="84"/>
          </a:xfrm>
        </p:grpSpPr>
        <p:sp>
          <p:nvSpPr>
            <p:cNvPr id="50233" name="Oval 41"/>
            <p:cNvSpPr/>
            <p:nvPr/>
          </p:nvSpPr>
          <p:spPr>
            <a:xfrm>
              <a:off x="3018" y="1107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0234" name="Oval 42"/>
            <p:cNvSpPr/>
            <p:nvPr/>
          </p:nvSpPr>
          <p:spPr>
            <a:xfrm>
              <a:off x="3739" y="1105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43"/>
          <p:cNvGrpSpPr/>
          <p:nvPr/>
        </p:nvGrpSpPr>
        <p:grpSpPr>
          <a:xfrm>
            <a:off x="2698750" y="3960813"/>
            <a:ext cx="134938" cy="1309687"/>
            <a:chOff x="1261" y="2678"/>
            <a:chExt cx="85" cy="825"/>
          </a:xfrm>
        </p:grpSpPr>
        <p:sp>
          <p:nvSpPr>
            <p:cNvPr id="50231" name="Oval 44"/>
            <p:cNvSpPr/>
            <p:nvPr/>
          </p:nvSpPr>
          <p:spPr>
            <a:xfrm>
              <a:off x="1264" y="3421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0232" name="Oval 45"/>
            <p:cNvSpPr/>
            <p:nvPr/>
          </p:nvSpPr>
          <p:spPr>
            <a:xfrm>
              <a:off x="1261" y="2678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46"/>
          <p:cNvGrpSpPr/>
          <p:nvPr/>
        </p:nvGrpSpPr>
        <p:grpSpPr>
          <a:xfrm>
            <a:off x="2732088" y="1395413"/>
            <a:ext cx="3989387" cy="130175"/>
            <a:chOff x="1281" y="1125"/>
            <a:chExt cx="2513" cy="82"/>
          </a:xfrm>
        </p:grpSpPr>
        <p:sp>
          <p:nvSpPr>
            <p:cNvPr id="50229" name="Line 47"/>
            <p:cNvSpPr/>
            <p:nvPr/>
          </p:nvSpPr>
          <p:spPr>
            <a:xfrm flipH="1">
              <a:off x="1343" y="1152"/>
              <a:ext cx="2451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0230" name="Oval 48"/>
            <p:cNvSpPr/>
            <p:nvPr/>
          </p:nvSpPr>
          <p:spPr>
            <a:xfrm>
              <a:off x="1281" y="1125"/>
              <a:ext cx="82" cy="82"/>
            </a:xfrm>
            <a:prstGeom prst="ellipse">
              <a:avLst/>
            </a:prstGeom>
            <a:solidFill>
              <a:srgbClr val="00CCFF"/>
            </a:solidFill>
            <a:ln w="952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32177" name="Arc 49"/>
          <p:cNvSpPr/>
          <p:nvPr/>
        </p:nvSpPr>
        <p:spPr>
          <a:xfrm rot="7532260">
            <a:off x="2322513" y="692150"/>
            <a:ext cx="812800" cy="960438"/>
          </a:xfrm>
          <a:custGeom>
            <a:avLst/>
            <a:gdLst>
              <a:gd name="txL" fmla="*/ 0 w 21600"/>
              <a:gd name="txT" fmla="*/ 0 h 26990"/>
              <a:gd name="txR" fmla="*/ 21600 w 21600"/>
              <a:gd name="txB" fmla="*/ 26990 h 26990"/>
            </a:gdLst>
            <a:ahLst/>
            <a:cxnLst>
              <a:cxn ang="0">
                <a:pos x="0" y="0"/>
              </a:cxn>
              <a:cxn ang="0">
                <a:pos x="787099" y="960437"/>
              </a:cxn>
              <a:cxn ang="0">
                <a:pos x="0" y="768634"/>
              </a:cxn>
            </a:cxnLst>
            <a:rect l="txL" t="txT" r="txR" b="txB"/>
            <a:pathLst>
              <a:path w="21600" h="2699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418"/>
                  <a:pt x="21370" y="25229"/>
                  <a:pt x="20916" y="26989"/>
                </a:cubicBezTo>
              </a:path>
              <a:path w="21600" h="2699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418"/>
                  <a:pt x="21370" y="25229"/>
                  <a:pt x="20916" y="26989"/>
                </a:cubicBezTo>
                <a:lnTo>
                  <a:pt x="0" y="21600"/>
                </a:lnTo>
                <a:close/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2178" name="Arc 50"/>
          <p:cNvSpPr/>
          <p:nvPr/>
        </p:nvSpPr>
        <p:spPr>
          <a:xfrm rot="-7726263" flipV="1">
            <a:off x="2362200" y="2097088"/>
            <a:ext cx="835025" cy="936625"/>
          </a:xfrm>
          <a:custGeom>
            <a:avLst/>
            <a:gdLst>
              <a:gd name="txL" fmla="*/ 0 w 21600"/>
              <a:gd name="txT" fmla="*/ 0 h 26838"/>
              <a:gd name="txR" fmla="*/ 21600 w 21600"/>
              <a:gd name="txB" fmla="*/ 26838 h 26838"/>
            </a:gdLst>
            <a:ahLst/>
            <a:cxnLst>
              <a:cxn ang="0">
                <a:pos x="98850" y="0"/>
              </a:cxn>
              <a:cxn ang="0">
                <a:pos x="808621" y="936625"/>
              </a:cxn>
              <a:cxn ang="0">
                <a:pos x="0" y="748518"/>
              </a:cxn>
            </a:cxnLst>
            <a:rect l="txL" t="txT" r="txR" b="txB"/>
            <a:pathLst>
              <a:path w="21600" h="26838" fill="none">
                <a:moveTo>
                  <a:pt x="2557" y="-1"/>
                </a:moveTo>
                <a:cubicBezTo>
                  <a:pt x="13420" y="1294"/>
                  <a:pt x="21600" y="10507"/>
                  <a:pt x="21600" y="21448"/>
                </a:cubicBezTo>
                <a:cubicBezTo>
                  <a:pt x="21600" y="23266"/>
                  <a:pt x="21370" y="25077"/>
                  <a:pt x="20916" y="26837"/>
                </a:cubicBezTo>
              </a:path>
              <a:path w="21600" h="26838" stroke="0">
                <a:moveTo>
                  <a:pt x="2557" y="-1"/>
                </a:moveTo>
                <a:cubicBezTo>
                  <a:pt x="13420" y="1294"/>
                  <a:pt x="21600" y="10507"/>
                  <a:pt x="21600" y="21448"/>
                </a:cubicBezTo>
                <a:cubicBezTo>
                  <a:pt x="21600" y="23266"/>
                  <a:pt x="21370" y="25077"/>
                  <a:pt x="20916" y="26837"/>
                </a:cubicBezTo>
                <a:lnTo>
                  <a:pt x="0" y="21448"/>
                </a:lnTo>
                <a:close/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216" name="Line 51"/>
          <p:cNvSpPr/>
          <p:nvPr/>
        </p:nvSpPr>
        <p:spPr>
          <a:xfrm>
            <a:off x="5459413" y="3716338"/>
            <a:ext cx="0" cy="1466850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17" name="Line 53"/>
          <p:cNvSpPr/>
          <p:nvPr/>
        </p:nvSpPr>
        <p:spPr>
          <a:xfrm flipV="1">
            <a:off x="3395663" y="2581275"/>
            <a:ext cx="0" cy="376238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0218" name="Line 54"/>
          <p:cNvSpPr/>
          <p:nvPr/>
        </p:nvSpPr>
        <p:spPr>
          <a:xfrm flipV="1">
            <a:off x="2117725" y="739775"/>
            <a:ext cx="0" cy="36195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0219" name="Line 56"/>
          <p:cNvSpPr/>
          <p:nvPr/>
        </p:nvSpPr>
        <p:spPr>
          <a:xfrm flipV="1">
            <a:off x="2130425" y="2506663"/>
            <a:ext cx="0" cy="492125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32185" name="Line 57"/>
          <p:cNvSpPr/>
          <p:nvPr/>
        </p:nvSpPr>
        <p:spPr>
          <a:xfrm>
            <a:off x="2133600" y="2570163"/>
            <a:ext cx="1265238" cy="0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6" name="Line 58"/>
          <p:cNvSpPr/>
          <p:nvPr/>
        </p:nvSpPr>
        <p:spPr>
          <a:xfrm>
            <a:off x="2146300" y="1176338"/>
            <a:ext cx="1192213" cy="0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7" name="Line 59"/>
          <p:cNvSpPr/>
          <p:nvPr/>
        </p:nvSpPr>
        <p:spPr>
          <a:xfrm>
            <a:off x="5546725" y="1465263"/>
            <a:ext cx="0" cy="855662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8" name="Line 60"/>
          <p:cNvSpPr/>
          <p:nvPr/>
        </p:nvSpPr>
        <p:spPr>
          <a:xfrm>
            <a:off x="6691313" y="1479550"/>
            <a:ext cx="0" cy="854075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" name="Group 37"/>
          <p:cNvGrpSpPr/>
          <p:nvPr/>
        </p:nvGrpSpPr>
        <p:grpSpPr>
          <a:xfrm>
            <a:off x="2051050" y="1100138"/>
            <a:ext cx="1397000" cy="149225"/>
            <a:chOff x="894" y="939"/>
            <a:chExt cx="822" cy="102"/>
          </a:xfrm>
        </p:grpSpPr>
        <p:sp>
          <p:nvSpPr>
            <p:cNvPr id="50227" name="Oval 38"/>
            <p:cNvSpPr/>
            <p:nvPr/>
          </p:nvSpPr>
          <p:spPr>
            <a:xfrm>
              <a:off x="894" y="959"/>
              <a:ext cx="82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0228" name="Oval 39"/>
            <p:cNvSpPr/>
            <p:nvPr/>
          </p:nvSpPr>
          <p:spPr>
            <a:xfrm>
              <a:off x="1634" y="939"/>
              <a:ext cx="82" cy="82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50225" name="Picture 6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6975" y="3514725"/>
            <a:ext cx="3365500" cy="269716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32196" name="Text Box 6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3756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重影性法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32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21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432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43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5" dur="1000"/>
                                        <p:tgtEl>
                                          <p:spTgt spid="432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8" dur="1000"/>
                                        <p:tgtEl>
                                          <p:spTgt spid="432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432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43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1000"/>
                                        <p:tgtEl>
                                          <p:spTgt spid="432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1000"/>
                                        <p:tgtEl>
                                          <p:spTgt spid="43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7" dur="1000"/>
                                        <p:tgtEl>
                                          <p:spTgt spid="432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32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5" dur="1000"/>
                                        <p:tgtEl>
                                          <p:spTgt spid="432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43" grpId="0" animBg="1"/>
      <p:bldP spid="432160" grpId="0" animBg="1"/>
      <p:bldP spid="43216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6168A4-EC89-4C97-A9BD-56D485AA69E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43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51205" name="Oval 2"/>
          <p:cNvSpPr/>
          <p:nvPr/>
        </p:nvSpPr>
        <p:spPr>
          <a:xfrm>
            <a:off x="5045075" y="830263"/>
            <a:ext cx="2235200" cy="22352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1206" name="Oval 3"/>
          <p:cNvSpPr/>
          <p:nvPr/>
        </p:nvSpPr>
        <p:spPr>
          <a:xfrm>
            <a:off x="2212975" y="4041775"/>
            <a:ext cx="1204913" cy="1204913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1207" name="Rectangle 4"/>
          <p:cNvSpPr/>
          <p:nvPr/>
        </p:nvSpPr>
        <p:spPr>
          <a:xfrm>
            <a:off x="1296988" y="3559175"/>
            <a:ext cx="3003550" cy="2192338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1208" name="Line 5"/>
          <p:cNvSpPr/>
          <p:nvPr/>
        </p:nvSpPr>
        <p:spPr>
          <a:xfrm>
            <a:off x="1112838" y="4619625"/>
            <a:ext cx="3395662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1209" name="Line 6"/>
          <p:cNvSpPr/>
          <p:nvPr/>
        </p:nvSpPr>
        <p:spPr>
          <a:xfrm>
            <a:off x="2824163" y="744538"/>
            <a:ext cx="0" cy="2293937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1210" name="Line 7"/>
          <p:cNvSpPr/>
          <p:nvPr/>
        </p:nvSpPr>
        <p:spPr>
          <a:xfrm>
            <a:off x="2824163" y="3430588"/>
            <a:ext cx="0" cy="258445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1211" name="Line 8"/>
          <p:cNvSpPr/>
          <p:nvPr/>
        </p:nvSpPr>
        <p:spPr>
          <a:xfrm>
            <a:off x="6176963" y="557213"/>
            <a:ext cx="0" cy="2932112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1212" name="Line 9"/>
          <p:cNvSpPr/>
          <p:nvPr/>
        </p:nvSpPr>
        <p:spPr>
          <a:xfrm>
            <a:off x="1624013" y="1949450"/>
            <a:ext cx="660400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1213" name="Line 10"/>
          <p:cNvSpPr/>
          <p:nvPr/>
        </p:nvSpPr>
        <p:spPr>
          <a:xfrm>
            <a:off x="1300163" y="760413"/>
            <a:ext cx="0" cy="23082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14" name="Line 11"/>
          <p:cNvSpPr/>
          <p:nvPr/>
        </p:nvSpPr>
        <p:spPr>
          <a:xfrm>
            <a:off x="3419475" y="820738"/>
            <a:ext cx="9286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15" name="Line 12"/>
          <p:cNvSpPr/>
          <p:nvPr/>
        </p:nvSpPr>
        <p:spPr>
          <a:xfrm>
            <a:off x="4319588" y="803275"/>
            <a:ext cx="0" cy="22510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16" name="Line 13"/>
          <p:cNvSpPr/>
          <p:nvPr/>
        </p:nvSpPr>
        <p:spPr>
          <a:xfrm>
            <a:off x="2316163" y="471488"/>
            <a:ext cx="1655762" cy="0"/>
          </a:xfrm>
          <a:prstGeom prst="line">
            <a:avLst/>
          </a:prstGeom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17" name="Line 14"/>
          <p:cNvSpPr/>
          <p:nvPr/>
        </p:nvSpPr>
        <p:spPr>
          <a:xfrm flipV="1">
            <a:off x="3433763" y="847725"/>
            <a:ext cx="0" cy="579438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18" name="Oval 15"/>
          <p:cNvSpPr/>
          <p:nvPr/>
        </p:nvSpPr>
        <p:spPr>
          <a:xfrm>
            <a:off x="5581650" y="1381125"/>
            <a:ext cx="1147763" cy="1147763"/>
          </a:xfrm>
          <a:prstGeom prst="ellipse">
            <a:avLst/>
          </a:prstGeom>
          <a:noFill/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1219" name="Line 16"/>
          <p:cNvSpPr/>
          <p:nvPr/>
        </p:nvSpPr>
        <p:spPr>
          <a:xfrm>
            <a:off x="1268413" y="787400"/>
            <a:ext cx="9286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20" name="Line 17"/>
          <p:cNvSpPr/>
          <p:nvPr/>
        </p:nvSpPr>
        <p:spPr>
          <a:xfrm>
            <a:off x="3414713" y="3079750"/>
            <a:ext cx="9286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21" name="Line 18"/>
          <p:cNvSpPr/>
          <p:nvPr/>
        </p:nvSpPr>
        <p:spPr>
          <a:xfrm>
            <a:off x="1281113" y="3065463"/>
            <a:ext cx="9286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22" name="Line 19"/>
          <p:cNvSpPr/>
          <p:nvPr/>
        </p:nvSpPr>
        <p:spPr>
          <a:xfrm flipV="1">
            <a:off x="6726238" y="992188"/>
            <a:ext cx="0" cy="188595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23" name="Line 20"/>
          <p:cNvSpPr/>
          <p:nvPr/>
        </p:nvSpPr>
        <p:spPr>
          <a:xfrm flipV="1">
            <a:off x="5592763" y="989013"/>
            <a:ext cx="0" cy="1957387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24" name="Arc 21"/>
          <p:cNvSpPr/>
          <p:nvPr/>
        </p:nvSpPr>
        <p:spPr>
          <a:xfrm>
            <a:off x="2190750" y="2832100"/>
            <a:ext cx="1225550" cy="382588"/>
          </a:xfrm>
          <a:custGeom>
            <a:avLst/>
            <a:gdLst>
              <a:gd name="txL" fmla="*/ 0 w 39485"/>
              <a:gd name="txT" fmla="*/ 0 h 21600"/>
              <a:gd name="txR" fmla="*/ 39485 w 39485"/>
              <a:gd name="txB" fmla="*/ 21600 h 21600"/>
            </a:gdLst>
            <a:ahLst/>
            <a:cxnLst>
              <a:cxn ang="0">
                <a:pos x="0" y="223460"/>
              </a:cxn>
              <a:cxn ang="0">
                <a:pos x="1225550" y="231413"/>
              </a:cxn>
              <a:cxn ang="0">
                <a:pos x="609687" y="382588"/>
              </a:cxn>
            </a:cxnLst>
            <a:rect l="txL" t="txT" r="txR" b="txB"/>
            <a:pathLst>
              <a:path w="39485" h="21600" fill="none">
                <a:moveTo>
                  <a:pt x="-1" y="12615"/>
                </a:moveTo>
                <a:cubicBezTo>
                  <a:pt x="3515" y="4929"/>
                  <a:pt x="11190" y="-1"/>
                  <a:pt x="19643" y="0"/>
                </a:cubicBezTo>
                <a:cubicBezTo>
                  <a:pt x="28273" y="0"/>
                  <a:pt x="36075" y="5137"/>
                  <a:pt x="39485" y="13064"/>
                </a:cubicBezTo>
              </a:path>
              <a:path w="39485" h="21600" stroke="0">
                <a:moveTo>
                  <a:pt x="-1" y="12615"/>
                </a:moveTo>
                <a:cubicBezTo>
                  <a:pt x="3515" y="4929"/>
                  <a:pt x="11190" y="-1"/>
                  <a:pt x="19643" y="0"/>
                </a:cubicBezTo>
                <a:cubicBezTo>
                  <a:pt x="28273" y="0"/>
                  <a:pt x="36075" y="5137"/>
                  <a:pt x="39485" y="13064"/>
                </a:cubicBezTo>
                <a:lnTo>
                  <a:pt x="19643" y="21600"/>
                </a:lnTo>
                <a:close/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25" name="Arc 22"/>
          <p:cNvSpPr/>
          <p:nvPr/>
        </p:nvSpPr>
        <p:spPr>
          <a:xfrm flipV="1">
            <a:off x="2197100" y="695325"/>
            <a:ext cx="1217613" cy="307975"/>
          </a:xfrm>
          <a:custGeom>
            <a:avLst/>
            <a:gdLst>
              <a:gd name="txL" fmla="*/ 0 w 40154"/>
              <a:gd name="txT" fmla="*/ 0 h 21600"/>
              <a:gd name="txR" fmla="*/ 40154 w 40154"/>
              <a:gd name="txB" fmla="*/ 21600 h 21600"/>
            </a:gdLst>
            <a:ahLst/>
            <a:cxnLst>
              <a:cxn ang="0">
                <a:pos x="0" y="203221"/>
              </a:cxn>
              <a:cxn ang="0">
                <a:pos x="1217613" y="186282"/>
              </a:cxn>
              <a:cxn ang="0">
                <a:pos x="615933" y="307975"/>
              </a:cxn>
            </a:cxnLst>
            <a:rect l="txL" t="txT" r="txR" b="txB"/>
            <a:pathLst>
              <a:path w="40154" h="21600" fill="none">
                <a:moveTo>
                  <a:pt x="-1" y="14252"/>
                </a:moveTo>
                <a:cubicBezTo>
                  <a:pt x="3093" y="5698"/>
                  <a:pt x="11215" y="-1"/>
                  <a:pt x="20312" y="0"/>
                </a:cubicBezTo>
                <a:cubicBezTo>
                  <a:pt x="28942" y="0"/>
                  <a:pt x="36744" y="5137"/>
                  <a:pt x="40154" y="13064"/>
                </a:cubicBezTo>
              </a:path>
              <a:path w="40154" h="21600" stroke="0">
                <a:moveTo>
                  <a:pt x="-1" y="14252"/>
                </a:moveTo>
                <a:cubicBezTo>
                  <a:pt x="3093" y="5698"/>
                  <a:pt x="11215" y="-1"/>
                  <a:pt x="20312" y="0"/>
                </a:cubicBezTo>
                <a:cubicBezTo>
                  <a:pt x="28942" y="0"/>
                  <a:pt x="36744" y="5137"/>
                  <a:pt x="40154" y="13064"/>
                </a:cubicBezTo>
                <a:lnTo>
                  <a:pt x="20312" y="21600"/>
                </a:lnTo>
                <a:close/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26" name="Group 23"/>
          <p:cNvGrpSpPr/>
          <p:nvPr/>
        </p:nvGrpSpPr>
        <p:grpSpPr>
          <a:xfrm>
            <a:off x="3413125" y="1444625"/>
            <a:ext cx="863600" cy="1058863"/>
            <a:chOff x="328" y="987"/>
            <a:chExt cx="1903" cy="868"/>
          </a:xfrm>
        </p:grpSpPr>
        <p:sp>
          <p:nvSpPr>
            <p:cNvPr id="51240" name="Line 24"/>
            <p:cNvSpPr/>
            <p:nvPr/>
          </p:nvSpPr>
          <p:spPr>
            <a:xfrm flipH="1">
              <a:off x="338" y="987"/>
              <a:ext cx="189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1241" name="Line 25"/>
            <p:cNvSpPr/>
            <p:nvPr/>
          </p:nvSpPr>
          <p:spPr>
            <a:xfrm flipH="1">
              <a:off x="328" y="1855"/>
              <a:ext cx="189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51227" name="Line 26"/>
          <p:cNvSpPr/>
          <p:nvPr/>
        </p:nvSpPr>
        <p:spPr>
          <a:xfrm flipH="1">
            <a:off x="1300163" y="4040188"/>
            <a:ext cx="3005137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28" name="Line 27"/>
          <p:cNvSpPr/>
          <p:nvPr/>
        </p:nvSpPr>
        <p:spPr>
          <a:xfrm flipH="1">
            <a:off x="1284288" y="5241925"/>
            <a:ext cx="3005137" cy="0"/>
          </a:xfrm>
          <a:prstGeom prst="line">
            <a:avLst/>
          </a:prstGeom>
          <a:ln w="28575" cap="flat" cmpd="sng">
            <a:solidFill>
              <a:schemeClr val="accent2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29" name="Line 28"/>
          <p:cNvSpPr/>
          <p:nvPr/>
        </p:nvSpPr>
        <p:spPr>
          <a:xfrm>
            <a:off x="5510213" y="3749675"/>
            <a:ext cx="0" cy="1466850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30" name="Line 29"/>
          <p:cNvSpPr/>
          <p:nvPr/>
        </p:nvSpPr>
        <p:spPr>
          <a:xfrm flipV="1">
            <a:off x="3446463" y="2527300"/>
            <a:ext cx="0" cy="463550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31" name="Line 30"/>
          <p:cNvSpPr/>
          <p:nvPr/>
        </p:nvSpPr>
        <p:spPr>
          <a:xfrm flipV="1">
            <a:off x="2168525" y="773113"/>
            <a:ext cx="0" cy="579437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32" name="Line 31"/>
          <p:cNvSpPr/>
          <p:nvPr/>
        </p:nvSpPr>
        <p:spPr>
          <a:xfrm flipV="1">
            <a:off x="2181225" y="2424113"/>
            <a:ext cx="0" cy="608012"/>
          </a:xfrm>
          <a:prstGeom prst="line">
            <a:avLst/>
          </a:prstGeom>
          <a:ln w="28575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grpSp>
        <p:nvGrpSpPr>
          <p:cNvPr id="51233" name="Group 33"/>
          <p:cNvGrpSpPr/>
          <p:nvPr/>
        </p:nvGrpSpPr>
        <p:grpSpPr>
          <a:xfrm>
            <a:off x="1292225" y="1385888"/>
            <a:ext cx="863600" cy="1058862"/>
            <a:chOff x="328" y="987"/>
            <a:chExt cx="1903" cy="868"/>
          </a:xfrm>
        </p:grpSpPr>
        <p:sp>
          <p:nvSpPr>
            <p:cNvPr id="51238" name="Line 34"/>
            <p:cNvSpPr/>
            <p:nvPr/>
          </p:nvSpPr>
          <p:spPr>
            <a:xfrm flipH="1">
              <a:off x="338" y="987"/>
              <a:ext cx="189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1239" name="Line 35"/>
            <p:cNvSpPr/>
            <p:nvPr/>
          </p:nvSpPr>
          <p:spPr>
            <a:xfrm flipH="1">
              <a:off x="328" y="1855"/>
              <a:ext cx="1893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51234" name="Line 36"/>
          <p:cNvSpPr/>
          <p:nvPr/>
        </p:nvSpPr>
        <p:spPr>
          <a:xfrm>
            <a:off x="2185988" y="1354138"/>
            <a:ext cx="1247775" cy="1160462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51235" name="Line 37"/>
          <p:cNvSpPr/>
          <p:nvPr/>
        </p:nvSpPr>
        <p:spPr>
          <a:xfrm flipH="1">
            <a:off x="2157413" y="1441450"/>
            <a:ext cx="1276350" cy="1030288"/>
          </a:xfrm>
          <a:prstGeom prst="line">
            <a:avLst/>
          </a:prstGeom>
          <a:ln w="28575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</p:sp>
      <p:pic>
        <p:nvPicPr>
          <p:cNvPr id="51236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3038" y="3375025"/>
            <a:ext cx="3617912" cy="27892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33193" name="Text Box 41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3756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重影性法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354A06-ABCE-45C6-8EC1-95947994B5A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44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35202" name="Freeform 2"/>
          <p:cNvSpPr/>
          <p:nvPr/>
        </p:nvSpPr>
        <p:spPr>
          <a:xfrm>
            <a:off x="1676400" y="1220788"/>
            <a:ext cx="1209675" cy="347662"/>
          </a:xfrm>
          <a:custGeom>
            <a:avLst/>
            <a:gdLst>
              <a:gd name="txL" fmla="*/ 0 w 756"/>
              <a:gd name="txT" fmla="*/ 0 h 219"/>
              <a:gd name="txR" fmla="*/ 756 w 756"/>
              <a:gd name="txB" fmla="*/ 219 h 219"/>
            </a:gdLst>
            <a:ahLst/>
            <a:cxnLst>
              <a:cxn ang="0">
                <a:pos x="0" y="0"/>
              </a:cxn>
              <a:cxn ang="0">
                <a:pos x="84" y="54"/>
              </a:cxn>
              <a:cxn ang="0">
                <a:pos x="360" y="216"/>
              </a:cxn>
              <a:cxn ang="0">
                <a:pos x="624" y="72"/>
              </a:cxn>
              <a:cxn ang="0">
                <a:pos x="756" y="6"/>
              </a:cxn>
            </a:cxnLst>
            <a:rect l="txL" t="txT" r="txR" b="txB"/>
            <a:pathLst>
              <a:path w="756" h="219">
                <a:moveTo>
                  <a:pt x="0" y="0"/>
                </a:moveTo>
                <a:cubicBezTo>
                  <a:pt x="12" y="9"/>
                  <a:pt x="24" y="18"/>
                  <a:pt x="84" y="54"/>
                </a:cubicBezTo>
                <a:cubicBezTo>
                  <a:pt x="144" y="90"/>
                  <a:pt x="270" y="213"/>
                  <a:pt x="360" y="216"/>
                </a:cubicBezTo>
                <a:cubicBezTo>
                  <a:pt x="450" y="219"/>
                  <a:pt x="558" y="107"/>
                  <a:pt x="624" y="72"/>
                </a:cubicBezTo>
                <a:cubicBezTo>
                  <a:pt x="690" y="37"/>
                  <a:pt x="734" y="21"/>
                  <a:pt x="756" y="6"/>
                </a:cubicBezTo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230" name="Oval 3"/>
          <p:cNvSpPr/>
          <p:nvPr/>
        </p:nvSpPr>
        <p:spPr>
          <a:xfrm>
            <a:off x="4786313" y="1139825"/>
            <a:ext cx="2089150" cy="2135188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2231" name="Rectangle 4"/>
          <p:cNvSpPr/>
          <p:nvPr/>
        </p:nvSpPr>
        <p:spPr>
          <a:xfrm>
            <a:off x="6970713" y="3681413"/>
            <a:ext cx="1479550" cy="2490787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2232" name="Line 5"/>
          <p:cNvSpPr/>
          <p:nvPr/>
        </p:nvSpPr>
        <p:spPr>
          <a:xfrm>
            <a:off x="708025" y="2206625"/>
            <a:ext cx="32194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33" name="Line 6"/>
          <p:cNvSpPr/>
          <p:nvPr/>
        </p:nvSpPr>
        <p:spPr>
          <a:xfrm flipV="1">
            <a:off x="1055688" y="1139825"/>
            <a:ext cx="0" cy="2133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4" name="Line 7"/>
          <p:cNvSpPr/>
          <p:nvPr/>
        </p:nvSpPr>
        <p:spPr>
          <a:xfrm>
            <a:off x="2882900" y="1139825"/>
            <a:ext cx="60801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5" name="Line 8"/>
          <p:cNvSpPr/>
          <p:nvPr/>
        </p:nvSpPr>
        <p:spPr>
          <a:xfrm flipV="1">
            <a:off x="3490913" y="1139825"/>
            <a:ext cx="0" cy="2133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36" name="Line 9"/>
          <p:cNvSpPr/>
          <p:nvPr/>
        </p:nvSpPr>
        <p:spPr>
          <a:xfrm>
            <a:off x="4646613" y="2206625"/>
            <a:ext cx="2427287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37" name="Line 10"/>
          <p:cNvSpPr/>
          <p:nvPr/>
        </p:nvSpPr>
        <p:spPr>
          <a:xfrm>
            <a:off x="5842000" y="1049338"/>
            <a:ext cx="0" cy="2581275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38" name="Line 11"/>
          <p:cNvSpPr/>
          <p:nvPr/>
        </p:nvSpPr>
        <p:spPr>
          <a:xfrm>
            <a:off x="2262188" y="515938"/>
            <a:ext cx="0" cy="3381375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39" name="Line 12"/>
          <p:cNvSpPr/>
          <p:nvPr/>
        </p:nvSpPr>
        <p:spPr>
          <a:xfrm>
            <a:off x="795338" y="5232400"/>
            <a:ext cx="29400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40" name="Line 13"/>
          <p:cNvSpPr/>
          <p:nvPr/>
        </p:nvSpPr>
        <p:spPr>
          <a:xfrm flipV="1">
            <a:off x="1027113" y="4164013"/>
            <a:ext cx="0" cy="2133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1" name="Line 14"/>
          <p:cNvSpPr/>
          <p:nvPr/>
        </p:nvSpPr>
        <p:spPr>
          <a:xfrm>
            <a:off x="1055688" y="4165600"/>
            <a:ext cx="24479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2" name="Line 15"/>
          <p:cNvSpPr/>
          <p:nvPr/>
        </p:nvSpPr>
        <p:spPr>
          <a:xfrm flipV="1">
            <a:off x="3503613" y="4165600"/>
            <a:ext cx="0" cy="21351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3" name="Line 16"/>
          <p:cNvSpPr/>
          <p:nvPr/>
        </p:nvSpPr>
        <p:spPr>
          <a:xfrm>
            <a:off x="1055688" y="6300788"/>
            <a:ext cx="24479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4" name="Line 17"/>
          <p:cNvSpPr/>
          <p:nvPr/>
        </p:nvSpPr>
        <p:spPr>
          <a:xfrm>
            <a:off x="2273300" y="3987800"/>
            <a:ext cx="0" cy="2478088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45" name="Line 18"/>
          <p:cNvSpPr/>
          <p:nvPr/>
        </p:nvSpPr>
        <p:spPr>
          <a:xfrm>
            <a:off x="1490663" y="5499100"/>
            <a:ext cx="1566862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46" name="Oval 19"/>
          <p:cNvSpPr/>
          <p:nvPr/>
        </p:nvSpPr>
        <p:spPr>
          <a:xfrm>
            <a:off x="1658938" y="4870450"/>
            <a:ext cx="1219200" cy="12446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2247" name="Line 20"/>
          <p:cNvSpPr/>
          <p:nvPr/>
        </p:nvSpPr>
        <p:spPr>
          <a:xfrm>
            <a:off x="1665288" y="693738"/>
            <a:ext cx="12176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8" name="Line 21"/>
          <p:cNvSpPr/>
          <p:nvPr/>
        </p:nvSpPr>
        <p:spPr>
          <a:xfrm flipV="1">
            <a:off x="2882900" y="693738"/>
            <a:ext cx="0" cy="4460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49" name="Line 22"/>
          <p:cNvSpPr/>
          <p:nvPr/>
        </p:nvSpPr>
        <p:spPr>
          <a:xfrm flipV="1">
            <a:off x="1665288" y="693738"/>
            <a:ext cx="0" cy="4460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0" name="Line 23"/>
          <p:cNvSpPr/>
          <p:nvPr/>
        </p:nvSpPr>
        <p:spPr>
          <a:xfrm flipV="1">
            <a:off x="2882900" y="3273425"/>
            <a:ext cx="0" cy="4460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1" name="Line 24"/>
          <p:cNvSpPr/>
          <p:nvPr/>
        </p:nvSpPr>
        <p:spPr>
          <a:xfrm flipV="1">
            <a:off x="1665288" y="3273425"/>
            <a:ext cx="0" cy="4460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2" name="Line 25"/>
          <p:cNvSpPr/>
          <p:nvPr/>
        </p:nvSpPr>
        <p:spPr>
          <a:xfrm>
            <a:off x="1665288" y="3719513"/>
            <a:ext cx="12176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3" name="Line 26"/>
          <p:cNvSpPr/>
          <p:nvPr/>
        </p:nvSpPr>
        <p:spPr>
          <a:xfrm>
            <a:off x="5494338" y="693738"/>
            <a:ext cx="12192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4" name="Line 27"/>
          <p:cNvSpPr/>
          <p:nvPr/>
        </p:nvSpPr>
        <p:spPr>
          <a:xfrm flipV="1">
            <a:off x="6700838" y="693738"/>
            <a:ext cx="0" cy="89058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5" name="Line 28"/>
          <p:cNvSpPr/>
          <p:nvPr/>
        </p:nvSpPr>
        <p:spPr>
          <a:xfrm flipV="1">
            <a:off x="5483225" y="693738"/>
            <a:ext cx="0" cy="533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6" name="Line 29"/>
          <p:cNvSpPr/>
          <p:nvPr/>
        </p:nvSpPr>
        <p:spPr>
          <a:xfrm>
            <a:off x="6102350" y="454025"/>
            <a:ext cx="0" cy="3392488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2257" name="Line 30"/>
          <p:cNvSpPr/>
          <p:nvPr/>
        </p:nvSpPr>
        <p:spPr>
          <a:xfrm rot="-10800000" flipV="1">
            <a:off x="5494338" y="3719513"/>
            <a:ext cx="12192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8" name="Line 31"/>
          <p:cNvSpPr/>
          <p:nvPr/>
        </p:nvSpPr>
        <p:spPr>
          <a:xfrm rot="10800000">
            <a:off x="5494338" y="3197225"/>
            <a:ext cx="0" cy="533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59" name="Line 32"/>
          <p:cNvSpPr/>
          <p:nvPr/>
        </p:nvSpPr>
        <p:spPr>
          <a:xfrm rot="10800000">
            <a:off x="6713538" y="2763838"/>
            <a:ext cx="0" cy="977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60" name="Line 33"/>
          <p:cNvSpPr/>
          <p:nvPr/>
        </p:nvSpPr>
        <p:spPr>
          <a:xfrm>
            <a:off x="1055688" y="1139825"/>
            <a:ext cx="6080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61" name="Line 34"/>
          <p:cNvSpPr/>
          <p:nvPr/>
        </p:nvSpPr>
        <p:spPr>
          <a:xfrm>
            <a:off x="2882900" y="3273425"/>
            <a:ext cx="60801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262" name="Line 35"/>
          <p:cNvSpPr/>
          <p:nvPr/>
        </p:nvSpPr>
        <p:spPr>
          <a:xfrm>
            <a:off x="1055688" y="3273425"/>
            <a:ext cx="6080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5236" name="Oval 36"/>
          <p:cNvSpPr/>
          <p:nvPr/>
        </p:nvSpPr>
        <p:spPr>
          <a:xfrm>
            <a:off x="1654175" y="4864100"/>
            <a:ext cx="1217613" cy="1246188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" name="Group 37"/>
          <p:cNvGrpSpPr/>
          <p:nvPr/>
        </p:nvGrpSpPr>
        <p:grpSpPr>
          <a:xfrm>
            <a:off x="2187575" y="1497013"/>
            <a:ext cx="4437063" cy="393700"/>
            <a:chOff x="1746" y="1344"/>
            <a:chExt cx="2313" cy="201"/>
          </a:xfrm>
        </p:grpSpPr>
        <p:grpSp>
          <p:nvGrpSpPr>
            <p:cNvPr id="52358" name="Group 38"/>
            <p:cNvGrpSpPr/>
            <p:nvPr/>
          </p:nvGrpSpPr>
          <p:grpSpPr>
            <a:xfrm>
              <a:off x="1746" y="1344"/>
              <a:ext cx="2313" cy="68"/>
              <a:chOff x="1746" y="1344"/>
              <a:chExt cx="2313" cy="68"/>
            </a:xfrm>
          </p:grpSpPr>
          <p:sp>
            <p:nvSpPr>
              <p:cNvPr id="52360" name="Line 39"/>
              <p:cNvSpPr/>
              <p:nvPr/>
            </p:nvSpPr>
            <p:spPr>
              <a:xfrm>
                <a:off x="1791" y="1389"/>
                <a:ext cx="226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61" name="Oval 40"/>
              <p:cNvSpPr/>
              <p:nvPr/>
            </p:nvSpPr>
            <p:spPr>
              <a:xfrm>
                <a:off x="1746" y="1344"/>
                <a:ext cx="68" cy="68"/>
              </a:xfrm>
              <a:prstGeom prst="ellipse">
                <a:avLst/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2359" name="Text Box 41"/>
            <p:cNvSpPr txBox="1"/>
            <p:nvPr/>
          </p:nvSpPr>
          <p:spPr>
            <a:xfrm>
              <a:off x="1746" y="1389"/>
              <a:ext cx="272" cy="1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</a:t>
              </a:r>
            </a:p>
          </p:txBody>
        </p:sp>
      </p:grpSp>
      <p:grpSp>
        <p:nvGrpSpPr>
          <p:cNvPr id="4" name="Group 42"/>
          <p:cNvGrpSpPr/>
          <p:nvPr/>
        </p:nvGrpSpPr>
        <p:grpSpPr>
          <a:xfrm>
            <a:off x="5492750" y="1100138"/>
            <a:ext cx="1166813" cy="2233612"/>
            <a:chOff x="3460" y="508"/>
            <a:chExt cx="735" cy="1407"/>
          </a:xfrm>
        </p:grpSpPr>
        <p:sp>
          <p:nvSpPr>
            <p:cNvPr id="52356" name="Arc 43"/>
            <p:cNvSpPr/>
            <p:nvPr/>
          </p:nvSpPr>
          <p:spPr>
            <a:xfrm rot="-412570">
              <a:off x="3460" y="508"/>
              <a:ext cx="724" cy="441"/>
            </a:xfrm>
            <a:custGeom>
              <a:avLst/>
              <a:gdLst>
                <a:gd name="txL" fmla="*/ 0 w 24346"/>
                <a:gd name="txT" fmla="*/ 0 h 21600"/>
                <a:gd name="txR" fmla="*/ 24346 w 24346"/>
                <a:gd name="txB" fmla="*/ 21600 h 21600"/>
              </a:gdLst>
              <a:ahLst/>
              <a:cxnLst>
                <a:cxn ang="0">
                  <a:pos x="0" y="5"/>
                </a:cxn>
                <a:cxn ang="0">
                  <a:pos x="724" y="345"/>
                </a:cxn>
                <a:cxn ang="0">
                  <a:pos x="97" y="441"/>
                </a:cxn>
              </a:cxnLst>
              <a:rect l="txL" t="txT" r="txR" b="txB"/>
              <a:pathLst>
                <a:path w="24346" h="21600" fill="none">
                  <a:moveTo>
                    <a:pt x="-1" y="248"/>
                  </a:moveTo>
                  <a:cubicBezTo>
                    <a:pt x="1081" y="83"/>
                    <a:pt x="2173" y="-1"/>
                    <a:pt x="3267" y="0"/>
                  </a:cubicBezTo>
                  <a:cubicBezTo>
                    <a:pt x="13378" y="0"/>
                    <a:pt x="22137" y="7015"/>
                    <a:pt x="24345" y="16883"/>
                  </a:cubicBezTo>
                </a:path>
                <a:path w="24346" h="21600" stroke="0">
                  <a:moveTo>
                    <a:pt x="-1" y="248"/>
                  </a:moveTo>
                  <a:cubicBezTo>
                    <a:pt x="1081" y="83"/>
                    <a:pt x="2173" y="-1"/>
                    <a:pt x="3267" y="0"/>
                  </a:cubicBezTo>
                  <a:cubicBezTo>
                    <a:pt x="13378" y="0"/>
                    <a:pt x="22137" y="7015"/>
                    <a:pt x="24345" y="16883"/>
                  </a:cubicBezTo>
                  <a:lnTo>
                    <a:pt x="3267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7" name="Arc 44"/>
            <p:cNvSpPr/>
            <p:nvPr/>
          </p:nvSpPr>
          <p:spPr>
            <a:xfrm rot="635068" flipV="1">
              <a:off x="3488" y="1394"/>
              <a:ext cx="707" cy="521"/>
            </a:xfrm>
            <a:custGeom>
              <a:avLst/>
              <a:gdLst>
                <a:gd name="txL" fmla="*/ 0 w 23784"/>
                <a:gd name="txT" fmla="*/ 0 h 21600"/>
                <a:gd name="txR" fmla="*/ 23784 w 23784"/>
                <a:gd name="txB" fmla="*/ 21600 h 21600"/>
              </a:gdLst>
              <a:ahLst/>
              <a:cxnLst>
                <a:cxn ang="0">
                  <a:pos x="0" y="4"/>
                </a:cxn>
                <a:cxn ang="0">
                  <a:pos x="707" y="416"/>
                </a:cxn>
                <a:cxn ang="0">
                  <a:pos x="78" y="521"/>
                </a:cxn>
              </a:cxnLst>
              <a:rect l="txL" t="txT" r="txR" b="txB"/>
              <a:pathLst>
                <a:path w="23784" h="21600" fill="none">
                  <a:moveTo>
                    <a:pt x="-1" y="160"/>
                  </a:moveTo>
                  <a:cubicBezTo>
                    <a:pt x="872" y="53"/>
                    <a:pt x="1751" y="-1"/>
                    <a:pt x="2631" y="0"/>
                  </a:cubicBezTo>
                  <a:cubicBezTo>
                    <a:pt x="12874" y="0"/>
                    <a:pt x="21709" y="7195"/>
                    <a:pt x="23783" y="17227"/>
                  </a:cubicBezTo>
                </a:path>
                <a:path w="23784" h="21600" stroke="0">
                  <a:moveTo>
                    <a:pt x="-1" y="160"/>
                  </a:moveTo>
                  <a:cubicBezTo>
                    <a:pt x="872" y="53"/>
                    <a:pt x="1751" y="-1"/>
                    <a:pt x="2631" y="0"/>
                  </a:cubicBezTo>
                  <a:cubicBezTo>
                    <a:pt x="12874" y="0"/>
                    <a:pt x="21709" y="7195"/>
                    <a:pt x="23783" y="17227"/>
                  </a:cubicBezTo>
                  <a:lnTo>
                    <a:pt x="2631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45"/>
          <p:cNvGrpSpPr/>
          <p:nvPr/>
        </p:nvGrpSpPr>
        <p:grpSpPr>
          <a:xfrm>
            <a:off x="6624638" y="1317625"/>
            <a:ext cx="696912" cy="312738"/>
            <a:chOff x="4059" y="1253"/>
            <a:chExt cx="363" cy="159"/>
          </a:xfrm>
        </p:grpSpPr>
        <p:sp>
          <p:nvSpPr>
            <p:cNvPr id="52354" name="Oval 46"/>
            <p:cNvSpPr/>
            <p:nvPr/>
          </p:nvSpPr>
          <p:spPr>
            <a:xfrm>
              <a:off x="4059" y="1344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55" name="Text Box 47"/>
            <p:cNvSpPr txBox="1"/>
            <p:nvPr/>
          </p:nvSpPr>
          <p:spPr>
            <a:xfrm>
              <a:off x="4150" y="1253"/>
              <a:ext cx="27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1''</a:t>
              </a:r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2100263" y="5676900"/>
            <a:ext cx="522287" cy="490538"/>
            <a:chOff x="1701" y="3475"/>
            <a:chExt cx="272" cy="250"/>
          </a:xfrm>
        </p:grpSpPr>
        <p:sp>
          <p:nvSpPr>
            <p:cNvPr id="52352" name="Oval 49"/>
            <p:cNvSpPr/>
            <p:nvPr/>
          </p:nvSpPr>
          <p:spPr>
            <a:xfrm>
              <a:off x="1746" y="3657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53" name="Text Box 50"/>
            <p:cNvSpPr txBox="1"/>
            <p:nvPr/>
          </p:nvSpPr>
          <p:spPr>
            <a:xfrm>
              <a:off x="1701" y="3475"/>
              <a:ext cx="27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7" name="Group 51"/>
          <p:cNvGrpSpPr/>
          <p:nvPr/>
        </p:nvGrpSpPr>
        <p:grpSpPr>
          <a:xfrm>
            <a:off x="1230313" y="5321300"/>
            <a:ext cx="479425" cy="304800"/>
            <a:chOff x="1247" y="3294"/>
            <a:chExt cx="250" cy="155"/>
          </a:xfrm>
        </p:grpSpPr>
        <p:sp>
          <p:nvSpPr>
            <p:cNvPr id="52350" name="Oval 52"/>
            <p:cNvSpPr/>
            <p:nvPr/>
          </p:nvSpPr>
          <p:spPr>
            <a:xfrm>
              <a:off x="1429" y="3339"/>
              <a:ext cx="68" cy="68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51" name="Text Box 53"/>
            <p:cNvSpPr txBox="1"/>
            <p:nvPr/>
          </p:nvSpPr>
          <p:spPr>
            <a:xfrm>
              <a:off x="1247" y="3294"/>
              <a:ext cx="136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8" name="Group 54"/>
          <p:cNvGrpSpPr/>
          <p:nvPr/>
        </p:nvGrpSpPr>
        <p:grpSpPr>
          <a:xfrm>
            <a:off x="2797175" y="5321300"/>
            <a:ext cx="347663" cy="304800"/>
            <a:chOff x="2064" y="3294"/>
            <a:chExt cx="181" cy="155"/>
          </a:xfrm>
        </p:grpSpPr>
        <p:sp>
          <p:nvSpPr>
            <p:cNvPr id="52348" name="Text Box 55"/>
            <p:cNvSpPr txBox="1"/>
            <p:nvPr/>
          </p:nvSpPr>
          <p:spPr>
            <a:xfrm>
              <a:off x="2109" y="3294"/>
              <a:ext cx="136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52349" name="Oval 56"/>
            <p:cNvSpPr/>
            <p:nvPr/>
          </p:nvSpPr>
          <p:spPr>
            <a:xfrm>
              <a:off x="2064" y="3339"/>
              <a:ext cx="68" cy="68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57"/>
          <p:cNvGrpSpPr/>
          <p:nvPr/>
        </p:nvGrpSpPr>
        <p:grpSpPr>
          <a:xfrm>
            <a:off x="6016625" y="784225"/>
            <a:ext cx="782638" cy="465138"/>
            <a:chOff x="3742" y="981"/>
            <a:chExt cx="408" cy="237"/>
          </a:xfrm>
        </p:grpSpPr>
        <p:sp>
          <p:nvSpPr>
            <p:cNvPr id="52346" name="Oval 58"/>
            <p:cNvSpPr/>
            <p:nvPr/>
          </p:nvSpPr>
          <p:spPr>
            <a:xfrm>
              <a:off x="3748" y="1150"/>
              <a:ext cx="68" cy="68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47" name="Text Box 59"/>
            <p:cNvSpPr txBox="1"/>
            <p:nvPr/>
          </p:nvSpPr>
          <p:spPr>
            <a:xfrm>
              <a:off x="3742" y="981"/>
              <a:ext cx="408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2''3''</a:t>
              </a:r>
            </a:p>
          </p:txBody>
        </p:sp>
      </p:grpSp>
      <p:grpSp>
        <p:nvGrpSpPr>
          <p:cNvPr id="10" name="Group 60"/>
          <p:cNvGrpSpPr/>
          <p:nvPr/>
        </p:nvGrpSpPr>
        <p:grpSpPr>
          <a:xfrm>
            <a:off x="1316038" y="4787900"/>
            <a:ext cx="1830387" cy="488950"/>
            <a:chOff x="1292" y="3022"/>
            <a:chExt cx="954" cy="249"/>
          </a:xfrm>
        </p:grpSpPr>
        <p:sp>
          <p:nvSpPr>
            <p:cNvPr id="52342" name="Text Box 61"/>
            <p:cNvSpPr txBox="1"/>
            <p:nvPr/>
          </p:nvSpPr>
          <p:spPr>
            <a:xfrm>
              <a:off x="1292" y="3067"/>
              <a:ext cx="18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52343" name="Oval 62"/>
            <p:cNvSpPr/>
            <p:nvPr/>
          </p:nvSpPr>
          <p:spPr>
            <a:xfrm>
              <a:off x="2024" y="3203"/>
              <a:ext cx="68" cy="68"/>
            </a:xfrm>
            <a:prstGeom prst="ellipse">
              <a:avLst/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44" name="Oval 63"/>
            <p:cNvSpPr/>
            <p:nvPr/>
          </p:nvSpPr>
          <p:spPr>
            <a:xfrm>
              <a:off x="1474" y="3203"/>
              <a:ext cx="68" cy="68"/>
            </a:xfrm>
            <a:prstGeom prst="ellipse">
              <a:avLst/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45" name="Text Box 64"/>
            <p:cNvSpPr txBox="1"/>
            <p:nvPr/>
          </p:nvSpPr>
          <p:spPr>
            <a:xfrm>
              <a:off x="2064" y="3022"/>
              <a:ext cx="182" cy="1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</p:grpSp>
      <p:grpSp>
        <p:nvGrpSpPr>
          <p:cNvPr id="11" name="Group 65"/>
          <p:cNvGrpSpPr/>
          <p:nvPr/>
        </p:nvGrpSpPr>
        <p:grpSpPr>
          <a:xfrm>
            <a:off x="5503863" y="703263"/>
            <a:ext cx="782637" cy="490537"/>
            <a:chOff x="3470" y="935"/>
            <a:chExt cx="408" cy="250"/>
          </a:xfrm>
        </p:grpSpPr>
        <p:sp>
          <p:nvSpPr>
            <p:cNvPr id="52340" name="Oval 66"/>
            <p:cNvSpPr/>
            <p:nvPr/>
          </p:nvSpPr>
          <p:spPr>
            <a:xfrm>
              <a:off x="3606" y="1117"/>
              <a:ext cx="68" cy="68"/>
            </a:xfrm>
            <a:prstGeom prst="ellipse">
              <a:avLst/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41" name="Text Box 67"/>
            <p:cNvSpPr txBox="1"/>
            <p:nvPr/>
          </p:nvSpPr>
          <p:spPr>
            <a:xfrm>
              <a:off x="3470" y="935"/>
              <a:ext cx="408" cy="1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4''6''</a:t>
              </a:r>
            </a:p>
          </p:txBody>
        </p:sp>
      </p:grpSp>
      <p:grpSp>
        <p:nvGrpSpPr>
          <p:cNvPr id="12" name="Group 68"/>
          <p:cNvGrpSpPr/>
          <p:nvPr/>
        </p:nvGrpSpPr>
        <p:grpSpPr>
          <a:xfrm>
            <a:off x="1601788" y="676275"/>
            <a:ext cx="1454150" cy="4508500"/>
            <a:chOff x="1441" y="926"/>
            <a:chExt cx="758" cy="2298"/>
          </a:xfrm>
        </p:grpSpPr>
        <p:grpSp>
          <p:nvGrpSpPr>
            <p:cNvPr id="52333" name="Group 69"/>
            <p:cNvGrpSpPr/>
            <p:nvPr/>
          </p:nvGrpSpPr>
          <p:grpSpPr>
            <a:xfrm>
              <a:off x="1498" y="1117"/>
              <a:ext cx="588" cy="2107"/>
              <a:chOff x="1498" y="1117"/>
              <a:chExt cx="588" cy="2107"/>
            </a:xfrm>
          </p:grpSpPr>
          <p:sp>
            <p:nvSpPr>
              <p:cNvPr id="52336" name="Oval 70"/>
              <p:cNvSpPr/>
              <p:nvPr/>
            </p:nvSpPr>
            <p:spPr>
              <a:xfrm>
                <a:off x="1498" y="1117"/>
                <a:ext cx="68" cy="68"/>
              </a:xfrm>
              <a:prstGeom prst="ellipse">
                <a:avLst/>
              </a:prstGeom>
              <a:solidFill>
                <a:srgbClr val="0080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337" name="Oval 71"/>
              <p:cNvSpPr/>
              <p:nvPr/>
            </p:nvSpPr>
            <p:spPr>
              <a:xfrm>
                <a:off x="2018" y="1117"/>
                <a:ext cx="68" cy="68"/>
              </a:xfrm>
              <a:prstGeom prst="ellipse">
                <a:avLst/>
              </a:prstGeom>
              <a:solidFill>
                <a:srgbClr val="0080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338" name="Line 72"/>
              <p:cNvSpPr/>
              <p:nvPr/>
            </p:nvSpPr>
            <p:spPr>
              <a:xfrm flipV="1">
                <a:off x="1519" y="1162"/>
                <a:ext cx="0" cy="206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339" name="Line 73"/>
              <p:cNvSpPr/>
              <p:nvPr/>
            </p:nvSpPr>
            <p:spPr>
              <a:xfrm flipV="1">
                <a:off x="2064" y="1162"/>
                <a:ext cx="0" cy="206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2334" name="Text Box 74"/>
            <p:cNvSpPr txBox="1"/>
            <p:nvPr/>
          </p:nvSpPr>
          <p:spPr>
            <a:xfrm>
              <a:off x="1441" y="926"/>
              <a:ext cx="27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4'</a:t>
              </a:r>
            </a:p>
          </p:txBody>
        </p:sp>
        <p:sp>
          <p:nvSpPr>
            <p:cNvPr id="52335" name="Text Box 75"/>
            <p:cNvSpPr txBox="1"/>
            <p:nvPr/>
          </p:nvSpPr>
          <p:spPr>
            <a:xfrm>
              <a:off x="1927" y="938"/>
              <a:ext cx="272" cy="1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6'</a:t>
              </a:r>
            </a:p>
          </p:txBody>
        </p:sp>
      </p:grpSp>
      <p:grpSp>
        <p:nvGrpSpPr>
          <p:cNvPr id="14" name="Group 76"/>
          <p:cNvGrpSpPr/>
          <p:nvPr/>
        </p:nvGrpSpPr>
        <p:grpSpPr>
          <a:xfrm>
            <a:off x="2187575" y="4430713"/>
            <a:ext cx="349250" cy="490537"/>
            <a:chOff x="1746" y="2840"/>
            <a:chExt cx="182" cy="250"/>
          </a:xfrm>
        </p:grpSpPr>
        <p:sp>
          <p:nvSpPr>
            <p:cNvPr id="52331" name="Text Box 77"/>
            <p:cNvSpPr txBox="1"/>
            <p:nvPr/>
          </p:nvSpPr>
          <p:spPr>
            <a:xfrm>
              <a:off x="1746" y="2840"/>
              <a:ext cx="18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52332" name="Oval 78"/>
            <p:cNvSpPr/>
            <p:nvPr/>
          </p:nvSpPr>
          <p:spPr>
            <a:xfrm>
              <a:off x="1752" y="3022"/>
              <a:ext cx="68" cy="68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Group 79"/>
          <p:cNvGrpSpPr/>
          <p:nvPr/>
        </p:nvGrpSpPr>
        <p:grpSpPr>
          <a:xfrm>
            <a:off x="5059363" y="873125"/>
            <a:ext cx="522287" cy="411163"/>
            <a:chOff x="3243" y="1026"/>
            <a:chExt cx="272" cy="210"/>
          </a:xfrm>
        </p:grpSpPr>
        <p:sp>
          <p:nvSpPr>
            <p:cNvPr id="52329" name="Text Box 80"/>
            <p:cNvSpPr txBox="1"/>
            <p:nvPr/>
          </p:nvSpPr>
          <p:spPr>
            <a:xfrm>
              <a:off x="3243" y="1026"/>
              <a:ext cx="272" cy="1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6''</a:t>
              </a:r>
            </a:p>
          </p:txBody>
        </p:sp>
        <p:sp>
          <p:nvSpPr>
            <p:cNvPr id="52330" name="Oval 81"/>
            <p:cNvSpPr/>
            <p:nvPr/>
          </p:nvSpPr>
          <p:spPr>
            <a:xfrm>
              <a:off x="3424" y="1168"/>
              <a:ext cx="68" cy="68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" name="Group 82"/>
          <p:cNvGrpSpPr/>
          <p:nvPr/>
        </p:nvGrpSpPr>
        <p:grpSpPr>
          <a:xfrm>
            <a:off x="2098675" y="901700"/>
            <a:ext cx="3394075" cy="434975"/>
            <a:chOff x="1701" y="1026"/>
            <a:chExt cx="1769" cy="222"/>
          </a:xfrm>
        </p:grpSpPr>
        <p:sp>
          <p:nvSpPr>
            <p:cNvPr id="52325" name="Text Box 83"/>
            <p:cNvSpPr txBox="1"/>
            <p:nvPr/>
          </p:nvSpPr>
          <p:spPr>
            <a:xfrm>
              <a:off x="1701" y="1026"/>
              <a:ext cx="272" cy="1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6'</a:t>
              </a:r>
            </a:p>
          </p:txBody>
        </p:sp>
        <p:grpSp>
          <p:nvGrpSpPr>
            <p:cNvPr id="52326" name="Group 84"/>
            <p:cNvGrpSpPr/>
            <p:nvPr/>
          </p:nvGrpSpPr>
          <p:grpSpPr>
            <a:xfrm>
              <a:off x="1746" y="1180"/>
              <a:ext cx="1724" cy="68"/>
              <a:chOff x="1746" y="1180"/>
              <a:chExt cx="1724" cy="68"/>
            </a:xfrm>
          </p:grpSpPr>
          <p:sp>
            <p:nvSpPr>
              <p:cNvPr id="52327" name="Oval 85"/>
              <p:cNvSpPr/>
              <p:nvPr/>
            </p:nvSpPr>
            <p:spPr>
              <a:xfrm>
                <a:off x="1746" y="1180"/>
                <a:ext cx="68" cy="68"/>
              </a:xfrm>
              <a:prstGeom prst="ellipse">
                <a:avLst/>
              </a:prstGeom>
              <a:solidFill>
                <a:srgbClr val="FF66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328" name="Line 86"/>
              <p:cNvSpPr/>
              <p:nvPr/>
            </p:nvSpPr>
            <p:spPr>
              <a:xfrm flipH="1">
                <a:off x="1791" y="1207"/>
                <a:ext cx="167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" name="Group 87"/>
          <p:cNvGrpSpPr/>
          <p:nvPr/>
        </p:nvGrpSpPr>
        <p:grpSpPr>
          <a:xfrm>
            <a:off x="1804988" y="5910263"/>
            <a:ext cx="903287" cy="92075"/>
            <a:chOff x="1547" y="3594"/>
            <a:chExt cx="471" cy="47"/>
          </a:xfrm>
        </p:grpSpPr>
        <p:sp>
          <p:nvSpPr>
            <p:cNvPr id="52323" name="Oval 88"/>
            <p:cNvSpPr/>
            <p:nvPr/>
          </p:nvSpPr>
          <p:spPr>
            <a:xfrm>
              <a:off x="1973" y="3596"/>
              <a:ext cx="45" cy="45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24" name="Oval 89"/>
            <p:cNvSpPr/>
            <p:nvPr/>
          </p:nvSpPr>
          <p:spPr>
            <a:xfrm>
              <a:off x="1547" y="3594"/>
              <a:ext cx="45" cy="45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" name="Group 90"/>
          <p:cNvGrpSpPr/>
          <p:nvPr/>
        </p:nvGrpSpPr>
        <p:grpSpPr>
          <a:xfrm>
            <a:off x="2738438" y="5241925"/>
            <a:ext cx="2149475" cy="715963"/>
            <a:chOff x="1927" y="2466"/>
            <a:chExt cx="772" cy="919"/>
          </a:xfrm>
        </p:grpSpPr>
        <p:sp>
          <p:nvSpPr>
            <p:cNvPr id="52319" name="Text Box 91"/>
            <p:cNvSpPr txBox="1"/>
            <p:nvPr/>
          </p:nvSpPr>
          <p:spPr>
            <a:xfrm rot="-5400000">
              <a:off x="2282" y="2728"/>
              <a:ext cx="381" cy="1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52320" name="Line 92"/>
            <p:cNvSpPr/>
            <p:nvPr/>
          </p:nvSpPr>
          <p:spPr>
            <a:xfrm>
              <a:off x="1927" y="3385"/>
              <a:ext cx="76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21" name="Line 93"/>
            <p:cNvSpPr/>
            <p:nvPr/>
          </p:nvSpPr>
          <p:spPr>
            <a:xfrm>
              <a:off x="1927" y="2466"/>
              <a:ext cx="77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22" name="Line 94"/>
            <p:cNvSpPr/>
            <p:nvPr/>
          </p:nvSpPr>
          <p:spPr>
            <a:xfrm>
              <a:off x="2626" y="2478"/>
              <a:ext cx="0" cy="907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</p:grpSp>
      <p:grpSp>
        <p:nvGrpSpPr>
          <p:cNvPr id="20" name="Group 95"/>
          <p:cNvGrpSpPr/>
          <p:nvPr/>
        </p:nvGrpSpPr>
        <p:grpSpPr>
          <a:xfrm>
            <a:off x="5842000" y="1295400"/>
            <a:ext cx="661988" cy="3094038"/>
            <a:chOff x="3734" y="887"/>
            <a:chExt cx="417" cy="1949"/>
          </a:xfrm>
        </p:grpSpPr>
        <p:sp>
          <p:nvSpPr>
            <p:cNvPr id="52314" name="Text Box 96"/>
            <p:cNvSpPr txBox="1"/>
            <p:nvPr/>
          </p:nvSpPr>
          <p:spPr>
            <a:xfrm>
              <a:off x="3844" y="2415"/>
              <a:ext cx="187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52315" name="Line 97"/>
            <p:cNvSpPr/>
            <p:nvPr/>
          </p:nvSpPr>
          <p:spPr>
            <a:xfrm rot="5400000">
              <a:off x="2766" y="1868"/>
              <a:ext cx="1935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16" name="Line 98"/>
            <p:cNvSpPr/>
            <p:nvPr/>
          </p:nvSpPr>
          <p:spPr>
            <a:xfrm rot="5400000">
              <a:off x="3162" y="1853"/>
              <a:ext cx="1905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17" name="Line 99"/>
            <p:cNvSpPr/>
            <p:nvPr/>
          </p:nvSpPr>
          <p:spPr>
            <a:xfrm rot="5400000">
              <a:off x="3922" y="2563"/>
              <a:ext cx="0" cy="376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52318" name="Oval 100"/>
            <p:cNvSpPr/>
            <p:nvPr/>
          </p:nvSpPr>
          <p:spPr>
            <a:xfrm>
              <a:off x="4096" y="887"/>
              <a:ext cx="55" cy="55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" name="Group 101"/>
          <p:cNvGrpSpPr/>
          <p:nvPr/>
        </p:nvGrpSpPr>
        <p:grpSpPr>
          <a:xfrm>
            <a:off x="1779588" y="1260475"/>
            <a:ext cx="928687" cy="4694238"/>
            <a:chOff x="1175" y="865"/>
            <a:chExt cx="585" cy="2957"/>
          </a:xfrm>
        </p:grpSpPr>
        <p:sp>
          <p:nvSpPr>
            <p:cNvPr id="52310" name="Oval 102"/>
            <p:cNvSpPr/>
            <p:nvPr/>
          </p:nvSpPr>
          <p:spPr>
            <a:xfrm>
              <a:off x="1175" y="865"/>
              <a:ext cx="55" cy="56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11" name="Oval 103"/>
            <p:cNvSpPr/>
            <p:nvPr/>
          </p:nvSpPr>
          <p:spPr>
            <a:xfrm>
              <a:off x="1706" y="879"/>
              <a:ext cx="54" cy="56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312" name="Line 104"/>
            <p:cNvSpPr/>
            <p:nvPr/>
          </p:nvSpPr>
          <p:spPr>
            <a:xfrm flipV="1">
              <a:off x="1731" y="943"/>
              <a:ext cx="0" cy="28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13" name="Line 105"/>
            <p:cNvSpPr/>
            <p:nvPr/>
          </p:nvSpPr>
          <p:spPr>
            <a:xfrm flipV="1">
              <a:off x="1207" y="914"/>
              <a:ext cx="0" cy="290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5306" name="Freeform 106"/>
          <p:cNvSpPr/>
          <p:nvPr/>
        </p:nvSpPr>
        <p:spPr>
          <a:xfrm>
            <a:off x="1676400" y="1106488"/>
            <a:ext cx="1181100" cy="157162"/>
          </a:xfrm>
          <a:custGeom>
            <a:avLst/>
            <a:gdLst>
              <a:gd name="txL" fmla="*/ 0 w 744"/>
              <a:gd name="txT" fmla="*/ 0 h 99"/>
              <a:gd name="txR" fmla="*/ 744 w 744"/>
              <a:gd name="txB" fmla="*/ 99 h 99"/>
            </a:gdLst>
            <a:ahLst/>
            <a:cxnLst>
              <a:cxn ang="0">
                <a:pos x="744" y="84"/>
              </a:cxn>
              <a:cxn ang="0">
                <a:pos x="690" y="6"/>
              </a:cxn>
              <a:cxn ang="0">
                <a:pos x="510" y="72"/>
              </a:cxn>
              <a:cxn ang="0">
                <a:pos x="348" y="96"/>
              </a:cxn>
              <a:cxn ang="0">
                <a:pos x="180" y="54"/>
              </a:cxn>
              <a:cxn ang="0">
                <a:pos x="66" y="0"/>
              </a:cxn>
              <a:cxn ang="0">
                <a:pos x="0" y="54"/>
              </a:cxn>
            </a:cxnLst>
            <a:rect l="txL" t="txT" r="txR" b="txB"/>
            <a:pathLst>
              <a:path w="744" h="99">
                <a:moveTo>
                  <a:pt x="744" y="84"/>
                </a:moveTo>
                <a:cubicBezTo>
                  <a:pt x="736" y="46"/>
                  <a:pt x="729" y="8"/>
                  <a:pt x="690" y="6"/>
                </a:cubicBezTo>
                <a:cubicBezTo>
                  <a:pt x="651" y="4"/>
                  <a:pt x="567" y="57"/>
                  <a:pt x="510" y="72"/>
                </a:cubicBezTo>
                <a:cubicBezTo>
                  <a:pt x="453" y="87"/>
                  <a:pt x="403" y="99"/>
                  <a:pt x="348" y="96"/>
                </a:cubicBezTo>
                <a:cubicBezTo>
                  <a:pt x="293" y="93"/>
                  <a:pt x="227" y="70"/>
                  <a:pt x="180" y="54"/>
                </a:cubicBezTo>
                <a:cubicBezTo>
                  <a:pt x="133" y="38"/>
                  <a:pt x="96" y="0"/>
                  <a:pt x="66" y="0"/>
                </a:cubicBezTo>
                <a:cubicBezTo>
                  <a:pt x="36" y="0"/>
                  <a:pt x="18" y="27"/>
                  <a:pt x="0" y="54"/>
                </a:cubicBezTo>
              </a:path>
            </a:pathLst>
          </a:custGeom>
          <a:noFill/>
          <a:ln w="28575" cap="flat" cmpd="sng">
            <a:solidFill>
              <a:srgbClr val="99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5307" name="Freeform 107"/>
          <p:cNvSpPr/>
          <p:nvPr/>
        </p:nvSpPr>
        <p:spPr>
          <a:xfrm flipV="1">
            <a:off x="1673225" y="2808288"/>
            <a:ext cx="1200150" cy="347662"/>
          </a:xfrm>
          <a:custGeom>
            <a:avLst/>
            <a:gdLst>
              <a:gd name="txL" fmla="*/ 0 w 756"/>
              <a:gd name="txT" fmla="*/ 0 h 219"/>
              <a:gd name="txR" fmla="*/ 756 w 756"/>
              <a:gd name="txB" fmla="*/ 219 h 219"/>
            </a:gdLst>
            <a:ahLst/>
            <a:cxnLst>
              <a:cxn ang="0">
                <a:pos x="0" y="0"/>
              </a:cxn>
              <a:cxn ang="0">
                <a:pos x="84" y="54"/>
              </a:cxn>
              <a:cxn ang="0">
                <a:pos x="360" y="216"/>
              </a:cxn>
              <a:cxn ang="0">
                <a:pos x="624" y="72"/>
              </a:cxn>
              <a:cxn ang="0">
                <a:pos x="756" y="6"/>
              </a:cxn>
            </a:cxnLst>
            <a:rect l="txL" t="txT" r="txR" b="txB"/>
            <a:pathLst>
              <a:path w="756" h="219">
                <a:moveTo>
                  <a:pt x="0" y="0"/>
                </a:moveTo>
                <a:cubicBezTo>
                  <a:pt x="12" y="9"/>
                  <a:pt x="24" y="18"/>
                  <a:pt x="84" y="54"/>
                </a:cubicBezTo>
                <a:cubicBezTo>
                  <a:pt x="144" y="90"/>
                  <a:pt x="270" y="213"/>
                  <a:pt x="360" y="216"/>
                </a:cubicBezTo>
                <a:cubicBezTo>
                  <a:pt x="450" y="219"/>
                  <a:pt x="558" y="107"/>
                  <a:pt x="624" y="72"/>
                </a:cubicBezTo>
                <a:cubicBezTo>
                  <a:pt x="690" y="37"/>
                  <a:pt x="734" y="21"/>
                  <a:pt x="756" y="6"/>
                </a:cubicBezTo>
              </a:path>
            </a:pathLst>
          </a:custGeom>
          <a:noFill/>
          <a:ln w="57150" cap="flat" cmpd="sng">
            <a:solidFill>
              <a:srgbClr val="99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5308" name="Freeform 108"/>
          <p:cNvSpPr/>
          <p:nvPr/>
        </p:nvSpPr>
        <p:spPr>
          <a:xfrm flipV="1">
            <a:off x="1673225" y="3132138"/>
            <a:ext cx="1190625" cy="157162"/>
          </a:xfrm>
          <a:custGeom>
            <a:avLst/>
            <a:gdLst>
              <a:gd name="txL" fmla="*/ 0 w 744"/>
              <a:gd name="txT" fmla="*/ 0 h 99"/>
              <a:gd name="txR" fmla="*/ 744 w 744"/>
              <a:gd name="txB" fmla="*/ 99 h 99"/>
            </a:gdLst>
            <a:ahLst/>
            <a:cxnLst>
              <a:cxn ang="0">
                <a:pos x="744" y="84"/>
              </a:cxn>
              <a:cxn ang="0">
                <a:pos x="690" y="6"/>
              </a:cxn>
              <a:cxn ang="0">
                <a:pos x="510" y="72"/>
              </a:cxn>
              <a:cxn ang="0">
                <a:pos x="348" y="96"/>
              </a:cxn>
              <a:cxn ang="0">
                <a:pos x="180" y="54"/>
              </a:cxn>
              <a:cxn ang="0">
                <a:pos x="66" y="0"/>
              </a:cxn>
              <a:cxn ang="0">
                <a:pos x="0" y="54"/>
              </a:cxn>
            </a:cxnLst>
            <a:rect l="txL" t="txT" r="txR" b="txB"/>
            <a:pathLst>
              <a:path w="744" h="99">
                <a:moveTo>
                  <a:pt x="744" y="84"/>
                </a:moveTo>
                <a:cubicBezTo>
                  <a:pt x="736" y="46"/>
                  <a:pt x="729" y="8"/>
                  <a:pt x="690" y="6"/>
                </a:cubicBezTo>
                <a:cubicBezTo>
                  <a:pt x="651" y="4"/>
                  <a:pt x="567" y="57"/>
                  <a:pt x="510" y="72"/>
                </a:cubicBezTo>
                <a:cubicBezTo>
                  <a:pt x="453" y="87"/>
                  <a:pt x="403" y="99"/>
                  <a:pt x="348" y="96"/>
                </a:cubicBezTo>
                <a:cubicBezTo>
                  <a:pt x="293" y="93"/>
                  <a:pt x="227" y="70"/>
                  <a:pt x="180" y="54"/>
                </a:cubicBezTo>
                <a:cubicBezTo>
                  <a:pt x="133" y="38"/>
                  <a:pt x="96" y="0"/>
                  <a:pt x="66" y="0"/>
                </a:cubicBezTo>
                <a:cubicBezTo>
                  <a:pt x="36" y="0"/>
                  <a:pt x="18" y="27"/>
                  <a:pt x="0" y="54"/>
                </a:cubicBezTo>
              </a:path>
            </a:pathLst>
          </a:custGeom>
          <a:noFill/>
          <a:ln w="28575" cap="flat" cmpd="sng">
            <a:solidFill>
              <a:srgbClr val="99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52284" name="Picture 109"/>
          <p:cNvPicPr>
            <a:picLocks noChangeAspect="1"/>
          </p:cNvPicPr>
          <p:nvPr/>
        </p:nvPicPr>
        <p:blipFill>
          <a:blip r:embed="rId2"/>
          <a:srcRect l="45393" t="40364" r="33920" b="33073"/>
          <a:stretch>
            <a:fillRect/>
          </a:stretch>
        </p:blipFill>
        <p:spPr>
          <a:xfrm>
            <a:off x="6465888" y="4616450"/>
            <a:ext cx="2079625" cy="2005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5311" name="Text Box 111"/>
          <p:cNvSpPr txBox="1"/>
          <p:nvPr/>
        </p:nvSpPr>
        <p:spPr>
          <a:xfrm>
            <a:off x="228600" y="1671638"/>
            <a:ext cx="611188" cy="36004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en-US" altLang="zh-CN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Ⅱ</a:t>
            </a:r>
            <a:r>
              <a:rPr lang="zh-CN" altLang="en-US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Ⅲ</a:t>
            </a:r>
            <a:r>
              <a:rPr lang="zh-CN" altLang="en-US" sz="28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为可见性分界点</a:t>
            </a:r>
          </a:p>
        </p:txBody>
      </p:sp>
      <p:grpSp>
        <p:nvGrpSpPr>
          <p:cNvPr id="22" name="Group 112"/>
          <p:cNvGrpSpPr/>
          <p:nvPr/>
        </p:nvGrpSpPr>
        <p:grpSpPr>
          <a:xfrm>
            <a:off x="1663700" y="3127375"/>
            <a:ext cx="1217613" cy="161925"/>
            <a:chOff x="1048" y="1785"/>
            <a:chExt cx="767" cy="102"/>
          </a:xfrm>
        </p:grpSpPr>
        <p:sp>
          <p:nvSpPr>
            <p:cNvPr id="52308" name="Line 113"/>
            <p:cNvSpPr/>
            <p:nvPr/>
          </p:nvSpPr>
          <p:spPr>
            <a:xfrm flipV="1">
              <a:off x="1815" y="1785"/>
              <a:ext cx="0" cy="102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09" name="Line 114"/>
            <p:cNvSpPr/>
            <p:nvPr/>
          </p:nvSpPr>
          <p:spPr>
            <a:xfrm flipV="1">
              <a:off x="1048" y="1792"/>
              <a:ext cx="0" cy="87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3" name="Group 115"/>
          <p:cNvGrpSpPr/>
          <p:nvPr/>
        </p:nvGrpSpPr>
        <p:grpSpPr>
          <a:xfrm>
            <a:off x="1666875" y="1084263"/>
            <a:ext cx="1214438" cy="161925"/>
            <a:chOff x="1050" y="498"/>
            <a:chExt cx="765" cy="102"/>
          </a:xfrm>
        </p:grpSpPr>
        <p:sp>
          <p:nvSpPr>
            <p:cNvPr id="52306" name="Line 116"/>
            <p:cNvSpPr/>
            <p:nvPr/>
          </p:nvSpPr>
          <p:spPr>
            <a:xfrm>
              <a:off x="1050" y="498"/>
              <a:ext cx="0" cy="96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07" name="Line 117"/>
            <p:cNvSpPr/>
            <p:nvPr/>
          </p:nvSpPr>
          <p:spPr>
            <a:xfrm>
              <a:off x="1815" y="507"/>
              <a:ext cx="0" cy="93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5318" name="AutoShape 118"/>
          <p:cNvSpPr/>
          <p:nvPr/>
        </p:nvSpPr>
        <p:spPr>
          <a:xfrm>
            <a:off x="7023100" y="673100"/>
            <a:ext cx="1317625" cy="723900"/>
          </a:xfrm>
          <a:prstGeom prst="leftArrow">
            <a:avLst>
              <a:gd name="adj1" fmla="val 50000"/>
              <a:gd name="adj2" fmla="val 45504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作特殊点</a:t>
            </a:r>
          </a:p>
        </p:txBody>
      </p:sp>
      <p:sp>
        <p:nvSpPr>
          <p:cNvPr id="435319" name="AutoShape 119"/>
          <p:cNvSpPr/>
          <p:nvPr/>
        </p:nvSpPr>
        <p:spPr>
          <a:xfrm>
            <a:off x="6934200" y="2628900"/>
            <a:ext cx="1250950" cy="762000"/>
          </a:xfrm>
          <a:prstGeom prst="leftArrow">
            <a:avLst>
              <a:gd name="adj1" fmla="val 50000"/>
              <a:gd name="adj2" fmla="val 41041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作一般点</a:t>
            </a:r>
          </a:p>
        </p:txBody>
      </p:sp>
      <p:sp>
        <p:nvSpPr>
          <p:cNvPr id="435320" name="AutoShape 120"/>
          <p:cNvSpPr/>
          <p:nvPr/>
        </p:nvSpPr>
        <p:spPr>
          <a:xfrm>
            <a:off x="6364288" y="4133850"/>
            <a:ext cx="2565400" cy="742950"/>
          </a:xfrm>
          <a:prstGeom prst="leftArrow">
            <a:avLst>
              <a:gd name="adj1" fmla="val 50000"/>
              <a:gd name="adj2" fmla="val 86324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连接各点判别可见性</a:t>
            </a:r>
          </a:p>
        </p:txBody>
      </p:sp>
      <p:sp>
        <p:nvSpPr>
          <p:cNvPr id="435321" name="AutoShape 121"/>
          <p:cNvSpPr/>
          <p:nvPr/>
        </p:nvSpPr>
        <p:spPr>
          <a:xfrm>
            <a:off x="3984625" y="4251325"/>
            <a:ext cx="1431925" cy="742950"/>
          </a:xfrm>
          <a:prstGeom prst="leftArrow">
            <a:avLst>
              <a:gd name="adj1" fmla="val 50000"/>
              <a:gd name="adj2" fmla="val 48183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整理轮廓</a:t>
            </a:r>
          </a:p>
        </p:txBody>
      </p:sp>
      <p:grpSp>
        <p:nvGrpSpPr>
          <p:cNvPr id="24" name="Group 122"/>
          <p:cNvGrpSpPr/>
          <p:nvPr/>
        </p:nvGrpSpPr>
        <p:grpSpPr>
          <a:xfrm>
            <a:off x="1603375" y="1131888"/>
            <a:ext cx="1301750" cy="2139950"/>
            <a:chOff x="1010" y="528"/>
            <a:chExt cx="820" cy="1348"/>
          </a:xfrm>
        </p:grpSpPr>
        <p:sp>
          <p:nvSpPr>
            <p:cNvPr id="52302" name="Line 123"/>
            <p:cNvSpPr/>
            <p:nvPr/>
          </p:nvSpPr>
          <p:spPr>
            <a:xfrm flipH="1">
              <a:off x="1752" y="528"/>
              <a:ext cx="7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2303" name="Line 124"/>
            <p:cNvSpPr/>
            <p:nvPr/>
          </p:nvSpPr>
          <p:spPr>
            <a:xfrm flipH="1">
              <a:off x="1744" y="1876"/>
              <a:ext cx="7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2304" name="Line 125"/>
            <p:cNvSpPr/>
            <p:nvPr/>
          </p:nvSpPr>
          <p:spPr>
            <a:xfrm flipH="1">
              <a:off x="1022" y="1874"/>
              <a:ext cx="7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2305" name="Line 126"/>
            <p:cNvSpPr/>
            <p:nvPr/>
          </p:nvSpPr>
          <p:spPr>
            <a:xfrm flipH="1">
              <a:off x="1010" y="536"/>
              <a:ext cx="78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25" name="Group 127"/>
          <p:cNvGrpSpPr/>
          <p:nvPr/>
        </p:nvGrpSpPr>
        <p:grpSpPr>
          <a:xfrm>
            <a:off x="1239838" y="1139825"/>
            <a:ext cx="4872037" cy="303213"/>
            <a:chOff x="829" y="789"/>
            <a:chExt cx="3069" cy="191"/>
          </a:xfrm>
        </p:grpSpPr>
        <p:grpSp>
          <p:nvGrpSpPr>
            <p:cNvPr id="52296" name="Group 128"/>
            <p:cNvGrpSpPr/>
            <p:nvPr/>
          </p:nvGrpSpPr>
          <p:grpSpPr>
            <a:xfrm>
              <a:off x="1074" y="804"/>
              <a:ext cx="2824" cy="84"/>
              <a:chOff x="1450" y="1174"/>
              <a:chExt cx="2337" cy="68"/>
            </a:xfrm>
          </p:grpSpPr>
          <p:sp>
            <p:nvSpPr>
              <p:cNvPr id="52299" name="Oval 129"/>
              <p:cNvSpPr/>
              <p:nvPr/>
            </p:nvSpPr>
            <p:spPr>
              <a:xfrm>
                <a:off x="1450" y="1174"/>
                <a:ext cx="68" cy="68"/>
              </a:xfrm>
              <a:prstGeom prst="ellipse">
                <a:avLst/>
              </a:prstGeom>
              <a:solidFill>
                <a:srgbClr val="3366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300" name="Oval 130"/>
              <p:cNvSpPr/>
              <p:nvPr/>
            </p:nvSpPr>
            <p:spPr>
              <a:xfrm>
                <a:off x="2070" y="1174"/>
                <a:ext cx="68" cy="68"/>
              </a:xfrm>
              <a:prstGeom prst="ellipse">
                <a:avLst/>
              </a:prstGeom>
              <a:solidFill>
                <a:srgbClr val="3366FF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301" name="Line 131"/>
              <p:cNvSpPr/>
              <p:nvPr/>
            </p:nvSpPr>
            <p:spPr>
              <a:xfrm flipH="1">
                <a:off x="1474" y="1189"/>
                <a:ext cx="2313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2297" name="Text Box 132"/>
            <p:cNvSpPr txBox="1"/>
            <p:nvPr/>
          </p:nvSpPr>
          <p:spPr>
            <a:xfrm>
              <a:off x="829" y="789"/>
              <a:ext cx="328" cy="1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</a:t>
              </a:r>
            </a:p>
          </p:txBody>
        </p:sp>
        <p:sp>
          <p:nvSpPr>
            <p:cNvPr id="52298" name="Text Box 133"/>
            <p:cNvSpPr txBox="1"/>
            <p:nvPr/>
          </p:nvSpPr>
          <p:spPr>
            <a:xfrm>
              <a:off x="1870" y="789"/>
              <a:ext cx="329" cy="1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3'</a:t>
              </a:r>
            </a:p>
          </p:txBody>
        </p:sp>
      </p:grpSp>
      <p:sp>
        <p:nvSpPr>
          <p:cNvPr id="435334" name="Line 134"/>
          <p:cNvSpPr/>
          <p:nvPr/>
        </p:nvSpPr>
        <p:spPr>
          <a:xfrm>
            <a:off x="1828800" y="1312863"/>
            <a:ext cx="46386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5336" name="Text Box 13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3756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重影性法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3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3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1000"/>
                                        <p:tgtEl>
                                          <p:spTgt spid="4353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43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43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435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1000"/>
                                        <p:tgtEl>
                                          <p:spTgt spid="43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1000"/>
                                        <p:tgtEl>
                                          <p:spTgt spid="43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1000"/>
                                        <p:tgtEl>
                                          <p:spTgt spid="43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35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236" grpId="0" animBg="1"/>
      <p:bldP spid="435311" grpId="0"/>
      <p:bldP spid="435318" grpId="0" animBg="1"/>
      <p:bldP spid="435319" grpId="0" animBg="1"/>
      <p:bldP spid="435320" grpId="0" animBg="1"/>
      <p:bldP spid="43532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4BE9E9D-CBA0-453F-8794-978C5B5F0ED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45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53253" name="Line 2"/>
          <p:cNvSpPr/>
          <p:nvPr/>
        </p:nvSpPr>
        <p:spPr>
          <a:xfrm>
            <a:off x="795338" y="5014913"/>
            <a:ext cx="29400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3254" name="Line 3"/>
          <p:cNvSpPr/>
          <p:nvPr/>
        </p:nvSpPr>
        <p:spPr>
          <a:xfrm flipV="1">
            <a:off x="1027113" y="3946525"/>
            <a:ext cx="0" cy="213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55" name="Line 4"/>
          <p:cNvSpPr/>
          <p:nvPr/>
        </p:nvSpPr>
        <p:spPr>
          <a:xfrm>
            <a:off x="1055688" y="3948113"/>
            <a:ext cx="24479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56" name="Line 5"/>
          <p:cNvSpPr/>
          <p:nvPr/>
        </p:nvSpPr>
        <p:spPr>
          <a:xfrm flipV="1">
            <a:off x="3503613" y="3948113"/>
            <a:ext cx="0" cy="213518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57" name="Oval 6"/>
          <p:cNvSpPr/>
          <p:nvPr/>
        </p:nvSpPr>
        <p:spPr>
          <a:xfrm>
            <a:off x="1408113" y="4632325"/>
            <a:ext cx="1711325" cy="171132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3258" name="Oval 7"/>
          <p:cNvSpPr/>
          <p:nvPr/>
        </p:nvSpPr>
        <p:spPr>
          <a:xfrm>
            <a:off x="4786313" y="922338"/>
            <a:ext cx="2089150" cy="2135187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3259" name="Rectangle 8"/>
          <p:cNvSpPr/>
          <p:nvPr/>
        </p:nvSpPr>
        <p:spPr>
          <a:xfrm>
            <a:off x="6970713" y="3463925"/>
            <a:ext cx="1479550" cy="249078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3260" name="Line 9"/>
          <p:cNvSpPr/>
          <p:nvPr/>
        </p:nvSpPr>
        <p:spPr>
          <a:xfrm>
            <a:off x="708025" y="1989138"/>
            <a:ext cx="32194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3261" name="Line 10"/>
          <p:cNvSpPr/>
          <p:nvPr/>
        </p:nvSpPr>
        <p:spPr>
          <a:xfrm flipV="1">
            <a:off x="1055688" y="879475"/>
            <a:ext cx="0" cy="21764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62" name="Line 11"/>
          <p:cNvSpPr/>
          <p:nvPr/>
        </p:nvSpPr>
        <p:spPr>
          <a:xfrm>
            <a:off x="3076575" y="922338"/>
            <a:ext cx="4143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63" name="Line 12"/>
          <p:cNvSpPr/>
          <p:nvPr/>
        </p:nvSpPr>
        <p:spPr>
          <a:xfrm flipV="1">
            <a:off x="3490913" y="922338"/>
            <a:ext cx="0" cy="213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64" name="Line 13"/>
          <p:cNvSpPr/>
          <p:nvPr/>
        </p:nvSpPr>
        <p:spPr>
          <a:xfrm>
            <a:off x="5842000" y="701675"/>
            <a:ext cx="0" cy="271145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3265" name="Line 14"/>
          <p:cNvSpPr/>
          <p:nvPr/>
        </p:nvSpPr>
        <p:spPr>
          <a:xfrm>
            <a:off x="2262188" y="298450"/>
            <a:ext cx="0" cy="3381375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3266" name="Line 15"/>
          <p:cNvSpPr/>
          <p:nvPr/>
        </p:nvSpPr>
        <p:spPr>
          <a:xfrm>
            <a:off x="1243013" y="5456238"/>
            <a:ext cx="2033587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53267" name="Group 16"/>
          <p:cNvGrpSpPr/>
          <p:nvPr/>
        </p:nvGrpSpPr>
        <p:grpSpPr>
          <a:xfrm>
            <a:off x="1425575" y="3055938"/>
            <a:ext cx="1671638" cy="460375"/>
            <a:chOff x="838" y="1877"/>
            <a:chExt cx="1125" cy="290"/>
          </a:xfrm>
        </p:grpSpPr>
        <p:sp>
          <p:nvSpPr>
            <p:cNvPr id="53393" name="Line 17"/>
            <p:cNvSpPr/>
            <p:nvPr/>
          </p:nvSpPr>
          <p:spPr>
            <a:xfrm flipV="1">
              <a:off x="1963" y="1877"/>
              <a:ext cx="0" cy="2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94" name="Line 18"/>
            <p:cNvSpPr/>
            <p:nvPr/>
          </p:nvSpPr>
          <p:spPr>
            <a:xfrm flipV="1">
              <a:off x="848" y="1886"/>
              <a:ext cx="0" cy="2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95" name="Line 19"/>
            <p:cNvSpPr/>
            <p:nvPr/>
          </p:nvSpPr>
          <p:spPr>
            <a:xfrm>
              <a:off x="838" y="2158"/>
              <a:ext cx="11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268" name="Line 20"/>
          <p:cNvSpPr/>
          <p:nvPr/>
        </p:nvSpPr>
        <p:spPr>
          <a:xfrm>
            <a:off x="1055688" y="893763"/>
            <a:ext cx="39528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69" name="Line 21"/>
          <p:cNvSpPr/>
          <p:nvPr/>
        </p:nvSpPr>
        <p:spPr>
          <a:xfrm>
            <a:off x="3086100" y="3055938"/>
            <a:ext cx="40481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70" name="Line 22"/>
          <p:cNvSpPr/>
          <p:nvPr/>
        </p:nvSpPr>
        <p:spPr>
          <a:xfrm>
            <a:off x="1055688" y="3055938"/>
            <a:ext cx="38258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23"/>
          <p:cNvGrpSpPr/>
          <p:nvPr/>
        </p:nvGrpSpPr>
        <p:grpSpPr>
          <a:xfrm>
            <a:off x="1527175" y="1730375"/>
            <a:ext cx="563563" cy="328613"/>
            <a:chOff x="962" y="1042"/>
            <a:chExt cx="355" cy="207"/>
          </a:xfrm>
        </p:grpSpPr>
        <p:sp>
          <p:nvSpPr>
            <p:cNvPr id="53391" name="Oval 24"/>
            <p:cNvSpPr/>
            <p:nvPr/>
          </p:nvSpPr>
          <p:spPr>
            <a:xfrm>
              <a:off x="962" y="1165"/>
              <a:ext cx="82" cy="8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92" name="Text Box 25"/>
            <p:cNvSpPr txBox="1"/>
            <p:nvPr/>
          </p:nvSpPr>
          <p:spPr>
            <a:xfrm>
              <a:off x="1060" y="1042"/>
              <a:ext cx="257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</a:t>
              </a: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1041400" y="1042988"/>
            <a:ext cx="461963" cy="307975"/>
            <a:chOff x="656" y="609"/>
            <a:chExt cx="291" cy="194"/>
          </a:xfrm>
        </p:grpSpPr>
        <p:sp>
          <p:nvSpPr>
            <p:cNvPr id="53389" name="Oval 27"/>
            <p:cNvSpPr/>
            <p:nvPr/>
          </p:nvSpPr>
          <p:spPr>
            <a:xfrm>
              <a:off x="865" y="609"/>
              <a:ext cx="82" cy="84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90" name="Text Box 28"/>
            <p:cNvSpPr txBox="1"/>
            <p:nvPr/>
          </p:nvSpPr>
          <p:spPr>
            <a:xfrm>
              <a:off x="656" y="612"/>
              <a:ext cx="226" cy="1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</a:t>
              </a:r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1495425" y="876300"/>
            <a:ext cx="406400" cy="303213"/>
            <a:chOff x="942" y="504"/>
            <a:chExt cx="256" cy="191"/>
          </a:xfrm>
        </p:grpSpPr>
        <p:sp>
          <p:nvSpPr>
            <p:cNvPr id="53387" name="Oval 30"/>
            <p:cNvSpPr/>
            <p:nvPr/>
          </p:nvSpPr>
          <p:spPr>
            <a:xfrm>
              <a:off x="942" y="507"/>
              <a:ext cx="82" cy="84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88" name="Text Box 31"/>
            <p:cNvSpPr txBox="1"/>
            <p:nvPr/>
          </p:nvSpPr>
          <p:spPr>
            <a:xfrm>
              <a:off x="989" y="504"/>
              <a:ext cx="209" cy="1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3'</a:t>
              </a:r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1922463" y="655638"/>
            <a:ext cx="522287" cy="433387"/>
            <a:chOff x="1211" y="365"/>
            <a:chExt cx="329" cy="273"/>
          </a:xfrm>
        </p:grpSpPr>
        <p:sp>
          <p:nvSpPr>
            <p:cNvPr id="53385" name="Text Box 33"/>
            <p:cNvSpPr txBox="1"/>
            <p:nvPr/>
          </p:nvSpPr>
          <p:spPr>
            <a:xfrm>
              <a:off x="1211" y="365"/>
              <a:ext cx="329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4'</a:t>
              </a:r>
            </a:p>
          </p:txBody>
        </p:sp>
        <p:sp>
          <p:nvSpPr>
            <p:cNvPr id="53386" name="Oval 34"/>
            <p:cNvSpPr/>
            <p:nvPr/>
          </p:nvSpPr>
          <p:spPr>
            <a:xfrm>
              <a:off x="1388" y="554"/>
              <a:ext cx="82" cy="84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53275" name="Picture 35"/>
          <p:cNvPicPr>
            <a:picLocks noChangeAspect="1"/>
          </p:cNvPicPr>
          <p:nvPr/>
        </p:nvPicPr>
        <p:blipFill>
          <a:blip r:embed="rId2"/>
          <a:srcRect l="36914" t="32487" r="27654" b="23221"/>
          <a:stretch>
            <a:fillRect/>
          </a:stretch>
        </p:blipFill>
        <p:spPr>
          <a:xfrm>
            <a:off x="6931025" y="4738688"/>
            <a:ext cx="1730375" cy="1622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3276" name="Group 37"/>
          <p:cNvGrpSpPr/>
          <p:nvPr/>
        </p:nvGrpSpPr>
        <p:grpSpPr>
          <a:xfrm>
            <a:off x="5483225" y="322263"/>
            <a:ext cx="1687513" cy="3392487"/>
            <a:chOff x="3454" y="155"/>
            <a:chExt cx="1063" cy="2137"/>
          </a:xfrm>
        </p:grpSpPr>
        <p:sp>
          <p:nvSpPr>
            <p:cNvPr id="53378" name="Line 38"/>
            <p:cNvSpPr/>
            <p:nvPr/>
          </p:nvSpPr>
          <p:spPr>
            <a:xfrm flipV="1">
              <a:off x="3454" y="252"/>
              <a:ext cx="0" cy="33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3379" name="Group 39"/>
            <p:cNvGrpSpPr/>
            <p:nvPr/>
          </p:nvGrpSpPr>
          <p:grpSpPr>
            <a:xfrm>
              <a:off x="3456" y="155"/>
              <a:ext cx="1061" cy="2137"/>
              <a:chOff x="3456" y="155"/>
              <a:chExt cx="1061" cy="2137"/>
            </a:xfrm>
          </p:grpSpPr>
          <p:sp>
            <p:nvSpPr>
              <p:cNvPr id="53380" name="Line 40"/>
              <p:cNvSpPr/>
              <p:nvPr/>
            </p:nvSpPr>
            <p:spPr>
              <a:xfrm>
                <a:off x="3999" y="155"/>
                <a:ext cx="0" cy="213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53381" name="Line 41"/>
              <p:cNvSpPr/>
              <p:nvPr/>
            </p:nvSpPr>
            <p:spPr>
              <a:xfrm rot="-10800000" flipV="1">
                <a:off x="3461" y="2158"/>
                <a:ext cx="1052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382" name="Line 42"/>
              <p:cNvSpPr/>
              <p:nvPr/>
            </p:nvSpPr>
            <p:spPr>
              <a:xfrm rot="10800000">
                <a:off x="3461" y="1829"/>
                <a:ext cx="0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383" name="Line 43"/>
              <p:cNvSpPr/>
              <p:nvPr/>
            </p:nvSpPr>
            <p:spPr>
              <a:xfrm>
                <a:off x="3456" y="238"/>
                <a:ext cx="1061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3384" name="Line 44"/>
              <p:cNvSpPr/>
              <p:nvPr/>
            </p:nvSpPr>
            <p:spPr>
              <a:xfrm>
                <a:off x="4516" y="229"/>
                <a:ext cx="0" cy="193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53277" name="Group 45"/>
          <p:cNvGrpSpPr/>
          <p:nvPr/>
        </p:nvGrpSpPr>
        <p:grpSpPr>
          <a:xfrm flipV="1">
            <a:off x="1416050" y="442913"/>
            <a:ext cx="1681163" cy="460375"/>
            <a:chOff x="838" y="1877"/>
            <a:chExt cx="1125" cy="290"/>
          </a:xfrm>
        </p:grpSpPr>
        <p:sp>
          <p:nvSpPr>
            <p:cNvPr id="53375" name="Line 46"/>
            <p:cNvSpPr/>
            <p:nvPr/>
          </p:nvSpPr>
          <p:spPr>
            <a:xfrm flipV="1">
              <a:off x="1963" y="1877"/>
              <a:ext cx="0" cy="2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76" name="Line 47"/>
            <p:cNvSpPr/>
            <p:nvPr/>
          </p:nvSpPr>
          <p:spPr>
            <a:xfrm flipV="1">
              <a:off x="848" y="1886"/>
              <a:ext cx="0" cy="28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77" name="Line 48"/>
            <p:cNvSpPr/>
            <p:nvPr/>
          </p:nvSpPr>
          <p:spPr>
            <a:xfrm flipV="1">
              <a:off x="838" y="2158"/>
              <a:ext cx="11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278" name="Line 49"/>
          <p:cNvSpPr/>
          <p:nvPr/>
        </p:nvSpPr>
        <p:spPr>
          <a:xfrm>
            <a:off x="1019175" y="607695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79" name="Line 50"/>
          <p:cNvSpPr/>
          <p:nvPr/>
        </p:nvSpPr>
        <p:spPr>
          <a:xfrm>
            <a:off x="2876550" y="6064250"/>
            <a:ext cx="6191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3280" name="Line 51"/>
          <p:cNvSpPr/>
          <p:nvPr/>
        </p:nvSpPr>
        <p:spPr>
          <a:xfrm>
            <a:off x="1016000" y="6056313"/>
            <a:ext cx="609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" name="Group 52"/>
          <p:cNvGrpSpPr/>
          <p:nvPr/>
        </p:nvGrpSpPr>
        <p:grpSpPr>
          <a:xfrm>
            <a:off x="1219200" y="5988050"/>
            <a:ext cx="446088" cy="385763"/>
            <a:chOff x="768" y="3724"/>
            <a:chExt cx="281" cy="243"/>
          </a:xfrm>
        </p:grpSpPr>
        <p:sp>
          <p:nvSpPr>
            <p:cNvPr id="53373" name="Oval 53"/>
            <p:cNvSpPr/>
            <p:nvPr/>
          </p:nvSpPr>
          <p:spPr>
            <a:xfrm>
              <a:off x="966" y="3724"/>
              <a:ext cx="83" cy="8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74" name="Text Box 54"/>
            <p:cNvSpPr txBox="1"/>
            <p:nvPr/>
          </p:nvSpPr>
          <p:spPr>
            <a:xfrm>
              <a:off x="768" y="3775"/>
              <a:ext cx="161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53282" name="Line 55"/>
          <p:cNvSpPr/>
          <p:nvPr/>
        </p:nvSpPr>
        <p:spPr>
          <a:xfrm>
            <a:off x="2273300" y="3770313"/>
            <a:ext cx="0" cy="279241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3283" name="Line 56"/>
          <p:cNvSpPr/>
          <p:nvPr/>
        </p:nvSpPr>
        <p:spPr>
          <a:xfrm>
            <a:off x="4646613" y="1989138"/>
            <a:ext cx="2427287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36281" name="Arc 57"/>
          <p:cNvSpPr/>
          <p:nvPr/>
        </p:nvSpPr>
        <p:spPr>
          <a:xfrm rot="1982054" flipV="1">
            <a:off x="4973638" y="1001713"/>
            <a:ext cx="1897062" cy="2093912"/>
          </a:xfrm>
          <a:custGeom>
            <a:avLst/>
            <a:gdLst>
              <a:gd name="txL" fmla="*/ 0 w 38286"/>
              <a:gd name="txT" fmla="*/ 0 h 42646"/>
              <a:gd name="txR" fmla="*/ 38286 w 38286"/>
              <a:gd name="txB" fmla="*/ 42646 h 42646"/>
            </a:gdLst>
            <a:ahLst/>
            <a:cxnLst>
              <a:cxn ang="0">
                <a:pos x="1067549" y="0"/>
              </a:cxn>
              <a:cxn ang="0">
                <a:pos x="0" y="1706809"/>
              </a:cxn>
              <a:cxn ang="0">
                <a:pos x="826787" y="1033355"/>
              </a:cxn>
            </a:cxnLst>
            <a:rect l="txL" t="txT" r="txR" b="txB"/>
            <a:pathLst>
              <a:path w="38286" h="42646" fill="none">
                <a:moveTo>
                  <a:pt x="21545" y="-1"/>
                </a:moveTo>
                <a:cubicBezTo>
                  <a:pt x="31344" y="2262"/>
                  <a:pt x="38286" y="10988"/>
                  <a:pt x="38286" y="21046"/>
                </a:cubicBezTo>
                <a:cubicBezTo>
                  <a:pt x="38286" y="32975"/>
                  <a:pt x="28615" y="42646"/>
                  <a:pt x="16686" y="42646"/>
                </a:cubicBezTo>
                <a:cubicBezTo>
                  <a:pt x="10224" y="42646"/>
                  <a:pt x="4102" y="39753"/>
                  <a:pt x="-1" y="34762"/>
                </a:cubicBezTo>
              </a:path>
              <a:path w="38286" h="42646" stroke="0">
                <a:moveTo>
                  <a:pt x="21545" y="-1"/>
                </a:moveTo>
                <a:cubicBezTo>
                  <a:pt x="31344" y="2262"/>
                  <a:pt x="38286" y="10988"/>
                  <a:pt x="38286" y="21046"/>
                </a:cubicBezTo>
                <a:cubicBezTo>
                  <a:pt x="38286" y="32975"/>
                  <a:pt x="28615" y="42646"/>
                  <a:pt x="16686" y="42646"/>
                </a:cubicBezTo>
                <a:cubicBezTo>
                  <a:pt x="10224" y="42646"/>
                  <a:pt x="4102" y="39753"/>
                  <a:pt x="-1" y="34762"/>
                </a:cubicBezTo>
                <a:lnTo>
                  <a:pt x="16686" y="21046"/>
                </a:lnTo>
                <a:close/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6282" name="Arc 58"/>
          <p:cNvSpPr/>
          <p:nvPr/>
        </p:nvSpPr>
        <p:spPr>
          <a:xfrm rot="-3253871" flipV="1">
            <a:off x="1443038" y="4627563"/>
            <a:ext cx="1662112" cy="1698625"/>
          </a:xfrm>
          <a:custGeom>
            <a:avLst/>
            <a:gdLst>
              <a:gd name="txL" fmla="*/ 0 w 42394"/>
              <a:gd name="txT" fmla="*/ 0 h 43200"/>
              <a:gd name="txR" fmla="*/ 42394 w 42394"/>
              <a:gd name="txB" fmla="*/ 43200 h 43200"/>
            </a:gdLst>
            <a:ahLst/>
            <a:cxnLst>
              <a:cxn ang="0">
                <a:pos x="718848" y="5505"/>
              </a:cxn>
              <a:cxn ang="0">
                <a:pos x="0" y="1079099"/>
              </a:cxn>
              <a:cxn ang="0">
                <a:pos x="815256" y="849313"/>
              </a:cxn>
            </a:cxnLst>
            <a:rect l="txL" t="txT" r="txR" b="txB"/>
            <a:pathLst>
              <a:path w="42394" h="43200" fill="none">
                <a:moveTo>
                  <a:pt x="18335" y="140"/>
                </a:moveTo>
                <a:cubicBezTo>
                  <a:pt x="19151" y="46"/>
                  <a:pt x="19972" y="-1"/>
                  <a:pt x="20794" y="0"/>
                </a:cubicBezTo>
                <a:cubicBezTo>
                  <a:pt x="32723" y="0"/>
                  <a:pt x="42394" y="9670"/>
                  <a:pt x="42394" y="21600"/>
                </a:cubicBezTo>
                <a:cubicBezTo>
                  <a:pt x="42394" y="33529"/>
                  <a:pt x="32723" y="43200"/>
                  <a:pt x="20794" y="43200"/>
                </a:cubicBezTo>
                <a:cubicBezTo>
                  <a:pt x="11115" y="43200"/>
                  <a:pt x="2618" y="36761"/>
                  <a:pt x="-1" y="27444"/>
                </a:cubicBezTo>
              </a:path>
              <a:path w="42394" h="43200" stroke="0">
                <a:moveTo>
                  <a:pt x="18335" y="140"/>
                </a:moveTo>
                <a:cubicBezTo>
                  <a:pt x="19151" y="46"/>
                  <a:pt x="19972" y="-1"/>
                  <a:pt x="20794" y="0"/>
                </a:cubicBezTo>
                <a:cubicBezTo>
                  <a:pt x="32723" y="0"/>
                  <a:pt x="42394" y="9670"/>
                  <a:pt x="42394" y="21600"/>
                </a:cubicBezTo>
                <a:cubicBezTo>
                  <a:pt x="42394" y="33529"/>
                  <a:pt x="32723" y="43200"/>
                  <a:pt x="20794" y="43200"/>
                </a:cubicBezTo>
                <a:cubicBezTo>
                  <a:pt x="11115" y="43200"/>
                  <a:pt x="2618" y="36761"/>
                  <a:pt x="-1" y="27444"/>
                </a:cubicBezTo>
                <a:lnTo>
                  <a:pt x="20794" y="21600"/>
                </a:lnTo>
                <a:close/>
              </a:path>
            </a:pathLst>
          </a:custGeom>
          <a:noFill/>
          <a:ln w="571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Group 59"/>
          <p:cNvGrpSpPr/>
          <p:nvPr/>
        </p:nvGrpSpPr>
        <p:grpSpPr>
          <a:xfrm>
            <a:off x="1012825" y="5292725"/>
            <a:ext cx="479425" cy="304800"/>
            <a:chOff x="1247" y="3294"/>
            <a:chExt cx="250" cy="155"/>
          </a:xfrm>
        </p:grpSpPr>
        <p:sp>
          <p:nvSpPr>
            <p:cNvPr id="53371" name="Oval 60"/>
            <p:cNvSpPr/>
            <p:nvPr/>
          </p:nvSpPr>
          <p:spPr>
            <a:xfrm>
              <a:off x="1429" y="3339"/>
              <a:ext cx="68" cy="68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72" name="Text Box 61"/>
            <p:cNvSpPr txBox="1"/>
            <p:nvPr/>
          </p:nvSpPr>
          <p:spPr>
            <a:xfrm>
              <a:off x="1247" y="3294"/>
              <a:ext cx="136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2" name="Group 62"/>
          <p:cNvGrpSpPr/>
          <p:nvPr/>
        </p:nvGrpSpPr>
        <p:grpSpPr>
          <a:xfrm>
            <a:off x="1281113" y="4692650"/>
            <a:ext cx="349250" cy="393700"/>
            <a:chOff x="789" y="2896"/>
            <a:chExt cx="220" cy="248"/>
          </a:xfrm>
        </p:grpSpPr>
        <p:sp>
          <p:nvSpPr>
            <p:cNvPr id="53369" name="Text Box 63"/>
            <p:cNvSpPr txBox="1"/>
            <p:nvPr/>
          </p:nvSpPr>
          <p:spPr>
            <a:xfrm>
              <a:off x="789" y="2896"/>
              <a:ext cx="16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53370" name="Oval 64"/>
            <p:cNvSpPr/>
            <p:nvPr/>
          </p:nvSpPr>
          <p:spPr>
            <a:xfrm>
              <a:off x="927" y="3060"/>
              <a:ext cx="82" cy="84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36289" name="Line 65"/>
          <p:cNvSpPr/>
          <p:nvPr/>
        </p:nvSpPr>
        <p:spPr>
          <a:xfrm flipV="1">
            <a:off x="1590675" y="1981200"/>
            <a:ext cx="0" cy="4067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66"/>
          <p:cNvGrpSpPr/>
          <p:nvPr/>
        </p:nvGrpSpPr>
        <p:grpSpPr>
          <a:xfrm>
            <a:off x="6815138" y="1728788"/>
            <a:ext cx="696912" cy="312737"/>
            <a:chOff x="4059" y="1253"/>
            <a:chExt cx="363" cy="159"/>
          </a:xfrm>
        </p:grpSpPr>
        <p:sp>
          <p:nvSpPr>
            <p:cNvPr id="53367" name="Oval 67"/>
            <p:cNvSpPr/>
            <p:nvPr/>
          </p:nvSpPr>
          <p:spPr>
            <a:xfrm>
              <a:off x="4059" y="1344"/>
              <a:ext cx="68" cy="68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68" name="Text Box 68"/>
            <p:cNvSpPr txBox="1"/>
            <p:nvPr/>
          </p:nvSpPr>
          <p:spPr>
            <a:xfrm>
              <a:off x="4150" y="1253"/>
              <a:ext cx="27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1''</a:t>
              </a:r>
            </a:p>
          </p:txBody>
        </p:sp>
      </p:grpSp>
      <p:grpSp>
        <p:nvGrpSpPr>
          <p:cNvPr id="14" name="Group 69"/>
          <p:cNvGrpSpPr/>
          <p:nvPr/>
        </p:nvGrpSpPr>
        <p:grpSpPr>
          <a:xfrm>
            <a:off x="6288088" y="839788"/>
            <a:ext cx="696912" cy="312737"/>
            <a:chOff x="4059" y="1253"/>
            <a:chExt cx="363" cy="159"/>
          </a:xfrm>
        </p:grpSpPr>
        <p:sp>
          <p:nvSpPr>
            <p:cNvPr id="53365" name="Oval 70"/>
            <p:cNvSpPr/>
            <p:nvPr/>
          </p:nvSpPr>
          <p:spPr>
            <a:xfrm>
              <a:off x="4059" y="1344"/>
              <a:ext cx="68" cy="68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66" name="Text Box 71"/>
            <p:cNvSpPr txBox="1"/>
            <p:nvPr/>
          </p:nvSpPr>
          <p:spPr>
            <a:xfrm>
              <a:off x="4150" y="1253"/>
              <a:ext cx="27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2''</a:t>
              </a:r>
            </a:p>
          </p:txBody>
        </p:sp>
      </p:grpSp>
      <p:grpSp>
        <p:nvGrpSpPr>
          <p:cNvPr id="15" name="Group 72"/>
          <p:cNvGrpSpPr/>
          <p:nvPr/>
        </p:nvGrpSpPr>
        <p:grpSpPr>
          <a:xfrm>
            <a:off x="1419225" y="1085850"/>
            <a:ext cx="4924425" cy="4343400"/>
            <a:chOff x="894" y="636"/>
            <a:chExt cx="3102" cy="2736"/>
          </a:xfrm>
        </p:grpSpPr>
        <p:sp>
          <p:nvSpPr>
            <p:cNvPr id="53363" name="Line 73"/>
            <p:cNvSpPr/>
            <p:nvPr/>
          </p:nvSpPr>
          <p:spPr>
            <a:xfrm flipH="1">
              <a:off x="900" y="636"/>
              <a:ext cx="30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64" name="Line 74"/>
            <p:cNvSpPr/>
            <p:nvPr/>
          </p:nvSpPr>
          <p:spPr>
            <a:xfrm flipV="1">
              <a:off x="894" y="642"/>
              <a:ext cx="0" cy="27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" name="Group 75"/>
          <p:cNvGrpSpPr/>
          <p:nvPr/>
        </p:nvGrpSpPr>
        <p:grpSpPr>
          <a:xfrm>
            <a:off x="5789613" y="684213"/>
            <a:ext cx="696912" cy="312737"/>
            <a:chOff x="4059" y="1253"/>
            <a:chExt cx="363" cy="159"/>
          </a:xfrm>
        </p:grpSpPr>
        <p:sp>
          <p:nvSpPr>
            <p:cNvPr id="53361" name="Oval 76"/>
            <p:cNvSpPr/>
            <p:nvPr/>
          </p:nvSpPr>
          <p:spPr>
            <a:xfrm>
              <a:off x="4059" y="1344"/>
              <a:ext cx="68" cy="68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62" name="Text Box 77"/>
            <p:cNvSpPr txBox="1"/>
            <p:nvPr/>
          </p:nvSpPr>
          <p:spPr>
            <a:xfrm>
              <a:off x="4150" y="1253"/>
              <a:ext cx="27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3''</a:t>
              </a:r>
            </a:p>
          </p:txBody>
        </p:sp>
      </p:grpSp>
      <p:grpSp>
        <p:nvGrpSpPr>
          <p:cNvPr id="17" name="Group 78"/>
          <p:cNvGrpSpPr/>
          <p:nvPr/>
        </p:nvGrpSpPr>
        <p:grpSpPr>
          <a:xfrm>
            <a:off x="1552575" y="923925"/>
            <a:ext cx="4295775" cy="4076700"/>
            <a:chOff x="978" y="534"/>
            <a:chExt cx="2706" cy="2568"/>
          </a:xfrm>
        </p:grpSpPr>
        <p:sp>
          <p:nvSpPr>
            <p:cNvPr id="53359" name="Line 79"/>
            <p:cNvSpPr/>
            <p:nvPr/>
          </p:nvSpPr>
          <p:spPr>
            <a:xfrm flipV="1">
              <a:off x="978" y="540"/>
              <a:ext cx="0" cy="256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60" name="Line 80"/>
            <p:cNvSpPr/>
            <p:nvPr/>
          </p:nvSpPr>
          <p:spPr>
            <a:xfrm flipH="1">
              <a:off x="978" y="534"/>
              <a:ext cx="270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8" name="Group 81"/>
          <p:cNvGrpSpPr/>
          <p:nvPr/>
        </p:nvGrpSpPr>
        <p:grpSpPr>
          <a:xfrm>
            <a:off x="2187575" y="4213225"/>
            <a:ext cx="349250" cy="490538"/>
            <a:chOff x="1746" y="2840"/>
            <a:chExt cx="182" cy="250"/>
          </a:xfrm>
        </p:grpSpPr>
        <p:sp>
          <p:nvSpPr>
            <p:cNvPr id="53357" name="Text Box 82"/>
            <p:cNvSpPr txBox="1"/>
            <p:nvPr/>
          </p:nvSpPr>
          <p:spPr>
            <a:xfrm>
              <a:off x="1746" y="2840"/>
              <a:ext cx="182" cy="1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53358" name="Oval 83"/>
            <p:cNvSpPr/>
            <p:nvPr/>
          </p:nvSpPr>
          <p:spPr>
            <a:xfrm>
              <a:off x="1752" y="3022"/>
              <a:ext cx="68" cy="68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" name="Group 84"/>
          <p:cNvGrpSpPr/>
          <p:nvPr/>
        </p:nvGrpSpPr>
        <p:grpSpPr>
          <a:xfrm>
            <a:off x="5094288" y="647700"/>
            <a:ext cx="522287" cy="411163"/>
            <a:chOff x="3243" y="1026"/>
            <a:chExt cx="272" cy="210"/>
          </a:xfrm>
        </p:grpSpPr>
        <p:sp>
          <p:nvSpPr>
            <p:cNvPr id="53355" name="Text Box 85"/>
            <p:cNvSpPr txBox="1"/>
            <p:nvPr/>
          </p:nvSpPr>
          <p:spPr>
            <a:xfrm>
              <a:off x="3243" y="1026"/>
              <a:ext cx="272" cy="15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4''</a:t>
              </a:r>
            </a:p>
          </p:txBody>
        </p:sp>
        <p:sp>
          <p:nvSpPr>
            <p:cNvPr id="53356" name="Oval 86"/>
            <p:cNvSpPr/>
            <p:nvPr/>
          </p:nvSpPr>
          <p:spPr>
            <a:xfrm>
              <a:off x="3424" y="1168"/>
              <a:ext cx="68" cy="68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36311" name="Line 87"/>
          <p:cNvSpPr/>
          <p:nvPr/>
        </p:nvSpPr>
        <p:spPr>
          <a:xfrm flipH="1">
            <a:off x="2257425" y="1000125"/>
            <a:ext cx="3219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" name="Group 88"/>
          <p:cNvGrpSpPr/>
          <p:nvPr/>
        </p:nvGrpSpPr>
        <p:grpSpPr>
          <a:xfrm>
            <a:off x="1035050" y="5586413"/>
            <a:ext cx="473075" cy="306388"/>
            <a:chOff x="652" y="3471"/>
            <a:chExt cx="298" cy="193"/>
          </a:xfrm>
        </p:grpSpPr>
        <p:sp>
          <p:nvSpPr>
            <p:cNvPr id="53353" name="Text Box 89"/>
            <p:cNvSpPr txBox="1"/>
            <p:nvPr/>
          </p:nvSpPr>
          <p:spPr>
            <a:xfrm>
              <a:off x="652" y="3471"/>
              <a:ext cx="220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53354" name="Oval 90"/>
            <p:cNvSpPr/>
            <p:nvPr/>
          </p:nvSpPr>
          <p:spPr>
            <a:xfrm>
              <a:off x="868" y="3521"/>
              <a:ext cx="82" cy="84"/>
            </a:xfrm>
            <a:prstGeom prst="ellipse">
              <a:avLst/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" name="Group 91"/>
          <p:cNvGrpSpPr/>
          <p:nvPr/>
        </p:nvGrpSpPr>
        <p:grpSpPr>
          <a:xfrm>
            <a:off x="6500813" y="1019175"/>
            <a:ext cx="509587" cy="312738"/>
            <a:chOff x="4095" y="594"/>
            <a:chExt cx="321" cy="197"/>
          </a:xfrm>
        </p:grpSpPr>
        <p:sp>
          <p:nvSpPr>
            <p:cNvPr id="53351" name="Text Box 92"/>
            <p:cNvSpPr txBox="1"/>
            <p:nvPr/>
          </p:nvSpPr>
          <p:spPr>
            <a:xfrm>
              <a:off x="4169" y="594"/>
              <a:ext cx="247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1400" b="1" dirty="0">
                  <a:solidFill>
                    <a:srgbClr val="00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6''</a:t>
              </a:r>
            </a:p>
          </p:txBody>
        </p:sp>
        <p:sp>
          <p:nvSpPr>
            <p:cNvPr id="53352" name="Oval 93"/>
            <p:cNvSpPr/>
            <p:nvPr/>
          </p:nvSpPr>
          <p:spPr>
            <a:xfrm>
              <a:off x="4095" y="707"/>
              <a:ext cx="82" cy="84"/>
            </a:xfrm>
            <a:prstGeom prst="ellipse">
              <a:avLst/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" name="Group 94"/>
          <p:cNvGrpSpPr/>
          <p:nvPr/>
        </p:nvGrpSpPr>
        <p:grpSpPr>
          <a:xfrm>
            <a:off x="1509713" y="5014913"/>
            <a:ext cx="2882900" cy="715962"/>
            <a:chOff x="951" y="3111"/>
            <a:chExt cx="1816" cy="451"/>
          </a:xfrm>
        </p:grpSpPr>
        <p:sp>
          <p:nvSpPr>
            <p:cNvPr id="53347" name="Text Box 95"/>
            <p:cNvSpPr txBox="1"/>
            <p:nvPr/>
          </p:nvSpPr>
          <p:spPr>
            <a:xfrm rot="-5400000">
              <a:off x="2361" y="3215"/>
              <a:ext cx="187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53348" name="Line 96"/>
            <p:cNvSpPr/>
            <p:nvPr/>
          </p:nvSpPr>
          <p:spPr>
            <a:xfrm>
              <a:off x="951" y="3562"/>
              <a:ext cx="1792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49" name="Line 97"/>
            <p:cNvSpPr/>
            <p:nvPr/>
          </p:nvSpPr>
          <p:spPr>
            <a:xfrm>
              <a:off x="951" y="3111"/>
              <a:ext cx="1816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50" name="Line 98"/>
            <p:cNvSpPr/>
            <p:nvPr/>
          </p:nvSpPr>
          <p:spPr>
            <a:xfrm>
              <a:off x="2595" y="3117"/>
              <a:ext cx="0" cy="445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</p:grpSp>
      <p:grpSp>
        <p:nvGrpSpPr>
          <p:cNvPr id="23" name="Group 99"/>
          <p:cNvGrpSpPr/>
          <p:nvPr/>
        </p:nvGrpSpPr>
        <p:grpSpPr>
          <a:xfrm>
            <a:off x="5842000" y="1271588"/>
            <a:ext cx="738188" cy="3119437"/>
            <a:chOff x="3680" y="753"/>
            <a:chExt cx="465" cy="1965"/>
          </a:xfrm>
        </p:grpSpPr>
        <p:sp>
          <p:nvSpPr>
            <p:cNvPr id="53343" name="Text Box 100"/>
            <p:cNvSpPr txBox="1"/>
            <p:nvPr/>
          </p:nvSpPr>
          <p:spPr>
            <a:xfrm>
              <a:off x="3850" y="2339"/>
              <a:ext cx="187" cy="2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53344" name="Line 101"/>
            <p:cNvSpPr/>
            <p:nvPr/>
          </p:nvSpPr>
          <p:spPr>
            <a:xfrm rot="5400000">
              <a:off x="3255" y="2281"/>
              <a:ext cx="849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45" name="Line 102"/>
            <p:cNvSpPr/>
            <p:nvPr/>
          </p:nvSpPr>
          <p:spPr>
            <a:xfrm rot="5400000">
              <a:off x="3162" y="1735"/>
              <a:ext cx="1965" cy="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46" name="Line 103"/>
            <p:cNvSpPr/>
            <p:nvPr/>
          </p:nvSpPr>
          <p:spPr>
            <a:xfrm rot="5400000">
              <a:off x="3910" y="2409"/>
              <a:ext cx="0" cy="460"/>
            </a:xfrm>
            <a:prstGeom prst="line">
              <a:avLst/>
            </a:prstGeom>
            <a:ln w="9525" cap="flat" cmpd="sng">
              <a:solidFill>
                <a:srgbClr val="0000FF"/>
              </a:solidFill>
              <a:prstDash val="solid"/>
              <a:headEnd type="triangle" w="sm" len="lg"/>
              <a:tailEnd type="triangle" w="sm" len="lg"/>
            </a:ln>
          </p:spPr>
        </p:sp>
      </p:grpSp>
      <p:sp>
        <p:nvSpPr>
          <p:cNvPr id="436328" name="Line 104"/>
          <p:cNvSpPr/>
          <p:nvPr/>
        </p:nvSpPr>
        <p:spPr>
          <a:xfrm flipH="1">
            <a:off x="1504950" y="1257300"/>
            <a:ext cx="5067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6329" name="Line 105"/>
          <p:cNvSpPr/>
          <p:nvPr/>
        </p:nvSpPr>
        <p:spPr>
          <a:xfrm flipV="1">
            <a:off x="1466850" y="1266825"/>
            <a:ext cx="0" cy="445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4" name="Group 106"/>
          <p:cNvGrpSpPr/>
          <p:nvPr/>
        </p:nvGrpSpPr>
        <p:grpSpPr>
          <a:xfrm>
            <a:off x="1054100" y="1223963"/>
            <a:ext cx="469900" cy="407988"/>
            <a:chOff x="664" y="723"/>
            <a:chExt cx="296" cy="257"/>
          </a:xfrm>
        </p:grpSpPr>
        <p:sp>
          <p:nvSpPr>
            <p:cNvPr id="53341" name="Oval 107"/>
            <p:cNvSpPr/>
            <p:nvPr/>
          </p:nvSpPr>
          <p:spPr>
            <a:xfrm>
              <a:off x="877" y="723"/>
              <a:ext cx="83" cy="84"/>
            </a:xfrm>
            <a:prstGeom prst="ellipse">
              <a:avLst/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42" name="Text Box 108"/>
            <p:cNvSpPr txBox="1"/>
            <p:nvPr/>
          </p:nvSpPr>
          <p:spPr>
            <a:xfrm>
              <a:off x="664" y="787"/>
              <a:ext cx="273" cy="1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400" b="1" dirty="0">
                  <a:solidFill>
                    <a:srgbClr val="00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6 '</a:t>
              </a:r>
            </a:p>
          </p:txBody>
        </p:sp>
      </p:grpSp>
      <p:grpSp>
        <p:nvGrpSpPr>
          <p:cNvPr id="25" name="Group 109"/>
          <p:cNvGrpSpPr/>
          <p:nvPr/>
        </p:nvGrpSpPr>
        <p:grpSpPr>
          <a:xfrm>
            <a:off x="1428750" y="920750"/>
            <a:ext cx="828675" cy="1079500"/>
            <a:chOff x="900" y="532"/>
            <a:chExt cx="522" cy="680"/>
          </a:xfrm>
        </p:grpSpPr>
        <p:sp>
          <p:nvSpPr>
            <p:cNvPr id="53339" name="Freeform 110"/>
            <p:cNvSpPr/>
            <p:nvPr/>
          </p:nvSpPr>
          <p:spPr>
            <a:xfrm>
              <a:off x="900" y="636"/>
              <a:ext cx="102" cy="576"/>
            </a:xfrm>
            <a:custGeom>
              <a:avLst/>
              <a:gdLst>
                <a:gd name="txL" fmla="*/ 0 w 102"/>
                <a:gd name="txT" fmla="*/ 0 h 576"/>
                <a:gd name="txR" fmla="*/ 102 w 102"/>
                <a:gd name="txB" fmla="*/ 576 h 576"/>
              </a:gdLst>
              <a:ahLst/>
              <a:cxnLst>
                <a:cxn ang="0">
                  <a:pos x="0" y="0"/>
                </a:cxn>
                <a:cxn ang="0">
                  <a:pos x="12" y="108"/>
                </a:cxn>
                <a:cxn ang="0">
                  <a:pos x="48" y="300"/>
                </a:cxn>
                <a:cxn ang="0">
                  <a:pos x="66" y="420"/>
                </a:cxn>
                <a:cxn ang="0">
                  <a:pos x="102" y="576"/>
                </a:cxn>
              </a:cxnLst>
              <a:rect l="txL" t="txT" r="txR" b="txB"/>
              <a:pathLst>
                <a:path w="102" h="576">
                  <a:moveTo>
                    <a:pt x="0" y="0"/>
                  </a:moveTo>
                  <a:cubicBezTo>
                    <a:pt x="2" y="29"/>
                    <a:pt x="4" y="58"/>
                    <a:pt x="12" y="108"/>
                  </a:cubicBezTo>
                  <a:cubicBezTo>
                    <a:pt x="20" y="158"/>
                    <a:pt x="39" y="248"/>
                    <a:pt x="48" y="300"/>
                  </a:cubicBezTo>
                  <a:cubicBezTo>
                    <a:pt x="57" y="352"/>
                    <a:pt x="57" y="374"/>
                    <a:pt x="66" y="420"/>
                  </a:cubicBezTo>
                  <a:cubicBezTo>
                    <a:pt x="75" y="466"/>
                    <a:pt x="88" y="521"/>
                    <a:pt x="102" y="576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0" name="Freeform 111"/>
            <p:cNvSpPr/>
            <p:nvPr/>
          </p:nvSpPr>
          <p:spPr>
            <a:xfrm>
              <a:off x="900" y="532"/>
              <a:ext cx="522" cy="104"/>
            </a:xfrm>
            <a:custGeom>
              <a:avLst/>
              <a:gdLst>
                <a:gd name="txL" fmla="*/ 0 w 522"/>
                <a:gd name="txT" fmla="*/ 0 h 104"/>
                <a:gd name="txR" fmla="*/ 522 w 522"/>
                <a:gd name="txB" fmla="*/ 104 h 104"/>
              </a:gdLst>
              <a:ahLst/>
              <a:cxnLst>
                <a:cxn ang="0">
                  <a:pos x="0" y="104"/>
                </a:cxn>
                <a:cxn ang="0">
                  <a:pos x="24" y="26"/>
                </a:cxn>
                <a:cxn ang="0">
                  <a:pos x="90" y="2"/>
                </a:cxn>
                <a:cxn ang="0">
                  <a:pos x="222" y="38"/>
                </a:cxn>
                <a:cxn ang="0">
                  <a:pos x="330" y="68"/>
                </a:cxn>
                <a:cxn ang="0">
                  <a:pos x="426" y="68"/>
                </a:cxn>
                <a:cxn ang="0">
                  <a:pos x="522" y="68"/>
                </a:cxn>
              </a:cxnLst>
              <a:rect l="txL" t="txT" r="txR" b="txB"/>
              <a:pathLst>
                <a:path w="522" h="104">
                  <a:moveTo>
                    <a:pt x="0" y="104"/>
                  </a:moveTo>
                  <a:cubicBezTo>
                    <a:pt x="4" y="73"/>
                    <a:pt x="9" y="43"/>
                    <a:pt x="24" y="26"/>
                  </a:cubicBezTo>
                  <a:cubicBezTo>
                    <a:pt x="39" y="9"/>
                    <a:pt x="57" y="0"/>
                    <a:pt x="90" y="2"/>
                  </a:cubicBezTo>
                  <a:cubicBezTo>
                    <a:pt x="123" y="4"/>
                    <a:pt x="182" y="27"/>
                    <a:pt x="222" y="38"/>
                  </a:cubicBezTo>
                  <a:cubicBezTo>
                    <a:pt x="262" y="49"/>
                    <a:pt x="296" y="63"/>
                    <a:pt x="330" y="68"/>
                  </a:cubicBezTo>
                  <a:cubicBezTo>
                    <a:pt x="364" y="73"/>
                    <a:pt x="394" y="68"/>
                    <a:pt x="426" y="68"/>
                  </a:cubicBezTo>
                  <a:cubicBezTo>
                    <a:pt x="458" y="68"/>
                    <a:pt x="507" y="68"/>
                    <a:pt x="522" y="68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Group 112"/>
          <p:cNvGrpSpPr/>
          <p:nvPr/>
        </p:nvGrpSpPr>
        <p:grpSpPr>
          <a:xfrm flipH="1">
            <a:off x="2244725" y="927100"/>
            <a:ext cx="828675" cy="1079500"/>
            <a:chOff x="900" y="532"/>
            <a:chExt cx="522" cy="680"/>
          </a:xfrm>
        </p:grpSpPr>
        <p:sp>
          <p:nvSpPr>
            <p:cNvPr id="53337" name="Freeform 113"/>
            <p:cNvSpPr/>
            <p:nvPr/>
          </p:nvSpPr>
          <p:spPr>
            <a:xfrm>
              <a:off x="900" y="636"/>
              <a:ext cx="102" cy="576"/>
            </a:xfrm>
            <a:custGeom>
              <a:avLst/>
              <a:gdLst>
                <a:gd name="txL" fmla="*/ 0 w 102"/>
                <a:gd name="txT" fmla="*/ 0 h 576"/>
                <a:gd name="txR" fmla="*/ 102 w 102"/>
                <a:gd name="txB" fmla="*/ 576 h 576"/>
              </a:gdLst>
              <a:ahLst/>
              <a:cxnLst>
                <a:cxn ang="0">
                  <a:pos x="0" y="0"/>
                </a:cxn>
                <a:cxn ang="0">
                  <a:pos x="12" y="108"/>
                </a:cxn>
                <a:cxn ang="0">
                  <a:pos x="48" y="300"/>
                </a:cxn>
                <a:cxn ang="0">
                  <a:pos x="66" y="420"/>
                </a:cxn>
                <a:cxn ang="0">
                  <a:pos x="102" y="576"/>
                </a:cxn>
              </a:cxnLst>
              <a:rect l="txL" t="txT" r="txR" b="txB"/>
              <a:pathLst>
                <a:path w="102" h="576">
                  <a:moveTo>
                    <a:pt x="0" y="0"/>
                  </a:moveTo>
                  <a:cubicBezTo>
                    <a:pt x="2" y="29"/>
                    <a:pt x="4" y="58"/>
                    <a:pt x="12" y="108"/>
                  </a:cubicBezTo>
                  <a:cubicBezTo>
                    <a:pt x="20" y="158"/>
                    <a:pt x="39" y="248"/>
                    <a:pt x="48" y="300"/>
                  </a:cubicBezTo>
                  <a:cubicBezTo>
                    <a:pt x="57" y="352"/>
                    <a:pt x="57" y="374"/>
                    <a:pt x="66" y="420"/>
                  </a:cubicBezTo>
                  <a:cubicBezTo>
                    <a:pt x="75" y="466"/>
                    <a:pt x="88" y="521"/>
                    <a:pt x="102" y="576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8" name="Freeform 114"/>
            <p:cNvSpPr/>
            <p:nvPr/>
          </p:nvSpPr>
          <p:spPr>
            <a:xfrm>
              <a:off x="900" y="532"/>
              <a:ext cx="522" cy="104"/>
            </a:xfrm>
            <a:custGeom>
              <a:avLst/>
              <a:gdLst>
                <a:gd name="txL" fmla="*/ 0 w 522"/>
                <a:gd name="txT" fmla="*/ 0 h 104"/>
                <a:gd name="txR" fmla="*/ 522 w 522"/>
                <a:gd name="txB" fmla="*/ 104 h 104"/>
              </a:gdLst>
              <a:ahLst/>
              <a:cxnLst>
                <a:cxn ang="0">
                  <a:pos x="0" y="104"/>
                </a:cxn>
                <a:cxn ang="0">
                  <a:pos x="24" y="26"/>
                </a:cxn>
                <a:cxn ang="0">
                  <a:pos x="90" y="2"/>
                </a:cxn>
                <a:cxn ang="0">
                  <a:pos x="222" y="38"/>
                </a:cxn>
                <a:cxn ang="0">
                  <a:pos x="330" y="68"/>
                </a:cxn>
                <a:cxn ang="0">
                  <a:pos x="426" y="68"/>
                </a:cxn>
                <a:cxn ang="0">
                  <a:pos x="522" y="68"/>
                </a:cxn>
              </a:cxnLst>
              <a:rect l="txL" t="txT" r="txR" b="txB"/>
              <a:pathLst>
                <a:path w="522" h="104">
                  <a:moveTo>
                    <a:pt x="0" y="104"/>
                  </a:moveTo>
                  <a:cubicBezTo>
                    <a:pt x="4" y="73"/>
                    <a:pt x="9" y="43"/>
                    <a:pt x="24" y="26"/>
                  </a:cubicBezTo>
                  <a:cubicBezTo>
                    <a:pt x="39" y="9"/>
                    <a:pt x="57" y="0"/>
                    <a:pt x="90" y="2"/>
                  </a:cubicBezTo>
                  <a:cubicBezTo>
                    <a:pt x="123" y="4"/>
                    <a:pt x="182" y="27"/>
                    <a:pt x="222" y="38"/>
                  </a:cubicBezTo>
                  <a:cubicBezTo>
                    <a:pt x="262" y="49"/>
                    <a:pt x="296" y="63"/>
                    <a:pt x="330" y="68"/>
                  </a:cubicBezTo>
                  <a:cubicBezTo>
                    <a:pt x="364" y="73"/>
                    <a:pt x="394" y="68"/>
                    <a:pt x="426" y="68"/>
                  </a:cubicBezTo>
                  <a:cubicBezTo>
                    <a:pt x="458" y="68"/>
                    <a:pt x="507" y="68"/>
                    <a:pt x="522" y="68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Group 115"/>
          <p:cNvGrpSpPr/>
          <p:nvPr/>
        </p:nvGrpSpPr>
        <p:grpSpPr>
          <a:xfrm flipV="1">
            <a:off x="1435100" y="1984375"/>
            <a:ext cx="828675" cy="1079500"/>
            <a:chOff x="900" y="532"/>
            <a:chExt cx="522" cy="680"/>
          </a:xfrm>
        </p:grpSpPr>
        <p:sp>
          <p:nvSpPr>
            <p:cNvPr id="53335" name="Freeform 116"/>
            <p:cNvSpPr/>
            <p:nvPr/>
          </p:nvSpPr>
          <p:spPr>
            <a:xfrm>
              <a:off x="900" y="636"/>
              <a:ext cx="102" cy="576"/>
            </a:xfrm>
            <a:custGeom>
              <a:avLst/>
              <a:gdLst>
                <a:gd name="txL" fmla="*/ 0 w 102"/>
                <a:gd name="txT" fmla="*/ 0 h 576"/>
                <a:gd name="txR" fmla="*/ 102 w 102"/>
                <a:gd name="txB" fmla="*/ 576 h 576"/>
              </a:gdLst>
              <a:ahLst/>
              <a:cxnLst>
                <a:cxn ang="0">
                  <a:pos x="0" y="0"/>
                </a:cxn>
                <a:cxn ang="0">
                  <a:pos x="12" y="108"/>
                </a:cxn>
                <a:cxn ang="0">
                  <a:pos x="48" y="300"/>
                </a:cxn>
                <a:cxn ang="0">
                  <a:pos x="66" y="420"/>
                </a:cxn>
                <a:cxn ang="0">
                  <a:pos x="102" y="576"/>
                </a:cxn>
              </a:cxnLst>
              <a:rect l="txL" t="txT" r="txR" b="txB"/>
              <a:pathLst>
                <a:path w="102" h="576">
                  <a:moveTo>
                    <a:pt x="0" y="0"/>
                  </a:moveTo>
                  <a:cubicBezTo>
                    <a:pt x="2" y="29"/>
                    <a:pt x="4" y="58"/>
                    <a:pt x="12" y="108"/>
                  </a:cubicBezTo>
                  <a:cubicBezTo>
                    <a:pt x="20" y="158"/>
                    <a:pt x="39" y="248"/>
                    <a:pt x="48" y="300"/>
                  </a:cubicBezTo>
                  <a:cubicBezTo>
                    <a:pt x="57" y="352"/>
                    <a:pt x="57" y="374"/>
                    <a:pt x="66" y="420"/>
                  </a:cubicBezTo>
                  <a:cubicBezTo>
                    <a:pt x="75" y="466"/>
                    <a:pt x="88" y="521"/>
                    <a:pt x="102" y="576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6" name="Freeform 117"/>
            <p:cNvSpPr/>
            <p:nvPr/>
          </p:nvSpPr>
          <p:spPr>
            <a:xfrm>
              <a:off x="900" y="532"/>
              <a:ext cx="522" cy="104"/>
            </a:xfrm>
            <a:custGeom>
              <a:avLst/>
              <a:gdLst>
                <a:gd name="txL" fmla="*/ 0 w 522"/>
                <a:gd name="txT" fmla="*/ 0 h 104"/>
                <a:gd name="txR" fmla="*/ 522 w 522"/>
                <a:gd name="txB" fmla="*/ 104 h 104"/>
              </a:gdLst>
              <a:ahLst/>
              <a:cxnLst>
                <a:cxn ang="0">
                  <a:pos x="0" y="104"/>
                </a:cxn>
                <a:cxn ang="0">
                  <a:pos x="24" y="26"/>
                </a:cxn>
                <a:cxn ang="0">
                  <a:pos x="90" y="2"/>
                </a:cxn>
                <a:cxn ang="0">
                  <a:pos x="222" y="38"/>
                </a:cxn>
                <a:cxn ang="0">
                  <a:pos x="330" y="68"/>
                </a:cxn>
                <a:cxn ang="0">
                  <a:pos x="426" y="68"/>
                </a:cxn>
                <a:cxn ang="0">
                  <a:pos x="522" y="68"/>
                </a:cxn>
              </a:cxnLst>
              <a:rect l="txL" t="txT" r="txR" b="txB"/>
              <a:pathLst>
                <a:path w="522" h="104">
                  <a:moveTo>
                    <a:pt x="0" y="104"/>
                  </a:moveTo>
                  <a:cubicBezTo>
                    <a:pt x="4" y="73"/>
                    <a:pt x="9" y="43"/>
                    <a:pt x="24" y="26"/>
                  </a:cubicBezTo>
                  <a:cubicBezTo>
                    <a:pt x="39" y="9"/>
                    <a:pt x="57" y="0"/>
                    <a:pt x="90" y="2"/>
                  </a:cubicBezTo>
                  <a:cubicBezTo>
                    <a:pt x="123" y="4"/>
                    <a:pt x="182" y="27"/>
                    <a:pt x="222" y="38"/>
                  </a:cubicBezTo>
                  <a:cubicBezTo>
                    <a:pt x="262" y="49"/>
                    <a:pt x="296" y="63"/>
                    <a:pt x="330" y="68"/>
                  </a:cubicBezTo>
                  <a:cubicBezTo>
                    <a:pt x="364" y="73"/>
                    <a:pt x="394" y="68"/>
                    <a:pt x="426" y="68"/>
                  </a:cubicBezTo>
                  <a:cubicBezTo>
                    <a:pt x="458" y="68"/>
                    <a:pt x="507" y="68"/>
                    <a:pt x="522" y="68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118"/>
          <p:cNvGrpSpPr/>
          <p:nvPr/>
        </p:nvGrpSpPr>
        <p:grpSpPr>
          <a:xfrm flipH="1" flipV="1">
            <a:off x="2251075" y="1990725"/>
            <a:ext cx="828675" cy="1079500"/>
            <a:chOff x="900" y="532"/>
            <a:chExt cx="522" cy="680"/>
          </a:xfrm>
        </p:grpSpPr>
        <p:sp>
          <p:nvSpPr>
            <p:cNvPr id="53333" name="Freeform 119"/>
            <p:cNvSpPr/>
            <p:nvPr/>
          </p:nvSpPr>
          <p:spPr>
            <a:xfrm>
              <a:off x="900" y="636"/>
              <a:ext cx="102" cy="576"/>
            </a:xfrm>
            <a:custGeom>
              <a:avLst/>
              <a:gdLst>
                <a:gd name="txL" fmla="*/ 0 w 102"/>
                <a:gd name="txT" fmla="*/ 0 h 576"/>
                <a:gd name="txR" fmla="*/ 102 w 102"/>
                <a:gd name="txB" fmla="*/ 576 h 576"/>
              </a:gdLst>
              <a:ahLst/>
              <a:cxnLst>
                <a:cxn ang="0">
                  <a:pos x="0" y="0"/>
                </a:cxn>
                <a:cxn ang="0">
                  <a:pos x="12" y="108"/>
                </a:cxn>
                <a:cxn ang="0">
                  <a:pos x="48" y="300"/>
                </a:cxn>
                <a:cxn ang="0">
                  <a:pos x="66" y="420"/>
                </a:cxn>
                <a:cxn ang="0">
                  <a:pos x="102" y="576"/>
                </a:cxn>
              </a:cxnLst>
              <a:rect l="txL" t="txT" r="txR" b="txB"/>
              <a:pathLst>
                <a:path w="102" h="576">
                  <a:moveTo>
                    <a:pt x="0" y="0"/>
                  </a:moveTo>
                  <a:cubicBezTo>
                    <a:pt x="2" y="29"/>
                    <a:pt x="4" y="58"/>
                    <a:pt x="12" y="108"/>
                  </a:cubicBezTo>
                  <a:cubicBezTo>
                    <a:pt x="20" y="158"/>
                    <a:pt x="39" y="248"/>
                    <a:pt x="48" y="300"/>
                  </a:cubicBezTo>
                  <a:cubicBezTo>
                    <a:pt x="57" y="352"/>
                    <a:pt x="57" y="374"/>
                    <a:pt x="66" y="420"/>
                  </a:cubicBezTo>
                  <a:cubicBezTo>
                    <a:pt x="75" y="466"/>
                    <a:pt x="88" y="521"/>
                    <a:pt x="102" y="576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4" name="Freeform 120"/>
            <p:cNvSpPr/>
            <p:nvPr/>
          </p:nvSpPr>
          <p:spPr>
            <a:xfrm>
              <a:off x="900" y="532"/>
              <a:ext cx="522" cy="104"/>
            </a:xfrm>
            <a:custGeom>
              <a:avLst/>
              <a:gdLst>
                <a:gd name="txL" fmla="*/ 0 w 522"/>
                <a:gd name="txT" fmla="*/ 0 h 104"/>
                <a:gd name="txR" fmla="*/ 522 w 522"/>
                <a:gd name="txB" fmla="*/ 104 h 104"/>
              </a:gdLst>
              <a:ahLst/>
              <a:cxnLst>
                <a:cxn ang="0">
                  <a:pos x="0" y="104"/>
                </a:cxn>
                <a:cxn ang="0">
                  <a:pos x="24" y="26"/>
                </a:cxn>
                <a:cxn ang="0">
                  <a:pos x="90" y="2"/>
                </a:cxn>
                <a:cxn ang="0">
                  <a:pos x="222" y="38"/>
                </a:cxn>
                <a:cxn ang="0">
                  <a:pos x="330" y="68"/>
                </a:cxn>
                <a:cxn ang="0">
                  <a:pos x="426" y="68"/>
                </a:cxn>
                <a:cxn ang="0">
                  <a:pos x="522" y="68"/>
                </a:cxn>
              </a:cxnLst>
              <a:rect l="txL" t="txT" r="txR" b="txB"/>
              <a:pathLst>
                <a:path w="522" h="104">
                  <a:moveTo>
                    <a:pt x="0" y="104"/>
                  </a:moveTo>
                  <a:cubicBezTo>
                    <a:pt x="4" y="73"/>
                    <a:pt x="9" y="43"/>
                    <a:pt x="24" y="26"/>
                  </a:cubicBezTo>
                  <a:cubicBezTo>
                    <a:pt x="39" y="9"/>
                    <a:pt x="57" y="0"/>
                    <a:pt x="90" y="2"/>
                  </a:cubicBezTo>
                  <a:cubicBezTo>
                    <a:pt x="123" y="4"/>
                    <a:pt x="182" y="27"/>
                    <a:pt x="222" y="38"/>
                  </a:cubicBezTo>
                  <a:cubicBezTo>
                    <a:pt x="262" y="49"/>
                    <a:pt x="296" y="63"/>
                    <a:pt x="330" y="68"/>
                  </a:cubicBezTo>
                  <a:cubicBezTo>
                    <a:pt x="364" y="73"/>
                    <a:pt x="394" y="68"/>
                    <a:pt x="426" y="68"/>
                  </a:cubicBezTo>
                  <a:cubicBezTo>
                    <a:pt x="458" y="68"/>
                    <a:pt x="507" y="68"/>
                    <a:pt x="522" y="68"/>
                  </a:cubicBezTo>
                </a:path>
              </a:pathLst>
            </a:custGeom>
            <a:noFill/>
            <a:ln w="28575" cap="flat" cmpd="sng">
              <a:solidFill>
                <a:srgbClr val="FF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121"/>
          <p:cNvGrpSpPr/>
          <p:nvPr/>
        </p:nvGrpSpPr>
        <p:grpSpPr>
          <a:xfrm>
            <a:off x="1428750" y="882650"/>
            <a:ext cx="1663700" cy="222250"/>
            <a:chOff x="900" y="508"/>
            <a:chExt cx="1048" cy="140"/>
          </a:xfrm>
        </p:grpSpPr>
        <p:sp>
          <p:nvSpPr>
            <p:cNvPr id="53331" name="Line 122"/>
            <p:cNvSpPr/>
            <p:nvPr/>
          </p:nvSpPr>
          <p:spPr>
            <a:xfrm>
              <a:off x="900" y="516"/>
              <a:ext cx="0" cy="1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32" name="Line 123"/>
            <p:cNvSpPr/>
            <p:nvPr/>
          </p:nvSpPr>
          <p:spPr>
            <a:xfrm>
              <a:off x="1948" y="508"/>
              <a:ext cx="0" cy="1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0" name="Group 124"/>
          <p:cNvGrpSpPr/>
          <p:nvPr/>
        </p:nvGrpSpPr>
        <p:grpSpPr>
          <a:xfrm>
            <a:off x="1400175" y="895350"/>
            <a:ext cx="1720850" cy="15875"/>
            <a:chOff x="882" y="516"/>
            <a:chExt cx="1084" cy="10"/>
          </a:xfrm>
        </p:grpSpPr>
        <p:sp>
          <p:nvSpPr>
            <p:cNvPr id="53329" name="Line 125"/>
            <p:cNvSpPr/>
            <p:nvPr/>
          </p:nvSpPr>
          <p:spPr>
            <a:xfrm>
              <a:off x="882" y="516"/>
              <a:ext cx="9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53330" name="Line 126"/>
            <p:cNvSpPr/>
            <p:nvPr/>
          </p:nvSpPr>
          <p:spPr>
            <a:xfrm>
              <a:off x="1870" y="526"/>
              <a:ext cx="9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grpSp>
        <p:nvGrpSpPr>
          <p:cNvPr id="31" name="Group 127"/>
          <p:cNvGrpSpPr/>
          <p:nvPr/>
        </p:nvGrpSpPr>
        <p:grpSpPr>
          <a:xfrm>
            <a:off x="1403350" y="2879725"/>
            <a:ext cx="1695450" cy="247650"/>
            <a:chOff x="884" y="1766"/>
            <a:chExt cx="1068" cy="156"/>
          </a:xfrm>
        </p:grpSpPr>
        <p:sp>
          <p:nvSpPr>
            <p:cNvPr id="53325" name="Line 128"/>
            <p:cNvSpPr/>
            <p:nvPr/>
          </p:nvSpPr>
          <p:spPr>
            <a:xfrm>
              <a:off x="1952" y="1766"/>
              <a:ext cx="0" cy="1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6" name="Line 129"/>
            <p:cNvSpPr/>
            <p:nvPr/>
          </p:nvSpPr>
          <p:spPr>
            <a:xfrm>
              <a:off x="908" y="1790"/>
              <a:ext cx="0" cy="1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7" name="Line 130"/>
            <p:cNvSpPr/>
            <p:nvPr/>
          </p:nvSpPr>
          <p:spPr>
            <a:xfrm>
              <a:off x="884" y="1880"/>
              <a:ext cx="9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sp>
          <p:nvSpPr>
            <p:cNvPr id="53328" name="Line 131"/>
            <p:cNvSpPr/>
            <p:nvPr/>
          </p:nvSpPr>
          <p:spPr>
            <a:xfrm>
              <a:off x="1854" y="1878"/>
              <a:ext cx="9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</p:grpSp>
      <p:sp>
        <p:nvSpPr>
          <p:cNvPr id="436356" name="AutoShape 132"/>
          <p:cNvSpPr/>
          <p:nvPr/>
        </p:nvSpPr>
        <p:spPr>
          <a:xfrm>
            <a:off x="7207250" y="925513"/>
            <a:ext cx="1422400" cy="723900"/>
          </a:xfrm>
          <a:prstGeom prst="leftArrow">
            <a:avLst>
              <a:gd name="adj1" fmla="val 50000"/>
              <a:gd name="adj2" fmla="val 49122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作特殊点</a:t>
            </a:r>
          </a:p>
        </p:txBody>
      </p:sp>
      <p:sp>
        <p:nvSpPr>
          <p:cNvPr id="436357" name="AutoShape 133"/>
          <p:cNvSpPr/>
          <p:nvPr/>
        </p:nvSpPr>
        <p:spPr>
          <a:xfrm>
            <a:off x="7248525" y="2763838"/>
            <a:ext cx="1355725" cy="762000"/>
          </a:xfrm>
          <a:prstGeom prst="leftArrow">
            <a:avLst>
              <a:gd name="adj1" fmla="val 50000"/>
              <a:gd name="adj2" fmla="val 44479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作一般点</a:t>
            </a:r>
          </a:p>
        </p:txBody>
      </p:sp>
      <p:sp>
        <p:nvSpPr>
          <p:cNvPr id="436358" name="AutoShape 134"/>
          <p:cNvSpPr/>
          <p:nvPr/>
        </p:nvSpPr>
        <p:spPr>
          <a:xfrm>
            <a:off x="6197600" y="4217988"/>
            <a:ext cx="2651125" cy="742950"/>
          </a:xfrm>
          <a:prstGeom prst="leftArrow">
            <a:avLst>
              <a:gd name="adj1" fmla="val 50000"/>
              <a:gd name="adj2" fmla="val 89209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连接各点判别可见性</a:t>
            </a:r>
          </a:p>
        </p:txBody>
      </p:sp>
      <p:sp>
        <p:nvSpPr>
          <p:cNvPr id="436359" name="AutoShape 135"/>
          <p:cNvSpPr/>
          <p:nvPr/>
        </p:nvSpPr>
        <p:spPr>
          <a:xfrm>
            <a:off x="4041775" y="4033838"/>
            <a:ext cx="1431925" cy="742950"/>
          </a:xfrm>
          <a:prstGeom prst="leftArrow">
            <a:avLst>
              <a:gd name="adj1" fmla="val 50000"/>
              <a:gd name="adj2" fmla="val 48183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2000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整理轮廓</a:t>
            </a:r>
          </a:p>
        </p:txBody>
      </p:sp>
      <p:sp>
        <p:nvSpPr>
          <p:cNvPr id="436360" name="Oval 136"/>
          <p:cNvSpPr/>
          <p:nvPr/>
        </p:nvSpPr>
        <p:spPr>
          <a:xfrm>
            <a:off x="2781300" y="2752725"/>
            <a:ext cx="495300" cy="495300"/>
          </a:xfrm>
          <a:prstGeom prst="ellipse">
            <a:avLst/>
          </a:prstGeom>
          <a:noFill/>
          <a:ln w="190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436361" name="Group 137"/>
          <p:cNvGrpSpPr/>
          <p:nvPr/>
        </p:nvGrpSpPr>
        <p:grpSpPr>
          <a:xfrm>
            <a:off x="3708400" y="2730500"/>
            <a:ext cx="1201738" cy="1203325"/>
            <a:chOff x="2484" y="1672"/>
            <a:chExt cx="586" cy="582"/>
          </a:xfrm>
        </p:grpSpPr>
        <p:sp>
          <p:nvSpPr>
            <p:cNvPr id="53319" name="Oval 138"/>
            <p:cNvSpPr/>
            <p:nvPr/>
          </p:nvSpPr>
          <p:spPr>
            <a:xfrm>
              <a:off x="2488" y="1672"/>
              <a:ext cx="582" cy="582"/>
            </a:xfrm>
            <a:prstGeom prst="ellipse">
              <a:avLst/>
            </a:prstGeom>
            <a:noFill/>
            <a:ln w="19050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3320" name="Line 139"/>
            <p:cNvSpPr/>
            <p:nvPr/>
          </p:nvSpPr>
          <p:spPr>
            <a:xfrm>
              <a:off x="2928" y="1866"/>
              <a:ext cx="0" cy="348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1" name="Line 140"/>
            <p:cNvSpPr/>
            <p:nvPr/>
          </p:nvSpPr>
          <p:spPr>
            <a:xfrm>
              <a:off x="2928" y="1968"/>
              <a:ext cx="132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3322" name="Freeform 141"/>
            <p:cNvSpPr/>
            <p:nvPr/>
          </p:nvSpPr>
          <p:spPr>
            <a:xfrm>
              <a:off x="2826" y="1680"/>
              <a:ext cx="108" cy="198"/>
            </a:xfrm>
            <a:custGeom>
              <a:avLst/>
              <a:gdLst>
                <a:gd name="txL" fmla="*/ 0 w 108"/>
                <a:gd name="txT" fmla="*/ 0 h 144"/>
                <a:gd name="txR" fmla="*/ 108 w 108"/>
                <a:gd name="txB" fmla="*/ 144 h 144"/>
              </a:gdLst>
              <a:ahLst/>
              <a:cxnLst>
                <a:cxn ang="0">
                  <a:pos x="0" y="0"/>
                </a:cxn>
                <a:cxn ang="0">
                  <a:pos x="78" y="66"/>
                </a:cxn>
                <a:cxn ang="0">
                  <a:pos x="108" y="144"/>
                </a:cxn>
              </a:cxnLst>
              <a:rect l="txL" t="txT" r="txR" b="txB"/>
              <a:pathLst>
                <a:path w="108" h="144">
                  <a:moveTo>
                    <a:pt x="0" y="0"/>
                  </a:moveTo>
                  <a:cubicBezTo>
                    <a:pt x="13" y="11"/>
                    <a:pt x="60" y="42"/>
                    <a:pt x="78" y="66"/>
                  </a:cubicBezTo>
                  <a:cubicBezTo>
                    <a:pt x="96" y="90"/>
                    <a:pt x="102" y="128"/>
                    <a:pt x="108" y="144"/>
                  </a:cubicBezTo>
                </a:path>
              </a:pathLst>
            </a:custGeom>
            <a:noFill/>
            <a:ln w="5715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3" name="Freeform 142"/>
            <p:cNvSpPr/>
            <p:nvPr/>
          </p:nvSpPr>
          <p:spPr>
            <a:xfrm>
              <a:off x="2484" y="1854"/>
              <a:ext cx="432" cy="115"/>
            </a:xfrm>
            <a:custGeom>
              <a:avLst/>
              <a:gdLst>
                <a:gd name="txL" fmla="*/ 0 w 432"/>
                <a:gd name="txT" fmla="*/ 0 h 115"/>
                <a:gd name="txR" fmla="*/ 432 w 432"/>
                <a:gd name="txB" fmla="*/ 115 h 115"/>
              </a:gdLst>
              <a:ahLst/>
              <a:cxnLst>
                <a:cxn ang="0">
                  <a:pos x="432" y="0"/>
                </a:cxn>
                <a:cxn ang="0">
                  <a:pos x="414" y="54"/>
                </a:cxn>
                <a:cxn ang="0">
                  <a:pos x="336" y="90"/>
                </a:cxn>
                <a:cxn ang="0">
                  <a:pos x="222" y="108"/>
                </a:cxn>
                <a:cxn ang="0">
                  <a:pos x="84" y="48"/>
                </a:cxn>
                <a:cxn ang="0">
                  <a:pos x="0" y="28"/>
                </a:cxn>
              </a:cxnLst>
              <a:rect l="txL" t="txT" r="txR" b="txB"/>
              <a:pathLst>
                <a:path w="432" h="115">
                  <a:moveTo>
                    <a:pt x="432" y="0"/>
                  </a:moveTo>
                  <a:cubicBezTo>
                    <a:pt x="429" y="9"/>
                    <a:pt x="430" y="39"/>
                    <a:pt x="414" y="54"/>
                  </a:cubicBezTo>
                  <a:cubicBezTo>
                    <a:pt x="398" y="69"/>
                    <a:pt x="368" y="81"/>
                    <a:pt x="336" y="90"/>
                  </a:cubicBezTo>
                  <a:cubicBezTo>
                    <a:pt x="304" y="99"/>
                    <a:pt x="264" y="115"/>
                    <a:pt x="222" y="108"/>
                  </a:cubicBezTo>
                  <a:cubicBezTo>
                    <a:pt x="180" y="101"/>
                    <a:pt x="121" y="61"/>
                    <a:pt x="84" y="48"/>
                  </a:cubicBezTo>
                  <a:cubicBezTo>
                    <a:pt x="47" y="35"/>
                    <a:pt x="17" y="32"/>
                    <a:pt x="0" y="28"/>
                  </a:cubicBezTo>
                </a:path>
              </a:pathLst>
            </a:custGeom>
            <a:noFill/>
            <a:ln w="19050" cap="flat" cmpd="sng">
              <a:solidFill>
                <a:srgbClr val="FF0000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4" name="Line 143"/>
            <p:cNvSpPr/>
            <p:nvPr/>
          </p:nvSpPr>
          <p:spPr>
            <a:xfrm flipH="1">
              <a:off x="2694" y="1968"/>
              <a:ext cx="21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436368" name="Text Box 144"/>
          <p:cNvSpPr txBox="1"/>
          <p:nvPr/>
        </p:nvSpPr>
        <p:spPr>
          <a:xfrm>
            <a:off x="3532188" y="2139950"/>
            <a:ext cx="1260475" cy="528638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latin typeface="Times New Roman" panose="02020603050405020304" pitchFamily="18" charset="0"/>
              </a:rPr>
              <a:t>放大图</a:t>
            </a:r>
          </a:p>
        </p:txBody>
      </p:sp>
      <p:sp>
        <p:nvSpPr>
          <p:cNvPr id="436370" name="Text Box 146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3756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重影性法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36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36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36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5" dur="1000"/>
                                        <p:tgtEl>
                                          <p:spTgt spid="436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3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3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43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43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/>
                                        <p:tgtEl>
                                          <p:spTgt spid="436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/>
                                        <p:tgtEl>
                                          <p:spTgt spid="436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436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3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436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356" grpId="0" animBg="1"/>
      <p:bldP spid="436357" grpId="0" animBg="1"/>
      <p:bldP spid="436358" grpId="0" animBg="1"/>
      <p:bldP spid="436359" grpId="0" animBg="1"/>
      <p:bldP spid="436360" grpId="0" animBg="1"/>
      <p:bldP spid="43636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960A9C-3EF6-47E2-8CE0-28CCAD071DEB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46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pic>
        <p:nvPicPr>
          <p:cNvPr id="54277" name="Picture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500" t="39410" r="20833" b="27951"/>
          <a:stretch>
            <a:fillRect/>
          </a:stretch>
        </p:blipFill>
        <p:spPr>
          <a:xfrm>
            <a:off x="1597025" y="3303588"/>
            <a:ext cx="4926013" cy="2894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7254" name="Text Box 6"/>
          <p:cNvSpPr txBox="1"/>
          <p:nvPr/>
        </p:nvSpPr>
        <p:spPr>
          <a:xfrm>
            <a:off x="271463" y="969963"/>
            <a:ext cx="8583612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 b="1" i="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i="0" dirty="0">
                <a:latin typeface="宋体" panose="02010600030101010101" pitchFamily="2" charset="-122"/>
                <a:ea typeface="宋体" panose="02010600030101010101" pitchFamily="2" charset="-122"/>
              </a:rPr>
              <a:t>辅助平面通常选取特殊位置的平面，，并且使辅助平面与两曲面的</a:t>
            </a:r>
            <a:r>
              <a:rPr lang="zh-CN" altLang="en-US" sz="32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交线投影都是简单的线条（圆或直线）</a:t>
            </a:r>
            <a:r>
              <a:rPr lang="zh-CN" altLang="en-US" sz="3200" b="1" i="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37259" name="Text Box 11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6931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辅助平面法</a:t>
            </a:r>
          </a:p>
        </p:txBody>
      </p:sp>
      <p:sp>
        <p:nvSpPr>
          <p:cNvPr id="437252" name="AutoShape 4"/>
          <p:cNvSpPr/>
          <p:nvPr/>
        </p:nvSpPr>
        <p:spPr>
          <a:xfrm>
            <a:off x="454025" y="3305175"/>
            <a:ext cx="7661275" cy="1668463"/>
          </a:xfrm>
          <a:prstGeom prst="parallelogram">
            <a:avLst>
              <a:gd name="adj" fmla="val 124553"/>
            </a:avLst>
          </a:prstGeom>
          <a:solidFill>
            <a:srgbClr val="CCFFFF">
              <a:alpha val="70979"/>
            </a:srgbClr>
          </a:solidFill>
          <a:ln w="9525" cap="flat" cmpd="sng">
            <a:solidFill>
              <a:srgbClr val="3366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437253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761" t="31770" r="26563" b="44618"/>
          <a:stretch>
            <a:fillRect/>
          </a:stretch>
        </p:blipFill>
        <p:spPr>
          <a:xfrm>
            <a:off x="1643063" y="2706688"/>
            <a:ext cx="4076700" cy="2222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37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4.16667E-6 -0.1701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37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437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37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7254" grpId="0"/>
      <p:bldP spid="437252" grpId="0" animBg="1"/>
      <p:bldP spid="437252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7E20D2-1B66-47E3-8AF5-65CF95CC8F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47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55301" name="Oval 2"/>
          <p:cNvSpPr/>
          <p:nvPr/>
        </p:nvSpPr>
        <p:spPr>
          <a:xfrm>
            <a:off x="5499100" y="1562100"/>
            <a:ext cx="952500" cy="952500"/>
          </a:xfrm>
          <a:prstGeom prst="ellipse">
            <a:avLst/>
          </a:prstGeom>
          <a:noFill/>
          <a:ln w="571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55302" name="Group 3"/>
          <p:cNvGrpSpPr/>
          <p:nvPr/>
        </p:nvGrpSpPr>
        <p:grpSpPr>
          <a:xfrm>
            <a:off x="914400" y="1549400"/>
            <a:ext cx="3187700" cy="2806700"/>
            <a:chOff x="3640" y="1232"/>
            <a:chExt cx="2008" cy="1768"/>
          </a:xfrm>
        </p:grpSpPr>
        <p:grpSp>
          <p:nvGrpSpPr>
            <p:cNvPr id="55398" name="Group 4"/>
            <p:cNvGrpSpPr/>
            <p:nvPr/>
          </p:nvGrpSpPr>
          <p:grpSpPr>
            <a:xfrm>
              <a:off x="3640" y="1232"/>
              <a:ext cx="2008" cy="1768"/>
              <a:chOff x="3560" y="1000"/>
              <a:chExt cx="2008" cy="1768"/>
            </a:xfrm>
          </p:grpSpPr>
          <p:sp>
            <p:nvSpPr>
              <p:cNvPr id="55400" name="Oval 5"/>
              <p:cNvSpPr/>
              <p:nvPr/>
            </p:nvSpPr>
            <p:spPr>
              <a:xfrm>
                <a:off x="3736" y="1000"/>
                <a:ext cx="1696" cy="1696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5401" name="Rectangle 6"/>
              <p:cNvSpPr/>
              <p:nvPr/>
            </p:nvSpPr>
            <p:spPr>
              <a:xfrm>
                <a:off x="3560" y="1880"/>
                <a:ext cx="2008" cy="888"/>
              </a:xfrm>
              <a:prstGeom prst="rect">
                <a:avLst/>
              </a:prstGeom>
              <a:solidFill>
                <a:schemeClr val="bg1"/>
              </a:solidFill>
              <a:ln w="5715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5399" name="Line 7"/>
            <p:cNvSpPr/>
            <p:nvPr/>
          </p:nvSpPr>
          <p:spPr>
            <a:xfrm>
              <a:off x="3808" y="2096"/>
              <a:ext cx="169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8"/>
          <p:cNvGrpSpPr/>
          <p:nvPr/>
        </p:nvGrpSpPr>
        <p:grpSpPr>
          <a:xfrm>
            <a:off x="711200" y="1524000"/>
            <a:ext cx="6819900" cy="4381500"/>
            <a:chOff x="448" y="960"/>
            <a:chExt cx="4296" cy="2760"/>
          </a:xfrm>
        </p:grpSpPr>
        <p:grpSp>
          <p:nvGrpSpPr>
            <p:cNvPr id="55383" name="Group 9"/>
            <p:cNvGrpSpPr/>
            <p:nvPr/>
          </p:nvGrpSpPr>
          <p:grpSpPr>
            <a:xfrm>
              <a:off x="448" y="960"/>
              <a:ext cx="4296" cy="2760"/>
              <a:chOff x="448" y="960"/>
              <a:chExt cx="4296" cy="2760"/>
            </a:xfrm>
          </p:grpSpPr>
          <p:grpSp>
            <p:nvGrpSpPr>
              <p:cNvPr id="55385" name="Group 10"/>
              <p:cNvGrpSpPr/>
              <p:nvPr/>
            </p:nvGrpSpPr>
            <p:grpSpPr>
              <a:xfrm>
                <a:off x="576" y="976"/>
                <a:ext cx="2008" cy="1768"/>
                <a:chOff x="3640" y="1232"/>
                <a:chExt cx="2008" cy="1768"/>
              </a:xfrm>
            </p:grpSpPr>
            <p:grpSp>
              <p:nvGrpSpPr>
                <p:cNvPr id="55394" name="Group 11"/>
                <p:cNvGrpSpPr/>
                <p:nvPr/>
              </p:nvGrpSpPr>
              <p:grpSpPr>
                <a:xfrm>
                  <a:off x="3640" y="1232"/>
                  <a:ext cx="2008" cy="1768"/>
                  <a:chOff x="3560" y="1000"/>
                  <a:chExt cx="2008" cy="1768"/>
                </a:xfrm>
              </p:grpSpPr>
              <p:sp>
                <p:nvSpPr>
                  <p:cNvPr id="55396" name="Oval 12"/>
                  <p:cNvSpPr/>
                  <p:nvPr/>
                </p:nvSpPr>
                <p:spPr>
                  <a:xfrm>
                    <a:off x="3736" y="1000"/>
                    <a:ext cx="1696" cy="1696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en-US" altLang="x-none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397" name="Rectangle 13"/>
                  <p:cNvSpPr/>
                  <p:nvPr/>
                </p:nvSpPr>
                <p:spPr>
                  <a:xfrm>
                    <a:off x="3560" y="1880"/>
                    <a:ext cx="2008" cy="888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 cap="flat" cmpd="sng">
                    <a:solidFill>
                      <a:schemeClr val="bg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en-US" altLang="x-none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55395" name="Line 14"/>
                <p:cNvSpPr/>
                <p:nvPr/>
              </p:nvSpPr>
              <p:spPr>
                <a:xfrm>
                  <a:off x="3808" y="2096"/>
                  <a:ext cx="1696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5386" name="Oval 15"/>
              <p:cNvSpPr/>
              <p:nvPr/>
            </p:nvSpPr>
            <p:spPr>
              <a:xfrm>
                <a:off x="752" y="2024"/>
                <a:ext cx="1696" cy="1696"/>
              </a:xfrm>
              <a:prstGeom prst="ellipse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55387" name="Group 16"/>
              <p:cNvGrpSpPr/>
              <p:nvPr/>
            </p:nvGrpSpPr>
            <p:grpSpPr>
              <a:xfrm>
                <a:off x="2736" y="976"/>
                <a:ext cx="2008" cy="1768"/>
                <a:chOff x="3640" y="1232"/>
                <a:chExt cx="2008" cy="1768"/>
              </a:xfrm>
            </p:grpSpPr>
            <p:grpSp>
              <p:nvGrpSpPr>
                <p:cNvPr id="55390" name="Group 17"/>
                <p:cNvGrpSpPr/>
                <p:nvPr/>
              </p:nvGrpSpPr>
              <p:grpSpPr>
                <a:xfrm>
                  <a:off x="3640" y="1232"/>
                  <a:ext cx="2008" cy="1768"/>
                  <a:chOff x="3560" y="1000"/>
                  <a:chExt cx="2008" cy="1768"/>
                </a:xfrm>
              </p:grpSpPr>
              <p:sp>
                <p:nvSpPr>
                  <p:cNvPr id="55392" name="Oval 18"/>
                  <p:cNvSpPr/>
                  <p:nvPr/>
                </p:nvSpPr>
                <p:spPr>
                  <a:xfrm>
                    <a:off x="3736" y="1000"/>
                    <a:ext cx="1696" cy="1696"/>
                  </a:xfrm>
                  <a:prstGeom prst="ellipse">
                    <a:avLst/>
                  </a:prstGeom>
                  <a:noFill/>
                  <a:ln w="5715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en-US" altLang="x-none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55393" name="Rectangle 19"/>
                  <p:cNvSpPr/>
                  <p:nvPr/>
                </p:nvSpPr>
                <p:spPr>
                  <a:xfrm>
                    <a:off x="3560" y="1880"/>
                    <a:ext cx="2008" cy="888"/>
                  </a:xfrm>
                  <a:prstGeom prst="rect">
                    <a:avLst/>
                  </a:prstGeom>
                  <a:solidFill>
                    <a:schemeClr val="bg1"/>
                  </a:solidFill>
                  <a:ln w="57150" cap="flat" cmpd="sng">
                    <a:solidFill>
                      <a:schemeClr val="bg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en-US" altLang="x-none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55391" name="Line 20"/>
                <p:cNvSpPr/>
                <p:nvPr/>
              </p:nvSpPr>
              <p:spPr>
                <a:xfrm>
                  <a:off x="3808" y="2096"/>
                  <a:ext cx="1696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5388" name="Rectangle 21"/>
              <p:cNvSpPr/>
              <p:nvPr/>
            </p:nvSpPr>
            <p:spPr>
              <a:xfrm>
                <a:off x="448" y="960"/>
                <a:ext cx="1040" cy="63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5389" name="Rectangle 22"/>
              <p:cNvSpPr/>
              <p:nvPr/>
            </p:nvSpPr>
            <p:spPr>
              <a:xfrm>
                <a:off x="560" y="2576"/>
                <a:ext cx="360" cy="63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5384" name="Freeform 23"/>
            <p:cNvSpPr/>
            <p:nvPr/>
          </p:nvSpPr>
          <p:spPr>
            <a:xfrm>
              <a:off x="741" y="2576"/>
              <a:ext cx="83" cy="632"/>
            </a:xfrm>
            <a:custGeom>
              <a:avLst/>
              <a:gdLst>
                <a:gd name="txL" fmla="*/ 0 w 83"/>
                <a:gd name="txT" fmla="*/ 0 h 632"/>
                <a:gd name="txR" fmla="*/ 83 w 83"/>
                <a:gd name="txB" fmla="*/ 632 h 632"/>
              </a:gdLst>
              <a:ahLst/>
              <a:cxnLst>
                <a:cxn ang="0">
                  <a:pos x="59" y="0"/>
                </a:cxn>
                <a:cxn ang="0">
                  <a:pos x="19" y="136"/>
                </a:cxn>
                <a:cxn ang="0">
                  <a:pos x="3" y="296"/>
                </a:cxn>
                <a:cxn ang="0">
                  <a:pos x="35" y="488"/>
                </a:cxn>
                <a:cxn ang="0">
                  <a:pos x="83" y="632"/>
                </a:cxn>
              </a:cxnLst>
              <a:rect l="txL" t="txT" r="txR" b="txB"/>
              <a:pathLst>
                <a:path w="83" h="632">
                  <a:moveTo>
                    <a:pt x="59" y="0"/>
                  </a:moveTo>
                  <a:cubicBezTo>
                    <a:pt x="43" y="43"/>
                    <a:pt x="28" y="87"/>
                    <a:pt x="19" y="136"/>
                  </a:cubicBezTo>
                  <a:cubicBezTo>
                    <a:pt x="10" y="185"/>
                    <a:pt x="0" y="237"/>
                    <a:pt x="3" y="296"/>
                  </a:cubicBezTo>
                  <a:cubicBezTo>
                    <a:pt x="6" y="355"/>
                    <a:pt x="22" y="432"/>
                    <a:pt x="35" y="488"/>
                  </a:cubicBezTo>
                  <a:cubicBezTo>
                    <a:pt x="48" y="544"/>
                    <a:pt x="75" y="612"/>
                    <a:pt x="83" y="632"/>
                  </a:cubicBezTo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04" name="Line 28"/>
          <p:cNvSpPr/>
          <p:nvPr/>
        </p:nvSpPr>
        <p:spPr>
          <a:xfrm>
            <a:off x="215900" y="4584700"/>
            <a:ext cx="38735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5305" name="Line 29"/>
          <p:cNvSpPr/>
          <p:nvPr/>
        </p:nvSpPr>
        <p:spPr>
          <a:xfrm>
            <a:off x="2527300" y="1397000"/>
            <a:ext cx="0" cy="4838700"/>
          </a:xfrm>
          <a:prstGeom prst="line">
            <a:avLst/>
          </a:prstGeom>
          <a:ln w="2857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55306" name="Group 30"/>
          <p:cNvGrpSpPr/>
          <p:nvPr/>
        </p:nvGrpSpPr>
        <p:grpSpPr>
          <a:xfrm>
            <a:off x="4343400" y="1549400"/>
            <a:ext cx="3187700" cy="2806700"/>
            <a:chOff x="3640" y="1232"/>
            <a:chExt cx="2008" cy="1768"/>
          </a:xfrm>
        </p:grpSpPr>
        <p:grpSp>
          <p:nvGrpSpPr>
            <p:cNvPr id="55379" name="Group 31"/>
            <p:cNvGrpSpPr/>
            <p:nvPr/>
          </p:nvGrpSpPr>
          <p:grpSpPr>
            <a:xfrm>
              <a:off x="3640" y="1232"/>
              <a:ext cx="2008" cy="1768"/>
              <a:chOff x="3560" y="1000"/>
              <a:chExt cx="2008" cy="1768"/>
            </a:xfrm>
          </p:grpSpPr>
          <p:sp>
            <p:nvSpPr>
              <p:cNvPr id="55381" name="Oval 32"/>
              <p:cNvSpPr/>
              <p:nvPr/>
            </p:nvSpPr>
            <p:spPr>
              <a:xfrm>
                <a:off x="3736" y="1000"/>
                <a:ext cx="1696" cy="1696"/>
              </a:xfrm>
              <a:prstGeom prst="ellipse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5382" name="Rectangle 33"/>
              <p:cNvSpPr/>
              <p:nvPr/>
            </p:nvSpPr>
            <p:spPr>
              <a:xfrm>
                <a:off x="3560" y="1880"/>
                <a:ext cx="2008" cy="888"/>
              </a:xfrm>
              <a:prstGeom prst="rect">
                <a:avLst/>
              </a:prstGeom>
              <a:solidFill>
                <a:schemeClr val="bg1"/>
              </a:solidFill>
              <a:ln w="57150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5380" name="Line 34"/>
            <p:cNvSpPr/>
            <p:nvPr/>
          </p:nvSpPr>
          <p:spPr>
            <a:xfrm>
              <a:off x="3808" y="2096"/>
              <a:ext cx="169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5307" name="Line 35"/>
          <p:cNvSpPr/>
          <p:nvPr/>
        </p:nvSpPr>
        <p:spPr>
          <a:xfrm>
            <a:off x="5969000" y="1333500"/>
            <a:ext cx="0" cy="1968500"/>
          </a:xfrm>
          <a:prstGeom prst="line">
            <a:avLst/>
          </a:prstGeom>
          <a:ln w="2857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5308" name="Line 36"/>
          <p:cNvSpPr/>
          <p:nvPr/>
        </p:nvSpPr>
        <p:spPr>
          <a:xfrm>
            <a:off x="558800" y="2032000"/>
            <a:ext cx="12700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5309" name="Line 37"/>
          <p:cNvSpPr/>
          <p:nvPr/>
        </p:nvSpPr>
        <p:spPr>
          <a:xfrm flipH="1">
            <a:off x="927100" y="1549400"/>
            <a:ext cx="1600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0" name="Line 38"/>
          <p:cNvSpPr/>
          <p:nvPr/>
        </p:nvSpPr>
        <p:spPr>
          <a:xfrm>
            <a:off x="914400" y="1549400"/>
            <a:ext cx="0" cy="965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1" name="Line 39"/>
          <p:cNvSpPr/>
          <p:nvPr/>
        </p:nvSpPr>
        <p:spPr>
          <a:xfrm>
            <a:off x="901700" y="2514600"/>
            <a:ext cx="330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8312" name="Oval 40"/>
          <p:cNvSpPr/>
          <p:nvPr/>
        </p:nvSpPr>
        <p:spPr>
          <a:xfrm>
            <a:off x="5930900" y="1485900"/>
            <a:ext cx="101600" cy="101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8313" name="AutoShape 41"/>
          <p:cNvSpPr/>
          <p:nvPr/>
        </p:nvSpPr>
        <p:spPr>
          <a:xfrm>
            <a:off x="6559550" y="449263"/>
            <a:ext cx="2259013" cy="1000125"/>
          </a:xfrm>
          <a:prstGeom prst="leftArrow">
            <a:avLst>
              <a:gd name="adj1" fmla="val 50000"/>
              <a:gd name="adj2" fmla="val 56468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作特殊点</a:t>
            </a:r>
          </a:p>
        </p:txBody>
      </p:sp>
      <p:sp>
        <p:nvSpPr>
          <p:cNvPr id="438314" name="Oval 42"/>
          <p:cNvSpPr/>
          <p:nvPr/>
        </p:nvSpPr>
        <p:spPr>
          <a:xfrm>
            <a:off x="2489200" y="1485900"/>
            <a:ext cx="101600" cy="101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8315" name="Oval 43"/>
          <p:cNvSpPr/>
          <p:nvPr/>
        </p:nvSpPr>
        <p:spPr>
          <a:xfrm>
            <a:off x="2476500" y="4521200"/>
            <a:ext cx="101600" cy="101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5316" name="Line 44"/>
          <p:cNvSpPr/>
          <p:nvPr/>
        </p:nvSpPr>
        <p:spPr>
          <a:xfrm>
            <a:off x="5295900" y="2019300"/>
            <a:ext cx="133350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5317" name="Line 45"/>
          <p:cNvSpPr/>
          <p:nvPr/>
        </p:nvSpPr>
        <p:spPr>
          <a:xfrm flipH="1">
            <a:off x="901700" y="4076700"/>
            <a:ext cx="3302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8" name="Line 46"/>
          <p:cNvSpPr/>
          <p:nvPr/>
        </p:nvSpPr>
        <p:spPr>
          <a:xfrm>
            <a:off x="914400" y="4102100"/>
            <a:ext cx="0" cy="9652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19" name="Line 47"/>
          <p:cNvSpPr/>
          <p:nvPr/>
        </p:nvSpPr>
        <p:spPr>
          <a:xfrm>
            <a:off x="889000" y="5041900"/>
            <a:ext cx="3556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" name="Group 48"/>
          <p:cNvGrpSpPr/>
          <p:nvPr/>
        </p:nvGrpSpPr>
        <p:grpSpPr>
          <a:xfrm>
            <a:off x="5435600" y="1968500"/>
            <a:ext cx="1054100" cy="114300"/>
            <a:chOff x="3424" y="1240"/>
            <a:chExt cx="664" cy="72"/>
          </a:xfrm>
        </p:grpSpPr>
        <p:sp>
          <p:nvSpPr>
            <p:cNvPr id="55377" name="Oval 49"/>
            <p:cNvSpPr/>
            <p:nvPr/>
          </p:nvSpPr>
          <p:spPr>
            <a:xfrm>
              <a:off x="4024" y="1248"/>
              <a:ext cx="64" cy="6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5378" name="Oval 50"/>
            <p:cNvSpPr/>
            <p:nvPr/>
          </p:nvSpPr>
          <p:spPr>
            <a:xfrm>
              <a:off x="3424" y="1240"/>
              <a:ext cx="64" cy="6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51"/>
          <p:cNvGrpSpPr/>
          <p:nvPr/>
        </p:nvGrpSpPr>
        <p:grpSpPr>
          <a:xfrm>
            <a:off x="1562100" y="1981200"/>
            <a:ext cx="101600" cy="3086100"/>
            <a:chOff x="984" y="1248"/>
            <a:chExt cx="64" cy="1944"/>
          </a:xfrm>
        </p:grpSpPr>
        <p:sp>
          <p:nvSpPr>
            <p:cNvPr id="55375" name="Oval 52"/>
            <p:cNvSpPr/>
            <p:nvPr/>
          </p:nvSpPr>
          <p:spPr>
            <a:xfrm>
              <a:off x="984" y="1248"/>
              <a:ext cx="64" cy="6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5376" name="Line 53"/>
            <p:cNvSpPr/>
            <p:nvPr/>
          </p:nvSpPr>
          <p:spPr>
            <a:xfrm>
              <a:off x="1008" y="1312"/>
              <a:ext cx="0" cy="1880"/>
            </a:xfrm>
            <a:prstGeom prst="line">
              <a:avLst/>
            </a:prstGeom>
            <a:ln w="9525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4" name="Group 54"/>
          <p:cNvGrpSpPr/>
          <p:nvPr/>
        </p:nvGrpSpPr>
        <p:grpSpPr>
          <a:xfrm rot="5400000">
            <a:off x="1066800" y="4521200"/>
            <a:ext cx="1054100" cy="114300"/>
            <a:chOff x="3424" y="1240"/>
            <a:chExt cx="664" cy="72"/>
          </a:xfrm>
        </p:grpSpPr>
        <p:sp>
          <p:nvSpPr>
            <p:cNvPr id="55373" name="Oval 55"/>
            <p:cNvSpPr/>
            <p:nvPr/>
          </p:nvSpPr>
          <p:spPr>
            <a:xfrm>
              <a:off x="4024" y="1248"/>
              <a:ext cx="64" cy="6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5374" name="Oval 56"/>
            <p:cNvSpPr/>
            <p:nvPr/>
          </p:nvSpPr>
          <p:spPr>
            <a:xfrm>
              <a:off x="3424" y="1240"/>
              <a:ext cx="64" cy="6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38329" name="AutoShape 57"/>
          <p:cNvSpPr/>
          <p:nvPr/>
        </p:nvSpPr>
        <p:spPr>
          <a:xfrm>
            <a:off x="5705475" y="3402013"/>
            <a:ext cx="3173413" cy="1000125"/>
          </a:xfrm>
          <a:prstGeom prst="leftArrow">
            <a:avLst>
              <a:gd name="adj1" fmla="val 50000"/>
              <a:gd name="adj2" fmla="val 79325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作辅助面求一般点</a:t>
            </a:r>
          </a:p>
        </p:txBody>
      </p:sp>
      <p:sp>
        <p:nvSpPr>
          <p:cNvPr id="438330" name="Oval 58"/>
          <p:cNvSpPr/>
          <p:nvPr/>
        </p:nvSpPr>
        <p:spPr>
          <a:xfrm>
            <a:off x="5930900" y="2451100"/>
            <a:ext cx="101600" cy="101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8331" name="Oval 59"/>
          <p:cNvSpPr/>
          <p:nvPr/>
        </p:nvSpPr>
        <p:spPr>
          <a:xfrm>
            <a:off x="1181100" y="2463800"/>
            <a:ext cx="101600" cy="101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5" name="Group 60"/>
          <p:cNvGrpSpPr/>
          <p:nvPr/>
        </p:nvGrpSpPr>
        <p:grpSpPr>
          <a:xfrm>
            <a:off x="1193800" y="2514600"/>
            <a:ext cx="101600" cy="2146300"/>
            <a:chOff x="784" y="1576"/>
            <a:chExt cx="64" cy="1352"/>
          </a:xfrm>
        </p:grpSpPr>
        <p:sp>
          <p:nvSpPr>
            <p:cNvPr id="55371" name="Oval 61"/>
            <p:cNvSpPr/>
            <p:nvPr/>
          </p:nvSpPr>
          <p:spPr>
            <a:xfrm>
              <a:off x="784" y="2864"/>
              <a:ext cx="64" cy="64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5372" name="Line 62"/>
            <p:cNvSpPr/>
            <p:nvPr/>
          </p:nvSpPr>
          <p:spPr>
            <a:xfrm>
              <a:off x="808" y="1576"/>
              <a:ext cx="0" cy="132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8335" name="Line 63"/>
          <p:cNvSpPr/>
          <p:nvPr/>
        </p:nvSpPr>
        <p:spPr>
          <a:xfrm>
            <a:off x="393700" y="1765300"/>
            <a:ext cx="675640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6" name="Group 64"/>
          <p:cNvGrpSpPr/>
          <p:nvPr/>
        </p:nvGrpSpPr>
        <p:grpSpPr>
          <a:xfrm rot="5400000">
            <a:off x="5497513" y="895350"/>
            <a:ext cx="925512" cy="808038"/>
            <a:chOff x="0" y="2698"/>
            <a:chExt cx="583" cy="757"/>
          </a:xfrm>
        </p:grpSpPr>
        <p:sp>
          <p:nvSpPr>
            <p:cNvPr id="55367" name="Line 65"/>
            <p:cNvSpPr/>
            <p:nvPr/>
          </p:nvSpPr>
          <p:spPr>
            <a:xfrm>
              <a:off x="190" y="3438"/>
              <a:ext cx="39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68" name="Line 66"/>
            <p:cNvSpPr/>
            <p:nvPr/>
          </p:nvSpPr>
          <p:spPr>
            <a:xfrm>
              <a:off x="281" y="2698"/>
              <a:ext cx="0" cy="757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55369" name="Text Box 67"/>
            <p:cNvSpPr txBox="1"/>
            <p:nvPr/>
          </p:nvSpPr>
          <p:spPr>
            <a:xfrm rot="-5400000">
              <a:off x="-68" y="2930"/>
              <a:ext cx="42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  <a:endParaRPr lang="en-US" altLang="zh-CN" b="1" baseline="-25000" dirty="0">
                <a:solidFill>
                  <a:srgbClr val="990000"/>
                </a:solidFill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  <p:sp>
          <p:nvSpPr>
            <p:cNvPr id="55370" name="Line 68"/>
            <p:cNvSpPr/>
            <p:nvPr/>
          </p:nvSpPr>
          <p:spPr>
            <a:xfrm>
              <a:off x="189" y="2706"/>
              <a:ext cx="393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69"/>
          <p:cNvGrpSpPr/>
          <p:nvPr/>
        </p:nvGrpSpPr>
        <p:grpSpPr>
          <a:xfrm>
            <a:off x="188913" y="4159250"/>
            <a:ext cx="1652587" cy="808038"/>
            <a:chOff x="119" y="2620"/>
            <a:chExt cx="1041" cy="509"/>
          </a:xfrm>
        </p:grpSpPr>
        <p:grpSp>
          <p:nvGrpSpPr>
            <p:cNvPr id="55359" name="Group 70"/>
            <p:cNvGrpSpPr/>
            <p:nvPr/>
          </p:nvGrpSpPr>
          <p:grpSpPr>
            <a:xfrm>
              <a:off x="119" y="2620"/>
              <a:ext cx="583" cy="509"/>
              <a:chOff x="0" y="2698"/>
              <a:chExt cx="583" cy="757"/>
            </a:xfrm>
          </p:grpSpPr>
          <p:sp>
            <p:nvSpPr>
              <p:cNvPr id="55363" name="Line 71"/>
              <p:cNvSpPr/>
              <p:nvPr/>
            </p:nvSpPr>
            <p:spPr>
              <a:xfrm>
                <a:off x="190" y="3438"/>
                <a:ext cx="393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64" name="Line 72"/>
              <p:cNvSpPr/>
              <p:nvPr/>
            </p:nvSpPr>
            <p:spPr>
              <a:xfrm>
                <a:off x="281" y="2698"/>
                <a:ext cx="0" cy="757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triangle" w="sm" len="lg"/>
                <a:tailEnd type="triangle" w="sm" len="lg"/>
              </a:ln>
            </p:spPr>
          </p:sp>
          <p:sp>
            <p:nvSpPr>
              <p:cNvPr id="55365" name="Text Box 73"/>
              <p:cNvSpPr txBox="1"/>
              <p:nvPr/>
            </p:nvSpPr>
            <p:spPr>
              <a:xfrm rot="-5400000">
                <a:off x="-68" y="2930"/>
                <a:ext cx="42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 dirty="0">
                    <a:solidFill>
                      <a:srgbClr val="990000"/>
                    </a:solidFill>
                    <a:latin typeface="Comic Sans MS" panose="030F0702030302020204" pitchFamily="66" charset="0"/>
                    <a:ea typeface="宋体" panose="02010600030101010101" pitchFamily="2" charset="-122"/>
                  </a:rPr>
                  <a:t>y</a:t>
                </a:r>
                <a:endParaRPr lang="en-US" altLang="zh-CN" b="1" baseline="-25000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366" name="Line 74"/>
              <p:cNvSpPr/>
              <p:nvPr/>
            </p:nvSpPr>
            <p:spPr>
              <a:xfrm>
                <a:off x="189" y="2706"/>
                <a:ext cx="393" cy="0"/>
              </a:xfrm>
              <a:prstGeom prst="line">
                <a:avLst/>
              </a:prstGeom>
              <a:ln w="9525" cap="flat" cmpd="sng">
                <a:solidFill>
                  <a:srgbClr val="99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5360" name="Group 75"/>
            <p:cNvGrpSpPr/>
            <p:nvPr/>
          </p:nvGrpSpPr>
          <p:grpSpPr>
            <a:xfrm>
              <a:off x="680" y="2624"/>
              <a:ext cx="480" cy="488"/>
              <a:chOff x="680" y="2624"/>
              <a:chExt cx="480" cy="488"/>
            </a:xfrm>
          </p:grpSpPr>
          <p:sp>
            <p:nvSpPr>
              <p:cNvPr id="55361" name="Line 76"/>
              <p:cNvSpPr/>
              <p:nvPr/>
            </p:nvSpPr>
            <p:spPr>
              <a:xfrm>
                <a:off x="704" y="2624"/>
                <a:ext cx="456" cy="0"/>
              </a:xfrm>
              <a:prstGeom prst="line">
                <a:avLst/>
              </a:prstGeom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5362" name="Line 77"/>
              <p:cNvSpPr/>
              <p:nvPr/>
            </p:nvSpPr>
            <p:spPr>
              <a:xfrm>
                <a:off x="680" y="3112"/>
                <a:ext cx="480" cy="0"/>
              </a:xfrm>
              <a:prstGeom prst="line">
                <a:avLst/>
              </a:prstGeom>
              <a:ln w="9525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20" name="Group 78"/>
          <p:cNvGrpSpPr/>
          <p:nvPr/>
        </p:nvGrpSpPr>
        <p:grpSpPr>
          <a:xfrm>
            <a:off x="1778000" y="1765300"/>
            <a:ext cx="1485900" cy="3530600"/>
            <a:chOff x="1120" y="1112"/>
            <a:chExt cx="936" cy="2224"/>
          </a:xfrm>
        </p:grpSpPr>
        <p:sp>
          <p:nvSpPr>
            <p:cNvPr id="55357" name="Line 79"/>
            <p:cNvSpPr/>
            <p:nvPr/>
          </p:nvSpPr>
          <p:spPr>
            <a:xfrm>
              <a:off x="2056" y="1112"/>
              <a:ext cx="0" cy="1768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58" name="Oval 80"/>
            <p:cNvSpPr/>
            <p:nvPr/>
          </p:nvSpPr>
          <p:spPr>
            <a:xfrm>
              <a:off x="1120" y="2400"/>
              <a:ext cx="936" cy="936"/>
            </a:xfrm>
            <a:prstGeom prst="ellipse">
              <a:avLst/>
            </a:prstGeom>
            <a:noFill/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1" name="Group 81"/>
          <p:cNvGrpSpPr/>
          <p:nvPr/>
        </p:nvGrpSpPr>
        <p:grpSpPr>
          <a:xfrm>
            <a:off x="1816100" y="4140200"/>
            <a:ext cx="114300" cy="838200"/>
            <a:chOff x="1144" y="2608"/>
            <a:chExt cx="72" cy="528"/>
          </a:xfrm>
        </p:grpSpPr>
        <p:sp>
          <p:nvSpPr>
            <p:cNvPr id="55355" name="Oval 82"/>
            <p:cNvSpPr/>
            <p:nvPr/>
          </p:nvSpPr>
          <p:spPr>
            <a:xfrm>
              <a:off x="1144" y="3064"/>
              <a:ext cx="72" cy="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5356" name="Oval 83"/>
            <p:cNvSpPr/>
            <p:nvPr/>
          </p:nvSpPr>
          <p:spPr>
            <a:xfrm>
              <a:off x="1144" y="2608"/>
              <a:ext cx="72" cy="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2" name="Group 84"/>
          <p:cNvGrpSpPr/>
          <p:nvPr/>
        </p:nvGrpSpPr>
        <p:grpSpPr>
          <a:xfrm>
            <a:off x="5511800" y="1701800"/>
            <a:ext cx="927100" cy="127000"/>
            <a:chOff x="3472" y="1072"/>
            <a:chExt cx="584" cy="80"/>
          </a:xfrm>
        </p:grpSpPr>
        <p:sp>
          <p:nvSpPr>
            <p:cNvPr id="55353" name="Oval 85"/>
            <p:cNvSpPr/>
            <p:nvPr/>
          </p:nvSpPr>
          <p:spPr>
            <a:xfrm>
              <a:off x="3472" y="1072"/>
              <a:ext cx="72" cy="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5354" name="Oval 86"/>
            <p:cNvSpPr/>
            <p:nvPr/>
          </p:nvSpPr>
          <p:spPr>
            <a:xfrm>
              <a:off x="3984" y="1080"/>
              <a:ext cx="72" cy="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" name="Group 87"/>
          <p:cNvGrpSpPr/>
          <p:nvPr/>
        </p:nvGrpSpPr>
        <p:grpSpPr>
          <a:xfrm>
            <a:off x="1841500" y="1739900"/>
            <a:ext cx="114300" cy="3200400"/>
            <a:chOff x="1160" y="1096"/>
            <a:chExt cx="72" cy="2016"/>
          </a:xfrm>
        </p:grpSpPr>
        <p:sp>
          <p:nvSpPr>
            <p:cNvPr id="55351" name="Oval 88"/>
            <p:cNvSpPr/>
            <p:nvPr/>
          </p:nvSpPr>
          <p:spPr>
            <a:xfrm>
              <a:off x="1160" y="1096"/>
              <a:ext cx="72" cy="7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5352" name="Line 89"/>
            <p:cNvSpPr/>
            <p:nvPr/>
          </p:nvSpPr>
          <p:spPr>
            <a:xfrm flipV="1">
              <a:off x="1184" y="1168"/>
              <a:ext cx="0" cy="1944"/>
            </a:xfrm>
            <a:prstGeom prst="line">
              <a:avLst/>
            </a:prstGeom>
            <a:ln w="9525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8362" name="AutoShape 90"/>
          <p:cNvSpPr/>
          <p:nvPr/>
        </p:nvSpPr>
        <p:spPr>
          <a:xfrm>
            <a:off x="4892675" y="4557713"/>
            <a:ext cx="3763963" cy="1000125"/>
          </a:xfrm>
          <a:prstGeom prst="leftArrow">
            <a:avLst>
              <a:gd name="adj1" fmla="val 50000"/>
              <a:gd name="adj2" fmla="val 94087"/>
            </a:avLst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连接各点检查轮廓</a:t>
            </a:r>
          </a:p>
        </p:txBody>
      </p:sp>
      <p:sp>
        <p:nvSpPr>
          <p:cNvPr id="438363" name="Line 91"/>
          <p:cNvSpPr/>
          <p:nvPr/>
        </p:nvSpPr>
        <p:spPr>
          <a:xfrm>
            <a:off x="317500" y="2032000"/>
            <a:ext cx="6896100" cy="0"/>
          </a:xfrm>
          <a:prstGeom prst="line">
            <a:avLst/>
          </a:prstGeom>
          <a:ln w="9525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4" name="Group 92"/>
          <p:cNvGrpSpPr/>
          <p:nvPr/>
        </p:nvGrpSpPr>
        <p:grpSpPr>
          <a:xfrm>
            <a:off x="1206500" y="4076700"/>
            <a:ext cx="406400" cy="965200"/>
            <a:chOff x="752" y="2568"/>
            <a:chExt cx="200" cy="608"/>
          </a:xfrm>
        </p:grpSpPr>
        <p:sp>
          <p:nvSpPr>
            <p:cNvPr id="55349" name="Line 93"/>
            <p:cNvSpPr/>
            <p:nvPr/>
          </p:nvSpPr>
          <p:spPr>
            <a:xfrm>
              <a:off x="752" y="3176"/>
              <a:ext cx="20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50" name="Line 94"/>
            <p:cNvSpPr/>
            <p:nvPr/>
          </p:nvSpPr>
          <p:spPr>
            <a:xfrm>
              <a:off x="752" y="2568"/>
              <a:ext cx="20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5" name="Group 95"/>
          <p:cNvGrpSpPr/>
          <p:nvPr/>
        </p:nvGrpSpPr>
        <p:grpSpPr>
          <a:xfrm>
            <a:off x="1485900" y="2019300"/>
            <a:ext cx="2070100" cy="3568700"/>
            <a:chOff x="936" y="1272"/>
            <a:chExt cx="1304" cy="2248"/>
          </a:xfrm>
        </p:grpSpPr>
        <p:sp>
          <p:nvSpPr>
            <p:cNvPr id="55347" name="Line 96"/>
            <p:cNvSpPr/>
            <p:nvPr/>
          </p:nvSpPr>
          <p:spPr>
            <a:xfrm>
              <a:off x="2240" y="1272"/>
              <a:ext cx="0" cy="1616"/>
            </a:xfrm>
            <a:prstGeom prst="line">
              <a:avLst/>
            </a:prstGeom>
            <a:ln w="9525" cap="flat" cmpd="sng">
              <a:solidFill>
                <a:srgbClr val="0066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5348" name="Oval 97"/>
            <p:cNvSpPr/>
            <p:nvPr/>
          </p:nvSpPr>
          <p:spPr>
            <a:xfrm>
              <a:off x="936" y="2216"/>
              <a:ext cx="1304" cy="1304"/>
            </a:xfrm>
            <a:prstGeom prst="ellipse">
              <a:avLst/>
            </a:prstGeom>
            <a:noFill/>
            <a:ln w="9525" cap="flat" cmpd="sng">
              <a:solidFill>
                <a:srgbClr val="3366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38370" name="Freeform 98"/>
          <p:cNvSpPr/>
          <p:nvPr/>
        </p:nvSpPr>
        <p:spPr>
          <a:xfrm>
            <a:off x="1231900" y="1562100"/>
            <a:ext cx="1308100" cy="939800"/>
          </a:xfrm>
          <a:custGeom>
            <a:avLst/>
            <a:gdLst>
              <a:gd name="txL" fmla="*/ 0 w 824"/>
              <a:gd name="txT" fmla="*/ 0 h 592"/>
              <a:gd name="txR" fmla="*/ 824 w 824"/>
              <a:gd name="txB" fmla="*/ 592 h 592"/>
            </a:gdLst>
            <a:ahLst/>
            <a:cxnLst>
              <a:cxn ang="0">
                <a:pos x="0" y="592"/>
              </a:cxn>
              <a:cxn ang="0">
                <a:pos x="120" y="400"/>
              </a:cxn>
              <a:cxn ang="0">
                <a:pos x="232" y="288"/>
              </a:cxn>
              <a:cxn ang="0">
                <a:pos x="328" y="200"/>
              </a:cxn>
              <a:cxn ang="0">
                <a:pos x="424" y="144"/>
              </a:cxn>
              <a:cxn ang="0">
                <a:pos x="584" y="64"/>
              </a:cxn>
              <a:cxn ang="0">
                <a:pos x="704" y="32"/>
              </a:cxn>
              <a:cxn ang="0">
                <a:pos x="776" y="8"/>
              </a:cxn>
              <a:cxn ang="0">
                <a:pos x="824" y="0"/>
              </a:cxn>
            </a:cxnLst>
            <a:rect l="txL" t="txT" r="txR" b="txB"/>
            <a:pathLst>
              <a:path w="824" h="592">
                <a:moveTo>
                  <a:pt x="0" y="592"/>
                </a:moveTo>
                <a:cubicBezTo>
                  <a:pt x="40" y="521"/>
                  <a:pt x="81" y="451"/>
                  <a:pt x="120" y="400"/>
                </a:cubicBezTo>
                <a:cubicBezTo>
                  <a:pt x="159" y="349"/>
                  <a:pt x="197" y="321"/>
                  <a:pt x="232" y="288"/>
                </a:cubicBezTo>
                <a:cubicBezTo>
                  <a:pt x="267" y="255"/>
                  <a:pt x="296" y="224"/>
                  <a:pt x="328" y="200"/>
                </a:cubicBezTo>
                <a:cubicBezTo>
                  <a:pt x="360" y="176"/>
                  <a:pt x="381" y="167"/>
                  <a:pt x="424" y="144"/>
                </a:cubicBezTo>
                <a:cubicBezTo>
                  <a:pt x="467" y="121"/>
                  <a:pt x="537" y="83"/>
                  <a:pt x="584" y="64"/>
                </a:cubicBezTo>
                <a:cubicBezTo>
                  <a:pt x="631" y="45"/>
                  <a:pt x="672" y="41"/>
                  <a:pt x="704" y="32"/>
                </a:cubicBezTo>
                <a:cubicBezTo>
                  <a:pt x="736" y="23"/>
                  <a:pt x="756" y="13"/>
                  <a:pt x="776" y="8"/>
                </a:cubicBezTo>
                <a:cubicBezTo>
                  <a:pt x="796" y="3"/>
                  <a:pt x="810" y="1"/>
                  <a:pt x="824" y="0"/>
                </a:cubicBezTo>
              </a:path>
            </a:pathLst>
          </a:custGeom>
          <a:noFill/>
          <a:ln w="57150" cap="flat" cmpd="sng">
            <a:solidFill>
              <a:srgbClr val="0066FF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6" name="Group 99"/>
          <p:cNvGrpSpPr/>
          <p:nvPr/>
        </p:nvGrpSpPr>
        <p:grpSpPr>
          <a:xfrm>
            <a:off x="1244600" y="4076700"/>
            <a:ext cx="1295400" cy="1016000"/>
            <a:chOff x="784" y="2568"/>
            <a:chExt cx="816" cy="624"/>
          </a:xfrm>
        </p:grpSpPr>
        <p:sp>
          <p:nvSpPr>
            <p:cNvPr id="55343" name="Freeform 100"/>
            <p:cNvSpPr/>
            <p:nvPr/>
          </p:nvSpPr>
          <p:spPr>
            <a:xfrm>
              <a:off x="1008" y="2568"/>
              <a:ext cx="584" cy="320"/>
            </a:xfrm>
            <a:custGeom>
              <a:avLst/>
              <a:gdLst>
                <a:gd name="txL" fmla="*/ 0 w 584"/>
                <a:gd name="txT" fmla="*/ 0 h 320"/>
                <a:gd name="txR" fmla="*/ 584 w 584"/>
                <a:gd name="txB" fmla="*/ 320 h 320"/>
              </a:gdLst>
              <a:ahLst/>
              <a:cxnLst>
                <a:cxn ang="0">
                  <a:pos x="0" y="0"/>
                </a:cxn>
                <a:cxn ang="0">
                  <a:pos x="112" y="40"/>
                </a:cxn>
                <a:cxn ang="0">
                  <a:pos x="184" y="80"/>
                </a:cxn>
                <a:cxn ang="0">
                  <a:pos x="320" y="160"/>
                </a:cxn>
                <a:cxn ang="0">
                  <a:pos x="424" y="224"/>
                </a:cxn>
                <a:cxn ang="0">
                  <a:pos x="520" y="280"/>
                </a:cxn>
                <a:cxn ang="0">
                  <a:pos x="584" y="320"/>
                </a:cxn>
              </a:cxnLst>
              <a:rect l="txL" t="txT" r="txR" b="txB"/>
              <a:pathLst>
                <a:path w="584" h="320">
                  <a:moveTo>
                    <a:pt x="0" y="0"/>
                  </a:moveTo>
                  <a:cubicBezTo>
                    <a:pt x="40" y="13"/>
                    <a:pt x="81" y="27"/>
                    <a:pt x="112" y="40"/>
                  </a:cubicBezTo>
                  <a:cubicBezTo>
                    <a:pt x="143" y="53"/>
                    <a:pt x="149" y="60"/>
                    <a:pt x="184" y="80"/>
                  </a:cubicBezTo>
                  <a:cubicBezTo>
                    <a:pt x="219" y="100"/>
                    <a:pt x="280" y="136"/>
                    <a:pt x="320" y="160"/>
                  </a:cubicBezTo>
                  <a:cubicBezTo>
                    <a:pt x="360" y="184"/>
                    <a:pt x="391" y="204"/>
                    <a:pt x="424" y="224"/>
                  </a:cubicBezTo>
                  <a:cubicBezTo>
                    <a:pt x="457" y="244"/>
                    <a:pt x="494" y="264"/>
                    <a:pt x="520" y="280"/>
                  </a:cubicBezTo>
                  <a:cubicBezTo>
                    <a:pt x="546" y="296"/>
                    <a:pt x="565" y="308"/>
                    <a:pt x="584" y="320"/>
                  </a:cubicBezTo>
                </a:path>
              </a:pathLst>
            </a:custGeom>
            <a:noFill/>
            <a:ln w="571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4" name="Freeform 101"/>
            <p:cNvSpPr/>
            <p:nvPr/>
          </p:nvSpPr>
          <p:spPr>
            <a:xfrm flipV="1">
              <a:off x="1016" y="2872"/>
              <a:ext cx="584" cy="320"/>
            </a:xfrm>
            <a:custGeom>
              <a:avLst/>
              <a:gdLst>
                <a:gd name="txL" fmla="*/ 0 w 584"/>
                <a:gd name="txT" fmla="*/ 0 h 320"/>
                <a:gd name="txR" fmla="*/ 584 w 584"/>
                <a:gd name="txB" fmla="*/ 320 h 320"/>
              </a:gdLst>
              <a:ahLst/>
              <a:cxnLst>
                <a:cxn ang="0">
                  <a:pos x="0" y="0"/>
                </a:cxn>
                <a:cxn ang="0">
                  <a:pos x="112" y="40"/>
                </a:cxn>
                <a:cxn ang="0">
                  <a:pos x="184" y="80"/>
                </a:cxn>
                <a:cxn ang="0">
                  <a:pos x="320" y="160"/>
                </a:cxn>
                <a:cxn ang="0">
                  <a:pos x="424" y="224"/>
                </a:cxn>
                <a:cxn ang="0">
                  <a:pos x="520" y="280"/>
                </a:cxn>
                <a:cxn ang="0">
                  <a:pos x="584" y="320"/>
                </a:cxn>
              </a:cxnLst>
              <a:rect l="txL" t="txT" r="txR" b="txB"/>
              <a:pathLst>
                <a:path w="584" h="320">
                  <a:moveTo>
                    <a:pt x="0" y="0"/>
                  </a:moveTo>
                  <a:cubicBezTo>
                    <a:pt x="40" y="13"/>
                    <a:pt x="81" y="27"/>
                    <a:pt x="112" y="40"/>
                  </a:cubicBezTo>
                  <a:cubicBezTo>
                    <a:pt x="143" y="53"/>
                    <a:pt x="149" y="60"/>
                    <a:pt x="184" y="80"/>
                  </a:cubicBezTo>
                  <a:cubicBezTo>
                    <a:pt x="219" y="100"/>
                    <a:pt x="280" y="136"/>
                    <a:pt x="320" y="160"/>
                  </a:cubicBezTo>
                  <a:cubicBezTo>
                    <a:pt x="360" y="184"/>
                    <a:pt x="391" y="204"/>
                    <a:pt x="424" y="224"/>
                  </a:cubicBezTo>
                  <a:cubicBezTo>
                    <a:pt x="457" y="244"/>
                    <a:pt x="494" y="264"/>
                    <a:pt x="520" y="280"/>
                  </a:cubicBezTo>
                  <a:cubicBezTo>
                    <a:pt x="546" y="296"/>
                    <a:pt x="565" y="308"/>
                    <a:pt x="584" y="320"/>
                  </a:cubicBezTo>
                </a:path>
              </a:pathLst>
            </a:custGeom>
            <a:noFill/>
            <a:ln w="57150" cap="flat" cmpd="sng">
              <a:solidFill>
                <a:srgbClr val="0066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5" name="Freeform 102"/>
            <p:cNvSpPr/>
            <p:nvPr/>
          </p:nvSpPr>
          <p:spPr>
            <a:xfrm>
              <a:off x="784" y="2576"/>
              <a:ext cx="208" cy="328"/>
            </a:xfrm>
            <a:custGeom>
              <a:avLst/>
              <a:gdLst>
                <a:gd name="txL" fmla="*/ 0 w 208"/>
                <a:gd name="txT" fmla="*/ 0 h 328"/>
                <a:gd name="txR" fmla="*/ 208 w 208"/>
                <a:gd name="txB" fmla="*/ 328 h 328"/>
              </a:gdLst>
              <a:ahLst/>
              <a:cxnLst>
                <a:cxn ang="0">
                  <a:pos x="208" y="0"/>
                </a:cxn>
                <a:cxn ang="0">
                  <a:pos x="96" y="56"/>
                </a:cxn>
                <a:cxn ang="0">
                  <a:pos x="32" y="144"/>
                </a:cxn>
                <a:cxn ang="0">
                  <a:pos x="8" y="224"/>
                </a:cxn>
                <a:cxn ang="0">
                  <a:pos x="0" y="328"/>
                </a:cxn>
              </a:cxnLst>
              <a:rect l="txL" t="txT" r="txR" b="txB"/>
              <a:pathLst>
                <a:path w="208" h="328">
                  <a:moveTo>
                    <a:pt x="208" y="0"/>
                  </a:moveTo>
                  <a:cubicBezTo>
                    <a:pt x="166" y="16"/>
                    <a:pt x="125" y="32"/>
                    <a:pt x="96" y="56"/>
                  </a:cubicBezTo>
                  <a:cubicBezTo>
                    <a:pt x="67" y="80"/>
                    <a:pt x="47" y="116"/>
                    <a:pt x="32" y="144"/>
                  </a:cubicBezTo>
                  <a:cubicBezTo>
                    <a:pt x="17" y="172"/>
                    <a:pt x="13" y="193"/>
                    <a:pt x="8" y="224"/>
                  </a:cubicBezTo>
                  <a:cubicBezTo>
                    <a:pt x="3" y="255"/>
                    <a:pt x="3" y="313"/>
                    <a:pt x="0" y="328"/>
                  </a:cubicBezTo>
                </a:path>
              </a:pathLst>
            </a:custGeom>
            <a:noFill/>
            <a:ln w="28575" cap="flat" cmpd="sng">
              <a:solidFill>
                <a:srgbClr val="0066FF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46" name="Freeform 103"/>
            <p:cNvSpPr/>
            <p:nvPr/>
          </p:nvSpPr>
          <p:spPr>
            <a:xfrm flipV="1">
              <a:off x="784" y="2856"/>
              <a:ext cx="208" cy="328"/>
            </a:xfrm>
            <a:custGeom>
              <a:avLst/>
              <a:gdLst>
                <a:gd name="txL" fmla="*/ 0 w 208"/>
                <a:gd name="txT" fmla="*/ 0 h 328"/>
                <a:gd name="txR" fmla="*/ 208 w 208"/>
                <a:gd name="txB" fmla="*/ 328 h 328"/>
              </a:gdLst>
              <a:ahLst/>
              <a:cxnLst>
                <a:cxn ang="0">
                  <a:pos x="208" y="0"/>
                </a:cxn>
                <a:cxn ang="0">
                  <a:pos x="96" y="56"/>
                </a:cxn>
                <a:cxn ang="0">
                  <a:pos x="32" y="144"/>
                </a:cxn>
                <a:cxn ang="0">
                  <a:pos x="8" y="224"/>
                </a:cxn>
                <a:cxn ang="0">
                  <a:pos x="0" y="328"/>
                </a:cxn>
              </a:cxnLst>
              <a:rect l="txL" t="txT" r="txR" b="txB"/>
              <a:pathLst>
                <a:path w="208" h="328">
                  <a:moveTo>
                    <a:pt x="208" y="0"/>
                  </a:moveTo>
                  <a:cubicBezTo>
                    <a:pt x="166" y="16"/>
                    <a:pt x="125" y="32"/>
                    <a:pt x="96" y="56"/>
                  </a:cubicBezTo>
                  <a:cubicBezTo>
                    <a:pt x="67" y="80"/>
                    <a:pt x="47" y="116"/>
                    <a:pt x="32" y="144"/>
                  </a:cubicBezTo>
                  <a:cubicBezTo>
                    <a:pt x="17" y="172"/>
                    <a:pt x="13" y="193"/>
                    <a:pt x="8" y="224"/>
                  </a:cubicBezTo>
                  <a:cubicBezTo>
                    <a:pt x="3" y="255"/>
                    <a:pt x="3" y="313"/>
                    <a:pt x="0" y="328"/>
                  </a:cubicBezTo>
                </a:path>
              </a:pathLst>
            </a:custGeom>
            <a:noFill/>
            <a:ln w="28575" cap="flat" cmpd="sng">
              <a:solidFill>
                <a:srgbClr val="0066FF">
                  <a:alpha val="100000"/>
                </a:srgbClr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340" name="Oval 104"/>
          <p:cNvSpPr/>
          <p:nvPr/>
        </p:nvSpPr>
        <p:spPr>
          <a:xfrm>
            <a:off x="1193800" y="3213100"/>
            <a:ext cx="2692400" cy="26924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8377" name="AutoShape 105"/>
          <p:cNvSpPr/>
          <p:nvPr/>
        </p:nvSpPr>
        <p:spPr>
          <a:xfrm>
            <a:off x="422275" y="622300"/>
            <a:ext cx="2540000" cy="619125"/>
          </a:xfrm>
          <a:prstGeom prst="wedgeRoundRectCallout">
            <a:avLst>
              <a:gd name="adj1" fmla="val -3185"/>
              <a:gd name="adj2" fmla="val 170000"/>
              <a:gd name="adj3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2800" b="1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可见性分界点</a:t>
            </a:r>
          </a:p>
        </p:txBody>
      </p:sp>
      <p:sp>
        <p:nvSpPr>
          <p:cNvPr id="438379" name="Text Box 107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6931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辅助平面法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383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383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38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8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8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8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438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38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438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438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38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3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38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38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1" dur="1000"/>
                                        <p:tgtEl>
                                          <p:spTgt spid="43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1000"/>
                                        <p:tgtEl>
                                          <p:spTgt spid="43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312" grpId="0" animBg="1"/>
      <p:bldP spid="438313" grpId="0" animBg="1"/>
      <p:bldP spid="438314" grpId="0" animBg="1"/>
      <p:bldP spid="438315" grpId="0" animBg="1"/>
      <p:bldP spid="438329" grpId="0" animBg="1"/>
      <p:bldP spid="438330" grpId="0" animBg="1"/>
      <p:bldP spid="438331" grpId="0" animBg="1"/>
      <p:bldP spid="438362" grpId="0" animBg="1"/>
      <p:bldP spid="43837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ED2334-7A6D-4161-A828-7C4CAAF7873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48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83508" name="Arc 180"/>
          <p:cNvSpPr/>
          <p:nvPr/>
        </p:nvSpPr>
        <p:spPr>
          <a:xfrm rot="-686197">
            <a:off x="1725613" y="2646363"/>
            <a:ext cx="549275" cy="1365250"/>
          </a:xfrm>
          <a:custGeom>
            <a:avLst/>
            <a:gdLst>
              <a:gd name="txL" fmla="*/ 0 w 21600"/>
              <a:gd name="txT" fmla="*/ 0 h 32236"/>
              <a:gd name="txR" fmla="*/ 21600 w 21600"/>
              <a:gd name="txB" fmla="*/ 32236 h 32236"/>
            </a:gdLst>
            <a:ahLst/>
            <a:cxnLst>
              <a:cxn ang="0">
                <a:pos x="178285" y="0"/>
              </a:cxn>
              <a:cxn ang="0">
                <a:pos x="459992" y="1365250"/>
              </a:cxn>
              <a:cxn ang="0">
                <a:pos x="0" y="865288"/>
              </a:cxn>
            </a:cxnLst>
            <a:rect l="txL" t="txT" r="txR" b="txB"/>
            <a:pathLst>
              <a:path w="21600" h="32236" fill="none">
                <a:moveTo>
                  <a:pt x="7010" y="0"/>
                </a:moveTo>
                <a:cubicBezTo>
                  <a:pt x="15738" y="2995"/>
                  <a:pt x="21600" y="11203"/>
                  <a:pt x="21600" y="20431"/>
                </a:cubicBezTo>
                <a:cubicBezTo>
                  <a:pt x="21600" y="24623"/>
                  <a:pt x="20380" y="28725"/>
                  <a:pt x="18088" y="32235"/>
                </a:cubicBezTo>
              </a:path>
              <a:path w="21600" h="32236" stroke="0">
                <a:moveTo>
                  <a:pt x="7010" y="0"/>
                </a:moveTo>
                <a:cubicBezTo>
                  <a:pt x="15738" y="2995"/>
                  <a:pt x="21600" y="11203"/>
                  <a:pt x="21600" y="20431"/>
                </a:cubicBezTo>
                <a:cubicBezTo>
                  <a:pt x="21600" y="24623"/>
                  <a:pt x="20380" y="28725"/>
                  <a:pt x="18088" y="32235"/>
                </a:cubicBezTo>
                <a:lnTo>
                  <a:pt x="0" y="20431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3430" name="Text Box 10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6931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辅助平面法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3431" name="Picture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288" y="5211763"/>
            <a:ext cx="1762125" cy="1646237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56328" name="Rectangle 104"/>
          <p:cNvSpPr/>
          <p:nvPr/>
        </p:nvSpPr>
        <p:spPr>
          <a:xfrm>
            <a:off x="1123950" y="2674938"/>
            <a:ext cx="3930650" cy="1295400"/>
          </a:xfrm>
          <a:prstGeom prst="rect">
            <a:avLst/>
          </a:prstGeom>
          <a:noFill/>
          <a:ln w="4826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6329" name="Oval 105"/>
          <p:cNvSpPr/>
          <p:nvPr/>
        </p:nvSpPr>
        <p:spPr>
          <a:xfrm>
            <a:off x="6178550" y="2676525"/>
            <a:ext cx="1295400" cy="12954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6330" name="Rectangle 106"/>
          <p:cNvSpPr/>
          <p:nvPr/>
        </p:nvSpPr>
        <p:spPr>
          <a:xfrm>
            <a:off x="1123950" y="5086350"/>
            <a:ext cx="3930650" cy="1295400"/>
          </a:xfrm>
          <a:prstGeom prst="rect">
            <a:avLst/>
          </a:prstGeom>
          <a:noFill/>
          <a:ln w="4826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6331" name="Rectangle 107"/>
          <p:cNvSpPr/>
          <p:nvPr/>
        </p:nvSpPr>
        <p:spPr>
          <a:xfrm rot="-1453468">
            <a:off x="2120900" y="2046288"/>
            <a:ext cx="1736725" cy="2547937"/>
          </a:xfrm>
          <a:prstGeom prst="rect">
            <a:avLst/>
          </a:prstGeom>
          <a:noFill/>
          <a:ln w="3175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6332" name="Line 111"/>
          <p:cNvSpPr/>
          <p:nvPr/>
        </p:nvSpPr>
        <p:spPr>
          <a:xfrm>
            <a:off x="854075" y="3321050"/>
            <a:ext cx="7040563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6333" name="Line 112"/>
          <p:cNvSpPr/>
          <p:nvPr/>
        </p:nvSpPr>
        <p:spPr>
          <a:xfrm>
            <a:off x="777875" y="5749925"/>
            <a:ext cx="45847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6334" name="Line 116"/>
          <p:cNvSpPr/>
          <p:nvPr/>
        </p:nvSpPr>
        <p:spPr>
          <a:xfrm flipH="1" flipV="1">
            <a:off x="1682750" y="395288"/>
            <a:ext cx="1906588" cy="4241800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6335" name="Line 115"/>
          <p:cNvSpPr/>
          <p:nvPr/>
        </p:nvSpPr>
        <p:spPr>
          <a:xfrm flipV="1">
            <a:off x="6832600" y="1590675"/>
            <a:ext cx="0" cy="3370263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6336" name="Oval 118"/>
          <p:cNvSpPr/>
          <p:nvPr/>
        </p:nvSpPr>
        <p:spPr>
          <a:xfrm>
            <a:off x="5956300" y="1824038"/>
            <a:ext cx="1725613" cy="690562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6337" name="Arc 121"/>
          <p:cNvSpPr/>
          <p:nvPr/>
        </p:nvSpPr>
        <p:spPr>
          <a:xfrm>
            <a:off x="5956300" y="4056063"/>
            <a:ext cx="1754188" cy="490537"/>
          </a:xfrm>
          <a:custGeom>
            <a:avLst/>
            <a:gdLst>
              <a:gd name="txL" fmla="*/ 0 w 41853"/>
              <a:gd name="txT" fmla="*/ 0 h 21600"/>
              <a:gd name="txR" fmla="*/ 41853 w 41853"/>
              <a:gd name="txB" fmla="*/ 21600 h 21600"/>
            </a:gdLst>
            <a:ahLst/>
            <a:cxnLst>
              <a:cxn ang="0">
                <a:pos x="0" y="363883"/>
              </a:cxn>
              <a:cxn ang="0">
                <a:pos x="1754188" y="374307"/>
              </a:cxn>
              <a:cxn ang="0">
                <a:pos x="874642" y="490537"/>
              </a:cxn>
            </a:cxnLst>
            <a:rect l="txL" t="txT" r="txR" b="txB"/>
            <a:pathLst>
              <a:path w="41853" h="21600" fill="none">
                <a:moveTo>
                  <a:pt x="0" y="16023"/>
                </a:moveTo>
                <a:cubicBezTo>
                  <a:pt x="2525" y="6573"/>
                  <a:pt x="11086" y="-1"/>
                  <a:pt x="20868" y="0"/>
                </a:cubicBezTo>
                <a:cubicBezTo>
                  <a:pt x="30825" y="0"/>
                  <a:pt x="39493" y="6807"/>
                  <a:pt x="41852" y="16482"/>
                </a:cubicBezTo>
              </a:path>
              <a:path w="41853" h="21600" stroke="0">
                <a:moveTo>
                  <a:pt x="0" y="16023"/>
                </a:moveTo>
                <a:cubicBezTo>
                  <a:pt x="2525" y="6573"/>
                  <a:pt x="11086" y="-1"/>
                  <a:pt x="20868" y="0"/>
                </a:cubicBezTo>
                <a:cubicBezTo>
                  <a:pt x="30825" y="0"/>
                  <a:pt x="39493" y="6807"/>
                  <a:pt x="41852" y="16482"/>
                </a:cubicBezTo>
                <a:lnTo>
                  <a:pt x="20868" y="2160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8" name="Arc 122"/>
          <p:cNvSpPr/>
          <p:nvPr/>
        </p:nvSpPr>
        <p:spPr>
          <a:xfrm flipV="1">
            <a:off x="5951538" y="4298950"/>
            <a:ext cx="1754187" cy="490538"/>
          </a:xfrm>
          <a:custGeom>
            <a:avLst/>
            <a:gdLst>
              <a:gd name="txL" fmla="*/ 0 w 41853"/>
              <a:gd name="txT" fmla="*/ 0 h 21600"/>
              <a:gd name="txR" fmla="*/ 41853 w 41853"/>
              <a:gd name="txB" fmla="*/ 21600 h 21600"/>
            </a:gdLst>
            <a:ahLst/>
            <a:cxnLst>
              <a:cxn ang="0">
                <a:pos x="0" y="363884"/>
              </a:cxn>
              <a:cxn ang="0">
                <a:pos x="1754187" y="374308"/>
              </a:cxn>
              <a:cxn ang="0">
                <a:pos x="874642" y="490538"/>
              </a:cxn>
            </a:cxnLst>
            <a:rect l="txL" t="txT" r="txR" b="txB"/>
            <a:pathLst>
              <a:path w="41853" h="21600" fill="none">
                <a:moveTo>
                  <a:pt x="0" y="16023"/>
                </a:moveTo>
                <a:cubicBezTo>
                  <a:pt x="2525" y="6573"/>
                  <a:pt x="11086" y="-1"/>
                  <a:pt x="20868" y="0"/>
                </a:cubicBezTo>
                <a:cubicBezTo>
                  <a:pt x="30825" y="0"/>
                  <a:pt x="39493" y="6807"/>
                  <a:pt x="41852" y="16482"/>
                </a:cubicBezTo>
              </a:path>
              <a:path w="41853" h="21600" stroke="0">
                <a:moveTo>
                  <a:pt x="0" y="16023"/>
                </a:moveTo>
                <a:cubicBezTo>
                  <a:pt x="2525" y="6573"/>
                  <a:pt x="11086" y="-1"/>
                  <a:pt x="20868" y="0"/>
                </a:cubicBezTo>
                <a:cubicBezTo>
                  <a:pt x="30825" y="0"/>
                  <a:pt x="39493" y="6807"/>
                  <a:pt x="41852" y="16482"/>
                </a:cubicBezTo>
                <a:lnTo>
                  <a:pt x="20868" y="21600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39" name="Line 123"/>
          <p:cNvSpPr/>
          <p:nvPr/>
        </p:nvSpPr>
        <p:spPr>
          <a:xfrm>
            <a:off x="7694613" y="2189163"/>
            <a:ext cx="0" cy="22177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40" name="Line 124"/>
          <p:cNvSpPr/>
          <p:nvPr/>
        </p:nvSpPr>
        <p:spPr>
          <a:xfrm>
            <a:off x="5953125" y="2170113"/>
            <a:ext cx="0" cy="2260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453" name="Oval 125"/>
          <p:cNvSpPr/>
          <p:nvPr/>
        </p:nvSpPr>
        <p:spPr>
          <a:xfrm rot="-1463272">
            <a:off x="1223963" y="447675"/>
            <a:ext cx="1738312" cy="1738313"/>
          </a:xfrm>
          <a:prstGeom prst="ellipse">
            <a:avLst/>
          </a:prstGeom>
          <a:noFill/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455" name="Line 127"/>
          <p:cNvSpPr/>
          <p:nvPr/>
        </p:nvSpPr>
        <p:spPr>
          <a:xfrm flipV="1">
            <a:off x="1017588" y="773113"/>
            <a:ext cx="2265362" cy="1038225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6343" name="Oval 130"/>
          <p:cNvSpPr/>
          <p:nvPr/>
        </p:nvSpPr>
        <p:spPr>
          <a:xfrm rot="-5400000">
            <a:off x="1550988" y="4981575"/>
            <a:ext cx="1725612" cy="1538288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6344" name="Line 133"/>
          <p:cNvSpPr/>
          <p:nvPr/>
        </p:nvSpPr>
        <p:spPr>
          <a:xfrm rot="-5400000">
            <a:off x="2982913" y="4392613"/>
            <a:ext cx="0" cy="10001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45" name="Line 134"/>
          <p:cNvSpPr/>
          <p:nvPr/>
        </p:nvSpPr>
        <p:spPr>
          <a:xfrm rot="-5400000">
            <a:off x="2998788" y="6122988"/>
            <a:ext cx="0" cy="9906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46" name="Arc 135"/>
          <p:cNvSpPr/>
          <p:nvPr/>
        </p:nvSpPr>
        <p:spPr>
          <a:xfrm rot="-5400000">
            <a:off x="2322513" y="5284788"/>
            <a:ext cx="1744662" cy="914400"/>
          </a:xfrm>
          <a:custGeom>
            <a:avLst/>
            <a:gdLst>
              <a:gd name="txL" fmla="*/ 0 w 42798"/>
              <a:gd name="txT" fmla="*/ 0 h 21600"/>
              <a:gd name="txR" fmla="*/ 42798 w 42798"/>
              <a:gd name="txB" fmla="*/ 21600 h 21600"/>
            </a:gdLst>
            <a:ahLst/>
            <a:cxnLst>
              <a:cxn ang="0">
                <a:pos x="0" y="794173"/>
              </a:cxn>
              <a:cxn ang="0">
                <a:pos x="1744663" y="785918"/>
              </a:cxn>
              <a:cxn ang="0">
                <a:pos x="872861" y="914400"/>
              </a:cxn>
            </a:cxnLst>
            <a:rect l="txL" t="txT" r="txR" b="txB"/>
            <a:pathLst>
              <a:path w="42798" h="21600" fill="none">
                <a:moveTo>
                  <a:pt x="-1" y="18759"/>
                </a:moveTo>
                <a:cubicBezTo>
                  <a:pt x="1423" y="8022"/>
                  <a:pt x="10580" y="-1"/>
                  <a:pt x="21412" y="0"/>
                </a:cubicBezTo>
                <a:cubicBezTo>
                  <a:pt x="32168" y="0"/>
                  <a:pt x="41286" y="7914"/>
                  <a:pt x="42797" y="18565"/>
                </a:cubicBezTo>
              </a:path>
              <a:path w="42798" h="21600" stroke="0">
                <a:moveTo>
                  <a:pt x="-1" y="18759"/>
                </a:moveTo>
                <a:cubicBezTo>
                  <a:pt x="1423" y="8022"/>
                  <a:pt x="10580" y="-1"/>
                  <a:pt x="21412" y="0"/>
                </a:cubicBezTo>
                <a:cubicBezTo>
                  <a:pt x="32168" y="0"/>
                  <a:pt x="41286" y="7914"/>
                  <a:pt x="42797" y="18565"/>
                </a:cubicBezTo>
                <a:lnTo>
                  <a:pt x="21412" y="2160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7" name="Arc 136"/>
          <p:cNvSpPr/>
          <p:nvPr/>
        </p:nvSpPr>
        <p:spPr>
          <a:xfrm rot="5400000" flipH="1">
            <a:off x="3265488" y="5032375"/>
            <a:ext cx="868362" cy="582613"/>
          </a:xfrm>
          <a:custGeom>
            <a:avLst/>
            <a:gdLst>
              <a:gd name="txL" fmla="*/ 0 w 21559"/>
              <a:gd name="txT" fmla="*/ 0 h 13768"/>
              <a:gd name="txR" fmla="*/ 21559 w 21559"/>
              <a:gd name="txB" fmla="*/ 13768 h 13768"/>
            </a:gdLst>
            <a:ahLst/>
            <a:cxnLst>
              <a:cxn ang="0">
                <a:pos x="670354" y="0"/>
              </a:cxn>
              <a:cxn ang="0">
                <a:pos x="868363" y="526077"/>
              </a:cxn>
              <a:cxn ang="0">
                <a:pos x="0" y="582612"/>
              </a:cxn>
            </a:cxnLst>
            <a:rect l="txL" t="txT" r="txR" b="txB"/>
            <a:pathLst>
              <a:path w="21559" h="13768" fill="none">
                <a:moveTo>
                  <a:pt x="16643" y="-1"/>
                </a:moveTo>
                <a:cubicBezTo>
                  <a:pt x="19555" y="3519"/>
                  <a:pt x="21276" y="7872"/>
                  <a:pt x="21558" y="12432"/>
                </a:cubicBezTo>
              </a:path>
              <a:path w="21559" h="13768" stroke="0">
                <a:moveTo>
                  <a:pt x="16643" y="-1"/>
                </a:moveTo>
                <a:cubicBezTo>
                  <a:pt x="19555" y="3519"/>
                  <a:pt x="21276" y="7872"/>
                  <a:pt x="21558" y="12432"/>
                </a:cubicBezTo>
                <a:lnTo>
                  <a:pt x="0" y="13768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3465" name="Arc 137"/>
          <p:cNvSpPr/>
          <p:nvPr/>
        </p:nvSpPr>
        <p:spPr>
          <a:xfrm rot="5400000" flipH="1">
            <a:off x="3197225" y="5268913"/>
            <a:ext cx="1300163" cy="914400"/>
          </a:xfrm>
          <a:custGeom>
            <a:avLst/>
            <a:gdLst>
              <a:gd name="txL" fmla="*/ 0 w 31883"/>
              <a:gd name="txT" fmla="*/ 0 h 21600"/>
              <a:gd name="txR" fmla="*/ 31883 w 31883"/>
              <a:gd name="txB" fmla="*/ 21600 h 21600"/>
            </a:gdLst>
            <a:ahLst/>
            <a:cxnLst>
              <a:cxn ang="0">
                <a:pos x="0" y="274955"/>
              </a:cxn>
              <a:cxn ang="0">
                <a:pos x="1300163" y="321479"/>
              </a:cxn>
              <a:cxn ang="0">
                <a:pos x="629631" y="914400"/>
              </a:cxn>
            </a:cxnLst>
            <a:rect l="txL" t="txT" r="txR" b="txB"/>
            <a:pathLst>
              <a:path w="31883" h="21600" fill="none">
                <a:moveTo>
                  <a:pt x="-1" y="6494"/>
                </a:moveTo>
                <a:cubicBezTo>
                  <a:pt x="4063" y="2341"/>
                  <a:pt x="9629" y="-1"/>
                  <a:pt x="15440" y="0"/>
                </a:cubicBezTo>
                <a:cubicBezTo>
                  <a:pt x="21768" y="0"/>
                  <a:pt x="27779" y="2775"/>
                  <a:pt x="31883" y="7593"/>
                </a:cubicBezTo>
              </a:path>
              <a:path w="31883" h="21600" stroke="0">
                <a:moveTo>
                  <a:pt x="-1" y="6494"/>
                </a:moveTo>
                <a:cubicBezTo>
                  <a:pt x="4063" y="2341"/>
                  <a:pt x="9629" y="-1"/>
                  <a:pt x="15440" y="0"/>
                </a:cubicBezTo>
                <a:cubicBezTo>
                  <a:pt x="21768" y="0"/>
                  <a:pt x="27779" y="2775"/>
                  <a:pt x="31883" y="7593"/>
                </a:cubicBezTo>
                <a:lnTo>
                  <a:pt x="15440" y="21600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49" name="Arc 138"/>
          <p:cNvSpPr/>
          <p:nvPr/>
        </p:nvSpPr>
        <p:spPr>
          <a:xfrm rot="-5400000" flipH="1" flipV="1">
            <a:off x="3294063" y="5867400"/>
            <a:ext cx="862012" cy="635000"/>
          </a:xfrm>
          <a:custGeom>
            <a:avLst/>
            <a:gdLst>
              <a:gd name="txL" fmla="*/ 0 w 21559"/>
              <a:gd name="txT" fmla="*/ 0 h 14988"/>
              <a:gd name="txR" fmla="*/ 21559 w 21559"/>
              <a:gd name="txB" fmla="*/ 14988 h 14988"/>
            </a:gdLst>
            <a:ahLst/>
            <a:cxnLst>
              <a:cxn ang="0">
                <a:pos x="621909" y="0"/>
              </a:cxn>
              <a:cxn ang="0">
                <a:pos x="862012" y="578397"/>
              </a:cxn>
              <a:cxn ang="0">
                <a:pos x="0" y="635000"/>
              </a:cxn>
            </a:cxnLst>
            <a:rect l="txL" t="txT" r="txR" b="txB"/>
            <a:pathLst>
              <a:path w="21559" h="14988" fill="none">
                <a:moveTo>
                  <a:pt x="15553" y="0"/>
                </a:moveTo>
                <a:cubicBezTo>
                  <a:pt x="19112" y="3693"/>
                  <a:pt x="21241" y="8532"/>
                  <a:pt x="21558" y="13652"/>
                </a:cubicBezTo>
              </a:path>
              <a:path w="21559" h="14988" stroke="0">
                <a:moveTo>
                  <a:pt x="15553" y="0"/>
                </a:moveTo>
                <a:cubicBezTo>
                  <a:pt x="19112" y="3693"/>
                  <a:pt x="21241" y="8532"/>
                  <a:pt x="21558" y="13652"/>
                </a:cubicBezTo>
                <a:lnTo>
                  <a:pt x="0" y="14988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3468" name="Oval 140"/>
          <p:cNvSpPr/>
          <p:nvPr/>
        </p:nvSpPr>
        <p:spPr>
          <a:xfrm>
            <a:off x="6783388" y="2613025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473" name="Line 145"/>
          <p:cNvSpPr/>
          <p:nvPr/>
        </p:nvSpPr>
        <p:spPr>
          <a:xfrm>
            <a:off x="1765300" y="2417763"/>
            <a:ext cx="0" cy="41671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474" name="Oval 146"/>
          <p:cNvSpPr/>
          <p:nvPr/>
        </p:nvSpPr>
        <p:spPr>
          <a:xfrm>
            <a:off x="6778625" y="3876675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477" name="Line 149"/>
          <p:cNvSpPr/>
          <p:nvPr/>
        </p:nvSpPr>
        <p:spPr>
          <a:xfrm>
            <a:off x="2312988" y="3562350"/>
            <a:ext cx="0" cy="25177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480" name="Line 152"/>
          <p:cNvSpPr/>
          <p:nvPr/>
        </p:nvSpPr>
        <p:spPr>
          <a:xfrm>
            <a:off x="3671888" y="2406650"/>
            <a:ext cx="0" cy="35401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483" name="Line 155"/>
          <p:cNvSpPr/>
          <p:nvPr/>
        </p:nvSpPr>
        <p:spPr>
          <a:xfrm>
            <a:off x="4203700" y="3514725"/>
            <a:ext cx="0" cy="2436813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356" name="Line 156"/>
          <p:cNvSpPr/>
          <p:nvPr/>
        </p:nvSpPr>
        <p:spPr>
          <a:xfrm>
            <a:off x="7481888" y="1443038"/>
            <a:ext cx="0" cy="37353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157"/>
          <p:cNvGrpSpPr/>
          <p:nvPr/>
        </p:nvGrpSpPr>
        <p:grpSpPr>
          <a:xfrm>
            <a:off x="6837363" y="4070350"/>
            <a:ext cx="641350" cy="1181100"/>
            <a:chOff x="3296" y="1630"/>
            <a:chExt cx="363" cy="744"/>
          </a:xfrm>
        </p:grpSpPr>
        <p:sp>
          <p:nvSpPr>
            <p:cNvPr id="56426" name="Line 158"/>
            <p:cNvSpPr/>
            <p:nvPr/>
          </p:nvSpPr>
          <p:spPr>
            <a:xfrm rot="5400000">
              <a:off x="3295" y="1993"/>
              <a:ext cx="721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427" name="Line 159"/>
            <p:cNvSpPr/>
            <p:nvPr/>
          </p:nvSpPr>
          <p:spPr>
            <a:xfrm rot="5400000">
              <a:off x="2924" y="2002"/>
              <a:ext cx="74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428" name="Line 160"/>
            <p:cNvSpPr/>
            <p:nvPr/>
          </p:nvSpPr>
          <p:spPr>
            <a:xfrm rot="5400000">
              <a:off x="3477" y="2101"/>
              <a:ext cx="0" cy="363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56429" name="Text Box 161"/>
            <p:cNvSpPr txBox="1"/>
            <p:nvPr/>
          </p:nvSpPr>
          <p:spPr>
            <a:xfrm>
              <a:off x="3376" y="1999"/>
              <a:ext cx="217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3" name="Group 167"/>
          <p:cNvGrpSpPr/>
          <p:nvPr/>
        </p:nvGrpSpPr>
        <p:grpSpPr>
          <a:xfrm>
            <a:off x="261938" y="1181100"/>
            <a:ext cx="1781175" cy="782638"/>
            <a:chOff x="165" y="744"/>
            <a:chExt cx="1122" cy="493"/>
          </a:xfrm>
        </p:grpSpPr>
        <p:sp>
          <p:nvSpPr>
            <p:cNvPr id="56422" name="Line 163"/>
            <p:cNvSpPr/>
            <p:nvPr/>
          </p:nvSpPr>
          <p:spPr>
            <a:xfrm rot="-1456347">
              <a:off x="203" y="744"/>
              <a:ext cx="915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423" name="Line 164"/>
            <p:cNvSpPr/>
            <p:nvPr/>
          </p:nvSpPr>
          <p:spPr>
            <a:xfrm rot="-1456347">
              <a:off x="343" y="1060"/>
              <a:ext cx="944" cy="0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6424" name="Line 165"/>
            <p:cNvSpPr/>
            <p:nvPr/>
          </p:nvSpPr>
          <p:spPr>
            <a:xfrm rot="-1456347">
              <a:off x="382" y="883"/>
              <a:ext cx="0" cy="354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triangle" w="sm" len="lg"/>
              <a:tailEnd type="triangle" w="sm" len="lg"/>
            </a:ln>
          </p:spPr>
        </p:sp>
        <p:sp>
          <p:nvSpPr>
            <p:cNvPr id="56425" name="Text Box 166"/>
            <p:cNvSpPr txBox="1"/>
            <p:nvPr/>
          </p:nvSpPr>
          <p:spPr>
            <a:xfrm rot="-904632">
              <a:off x="165" y="944"/>
              <a:ext cx="21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b="1" dirty="0">
                  <a:solidFill>
                    <a:srgbClr val="990000"/>
                  </a:solidFill>
                  <a:latin typeface="Comic Sans MS" panose="030F0702030302020204" pitchFamily="66" charset="0"/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483496" name="Line 168"/>
          <p:cNvSpPr/>
          <p:nvPr/>
        </p:nvSpPr>
        <p:spPr>
          <a:xfrm flipV="1">
            <a:off x="806450" y="263525"/>
            <a:ext cx="2265363" cy="10382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497" name="Oval 169"/>
          <p:cNvSpPr/>
          <p:nvPr/>
        </p:nvSpPr>
        <p:spPr>
          <a:xfrm>
            <a:off x="7407275" y="3249613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498" name="Line 170"/>
          <p:cNvSpPr/>
          <p:nvPr/>
        </p:nvSpPr>
        <p:spPr>
          <a:xfrm flipH="1" flipV="1">
            <a:off x="1208088" y="952500"/>
            <a:ext cx="1724025" cy="38354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00" name="Line 172"/>
          <p:cNvSpPr/>
          <p:nvPr/>
        </p:nvSpPr>
        <p:spPr>
          <a:xfrm flipH="1" flipV="1">
            <a:off x="2551113" y="438150"/>
            <a:ext cx="1724025" cy="38354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02" name="Line 174"/>
          <p:cNvSpPr/>
          <p:nvPr/>
        </p:nvSpPr>
        <p:spPr>
          <a:xfrm>
            <a:off x="2262188" y="2597150"/>
            <a:ext cx="0" cy="416718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05" name="Line 177"/>
          <p:cNvSpPr/>
          <p:nvPr/>
        </p:nvSpPr>
        <p:spPr>
          <a:xfrm>
            <a:off x="3736975" y="2586038"/>
            <a:ext cx="0" cy="41671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499" name="Oval 171"/>
          <p:cNvSpPr/>
          <p:nvPr/>
        </p:nvSpPr>
        <p:spPr>
          <a:xfrm>
            <a:off x="2205038" y="3246438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12" name="Line 184"/>
          <p:cNvSpPr/>
          <p:nvPr/>
        </p:nvSpPr>
        <p:spPr>
          <a:xfrm flipH="1">
            <a:off x="1098550" y="2665413"/>
            <a:ext cx="639763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13" name="Line 185"/>
          <p:cNvSpPr/>
          <p:nvPr/>
        </p:nvSpPr>
        <p:spPr>
          <a:xfrm>
            <a:off x="1123950" y="2651125"/>
            <a:ext cx="0" cy="13065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14" name="Line 186"/>
          <p:cNvSpPr/>
          <p:nvPr/>
        </p:nvSpPr>
        <p:spPr>
          <a:xfrm>
            <a:off x="1109663" y="3944938"/>
            <a:ext cx="117633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15" name="Line 187"/>
          <p:cNvSpPr/>
          <p:nvPr/>
        </p:nvSpPr>
        <p:spPr>
          <a:xfrm>
            <a:off x="3657600" y="2678113"/>
            <a:ext cx="13843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16" name="Line 188"/>
          <p:cNvSpPr/>
          <p:nvPr/>
        </p:nvSpPr>
        <p:spPr>
          <a:xfrm>
            <a:off x="5041900" y="2665413"/>
            <a:ext cx="0" cy="13049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17" name="Line 189"/>
          <p:cNvSpPr/>
          <p:nvPr/>
        </p:nvSpPr>
        <p:spPr>
          <a:xfrm flipH="1">
            <a:off x="4219575" y="3957638"/>
            <a:ext cx="822325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18" name="Line 190"/>
          <p:cNvSpPr/>
          <p:nvPr/>
        </p:nvSpPr>
        <p:spPr>
          <a:xfrm>
            <a:off x="2325688" y="3997325"/>
            <a:ext cx="404812" cy="8350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19" name="Line 191"/>
          <p:cNvSpPr/>
          <p:nvPr/>
        </p:nvSpPr>
        <p:spPr>
          <a:xfrm flipV="1">
            <a:off x="2705100" y="4114800"/>
            <a:ext cx="1608138" cy="7048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21" name="Line 193"/>
          <p:cNvSpPr/>
          <p:nvPr/>
        </p:nvSpPr>
        <p:spPr>
          <a:xfrm flipV="1">
            <a:off x="1666875" y="1812925"/>
            <a:ext cx="1593850" cy="6985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22" name="Line 194"/>
          <p:cNvSpPr/>
          <p:nvPr/>
        </p:nvSpPr>
        <p:spPr>
          <a:xfrm>
            <a:off x="3236913" y="1800225"/>
            <a:ext cx="419100" cy="8794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23" name="Line 195"/>
          <p:cNvSpPr/>
          <p:nvPr/>
        </p:nvSpPr>
        <p:spPr>
          <a:xfrm>
            <a:off x="1668463" y="2489200"/>
            <a:ext cx="95250" cy="1762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470" name="Oval 142"/>
          <p:cNvSpPr/>
          <p:nvPr/>
        </p:nvSpPr>
        <p:spPr>
          <a:xfrm>
            <a:off x="1711325" y="2620963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475" name="Oval 147"/>
          <p:cNvSpPr/>
          <p:nvPr/>
        </p:nvSpPr>
        <p:spPr>
          <a:xfrm>
            <a:off x="2254250" y="3900488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26" name="Line 198"/>
          <p:cNvSpPr/>
          <p:nvPr/>
        </p:nvSpPr>
        <p:spPr>
          <a:xfrm>
            <a:off x="7319963" y="1373188"/>
            <a:ext cx="0" cy="37353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27" name="Line 199"/>
          <p:cNvSpPr/>
          <p:nvPr/>
        </p:nvSpPr>
        <p:spPr>
          <a:xfrm flipV="1">
            <a:off x="671513" y="496888"/>
            <a:ext cx="2265362" cy="103822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38" name="Line 210"/>
          <p:cNvSpPr/>
          <p:nvPr/>
        </p:nvSpPr>
        <p:spPr>
          <a:xfrm flipH="1" flipV="1">
            <a:off x="1165225" y="1131888"/>
            <a:ext cx="1724025" cy="38354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40" name="Line 212"/>
          <p:cNvSpPr/>
          <p:nvPr/>
        </p:nvSpPr>
        <p:spPr>
          <a:xfrm flipH="1">
            <a:off x="379413" y="3725863"/>
            <a:ext cx="7824787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41" name="Oval 213"/>
          <p:cNvSpPr/>
          <p:nvPr/>
        </p:nvSpPr>
        <p:spPr>
          <a:xfrm>
            <a:off x="2268538" y="3659188"/>
            <a:ext cx="131762" cy="13335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42" name="Line 214"/>
          <p:cNvSpPr/>
          <p:nvPr/>
        </p:nvSpPr>
        <p:spPr>
          <a:xfrm>
            <a:off x="2351088" y="2597150"/>
            <a:ext cx="0" cy="4167188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43" name="Line 215"/>
          <p:cNvSpPr/>
          <p:nvPr/>
        </p:nvSpPr>
        <p:spPr>
          <a:xfrm>
            <a:off x="809625" y="5346700"/>
            <a:ext cx="4597400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44" name="Line 216"/>
          <p:cNvSpPr/>
          <p:nvPr/>
        </p:nvSpPr>
        <p:spPr>
          <a:xfrm>
            <a:off x="836613" y="6135688"/>
            <a:ext cx="4545012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47" name="Freeform 219"/>
          <p:cNvSpPr/>
          <p:nvPr/>
        </p:nvSpPr>
        <p:spPr>
          <a:xfrm>
            <a:off x="1730375" y="5064125"/>
            <a:ext cx="614363" cy="1374775"/>
          </a:xfrm>
          <a:custGeom>
            <a:avLst/>
            <a:gdLst>
              <a:gd name="txL" fmla="*/ 0 w 387"/>
              <a:gd name="txT" fmla="*/ 0 h 866"/>
              <a:gd name="txR" fmla="*/ 387 w 387"/>
              <a:gd name="txB" fmla="*/ 866 h 866"/>
            </a:gdLst>
            <a:ahLst/>
            <a:cxnLst>
              <a:cxn ang="0">
                <a:pos x="21" y="431"/>
              </a:cxn>
              <a:cxn ang="0">
                <a:pos x="202" y="110"/>
              </a:cxn>
              <a:cxn ang="0">
                <a:pos x="334" y="11"/>
              </a:cxn>
              <a:cxn ang="0">
                <a:pos x="383" y="175"/>
              </a:cxn>
              <a:cxn ang="0">
                <a:pos x="350" y="431"/>
              </a:cxn>
              <a:cxn ang="0">
                <a:pos x="383" y="669"/>
              </a:cxn>
              <a:cxn ang="0">
                <a:pos x="325" y="826"/>
              </a:cxn>
              <a:cxn ang="0">
                <a:pos x="21" y="431"/>
              </a:cxn>
            </a:cxnLst>
            <a:rect l="txL" t="txT" r="txR" b="txB"/>
            <a:pathLst>
              <a:path w="387" h="866">
                <a:moveTo>
                  <a:pt x="21" y="431"/>
                </a:moveTo>
                <a:cubicBezTo>
                  <a:pt x="0" y="312"/>
                  <a:pt x="150" y="180"/>
                  <a:pt x="202" y="110"/>
                </a:cubicBezTo>
                <a:cubicBezTo>
                  <a:pt x="254" y="40"/>
                  <a:pt x="304" y="0"/>
                  <a:pt x="334" y="11"/>
                </a:cubicBezTo>
                <a:cubicBezTo>
                  <a:pt x="364" y="22"/>
                  <a:pt x="380" y="105"/>
                  <a:pt x="383" y="175"/>
                </a:cubicBezTo>
                <a:cubicBezTo>
                  <a:pt x="386" y="245"/>
                  <a:pt x="350" y="349"/>
                  <a:pt x="350" y="431"/>
                </a:cubicBezTo>
                <a:cubicBezTo>
                  <a:pt x="350" y="513"/>
                  <a:pt x="387" y="603"/>
                  <a:pt x="383" y="669"/>
                </a:cubicBezTo>
                <a:cubicBezTo>
                  <a:pt x="379" y="735"/>
                  <a:pt x="385" y="866"/>
                  <a:pt x="325" y="826"/>
                </a:cubicBezTo>
                <a:cubicBezTo>
                  <a:pt x="265" y="786"/>
                  <a:pt x="42" y="550"/>
                  <a:pt x="21" y="431"/>
                </a:cubicBez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3472" name="Oval 144"/>
          <p:cNvSpPr/>
          <p:nvPr/>
        </p:nvSpPr>
        <p:spPr>
          <a:xfrm>
            <a:off x="1711325" y="5688013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476" name="Oval 148"/>
          <p:cNvSpPr/>
          <p:nvPr/>
        </p:nvSpPr>
        <p:spPr>
          <a:xfrm>
            <a:off x="2236788" y="5689600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04" name="Oval 176"/>
          <p:cNvSpPr/>
          <p:nvPr/>
        </p:nvSpPr>
        <p:spPr>
          <a:xfrm>
            <a:off x="2198688" y="6307138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46" name="Oval 218"/>
          <p:cNvSpPr/>
          <p:nvPr/>
        </p:nvSpPr>
        <p:spPr>
          <a:xfrm>
            <a:off x="2293938" y="6056313"/>
            <a:ext cx="131762" cy="13335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45" name="Oval 217"/>
          <p:cNvSpPr/>
          <p:nvPr/>
        </p:nvSpPr>
        <p:spPr>
          <a:xfrm>
            <a:off x="2279650" y="5280025"/>
            <a:ext cx="131763" cy="13335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25" name="Oval 197"/>
          <p:cNvSpPr/>
          <p:nvPr/>
        </p:nvSpPr>
        <p:spPr>
          <a:xfrm>
            <a:off x="7246938" y="3663950"/>
            <a:ext cx="131762" cy="13335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49" name="Line 221"/>
          <p:cNvSpPr/>
          <p:nvPr/>
        </p:nvSpPr>
        <p:spPr>
          <a:xfrm>
            <a:off x="4019550" y="2620963"/>
            <a:ext cx="0" cy="416718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52" name="Line 224"/>
          <p:cNvSpPr/>
          <p:nvPr/>
        </p:nvSpPr>
        <p:spPr>
          <a:xfrm flipH="1" flipV="1">
            <a:off x="2430463" y="422275"/>
            <a:ext cx="1409700" cy="31369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54" name="Freeform 226"/>
          <p:cNvSpPr/>
          <p:nvPr/>
        </p:nvSpPr>
        <p:spPr>
          <a:xfrm>
            <a:off x="3644900" y="2665413"/>
            <a:ext cx="561975" cy="1266825"/>
          </a:xfrm>
          <a:custGeom>
            <a:avLst/>
            <a:gdLst>
              <a:gd name="txL" fmla="*/ 0 w 354"/>
              <a:gd name="txT" fmla="*/ 0 h 798"/>
              <a:gd name="txR" fmla="*/ 354 w 354"/>
              <a:gd name="txB" fmla="*/ 798 h 798"/>
            </a:gdLst>
            <a:ahLst/>
            <a:cxnLst>
              <a:cxn ang="0">
                <a:pos x="0" y="0"/>
              </a:cxn>
              <a:cxn ang="0">
                <a:pos x="49" y="411"/>
              </a:cxn>
              <a:cxn ang="0">
                <a:pos x="230" y="666"/>
              </a:cxn>
              <a:cxn ang="0">
                <a:pos x="354" y="798"/>
              </a:cxn>
            </a:cxnLst>
            <a:rect l="txL" t="txT" r="txR" b="txB"/>
            <a:pathLst>
              <a:path w="354" h="798">
                <a:moveTo>
                  <a:pt x="0" y="0"/>
                </a:moveTo>
                <a:cubicBezTo>
                  <a:pt x="5" y="150"/>
                  <a:pt x="11" y="300"/>
                  <a:pt x="49" y="411"/>
                </a:cubicBezTo>
                <a:cubicBezTo>
                  <a:pt x="87" y="522"/>
                  <a:pt x="179" y="601"/>
                  <a:pt x="230" y="666"/>
                </a:cubicBezTo>
                <a:cubicBezTo>
                  <a:pt x="281" y="731"/>
                  <a:pt x="317" y="764"/>
                  <a:pt x="354" y="798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3478" name="Oval 150"/>
          <p:cNvSpPr/>
          <p:nvPr/>
        </p:nvSpPr>
        <p:spPr>
          <a:xfrm>
            <a:off x="3605213" y="2609850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01" name="Oval 173"/>
          <p:cNvSpPr/>
          <p:nvPr/>
        </p:nvSpPr>
        <p:spPr>
          <a:xfrm>
            <a:off x="3671888" y="3255963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20" name="Line 192"/>
          <p:cNvSpPr/>
          <p:nvPr/>
        </p:nvSpPr>
        <p:spPr>
          <a:xfrm flipH="1" flipV="1">
            <a:off x="4206875" y="3970338"/>
            <a:ext cx="90488" cy="1571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48" name="Oval 220"/>
          <p:cNvSpPr/>
          <p:nvPr/>
        </p:nvSpPr>
        <p:spPr>
          <a:xfrm>
            <a:off x="3949700" y="3660775"/>
            <a:ext cx="131763" cy="13335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53" name="Oval 225"/>
          <p:cNvSpPr/>
          <p:nvPr/>
        </p:nvSpPr>
        <p:spPr>
          <a:xfrm>
            <a:off x="4140200" y="3879850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56" name="Line 228"/>
          <p:cNvSpPr/>
          <p:nvPr/>
        </p:nvSpPr>
        <p:spPr>
          <a:xfrm>
            <a:off x="3735388" y="5081588"/>
            <a:ext cx="13065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57" name="Line 229"/>
          <p:cNvSpPr/>
          <p:nvPr/>
        </p:nvSpPr>
        <p:spPr>
          <a:xfrm>
            <a:off x="3735388" y="6375400"/>
            <a:ext cx="13192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58" name="Line 230"/>
          <p:cNvSpPr/>
          <p:nvPr/>
        </p:nvSpPr>
        <p:spPr>
          <a:xfrm>
            <a:off x="5029200" y="5068888"/>
            <a:ext cx="0" cy="13065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59" name="Freeform 231"/>
          <p:cNvSpPr/>
          <p:nvPr/>
        </p:nvSpPr>
        <p:spPr>
          <a:xfrm>
            <a:off x="3735388" y="5068888"/>
            <a:ext cx="457200" cy="1306512"/>
          </a:xfrm>
          <a:custGeom>
            <a:avLst/>
            <a:gdLst>
              <a:gd name="txL" fmla="*/ 0 w 288"/>
              <a:gd name="txT" fmla="*/ 0 h 823"/>
              <a:gd name="txR" fmla="*/ 288 w 288"/>
              <a:gd name="txB" fmla="*/ 823 h 823"/>
            </a:gdLst>
            <a:ahLst/>
            <a:cxnLst>
              <a:cxn ang="0">
                <a:pos x="0" y="0"/>
              </a:cxn>
              <a:cxn ang="0">
                <a:pos x="173" y="172"/>
              </a:cxn>
              <a:cxn ang="0">
                <a:pos x="288" y="436"/>
              </a:cxn>
              <a:cxn ang="0">
                <a:pos x="173" y="666"/>
              </a:cxn>
              <a:cxn ang="0">
                <a:pos x="0" y="823"/>
              </a:cxn>
            </a:cxnLst>
            <a:rect l="txL" t="txT" r="txR" b="txB"/>
            <a:pathLst>
              <a:path w="288" h="823">
                <a:moveTo>
                  <a:pt x="0" y="0"/>
                </a:moveTo>
                <a:cubicBezTo>
                  <a:pt x="62" y="49"/>
                  <a:pt x="125" y="99"/>
                  <a:pt x="173" y="172"/>
                </a:cubicBezTo>
                <a:cubicBezTo>
                  <a:pt x="221" y="245"/>
                  <a:pt x="288" y="354"/>
                  <a:pt x="288" y="436"/>
                </a:cubicBezTo>
                <a:cubicBezTo>
                  <a:pt x="288" y="518"/>
                  <a:pt x="221" y="602"/>
                  <a:pt x="173" y="666"/>
                </a:cubicBezTo>
                <a:cubicBezTo>
                  <a:pt x="125" y="730"/>
                  <a:pt x="62" y="776"/>
                  <a:pt x="0" y="823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3560" name="Freeform 232"/>
          <p:cNvSpPr/>
          <p:nvPr/>
        </p:nvSpPr>
        <p:spPr>
          <a:xfrm>
            <a:off x="3671888" y="5081588"/>
            <a:ext cx="63500" cy="1293812"/>
          </a:xfrm>
          <a:custGeom>
            <a:avLst/>
            <a:gdLst>
              <a:gd name="txL" fmla="*/ 0 w 65"/>
              <a:gd name="txT" fmla="*/ 0 h 815"/>
              <a:gd name="txR" fmla="*/ 65 w 65"/>
              <a:gd name="txB" fmla="*/ 815 h 815"/>
            </a:gdLst>
            <a:ahLst/>
            <a:cxnLst>
              <a:cxn ang="0">
                <a:pos x="65" y="0"/>
              </a:cxn>
              <a:cxn ang="0">
                <a:pos x="0" y="420"/>
              </a:cxn>
              <a:cxn ang="0">
                <a:pos x="65" y="815"/>
              </a:cxn>
            </a:cxnLst>
            <a:rect l="txL" t="txT" r="txR" b="txB"/>
            <a:pathLst>
              <a:path w="65" h="815">
                <a:moveTo>
                  <a:pt x="65" y="0"/>
                </a:moveTo>
                <a:cubicBezTo>
                  <a:pt x="32" y="142"/>
                  <a:pt x="0" y="284"/>
                  <a:pt x="0" y="420"/>
                </a:cubicBezTo>
                <a:cubicBezTo>
                  <a:pt x="0" y="556"/>
                  <a:pt x="32" y="685"/>
                  <a:pt x="65" y="815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3482" name="Oval 154"/>
          <p:cNvSpPr/>
          <p:nvPr/>
        </p:nvSpPr>
        <p:spPr>
          <a:xfrm>
            <a:off x="4127500" y="5678488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50" name="Oval 222"/>
          <p:cNvSpPr/>
          <p:nvPr/>
        </p:nvSpPr>
        <p:spPr>
          <a:xfrm>
            <a:off x="3951288" y="5278438"/>
            <a:ext cx="131762" cy="13335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479" name="Oval 151"/>
          <p:cNvSpPr/>
          <p:nvPr/>
        </p:nvSpPr>
        <p:spPr>
          <a:xfrm>
            <a:off x="3617913" y="5676900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06" name="Oval 178"/>
          <p:cNvSpPr/>
          <p:nvPr/>
        </p:nvSpPr>
        <p:spPr>
          <a:xfrm>
            <a:off x="3676650" y="5008563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07" name="Oval 179"/>
          <p:cNvSpPr/>
          <p:nvPr/>
        </p:nvSpPr>
        <p:spPr>
          <a:xfrm>
            <a:off x="3686175" y="6296025"/>
            <a:ext cx="131763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51" name="Oval 223"/>
          <p:cNvSpPr/>
          <p:nvPr/>
        </p:nvSpPr>
        <p:spPr>
          <a:xfrm>
            <a:off x="3952875" y="6054725"/>
            <a:ext cx="131763" cy="133350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61" name="Line 233"/>
          <p:cNvSpPr/>
          <p:nvPr/>
        </p:nvSpPr>
        <p:spPr>
          <a:xfrm flipH="1">
            <a:off x="1109663" y="5081588"/>
            <a:ext cx="811212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62" name="Line 234"/>
          <p:cNvSpPr/>
          <p:nvPr/>
        </p:nvSpPr>
        <p:spPr>
          <a:xfrm>
            <a:off x="1122363" y="5068888"/>
            <a:ext cx="0" cy="13065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3563" name="Line 235"/>
          <p:cNvSpPr/>
          <p:nvPr/>
        </p:nvSpPr>
        <p:spPr>
          <a:xfrm>
            <a:off x="1098550" y="6388100"/>
            <a:ext cx="78263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83564" name="Picture 236" descr="05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250" y="919163"/>
            <a:ext cx="487363" cy="527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3565" name="Rectangle 237"/>
          <p:cNvSpPr>
            <a:spLocks noChangeArrowheads="1"/>
          </p:cNvSpPr>
          <p:nvPr/>
        </p:nvSpPr>
        <p:spPr bwMode="auto">
          <a:xfrm>
            <a:off x="4216400" y="947738"/>
            <a:ext cx="1647825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正确吗？</a:t>
            </a:r>
          </a:p>
        </p:txBody>
      </p:sp>
      <p:sp>
        <p:nvSpPr>
          <p:cNvPr id="483566" name="Line 238"/>
          <p:cNvSpPr/>
          <p:nvPr/>
        </p:nvSpPr>
        <p:spPr>
          <a:xfrm flipH="1">
            <a:off x="1946275" y="5081588"/>
            <a:ext cx="287338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83567" name="Line 239"/>
          <p:cNvSpPr/>
          <p:nvPr/>
        </p:nvSpPr>
        <p:spPr>
          <a:xfrm flipH="1">
            <a:off x="1935163" y="6378575"/>
            <a:ext cx="287337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83503" name="Oval 175"/>
          <p:cNvSpPr/>
          <p:nvPr/>
        </p:nvSpPr>
        <p:spPr>
          <a:xfrm>
            <a:off x="2189163" y="5019675"/>
            <a:ext cx="131762" cy="13335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3568" name="Arc 240"/>
          <p:cNvSpPr/>
          <p:nvPr/>
        </p:nvSpPr>
        <p:spPr>
          <a:xfrm rot="5400000" flipH="1">
            <a:off x="3201988" y="5273675"/>
            <a:ext cx="1300162" cy="914400"/>
          </a:xfrm>
          <a:custGeom>
            <a:avLst/>
            <a:gdLst>
              <a:gd name="txL" fmla="*/ 0 w 31883"/>
              <a:gd name="txT" fmla="*/ 0 h 21600"/>
              <a:gd name="txR" fmla="*/ 31883 w 31883"/>
              <a:gd name="txB" fmla="*/ 21600 h 21600"/>
            </a:gdLst>
            <a:ahLst/>
            <a:cxnLst>
              <a:cxn ang="0">
                <a:pos x="0" y="274955"/>
              </a:cxn>
              <a:cxn ang="0">
                <a:pos x="1300162" y="321479"/>
              </a:cxn>
              <a:cxn ang="0">
                <a:pos x="629630" y="914400"/>
              </a:cxn>
            </a:cxnLst>
            <a:rect l="txL" t="txT" r="txR" b="txB"/>
            <a:pathLst>
              <a:path w="31883" h="21600" fill="none">
                <a:moveTo>
                  <a:pt x="-1" y="6494"/>
                </a:moveTo>
                <a:cubicBezTo>
                  <a:pt x="4063" y="2341"/>
                  <a:pt x="9629" y="-1"/>
                  <a:pt x="15440" y="0"/>
                </a:cubicBezTo>
                <a:cubicBezTo>
                  <a:pt x="21768" y="0"/>
                  <a:pt x="27779" y="2775"/>
                  <a:pt x="31883" y="7593"/>
                </a:cubicBezTo>
              </a:path>
              <a:path w="31883" h="21600" stroke="0">
                <a:moveTo>
                  <a:pt x="-1" y="6494"/>
                </a:moveTo>
                <a:cubicBezTo>
                  <a:pt x="4063" y="2341"/>
                  <a:pt x="9629" y="-1"/>
                  <a:pt x="15440" y="0"/>
                </a:cubicBezTo>
                <a:cubicBezTo>
                  <a:pt x="21768" y="0"/>
                  <a:pt x="27779" y="2775"/>
                  <a:pt x="31883" y="7593"/>
                </a:cubicBezTo>
                <a:lnTo>
                  <a:pt x="15440" y="21600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83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83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83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8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83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83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8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8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8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83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83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8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83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8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48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8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48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483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83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483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48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48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8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48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500"/>
                            </p:stCondLst>
                            <p:childTnLst>
                              <p:par>
                                <p:cTn id="1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48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1" dur="500"/>
                                        <p:tgtEl>
                                          <p:spTgt spid="483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483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483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483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483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5" dur="500"/>
                                        <p:tgtEl>
                                          <p:spTgt spid="48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48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8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48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00"/>
                            </p:stCondLst>
                            <p:childTnLst>
                              <p:par>
                                <p:cTn id="1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1" dur="500"/>
                                        <p:tgtEl>
                                          <p:spTgt spid="483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5" dur="500"/>
                                        <p:tgtEl>
                                          <p:spTgt spid="48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48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48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9" dur="500"/>
                                        <p:tgtEl>
                                          <p:spTgt spid="48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3" dur="500"/>
                                        <p:tgtEl>
                                          <p:spTgt spid="48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500"/>
                            </p:stCondLst>
                            <p:childTnLst>
                              <p:par>
                                <p:cTn id="2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7" dur="500"/>
                                        <p:tgtEl>
                                          <p:spTgt spid="48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000"/>
                            </p:stCondLst>
                            <p:childTnLst>
                              <p:par>
                                <p:cTn id="2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1" dur="500"/>
                                        <p:tgtEl>
                                          <p:spTgt spid="483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48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0"/>
                                        <p:tgtEl>
                                          <p:spTgt spid="48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48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00"/>
                                        <p:tgtEl>
                                          <p:spTgt spid="48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00"/>
                                        <p:tgtEl>
                                          <p:spTgt spid="48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4" dur="500"/>
                                        <p:tgtEl>
                                          <p:spTgt spid="48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48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500"/>
                                        <p:tgtEl>
                                          <p:spTgt spid="483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3" dur="500"/>
                                        <p:tgtEl>
                                          <p:spTgt spid="483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6" dur="500"/>
                                        <p:tgtEl>
                                          <p:spTgt spid="483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9" dur="500"/>
                                        <p:tgtEl>
                                          <p:spTgt spid="483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2" dur="500"/>
                                        <p:tgtEl>
                                          <p:spTgt spid="483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5" dur="500"/>
                                        <p:tgtEl>
                                          <p:spTgt spid="483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6" fill="hold">
                      <p:stCondLst>
                        <p:cond delay="indefinite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500"/>
                                        <p:tgtEl>
                                          <p:spTgt spid="48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5" dur="500"/>
                                        <p:tgtEl>
                                          <p:spTgt spid="48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500"/>
                            </p:stCondLst>
                            <p:childTnLst>
                              <p:par>
                                <p:cTn id="2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9" dur="500"/>
                                        <p:tgtEl>
                                          <p:spTgt spid="48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48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00"/>
                                        <p:tgtEl>
                                          <p:spTgt spid="48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00"/>
                                        <p:tgtEl>
                                          <p:spTgt spid="48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3" dur="500"/>
                                        <p:tgtEl>
                                          <p:spTgt spid="48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6" dur="500"/>
                                        <p:tgtEl>
                                          <p:spTgt spid="48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9" dur="500"/>
                                        <p:tgtEl>
                                          <p:spTgt spid="48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4" dur="500"/>
                                        <p:tgtEl>
                                          <p:spTgt spid="48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500"/>
                            </p:stCondLst>
                            <p:childTnLst>
                              <p:par>
                                <p:cTn id="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48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3" dur="500"/>
                                        <p:tgtEl>
                                          <p:spTgt spid="48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48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2" dur="500"/>
                                        <p:tgtEl>
                                          <p:spTgt spid="483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8" dur="500"/>
                                        <p:tgtEl>
                                          <p:spTgt spid="48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3453" grpId="0" animBg="1"/>
      <p:bldP spid="483468" grpId="0" animBg="1"/>
      <p:bldP spid="483474" grpId="0" animBg="1"/>
      <p:bldP spid="483497" grpId="0" animBg="1"/>
      <p:bldP spid="483499" grpId="0" animBg="1"/>
      <p:bldP spid="483470" grpId="0" animBg="1"/>
      <p:bldP spid="483475" grpId="0" animBg="1"/>
      <p:bldP spid="483541" grpId="0" animBg="1"/>
      <p:bldP spid="483472" grpId="0" animBg="1"/>
      <p:bldP spid="483476" grpId="0" animBg="1"/>
      <p:bldP spid="483504" grpId="0" animBg="1"/>
      <p:bldP spid="483546" grpId="0" animBg="1"/>
      <p:bldP spid="483545" grpId="0" animBg="1"/>
      <p:bldP spid="483525" grpId="0" animBg="1"/>
      <p:bldP spid="483478" grpId="0" animBg="1"/>
      <p:bldP spid="483501" grpId="0" animBg="1"/>
      <p:bldP spid="483548" grpId="0" animBg="1"/>
      <p:bldP spid="483553" grpId="0" animBg="1"/>
      <p:bldP spid="483482" grpId="0" animBg="1"/>
      <p:bldP spid="483550" grpId="0" animBg="1"/>
      <p:bldP spid="483479" grpId="0" animBg="1"/>
      <p:bldP spid="483506" grpId="0" animBg="1"/>
      <p:bldP spid="483507" grpId="0" animBg="1"/>
      <p:bldP spid="483551" grpId="0" animBg="1"/>
      <p:bldP spid="483565" grpId="0"/>
      <p:bldP spid="48350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F1F2DE-0AA4-4E11-8074-777DAE81BA9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49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49538" name="Oval 2"/>
          <p:cNvSpPr/>
          <p:nvPr/>
        </p:nvSpPr>
        <p:spPr>
          <a:xfrm>
            <a:off x="2524125" y="4411663"/>
            <a:ext cx="1481138" cy="1481137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449539" name="Picture 3"/>
          <p:cNvPicPr>
            <a:picLocks noChangeAspect="1"/>
          </p:cNvPicPr>
          <p:nvPr/>
        </p:nvPicPr>
        <p:blipFill>
          <a:blip r:embed="rId2"/>
          <a:srcRect l="33333" t="50217" r="46143" b="26193"/>
          <a:stretch>
            <a:fillRect/>
          </a:stretch>
        </p:blipFill>
        <p:spPr>
          <a:xfrm>
            <a:off x="6343650" y="4537075"/>
            <a:ext cx="2438400" cy="210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1" name="Line 4"/>
          <p:cNvSpPr/>
          <p:nvPr/>
        </p:nvSpPr>
        <p:spPr>
          <a:xfrm>
            <a:off x="1146175" y="5165725"/>
            <a:ext cx="4122738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57352" name="Group 5"/>
          <p:cNvGrpSpPr/>
          <p:nvPr/>
        </p:nvGrpSpPr>
        <p:grpSpPr>
          <a:xfrm>
            <a:off x="1741488" y="3800475"/>
            <a:ext cx="2873375" cy="2728913"/>
            <a:chOff x="1097" y="2394"/>
            <a:chExt cx="1810" cy="1719"/>
          </a:xfrm>
        </p:grpSpPr>
        <p:grpSp>
          <p:nvGrpSpPr>
            <p:cNvPr id="57421" name="Group 6"/>
            <p:cNvGrpSpPr/>
            <p:nvPr/>
          </p:nvGrpSpPr>
          <p:grpSpPr>
            <a:xfrm>
              <a:off x="1097" y="2394"/>
              <a:ext cx="1810" cy="1719"/>
              <a:chOff x="1097" y="2394"/>
              <a:chExt cx="1810" cy="1710"/>
            </a:xfrm>
          </p:grpSpPr>
          <p:sp>
            <p:nvSpPr>
              <p:cNvPr id="57423" name="Oval 7"/>
              <p:cNvSpPr/>
              <p:nvPr/>
            </p:nvSpPr>
            <p:spPr>
              <a:xfrm>
                <a:off x="1197" y="2394"/>
                <a:ext cx="1710" cy="1710"/>
              </a:xfrm>
              <a:prstGeom prst="ellipse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7424" name="Arc 8"/>
              <p:cNvSpPr/>
              <p:nvPr/>
            </p:nvSpPr>
            <p:spPr>
              <a:xfrm rot="-4103967" flipH="1">
                <a:off x="1139" y="2884"/>
                <a:ext cx="1052" cy="1137"/>
              </a:xfrm>
              <a:custGeom>
                <a:avLst/>
                <a:gdLst>
                  <a:gd name="txL" fmla="*/ 0 w 28096"/>
                  <a:gd name="txT" fmla="*/ 0 h 28318"/>
                  <a:gd name="txR" fmla="*/ 28096 w 28096"/>
                  <a:gd name="txB" fmla="*/ 28318 h 28318"/>
                </a:gdLst>
                <a:ahLst/>
                <a:cxnLst>
                  <a:cxn ang="0">
                    <a:pos x="0" y="40"/>
                  </a:cxn>
                  <a:cxn ang="0">
                    <a:pos x="1012" y="1137"/>
                  </a:cxn>
                  <a:cxn ang="0">
                    <a:pos x="243" y="867"/>
                  </a:cxn>
                </a:cxnLst>
                <a:rect l="txL" t="txT" r="txR" b="txB"/>
                <a:pathLst>
                  <a:path w="28096" h="28318" fill="none">
                    <a:moveTo>
                      <a:pt x="-1" y="999"/>
                    </a:moveTo>
                    <a:cubicBezTo>
                      <a:pt x="2101" y="337"/>
                      <a:pt x="4292" y="-1"/>
                      <a:pt x="6496" y="0"/>
                    </a:cubicBezTo>
                    <a:cubicBezTo>
                      <a:pt x="18425" y="0"/>
                      <a:pt x="28096" y="9670"/>
                      <a:pt x="28096" y="21600"/>
                    </a:cubicBezTo>
                    <a:cubicBezTo>
                      <a:pt x="28096" y="23881"/>
                      <a:pt x="27734" y="26149"/>
                      <a:pt x="27024" y="28317"/>
                    </a:cubicBezTo>
                  </a:path>
                  <a:path w="28096" h="28318" stroke="0">
                    <a:moveTo>
                      <a:pt x="-1" y="999"/>
                    </a:moveTo>
                    <a:cubicBezTo>
                      <a:pt x="2101" y="337"/>
                      <a:pt x="4292" y="-1"/>
                      <a:pt x="6496" y="0"/>
                    </a:cubicBezTo>
                    <a:cubicBezTo>
                      <a:pt x="18425" y="0"/>
                      <a:pt x="28096" y="9670"/>
                      <a:pt x="28096" y="21600"/>
                    </a:cubicBezTo>
                    <a:cubicBezTo>
                      <a:pt x="28096" y="23881"/>
                      <a:pt x="27734" y="26149"/>
                      <a:pt x="27024" y="28317"/>
                    </a:cubicBezTo>
                    <a:lnTo>
                      <a:pt x="6496" y="21600"/>
                    </a:lnTo>
                    <a:close/>
                  </a:path>
                </a:pathLst>
              </a:custGeom>
              <a:noFill/>
              <a:ln w="76200" cap="flat" cmpd="sng">
                <a:solidFill>
                  <a:schemeClr val="bg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7422" name="Arc 9"/>
            <p:cNvSpPr/>
            <p:nvPr/>
          </p:nvSpPr>
          <p:spPr>
            <a:xfrm rot="-4116101" flipH="1">
              <a:off x="1153" y="2858"/>
              <a:ext cx="1066" cy="1171"/>
            </a:xfrm>
            <a:custGeom>
              <a:avLst/>
              <a:gdLst>
                <a:gd name="txL" fmla="*/ 0 w 27600"/>
                <a:gd name="txT" fmla="*/ 0 h 28318"/>
                <a:gd name="txR" fmla="*/ 27600 w 27600"/>
                <a:gd name="txB" fmla="*/ 28318 h 28318"/>
              </a:gdLst>
              <a:ahLst/>
              <a:cxnLst>
                <a:cxn ang="0">
                  <a:pos x="0" y="35"/>
                </a:cxn>
                <a:cxn ang="0">
                  <a:pos x="1025" y="1171"/>
                </a:cxn>
                <a:cxn ang="0">
                  <a:pos x="232" y="893"/>
                </a:cxn>
              </a:cxnLst>
              <a:rect l="txL" t="txT" r="txR" b="txB"/>
              <a:pathLst>
                <a:path w="27600" h="28318" fill="none">
                  <a:moveTo>
                    <a:pt x="0" y="850"/>
                  </a:moveTo>
                  <a:cubicBezTo>
                    <a:pt x="1950" y="286"/>
                    <a:pt x="3969" y="-1"/>
                    <a:pt x="6000" y="0"/>
                  </a:cubicBezTo>
                  <a:cubicBezTo>
                    <a:pt x="17929" y="0"/>
                    <a:pt x="27600" y="9670"/>
                    <a:pt x="27600" y="21600"/>
                  </a:cubicBezTo>
                  <a:cubicBezTo>
                    <a:pt x="27600" y="23881"/>
                    <a:pt x="27238" y="26149"/>
                    <a:pt x="26528" y="28317"/>
                  </a:cubicBezTo>
                </a:path>
                <a:path w="27600" h="28318" stroke="0">
                  <a:moveTo>
                    <a:pt x="0" y="850"/>
                  </a:moveTo>
                  <a:cubicBezTo>
                    <a:pt x="1950" y="286"/>
                    <a:pt x="3969" y="-1"/>
                    <a:pt x="6000" y="0"/>
                  </a:cubicBezTo>
                  <a:cubicBezTo>
                    <a:pt x="17929" y="0"/>
                    <a:pt x="27600" y="9670"/>
                    <a:pt x="27600" y="21600"/>
                  </a:cubicBezTo>
                  <a:cubicBezTo>
                    <a:pt x="27600" y="23881"/>
                    <a:pt x="27238" y="26149"/>
                    <a:pt x="26528" y="28317"/>
                  </a:cubicBezTo>
                  <a:lnTo>
                    <a:pt x="600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353" name="Oval 10"/>
          <p:cNvSpPr/>
          <p:nvPr/>
        </p:nvSpPr>
        <p:spPr>
          <a:xfrm>
            <a:off x="1519238" y="4216400"/>
            <a:ext cx="2409825" cy="2409825"/>
          </a:xfrm>
          <a:prstGeom prst="ellipse">
            <a:avLst/>
          </a:prstGeom>
          <a:noFill/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57354" name="Group 11"/>
          <p:cNvGrpSpPr/>
          <p:nvPr/>
        </p:nvGrpSpPr>
        <p:grpSpPr>
          <a:xfrm>
            <a:off x="1495425" y="0"/>
            <a:ext cx="3149600" cy="6858000"/>
            <a:chOff x="942" y="0"/>
            <a:chExt cx="1984" cy="4320"/>
          </a:xfrm>
        </p:grpSpPr>
        <p:sp>
          <p:nvSpPr>
            <p:cNvPr id="57414" name="Line 12"/>
            <p:cNvSpPr/>
            <p:nvPr/>
          </p:nvSpPr>
          <p:spPr>
            <a:xfrm>
              <a:off x="2058" y="0"/>
              <a:ext cx="0" cy="432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7415" name="Line 13"/>
            <p:cNvSpPr/>
            <p:nvPr/>
          </p:nvSpPr>
          <p:spPr>
            <a:xfrm>
              <a:off x="942" y="2057"/>
              <a:ext cx="1984" cy="0"/>
            </a:xfrm>
            <a:prstGeom prst="line">
              <a:avLst/>
            </a:prstGeom>
            <a:ln w="6350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7416" name="Line 14"/>
            <p:cNvSpPr/>
            <p:nvPr/>
          </p:nvSpPr>
          <p:spPr>
            <a:xfrm flipH="1" flipV="1">
              <a:off x="2057" y="192"/>
              <a:ext cx="860" cy="1847"/>
            </a:xfrm>
            <a:prstGeom prst="line">
              <a:avLst/>
            </a:prstGeom>
            <a:ln w="6350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7417" name="Line 15"/>
            <p:cNvSpPr/>
            <p:nvPr/>
          </p:nvSpPr>
          <p:spPr>
            <a:xfrm flipV="1">
              <a:off x="951" y="567"/>
              <a:ext cx="0" cy="148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7418" name="Line 16"/>
            <p:cNvSpPr/>
            <p:nvPr/>
          </p:nvSpPr>
          <p:spPr>
            <a:xfrm>
              <a:off x="942" y="558"/>
              <a:ext cx="152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7419" name="Line 17"/>
            <p:cNvSpPr/>
            <p:nvPr/>
          </p:nvSpPr>
          <p:spPr>
            <a:xfrm flipV="1">
              <a:off x="2486" y="575"/>
              <a:ext cx="0" cy="48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7420" name="Line 18"/>
            <p:cNvSpPr/>
            <p:nvPr/>
          </p:nvSpPr>
          <p:spPr>
            <a:xfrm flipH="1">
              <a:off x="1216" y="201"/>
              <a:ext cx="841" cy="183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</p:grpSp>
      <p:grpSp>
        <p:nvGrpSpPr>
          <p:cNvPr id="5" name="Group 19"/>
          <p:cNvGrpSpPr/>
          <p:nvPr/>
        </p:nvGrpSpPr>
        <p:grpSpPr>
          <a:xfrm>
            <a:off x="3005138" y="871538"/>
            <a:ext cx="536575" cy="4281487"/>
            <a:chOff x="1893" y="549"/>
            <a:chExt cx="338" cy="2697"/>
          </a:xfrm>
        </p:grpSpPr>
        <p:sp>
          <p:nvSpPr>
            <p:cNvPr id="57412" name="Line 20"/>
            <p:cNvSpPr/>
            <p:nvPr/>
          </p:nvSpPr>
          <p:spPr>
            <a:xfrm>
              <a:off x="1893" y="558"/>
              <a:ext cx="0" cy="26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413" name="Line 21"/>
            <p:cNvSpPr/>
            <p:nvPr/>
          </p:nvSpPr>
          <p:spPr>
            <a:xfrm>
              <a:off x="2231" y="549"/>
              <a:ext cx="0" cy="26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9558" name="Oval 22"/>
          <p:cNvSpPr/>
          <p:nvPr/>
        </p:nvSpPr>
        <p:spPr>
          <a:xfrm>
            <a:off x="3005138" y="4891088"/>
            <a:ext cx="523875" cy="523875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9559" name="Oval 23"/>
          <p:cNvSpPr/>
          <p:nvPr/>
        </p:nvSpPr>
        <p:spPr>
          <a:xfrm>
            <a:off x="3192463" y="6457950"/>
            <a:ext cx="146050" cy="1460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9560" name="Oval 24"/>
          <p:cNvSpPr/>
          <p:nvPr/>
        </p:nvSpPr>
        <p:spPr>
          <a:xfrm>
            <a:off x="3190875" y="3176588"/>
            <a:ext cx="146050" cy="1460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9561" name="Oval 25"/>
          <p:cNvSpPr/>
          <p:nvPr/>
        </p:nvSpPr>
        <p:spPr>
          <a:xfrm>
            <a:off x="2100263" y="4278313"/>
            <a:ext cx="146050" cy="14605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6" name="Group 26"/>
          <p:cNvGrpSpPr/>
          <p:nvPr/>
        </p:nvGrpSpPr>
        <p:grpSpPr>
          <a:xfrm>
            <a:off x="2085975" y="3189288"/>
            <a:ext cx="146050" cy="1150937"/>
            <a:chOff x="1314" y="2009"/>
            <a:chExt cx="92" cy="725"/>
          </a:xfrm>
        </p:grpSpPr>
        <p:sp>
          <p:nvSpPr>
            <p:cNvPr id="57410" name="Oval 27"/>
            <p:cNvSpPr/>
            <p:nvPr/>
          </p:nvSpPr>
          <p:spPr>
            <a:xfrm>
              <a:off x="1314" y="2009"/>
              <a:ext cx="92" cy="92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7411" name="Line 28"/>
            <p:cNvSpPr/>
            <p:nvPr/>
          </p:nvSpPr>
          <p:spPr>
            <a:xfrm flipV="1">
              <a:off x="1371" y="2075"/>
              <a:ext cx="0" cy="65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361" name="Line 29"/>
          <p:cNvSpPr/>
          <p:nvPr/>
        </p:nvSpPr>
        <p:spPr>
          <a:xfrm>
            <a:off x="1117600" y="5457825"/>
            <a:ext cx="3048000" cy="0"/>
          </a:xfrm>
          <a:prstGeom prst="line">
            <a:avLst/>
          </a:prstGeom>
          <a:ln w="28575" cap="flat" cmpd="sng">
            <a:solidFill>
              <a:srgbClr val="3366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7362" name="Line 30"/>
          <p:cNvSpPr/>
          <p:nvPr/>
        </p:nvSpPr>
        <p:spPr>
          <a:xfrm>
            <a:off x="2743200" y="3889375"/>
            <a:ext cx="0" cy="2968625"/>
          </a:xfrm>
          <a:prstGeom prst="line">
            <a:avLst/>
          </a:prstGeom>
          <a:ln w="28575" cap="flat" cmpd="sng">
            <a:solidFill>
              <a:srgbClr val="3366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49567" name="Oval 31"/>
          <p:cNvSpPr/>
          <p:nvPr/>
        </p:nvSpPr>
        <p:spPr>
          <a:xfrm>
            <a:off x="2687638" y="4573588"/>
            <a:ext cx="1158875" cy="1158875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9568" name="Oval 32"/>
          <p:cNvSpPr/>
          <p:nvPr/>
        </p:nvSpPr>
        <p:spPr>
          <a:xfrm>
            <a:off x="3716338" y="4789488"/>
            <a:ext cx="144462" cy="144462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9569" name="Line 33"/>
          <p:cNvSpPr/>
          <p:nvPr/>
        </p:nvSpPr>
        <p:spPr>
          <a:xfrm flipV="1">
            <a:off x="2743200" y="4862513"/>
            <a:ext cx="1030288" cy="5953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9570" name="Line 34"/>
          <p:cNvSpPr/>
          <p:nvPr/>
        </p:nvSpPr>
        <p:spPr>
          <a:xfrm flipV="1">
            <a:off x="2684463" y="1625600"/>
            <a:ext cx="0" cy="35131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9571" name="Line 35"/>
          <p:cNvSpPr/>
          <p:nvPr/>
        </p:nvSpPr>
        <p:spPr>
          <a:xfrm>
            <a:off x="2684463" y="1611313"/>
            <a:ext cx="11906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36"/>
          <p:cNvGrpSpPr/>
          <p:nvPr/>
        </p:nvGrpSpPr>
        <p:grpSpPr>
          <a:xfrm>
            <a:off x="3700463" y="1565275"/>
            <a:ext cx="144462" cy="3282950"/>
            <a:chOff x="2331" y="986"/>
            <a:chExt cx="91" cy="2068"/>
          </a:xfrm>
        </p:grpSpPr>
        <p:sp>
          <p:nvSpPr>
            <p:cNvPr id="57408" name="Line 37"/>
            <p:cNvSpPr/>
            <p:nvPr/>
          </p:nvSpPr>
          <p:spPr>
            <a:xfrm flipV="1">
              <a:off x="2386" y="1024"/>
              <a:ext cx="0" cy="203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409" name="Oval 38"/>
            <p:cNvSpPr/>
            <p:nvPr/>
          </p:nvSpPr>
          <p:spPr>
            <a:xfrm>
              <a:off x="2331" y="986"/>
              <a:ext cx="91" cy="91"/>
            </a:xfrm>
            <a:prstGeom prst="ellipse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49575" name="Oval 39"/>
          <p:cNvSpPr/>
          <p:nvPr/>
        </p:nvSpPr>
        <p:spPr>
          <a:xfrm>
            <a:off x="3844925" y="5397500"/>
            <a:ext cx="146050" cy="146050"/>
          </a:xfrm>
          <a:prstGeom prst="ellipse">
            <a:avLst/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9576" name="Line 40"/>
          <p:cNvSpPr/>
          <p:nvPr/>
        </p:nvSpPr>
        <p:spPr>
          <a:xfrm flipV="1">
            <a:off x="4006850" y="1958975"/>
            <a:ext cx="0" cy="31638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9577" name="Line 41"/>
          <p:cNvSpPr/>
          <p:nvPr/>
        </p:nvSpPr>
        <p:spPr>
          <a:xfrm flipH="1">
            <a:off x="2511425" y="1944688"/>
            <a:ext cx="15097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9578" name="Oval 42"/>
          <p:cNvSpPr/>
          <p:nvPr/>
        </p:nvSpPr>
        <p:spPr>
          <a:xfrm>
            <a:off x="3303588" y="4351338"/>
            <a:ext cx="146050" cy="146050"/>
          </a:xfrm>
          <a:prstGeom prst="ellipse">
            <a:avLst/>
          </a:prstGeom>
          <a:solidFill>
            <a:srgbClr val="99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8" name="Group 43"/>
          <p:cNvGrpSpPr/>
          <p:nvPr/>
        </p:nvGrpSpPr>
        <p:grpSpPr>
          <a:xfrm>
            <a:off x="3840163" y="1895475"/>
            <a:ext cx="146050" cy="3548063"/>
            <a:chOff x="2419" y="1194"/>
            <a:chExt cx="92" cy="2235"/>
          </a:xfrm>
        </p:grpSpPr>
        <p:sp>
          <p:nvSpPr>
            <p:cNvPr id="57406" name="Oval 44"/>
            <p:cNvSpPr/>
            <p:nvPr/>
          </p:nvSpPr>
          <p:spPr>
            <a:xfrm>
              <a:off x="2419" y="1194"/>
              <a:ext cx="92" cy="92"/>
            </a:xfrm>
            <a:prstGeom prst="ellipse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7407" name="Line 45"/>
            <p:cNvSpPr/>
            <p:nvPr/>
          </p:nvSpPr>
          <p:spPr>
            <a:xfrm flipV="1">
              <a:off x="2469" y="1271"/>
              <a:ext cx="0" cy="215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46"/>
          <p:cNvGrpSpPr/>
          <p:nvPr/>
        </p:nvGrpSpPr>
        <p:grpSpPr>
          <a:xfrm>
            <a:off x="3290888" y="1882775"/>
            <a:ext cx="146050" cy="2557463"/>
            <a:chOff x="2073" y="1177"/>
            <a:chExt cx="92" cy="1611"/>
          </a:xfrm>
        </p:grpSpPr>
        <p:sp>
          <p:nvSpPr>
            <p:cNvPr id="57404" name="Oval 47"/>
            <p:cNvSpPr/>
            <p:nvPr/>
          </p:nvSpPr>
          <p:spPr>
            <a:xfrm>
              <a:off x="2073" y="1177"/>
              <a:ext cx="92" cy="92"/>
            </a:xfrm>
            <a:prstGeom prst="ellipse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7405" name="Line 48"/>
            <p:cNvSpPr/>
            <p:nvPr/>
          </p:nvSpPr>
          <p:spPr>
            <a:xfrm flipV="1">
              <a:off x="2130" y="1234"/>
              <a:ext cx="0" cy="155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9585" name="Line 49"/>
          <p:cNvSpPr/>
          <p:nvPr/>
        </p:nvSpPr>
        <p:spPr>
          <a:xfrm>
            <a:off x="1277938" y="2540000"/>
            <a:ext cx="3627437" cy="0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9586" name="Oval 50"/>
          <p:cNvSpPr/>
          <p:nvPr/>
        </p:nvSpPr>
        <p:spPr>
          <a:xfrm>
            <a:off x="3814763" y="5108575"/>
            <a:ext cx="146050" cy="146050"/>
          </a:xfrm>
          <a:prstGeom prst="ellipse">
            <a:avLst/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51"/>
          <p:cNvGrpSpPr/>
          <p:nvPr/>
        </p:nvGrpSpPr>
        <p:grpSpPr>
          <a:xfrm>
            <a:off x="3825875" y="1651000"/>
            <a:ext cx="146050" cy="3530600"/>
            <a:chOff x="2411" y="1031"/>
            <a:chExt cx="92" cy="2224"/>
          </a:xfrm>
        </p:grpSpPr>
        <p:sp>
          <p:nvSpPr>
            <p:cNvPr id="57402" name="Line 52"/>
            <p:cNvSpPr/>
            <p:nvPr/>
          </p:nvSpPr>
          <p:spPr>
            <a:xfrm flipV="1">
              <a:off x="2459" y="1079"/>
              <a:ext cx="0" cy="21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403" name="Oval 53"/>
            <p:cNvSpPr/>
            <p:nvPr/>
          </p:nvSpPr>
          <p:spPr>
            <a:xfrm>
              <a:off x="2411" y="1031"/>
              <a:ext cx="92" cy="92"/>
            </a:xfrm>
            <a:prstGeom prst="ellipse">
              <a:avLst/>
            </a:prstGeom>
            <a:solidFill>
              <a:srgbClr val="FF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54"/>
          <p:cNvGrpSpPr/>
          <p:nvPr/>
        </p:nvGrpSpPr>
        <p:grpSpPr>
          <a:xfrm>
            <a:off x="2233613" y="2540000"/>
            <a:ext cx="2076450" cy="3657600"/>
            <a:chOff x="1407" y="1600"/>
            <a:chExt cx="1308" cy="2304"/>
          </a:xfrm>
        </p:grpSpPr>
        <p:sp>
          <p:nvSpPr>
            <p:cNvPr id="57400" name="Line 55"/>
            <p:cNvSpPr/>
            <p:nvPr/>
          </p:nvSpPr>
          <p:spPr>
            <a:xfrm>
              <a:off x="2715" y="1600"/>
              <a:ext cx="0" cy="1646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401" name="Oval 56"/>
            <p:cNvSpPr/>
            <p:nvPr/>
          </p:nvSpPr>
          <p:spPr>
            <a:xfrm>
              <a:off x="1407" y="2596"/>
              <a:ext cx="1308" cy="1308"/>
            </a:xfrm>
            <a:prstGeom prst="ellipse">
              <a:avLst/>
            </a:prstGeom>
            <a:noFill/>
            <a:ln w="9525" cap="flat" cmpd="sng">
              <a:solidFill>
                <a:srgbClr val="99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49593" name="Oval 57"/>
          <p:cNvSpPr/>
          <p:nvPr/>
        </p:nvSpPr>
        <p:spPr>
          <a:xfrm>
            <a:off x="3670300" y="5976938"/>
            <a:ext cx="146050" cy="1460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2" name="Group 58"/>
          <p:cNvGrpSpPr/>
          <p:nvPr/>
        </p:nvGrpSpPr>
        <p:grpSpPr>
          <a:xfrm>
            <a:off x="3654425" y="2490788"/>
            <a:ext cx="146050" cy="3546475"/>
            <a:chOff x="2302" y="1569"/>
            <a:chExt cx="92" cy="2234"/>
          </a:xfrm>
        </p:grpSpPr>
        <p:sp>
          <p:nvSpPr>
            <p:cNvPr id="57398" name="Line 59"/>
            <p:cNvSpPr/>
            <p:nvPr/>
          </p:nvSpPr>
          <p:spPr>
            <a:xfrm flipV="1">
              <a:off x="2350" y="1591"/>
              <a:ext cx="0" cy="22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99" name="Oval 60"/>
            <p:cNvSpPr/>
            <p:nvPr/>
          </p:nvSpPr>
          <p:spPr>
            <a:xfrm>
              <a:off x="2302" y="1569"/>
              <a:ext cx="92" cy="92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61"/>
          <p:cNvGrpSpPr/>
          <p:nvPr/>
        </p:nvGrpSpPr>
        <p:grpSpPr>
          <a:xfrm>
            <a:off x="2708275" y="2473325"/>
            <a:ext cx="146050" cy="1762125"/>
            <a:chOff x="1706" y="1540"/>
            <a:chExt cx="92" cy="1110"/>
          </a:xfrm>
        </p:grpSpPr>
        <p:sp>
          <p:nvSpPr>
            <p:cNvPr id="57396" name="Line 62"/>
            <p:cNvSpPr/>
            <p:nvPr/>
          </p:nvSpPr>
          <p:spPr>
            <a:xfrm flipV="1">
              <a:off x="1763" y="1571"/>
              <a:ext cx="0" cy="107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7397" name="Oval 63"/>
            <p:cNvSpPr/>
            <p:nvPr/>
          </p:nvSpPr>
          <p:spPr>
            <a:xfrm>
              <a:off x="1706" y="1540"/>
              <a:ext cx="92" cy="92"/>
            </a:xfrm>
            <a:prstGeom prst="ellipse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49600" name="Oval 64"/>
          <p:cNvSpPr/>
          <p:nvPr/>
        </p:nvSpPr>
        <p:spPr>
          <a:xfrm>
            <a:off x="2725738" y="4160838"/>
            <a:ext cx="146050" cy="146050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9601" name="Freeform 65"/>
          <p:cNvSpPr/>
          <p:nvPr/>
        </p:nvSpPr>
        <p:spPr>
          <a:xfrm>
            <a:off x="3265488" y="1958975"/>
            <a:ext cx="654050" cy="1335088"/>
          </a:xfrm>
          <a:custGeom>
            <a:avLst/>
            <a:gdLst>
              <a:gd name="txL" fmla="*/ 0 w 412"/>
              <a:gd name="txT" fmla="*/ 0 h 841"/>
              <a:gd name="txR" fmla="*/ 412 w 412"/>
              <a:gd name="txB" fmla="*/ 841 h 841"/>
            </a:gdLst>
            <a:ahLst/>
            <a:cxnLst>
              <a:cxn ang="0">
                <a:pos x="412" y="0"/>
              </a:cxn>
              <a:cxn ang="0">
                <a:pos x="366" y="220"/>
              </a:cxn>
              <a:cxn ang="0">
                <a:pos x="302" y="384"/>
              </a:cxn>
              <a:cxn ang="0">
                <a:pos x="0" y="841"/>
              </a:cxn>
            </a:cxnLst>
            <a:rect l="txL" t="txT" r="txR" b="txB"/>
            <a:pathLst>
              <a:path w="412" h="841">
                <a:moveTo>
                  <a:pt x="412" y="0"/>
                </a:moveTo>
                <a:cubicBezTo>
                  <a:pt x="398" y="78"/>
                  <a:pt x="384" y="156"/>
                  <a:pt x="366" y="220"/>
                </a:cubicBezTo>
                <a:cubicBezTo>
                  <a:pt x="348" y="284"/>
                  <a:pt x="363" y="280"/>
                  <a:pt x="302" y="384"/>
                </a:cubicBezTo>
                <a:cubicBezTo>
                  <a:pt x="241" y="488"/>
                  <a:pt x="120" y="664"/>
                  <a:pt x="0" y="841"/>
                </a:cubicBezTo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9602" name="Freeform 66"/>
          <p:cNvSpPr/>
          <p:nvPr/>
        </p:nvSpPr>
        <p:spPr>
          <a:xfrm>
            <a:off x="2176463" y="1587500"/>
            <a:ext cx="1776412" cy="1692275"/>
          </a:xfrm>
          <a:custGeom>
            <a:avLst/>
            <a:gdLst>
              <a:gd name="txL" fmla="*/ 0 w 1119"/>
              <a:gd name="txT" fmla="*/ 0 h 1066"/>
              <a:gd name="txR" fmla="*/ 1119 w 1119"/>
              <a:gd name="txB" fmla="*/ 1066 h 1066"/>
            </a:gdLst>
            <a:ahLst/>
            <a:cxnLst>
              <a:cxn ang="0">
                <a:pos x="0" y="1066"/>
              </a:cxn>
              <a:cxn ang="0">
                <a:pos x="211" y="838"/>
              </a:cxn>
              <a:cxn ang="0">
                <a:pos x="403" y="591"/>
              </a:cxn>
              <a:cxn ang="0">
                <a:pos x="750" y="207"/>
              </a:cxn>
              <a:cxn ang="0">
                <a:pos x="988" y="24"/>
              </a:cxn>
              <a:cxn ang="0">
                <a:pos x="1070" y="61"/>
              </a:cxn>
              <a:cxn ang="0">
                <a:pos x="1116" y="161"/>
              </a:cxn>
              <a:cxn ang="0">
                <a:pos x="1088" y="234"/>
              </a:cxn>
            </a:cxnLst>
            <a:rect l="txL" t="txT" r="txR" b="txB"/>
            <a:pathLst>
              <a:path w="1119" h="1066">
                <a:moveTo>
                  <a:pt x="0" y="1066"/>
                </a:moveTo>
                <a:cubicBezTo>
                  <a:pt x="35" y="1028"/>
                  <a:pt x="144" y="917"/>
                  <a:pt x="211" y="838"/>
                </a:cubicBezTo>
                <a:cubicBezTo>
                  <a:pt x="278" y="759"/>
                  <a:pt x="313" y="696"/>
                  <a:pt x="403" y="591"/>
                </a:cubicBezTo>
                <a:cubicBezTo>
                  <a:pt x="493" y="486"/>
                  <a:pt x="653" y="301"/>
                  <a:pt x="750" y="207"/>
                </a:cubicBezTo>
                <a:cubicBezTo>
                  <a:pt x="847" y="113"/>
                  <a:pt x="935" y="48"/>
                  <a:pt x="988" y="24"/>
                </a:cubicBezTo>
                <a:cubicBezTo>
                  <a:pt x="1041" y="0"/>
                  <a:pt x="1049" y="38"/>
                  <a:pt x="1070" y="61"/>
                </a:cubicBezTo>
                <a:cubicBezTo>
                  <a:pt x="1091" y="84"/>
                  <a:pt x="1113" y="132"/>
                  <a:pt x="1116" y="161"/>
                </a:cubicBezTo>
                <a:cubicBezTo>
                  <a:pt x="1119" y="190"/>
                  <a:pt x="1091" y="222"/>
                  <a:pt x="1088" y="234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Group 67"/>
          <p:cNvGrpSpPr/>
          <p:nvPr/>
        </p:nvGrpSpPr>
        <p:grpSpPr>
          <a:xfrm>
            <a:off x="1495425" y="290513"/>
            <a:ext cx="3149600" cy="2989262"/>
            <a:chOff x="942" y="183"/>
            <a:chExt cx="1984" cy="1883"/>
          </a:xfrm>
        </p:grpSpPr>
        <p:sp>
          <p:nvSpPr>
            <p:cNvPr id="57388" name="Line 68"/>
            <p:cNvSpPr/>
            <p:nvPr/>
          </p:nvSpPr>
          <p:spPr>
            <a:xfrm>
              <a:off x="2469" y="549"/>
              <a:ext cx="0" cy="703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57389" name="Group 69"/>
            <p:cNvGrpSpPr/>
            <p:nvPr/>
          </p:nvGrpSpPr>
          <p:grpSpPr>
            <a:xfrm>
              <a:off x="942" y="183"/>
              <a:ext cx="1984" cy="1883"/>
              <a:chOff x="942" y="183"/>
              <a:chExt cx="1984" cy="1883"/>
            </a:xfrm>
          </p:grpSpPr>
          <p:sp>
            <p:nvSpPr>
              <p:cNvPr id="57390" name="Line 70"/>
              <p:cNvSpPr/>
              <p:nvPr/>
            </p:nvSpPr>
            <p:spPr>
              <a:xfrm>
                <a:off x="2048" y="183"/>
                <a:ext cx="183" cy="384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391" name="Line 71"/>
              <p:cNvSpPr/>
              <p:nvPr/>
            </p:nvSpPr>
            <p:spPr>
              <a:xfrm>
                <a:off x="942" y="558"/>
                <a:ext cx="1545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392" name="Line 72"/>
              <p:cNvSpPr/>
              <p:nvPr/>
            </p:nvSpPr>
            <p:spPr>
              <a:xfrm>
                <a:off x="942" y="558"/>
                <a:ext cx="0" cy="1508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393" name="Line 73"/>
              <p:cNvSpPr/>
              <p:nvPr/>
            </p:nvSpPr>
            <p:spPr>
              <a:xfrm>
                <a:off x="942" y="2057"/>
                <a:ext cx="1975" cy="0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394" name="Line 74"/>
              <p:cNvSpPr/>
              <p:nvPr/>
            </p:nvSpPr>
            <p:spPr>
              <a:xfrm>
                <a:off x="2487" y="1097"/>
                <a:ext cx="439" cy="969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7395" name="Line 75"/>
              <p:cNvSpPr/>
              <p:nvPr/>
            </p:nvSpPr>
            <p:spPr>
              <a:xfrm flipH="1">
                <a:off x="1883" y="192"/>
                <a:ext cx="165" cy="36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449612" name="Arc 76"/>
          <p:cNvSpPr/>
          <p:nvPr/>
        </p:nvSpPr>
        <p:spPr>
          <a:xfrm rot="4185231">
            <a:off x="2020888" y="4562475"/>
            <a:ext cx="2405062" cy="1323975"/>
          </a:xfrm>
          <a:custGeom>
            <a:avLst/>
            <a:gdLst>
              <a:gd name="txL" fmla="*/ 0 w 42639"/>
              <a:gd name="txT" fmla="*/ 0 h 21600"/>
              <a:gd name="txR" fmla="*/ 42639 w 42639"/>
              <a:gd name="txB" fmla="*/ 21600 h 21600"/>
            </a:gdLst>
            <a:ahLst/>
            <a:cxnLst>
              <a:cxn ang="0">
                <a:pos x="0" y="1275613"/>
              </a:cxn>
              <a:cxn ang="0">
                <a:pos x="2405063" y="1027797"/>
              </a:cxn>
              <a:cxn ang="0">
                <a:pos x="1217563" y="1323975"/>
              </a:cxn>
            </a:cxnLst>
            <a:rect l="txL" t="txT" r="txR" b="txB"/>
            <a:pathLst>
              <a:path w="42639" h="21600" fill="none">
                <a:moveTo>
                  <a:pt x="0" y="20811"/>
                </a:moveTo>
                <a:cubicBezTo>
                  <a:pt x="424" y="9196"/>
                  <a:pt x="9963" y="-1"/>
                  <a:pt x="21586" y="0"/>
                </a:cubicBezTo>
                <a:cubicBezTo>
                  <a:pt x="31653" y="0"/>
                  <a:pt x="40386" y="6955"/>
                  <a:pt x="42638" y="16768"/>
                </a:cubicBezTo>
              </a:path>
              <a:path w="42639" h="21600" stroke="0">
                <a:moveTo>
                  <a:pt x="0" y="20811"/>
                </a:moveTo>
                <a:cubicBezTo>
                  <a:pt x="424" y="9196"/>
                  <a:pt x="9963" y="-1"/>
                  <a:pt x="21586" y="0"/>
                </a:cubicBezTo>
                <a:cubicBezTo>
                  <a:pt x="31653" y="0"/>
                  <a:pt x="40386" y="6955"/>
                  <a:pt x="42638" y="16768"/>
                </a:cubicBezTo>
                <a:lnTo>
                  <a:pt x="21586" y="21600"/>
                </a:lnTo>
                <a:close/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9614" name="Text Box 7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6931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辅助平面法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9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9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49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49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9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9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49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49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9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9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9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9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9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9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495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4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9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9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9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49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49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49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44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4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9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9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4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9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9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4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4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4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1000"/>
                                        <p:tgtEl>
                                          <p:spTgt spid="44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49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449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49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49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44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449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49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49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49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49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449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49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49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1000"/>
                                        <p:tgtEl>
                                          <p:spTgt spid="449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1000"/>
                                        <p:tgtEl>
                                          <p:spTgt spid="449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9538" grpId="0" animBg="1"/>
      <p:bldP spid="449558" grpId="0" animBg="1"/>
      <p:bldP spid="449559" grpId="0" animBg="1"/>
      <p:bldP spid="449560" grpId="0" animBg="1"/>
      <p:bldP spid="449561" grpId="0" animBg="1"/>
      <p:bldP spid="449567" grpId="0" animBg="1"/>
      <p:bldP spid="449568" grpId="0" animBg="1"/>
      <p:bldP spid="449575" grpId="0" animBg="1"/>
      <p:bldP spid="449578" grpId="0" animBg="1"/>
      <p:bldP spid="449586" grpId="0" animBg="1"/>
      <p:bldP spid="449593" grpId="0" animBg="1"/>
      <p:bldP spid="4496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6CF04B-BF78-476A-9EDA-13222B503C2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5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457734" name="Line 6"/>
          <p:cNvSpPr/>
          <p:nvPr/>
        </p:nvSpPr>
        <p:spPr>
          <a:xfrm>
            <a:off x="5783263" y="2776538"/>
            <a:ext cx="0" cy="268922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35" name="Rectangle 7"/>
          <p:cNvSpPr>
            <a:spLocks noChangeArrowheads="1"/>
          </p:cNvSpPr>
          <p:nvPr/>
        </p:nvSpPr>
        <p:spPr bwMode="auto">
          <a:xfrm>
            <a:off x="-182562" y="-38100"/>
            <a:ext cx="9574213" cy="42354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6.1.2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根据已知条件作平面立体的投影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Line 8"/>
          <p:cNvSpPr/>
          <p:nvPr/>
        </p:nvSpPr>
        <p:spPr>
          <a:xfrm>
            <a:off x="2616200" y="3262313"/>
            <a:ext cx="596582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37" name="Line 9"/>
          <p:cNvSpPr/>
          <p:nvPr/>
        </p:nvSpPr>
        <p:spPr>
          <a:xfrm flipV="1">
            <a:off x="4649788" y="1487488"/>
            <a:ext cx="1027112" cy="139065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38" name="Line 10"/>
          <p:cNvSpPr/>
          <p:nvPr/>
        </p:nvSpPr>
        <p:spPr>
          <a:xfrm>
            <a:off x="5689600" y="1463675"/>
            <a:ext cx="0" cy="20320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40" name="Line 12"/>
          <p:cNvSpPr/>
          <p:nvPr/>
        </p:nvSpPr>
        <p:spPr>
          <a:xfrm flipV="1">
            <a:off x="4611688" y="1174750"/>
            <a:ext cx="1016000" cy="171608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3" name="Line 13"/>
          <p:cNvSpPr/>
          <p:nvPr/>
        </p:nvSpPr>
        <p:spPr>
          <a:xfrm>
            <a:off x="5602288" y="1174750"/>
            <a:ext cx="612775" cy="19399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4" name="Line 14"/>
          <p:cNvSpPr/>
          <p:nvPr/>
        </p:nvSpPr>
        <p:spPr>
          <a:xfrm flipH="1" flipV="1">
            <a:off x="4611688" y="2878138"/>
            <a:ext cx="1641475" cy="2508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5" name="Line 16"/>
          <p:cNvSpPr/>
          <p:nvPr/>
        </p:nvSpPr>
        <p:spPr>
          <a:xfrm flipV="1">
            <a:off x="4624388" y="3341688"/>
            <a:ext cx="977900" cy="1635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06" name="Line 17"/>
          <p:cNvSpPr/>
          <p:nvPr/>
        </p:nvSpPr>
        <p:spPr>
          <a:xfrm>
            <a:off x="5602288" y="3354388"/>
            <a:ext cx="638175" cy="14906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46" name="Line 18"/>
          <p:cNvSpPr/>
          <p:nvPr/>
        </p:nvSpPr>
        <p:spPr>
          <a:xfrm flipH="1" flipV="1">
            <a:off x="4637088" y="3505200"/>
            <a:ext cx="1603375" cy="13398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47" name="Line 19"/>
          <p:cNvSpPr/>
          <p:nvPr/>
        </p:nvSpPr>
        <p:spPr>
          <a:xfrm>
            <a:off x="4662488" y="3521075"/>
            <a:ext cx="1014412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48" name="Line 20"/>
          <p:cNvSpPr/>
          <p:nvPr/>
        </p:nvSpPr>
        <p:spPr>
          <a:xfrm>
            <a:off x="4637088" y="2865438"/>
            <a:ext cx="1490662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49" name="Line 21"/>
          <p:cNvSpPr/>
          <p:nvPr/>
        </p:nvSpPr>
        <p:spPr>
          <a:xfrm>
            <a:off x="6107113" y="2846388"/>
            <a:ext cx="0" cy="168275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50" name="Line 22"/>
          <p:cNvSpPr/>
          <p:nvPr/>
        </p:nvSpPr>
        <p:spPr>
          <a:xfrm>
            <a:off x="4662488" y="3521075"/>
            <a:ext cx="1465262" cy="1014413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212" name="Text Box 23"/>
          <p:cNvSpPr txBox="1"/>
          <p:nvPr/>
        </p:nvSpPr>
        <p:spPr>
          <a:xfrm>
            <a:off x="4237038" y="2579688"/>
            <a:ext cx="622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3" name="Text Box 24"/>
          <p:cNvSpPr txBox="1"/>
          <p:nvPr/>
        </p:nvSpPr>
        <p:spPr>
          <a:xfrm>
            <a:off x="4222750" y="3241675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8214" name="Text Box 25"/>
          <p:cNvSpPr txBox="1"/>
          <p:nvPr/>
        </p:nvSpPr>
        <p:spPr>
          <a:xfrm>
            <a:off x="5408613" y="340995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8215" name="Text Box 26"/>
          <p:cNvSpPr txBox="1"/>
          <p:nvPr/>
        </p:nvSpPr>
        <p:spPr>
          <a:xfrm>
            <a:off x="5432425" y="727075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6" name="Text Box 27"/>
          <p:cNvSpPr txBox="1"/>
          <p:nvPr/>
        </p:nvSpPr>
        <p:spPr>
          <a:xfrm>
            <a:off x="6169025" y="2732088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17" name="AutoShape 28"/>
          <p:cNvSpPr/>
          <p:nvPr/>
        </p:nvSpPr>
        <p:spPr>
          <a:xfrm>
            <a:off x="6153150" y="4395788"/>
            <a:ext cx="955675" cy="47625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457757" name="Line 29"/>
          <p:cNvSpPr/>
          <p:nvPr/>
        </p:nvSpPr>
        <p:spPr>
          <a:xfrm flipH="1" flipV="1">
            <a:off x="4886325" y="1931988"/>
            <a:ext cx="1316038" cy="11588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58" name="Line 30"/>
          <p:cNvSpPr/>
          <p:nvPr/>
        </p:nvSpPr>
        <p:spPr>
          <a:xfrm flipH="1">
            <a:off x="4662488" y="3344863"/>
            <a:ext cx="914400" cy="133191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59" name="Freeform 31"/>
          <p:cNvSpPr/>
          <p:nvPr/>
        </p:nvSpPr>
        <p:spPr>
          <a:xfrm rot="2401544">
            <a:off x="5213350" y="2046288"/>
            <a:ext cx="206375" cy="219075"/>
          </a:xfrm>
          <a:custGeom>
            <a:avLst/>
            <a:gdLst>
              <a:gd name="txL" fmla="*/ 0 w 249"/>
              <a:gd name="txT" fmla="*/ 0 h 224"/>
              <a:gd name="txR" fmla="*/ 249 w 249"/>
              <a:gd name="txB" fmla="*/ 224 h 224"/>
            </a:gdLst>
            <a:ahLst/>
            <a:cxnLst>
              <a:cxn ang="0">
                <a:pos x="0" y="50"/>
              </a:cxn>
              <a:cxn ang="0">
                <a:pos x="197" y="224"/>
              </a:cxn>
            </a:cxnLst>
            <a:rect l="txL" t="txT" r="txR" b="txB"/>
            <a:pathLst>
              <a:path w="249" h="224">
                <a:moveTo>
                  <a:pt x="0" y="50"/>
                </a:moveTo>
                <a:cubicBezTo>
                  <a:pt x="249" y="70"/>
                  <a:pt x="197" y="0"/>
                  <a:pt x="197" y="224"/>
                </a:cubicBezTo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7760" name="Freeform 32"/>
          <p:cNvSpPr/>
          <p:nvPr/>
        </p:nvSpPr>
        <p:spPr>
          <a:xfrm rot="1890412">
            <a:off x="5241925" y="3744913"/>
            <a:ext cx="206375" cy="219075"/>
          </a:xfrm>
          <a:custGeom>
            <a:avLst/>
            <a:gdLst>
              <a:gd name="txL" fmla="*/ 0 w 249"/>
              <a:gd name="txT" fmla="*/ 0 h 224"/>
              <a:gd name="txR" fmla="*/ 249 w 249"/>
              <a:gd name="txB" fmla="*/ 224 h 224"/>
            </a:gdLst>
            <a:ahLst/>
            <a:cxnLst>
              <a:cxn ang="0">
                <a:pos x="0" y="50"/>
              </a:cxn>
              <a:cxn ang="0">
                <a:pos x="197" y="224"/>
              </a:cxn>
            </a:cxnLst>
            <a:rect l="txL" t="txT" r="txR" b="txB"/>
            <a:pathLst>
              <a:path w="249" h="224">
                <a:moveTo>
                  <a:pt x="0" y="50"/>
                </a:moveTo>
                <a:cubicBezTo>
                  <a:pt x="249" y="70"/>
                  <a:pt x="197" y="0"/>
                  <a:pt x="197" y="224"/>
                </a:cubicBezTo>
              </a:path>
            </a:pathLst>
          </a:custGeom>
          <a:noFill/>
          <a:ln w="57150" cap="flat" cmpd="sng">
            <a:solidFill>
              <a:srgbClr val="FF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7761" name="Line 33"/>
          <p:cNvSpPr/>
          <p:nvPr/>
        </p:nvSpPr>
        <p:spPr>
          <a:xfrm flipH="1" flipV="1">
            <a:off x="5767388" y="5430838"/>
            <a:ext cx="411162" cy="29368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62" name="Line 34"/>
          <p:cNvSpPr/>
          <p:nvPr/>
        </p:nvSpPr>
        <p:spPr>
          <a:xfrm flipH="1">
            <a:off x="5775325" y="3128963"/>
            <a:ext cx="452438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457763" name="Line 35"/>
          <p:cNvSpPr/>
          <p:nvPr/>
        </p:nvSpPr>
        <p:spPr>
          <a:xfrm flipH="1">
            <a:off x="5764213" y="2716213"/>
            <a:ext cx="963612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64" name="Line 36"/>
          <p:cNvSpPr/>
          <p:nvPr/>
        </p:nvSpPr>
        <p:spPr>
          <a:xfrm flipH="1">
            <a:off x="5778500" y="3127375"/>
            <a:ext cx="9017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65" name="Line 37"/>
          <p:cNvSpPr/>
          <p:nvPr/>
        </p:nvSpPr>
        <p:spPr>
          <a:xfrm>
            <a:off x="6600825" y="2717800"/>
            <a:ext cx="0" cy="423863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457766" name="Text Box 38"/>
          <p:cNvSpPr txBox="1"/>
          <p:nvPr/>
        </p:nvSpPr>
        <p:spPr>
          <a:xfrm>
            <a:off x="5513388" y="2332038"/>
            <a:ext cx="6111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1800" b="1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457767" name="Text Box 39"/>
          <p:cNvSpPr txBox="1"/>
          <p:nvPr/>
        </p:nvSpPr>
        <p:spPr>
          <a:xfrm>
            <a:off x="5372100" y="5072063"/>
            <a:ext cx="449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</p:txBody>
      </p:sp>
      <p:grpSp>
        <p:nvGrpSpPr>
          <p:cNvPr id="2" name="Group 42"/>
          <p:cNvGrpSpPr/>
          <p:nvPr/>
        </p:nvGrpSpPr>
        <p:grpSpPr>
          <a:xfrm>
            <a:off x="6542088" y="2816225"/>
            <a:ext cx="158750" cy="201613"/>
            <a:chOff x="1505" y="1471"/>
            <a:chExt cx="100" cy="127"/>
          </a:xfrm>
        </p:grpSpPr>
        <p:sp>
          <p:nvSpPr>
            <p:cNvPr id="8285" name="Line 43"/>
            <p:cNvSpPr/>
            <p:nvPr/>
          </p:nvSpPr>
          <p:spPr>
            <a:xfrm>
              <a:off x="1512" y="1471"/>
              <a:ext cx="93" cy="5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6" name="Line 44"/>
            <p:cNvSpPr/>
            <p:nvPr/>
          </p:nvSpPr>
          <p:spPr>
            <a:xfrm>
              <a:off x="1505" y="1544"/>
              <a:ext cx="93" cy="5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45"/>
          <p:cNvGrpSpPr/>
          <p:nvPr/>
        </p:nvGrpSpPr>
        <p:grpSpPr>
          <a:xfrm rot="6874964">
            <a:off x="5924550" y="5500688"/>
            <a:ext cx="158750" cy="201612"/>
            <a:chOff x="1505" y="1471"/>
            <a:chExt cx="100" cy="127"/>
          </a:xfrm>
        </p:grpSpPr>
        <p:sp>
          <p:nvSpPr>
            <p:cNvPr id="8283" name="Line 46"/>
            <p:cNvSpPr/>
            <p:nvPr/>
          </p:nvSpPr>
          <p:spPr>
            <a:xfrm>
              <a:off x="1512" y="1471"/>
              <a:ext cx="93" cy="5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4" name="Line 47"/>
            <p:cNvSpPr/>
            <p:nvPr/>
          </p:nvSpPr>
          <p:spPr>
            <a:xfrm>
              <a:off x="1505" y="1544"/>
              <a:ext cx="93" cy="5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7776" name="Line 48"/>
          <p:cNvSpPr/>
          <p:nvPr/>
        </p:nvSpPr>
        <p:spPr>
          <a:xfrm flipH="1">
            <a:off x="6122988" y="4833938"/>
            <a:ext cx="115887" cy="1901825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457777" name="Text Box 49"/>
          <p:cNvSpPr txBox="1"/>
          <p:nvPr/>
        </p:nvSpPr>
        <p:spPr>
          <a:xfrm>
            <a:off x="6223000" y="5448300"/>
            <a:ext cx="449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</p:txBody>
      </p:sp>
      <p:sp>
        <p:nvSpPr>
          <p:cNvPr id="457778" name="Oval 50"/>
          <p:cNvSpPr/>
          <p:nvPr/>
        </p:nvSpPr>
        <p:spPr>
          <a:xfrm>
            <a:off x="6103938" y="5629275"/>
            <a:ext cx="179387" cy="179388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8234" name="Line 51"/>
          <p:cNvSpPr/>
          <p:nvPr/>
        </p:nvSpPr>
        <p:spPr>
          <a:xfrm>
            <a:off x="6888163" y="1289050"/>
            <a:ext cx="20796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diamond" w="lg" len="lg"/>
            <a:tailEnd type="diamond" w="lg" len="lg"/>
          </a:ln>
        </p:spPr>
      </p:sp>
      <p:sp>
        <p:nvSpPr>
          <p:cNvPr id="8235" name="Text Box 52"/>
          <p:cNvSpPr txBox="1"/>
          <p:nvPr/>
        </p:nvSpPr>
        <p:spPr>
          <a:xfrm>
            <a:off x="7086600" y="884238"/>
            <a:ext cx="1595438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</a:rPr>
              <a:t>棱线实长</a:t>
            </a:r>
            <a:r>
              <a:rPr lang="en-US" altLang="zh-CN" b="1" dirty="0">
                <a:latin typeface="Times New Roman" panose="02020603050405020304" pitchFamily="18" charset="0"/>
              </a:rPr>
              <a:t>L</a:t>
            </a:r>
          </a:p>
        </p:txBody>
      </p:sp>
      <p:sp>
        <p:nvSpPr>
          <p:cNvPr id="457781" name="Text Box 53"/>
          <p:cNvSpPr txBox="1"/>
          <p:nvPr/>
        </p:nvSpPr>
        <p:spPr>
          <a:xfrm>
            <a:off x="6972300" y="5640388"/>
            <a:ext cx="369888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</a:rPr>
              <a:t>L</a:t>
            </a:r>
          </a:p>
        </p:txBody>
      </p:sp>
      <p:sp>
        <p:nvSpPr>
          <p:cNvPr id="457782" name="Text Box 54"/>
          <p:cNvSpPr txBox="1"/>
          <p:nvPr/>
        </p:nvSpPr>
        <p:spPr>
          <a:xfrm>
            <a:off x="5326063" y="5835650"/>
            <a:ext cx="449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457783" name="Line 55"/>
          <p:cNvSpPr/>
          <p:nvPr/>
        </p:nvSpPr>
        <p:spPr>
          <a:xfrm flipH="1">
            <a:off x="3681413" y="3486150"/>
            <a:ext cx="971550" cy="13557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85" name="Line 57"/>
          <p:cNvSpPr/>
          <p:nvPr/>
        </p:nvSpPr>
        <p:spPr>
          <a:xfrm flipH="1" flipV="1">
            <a:off x="5295900" y="6130925"/>
            <a:ext cx="815975" cy="59372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87" name="Line 59"/>
          <p:cNvSpPr/>
          <p:nvPr/>
        </p:nvSpPr>
        <p:spPr>
          <a:xfrm flipH="1">
            <a:off x="5300663" y="4830763"/>
            <a:ext cx="928687" cy="13525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89" name="Text Box 61"/>
          <p:cNvSpPr txBox="1"/>
          <p:nvPr/>
        </p:nvSpPr>
        <p:spPr>
          <a:xfrm>
            <a:off x="6103938" y="6280150"/>
            <a:ext cx="449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457790" name="Text Box 62"/>
          <p:cNvSpPr txBox="1"/>
          <p:nvPr/>
        </p:nvSpPr>
        <p:spPr>
          <a:xfrm>
            <a:off x="4303713" y="4251325"/>
            <a:ext cx="449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457791" name="Text Box 63"/>
          <p:cNvSpPr txBox="1"/>
          <p:nvPr/>
        </p:nvSpPr>
        <p:spPr>
          <a:xfrm>
            <a:off x="3255963" y="4476750"/>
            <a:ext cx="4492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457792" name="Line 64"/>
          <p:cNvSpPr/>
          <p:nvPr/>
        </p:nvSpPr>
        <p:spPr>
          <a:xfrm flipH="1">
            <a:off x="4640263" y="474663"/>
            <a:ext cx="1587" cy="423862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93" name="Line 65"/>
          <p:cNvSpPr/>
          <p:nvPr/>
        </p:nvSpPr>
        <p:spPr>
          <a:xfrm flipH="1">
            <a:off x="3721100" y="2068513"/>
            <a:ext cx="7938" cy="2798762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796" name="Line 68"/>
          <p:cNvSpPr/>
          <p:nvPr/>
        </p:nvSpPr>
        <p:spPr>
          <a:xfrm flipH="1">
            <a:off x="5327650" y="2346325"/>
            <a:ext cx="12700" cy="3798888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800" name="Line 72"/>
          <p:cNvSpPr/>
          <p:nvPr/>
        </p:nvSpPr>
        <p:spPr>
          <a:xfrm flipH="1" flipV="1">
            <a:off x="3740150" y="2103438"/>
            <a:ext cx="876300" cy="77311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801" name="Line 73"/>
          <p:cNvSpPr/>
          <p:nvPr/>
        </p:nvSpPr>
        <p:spPr>
          <a:xfrm flipH="1" flipV="1">
            <a:off x="4681538" y="469900"/>
            <a:ext cx="927100" cy="72548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807" name="AutoShape 79"/>
          <p:cNvSpPr/>
          <p:nvPr/>
        </p:nvSpPr>
        <p:spPr>
          <a:xfrm rot="253758">
            <a:off x="6196013" y="4889500"/>
            <a:ext cx="819150" cy="1892300"/>
          </a:xfrm>
          <a:prstGeom prst="rightBrace">
            <a:avLst>
              <a:gd name="adj1" fmla="val 14726"/>
              <a:gd name="adj2" fmla="val 51333"/>
            </a:avLst>
          </a:prstGeom>
          <a:noFill/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809" name="Line 81"/>
          <p:cNvSpPr/>
          <p:nvPr/>
        </p:nvSpPr>
        <p:spPr>
          <a:xfrm flipV="1">
            <a:off x="3689350" y="479425"/>
            <a:ext cx="977900" cy="16160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810" name="Line 82"/>
          <p:cNvSpPr/>
          <p:nvPr/>
        </p:nvSpPr>
        <p:spPr>
          <a:xfrm>
            <a:off x="4643438" y="441325"/>
            <a:ext cx="649287" cy="18780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811" name="Line 83"/>
          <p:cNvSpPr/>
          <p:nvPr/>
        </p:nvSpPr>
        <p:spPr>
          <a:xfrm flipH="1" flipV="1">
            <a:off x="3689350" y="2082800"/>
            <a:ext cx="1641475" cy="2508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7812" name="Text Box 84"/>
          <p:cNvSpPr txBox="1"/>
          <p:nvPr/>
        </p:nvSpPr>
        <p:spPr>
          <a:xfrm>
            <a:off x="4078288" y="366713"/>
            <a:ext cx="622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7813" name="Text Box 85"/>
          <p:cNvSpPr txBox="1"/>
          <p:nvPr/>
        </p:nvSpPr>
        <p:spPr>
          <a:xfrm>
            <a:off x="4984750" y="2274888"/>
            <a:ext cx="622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7814" name="Text Box 86"/>
          <p:cNvSpPr txBox="1"/>
          <p:nvPr/>
        </p:nvSpPr>
        <p:spPr>
          <a:xfrm>
            <a:off x="3248025" y="1852613"/>
            <a:ext cx="622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4" name="Group 90"/>
          <p:cNvGrpSpPr/>
          <p:nvPr/>
        </p:nvGrpSpPr>
        <p:grpSpPr>
          <a:xfrm>
            <a:off x="3681413" y="3348038"/>
            <a:ext cx="2547937" cy="2838450"/>
            <a:chOff x="2172" y="2220"/>
            <a:chExt cx="1605" cy="1788"/>
          </a:xfrm>
        </p:grpSpPr>
        <p:sp>
          <p:nvSpPr>
            <p:cNvPr id="8280" name="Line 87"/>
            <p:cNvSpPr/>
            <p:nvPr/>
          </p:nvSpPr>
          <p:spPr>
            <a:xfrm flipH="1">
              <a:off x="2790" y="2220"/>
              <a:ext cx="576" cy="83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1" name="Line 88"/>
            <p:cNvSpPr/>
            <p:nvPr/>
          </p:nvSpPr>
          <p:spPr>
            <a:xfrm flipH="1">
              <a:off x="2172" y="2309"/>
              <a:ext cx="612" cy="85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2" name="Line 89"/>
            <p:cNvSpPr/>
            <p:nvPr/>
          </p:nvSpPr>
          <p:spPr>
            <a:xfrm flipH="1">
              <a:off x="3192" y="3156"/>
              <a:ext cx="585" cy="852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2"/>
          <p:cNvGrpSpPr/>
          <p:nvPr/>
        </p:nvGrpSpPr>
        <p:grpSpPr>
          <a:xfrm>
            <a:off x="3705225" y="4662488"/>
            <a:ext cx="1616075" cy="1503362"/>
            <a:chOff x="1925" y="2728"/>
            <a:chExt cx="1018" cy="947"/>
          </a:xfrm>
        </p:grpSpPr>
        <p:sp>
          <p:nvSpPr>
            <p:cNvPr id="8277" name="Line 3"/>
            <p:cNvSpPr/>
            <p:nvPr/>
          </p:nvSpPr>
          <p:spPr>
            <a:xfrm flipV="1">
              <a:off x="1925" y="2728"/>
              <a:ext cx="616" cy="103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8" name="Line 4"/>
            <p:cNvSpPr/>
            <p:nvPr/>
          </p:nvSpPr>
          <p:spPr>
            <a:xfrm>
              <a:off x="2541" y="2736"/>
              <a:ext cx="402" cy="939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9" name="Line 5"/>
            <p:cNvSpPr/>
            <p:nvPr/>
          </p:nvSpPr>
          <p:spPr>
            <a:xfrm flipH="1" flipV="1">
              <a:off x="1933" y="2831"/>
              <a:ext cx="1010" cy="84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7786" name="Oval 58"/>
          <p:cNvSpPr/>
          <p:nvPr/>
        </p:nvSpPr>
        <p:spPr>
          <a:xfrm>
            <a:off x="5235575" y="6078538"/>
            <a:ext cx="179388" cy="1793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784" name="Oval 56"/>
          <p:cNvSpPr/>
          <p:nvPr/>
        </p:nvSpPr>
        <p:spPr>
          <a:xfrm>
            <a:off x="4551363" y="4602163"/>
            <a:ext cx="179387" cy="1793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788" name="Oval 60"/>
          <p:cNvSpPr/>
          <p:nvPr/>
        </p:nvSpPr>
        <p:spPr>
          <a:xfrm>
            <a:off x="3630613" y="4735513"/>
            <a:ext cx="179387" cy="1793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6" name="Group 97"/>
          <p:cNvGrpSpPr/>
          <p:nvPr/>
        </p:nvGrpSpPr>
        <p:grpSpPr>
          <a:xfrm>
            <a:off x="3770313" y="511175"/>
            <a:ext cx="2433637" cy="2598738"/>
            <a:chOff x="537" y="409"/>
            <a:chExt cx="1533" cy="1637"/>
          </a:xfrm>
        </p:grpSpPr>
        <p:sp>
          <p:nvSpPr>
            <p:cNvPr id="8274" name="Line 94"/>
            <p:cNvSpPr/>
            <p:nvPr/>
          </p:nvSpPr>
          <p:spPr>
            <a:xfrm flipH="1" flipV="1">
              <a:off x="537" y="1438"/>
              <a:ext cx="552" cy="48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5" name="Line 95"/>
            <p:cNvSpPr/>
            <p:nvPr/>
          </p:nvSpPr>
          <p:spPr>
            <a:xfrm flipH="1" flipV="1">
              <a:off x="1130" y="409"/>
              <a:ext cx="584" cy="45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6" name="Line 96"/>
            <p:cNvSpPr/>
            <p:nvPr/>
          </p:nvSpPr>
          <p:spPr>
            <a:xfrm flipH="1" flipV="1">
              <a:off x="1518" y="1559"/>
              <a:ext cx="552" cy="48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57795" name="Oval 67"/>
          <p:cNvSpPr/>
          <p:nvPr/>
        </p:nvSpPr>
        <p:spPr>
          <a:xfrm>
            <a:off x="3635375" y="1985963"/>
            <a:ext cx="179388" cy="1793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805" name="Oval 77"/>
          <p:cNvSpPr/>
          <p:nvPr/>
        </p:nvSpPr>
        <p:spPr>
          <a:xfrm>
            <a:off x="5207000" y="2224088"/>
            <a:ext cx="179388" cy="1793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803" name="Oval 75"/>
          <p:cNvSpPr/>
          <p:nvPr/>
        </p:nvSpPr>
        <p:spPr>
          <a:xfrm>
            <a:off x="4576763" y="412750"/>
            <a:ext cx="179387" cy="179388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827" name="Rectangle 99"/>
          <p:cNvSpPr>
            <a:spLocks noChangeArrowheads="1"/>
          </p:cNvSpPr>
          <p:nvPr/>
        </p:nvSpPr>
        <p:spPr bwMode="auto">
          <a:xfrm>
            <a:off x="850900" y="1693863"/>
            <a:ext cx="1774825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结束了吗？</a:t>
            </a:r>
          </a:p>
        </p:txBody>
      </p:sp>
      <p:sp>
        <p:nvSpPr>
          <p:cNvPr id="457828" name="Line 100"/>
          <p:cNvSpPr/>
          <p:nvPr/>
        </p:nvSpPr>
        <p:spPr>
          <a:xfrm>
            <a:off x="4633913" y="3494088"/>
            <a:ext cx="1590675" cy="1328737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57829" name="Line 101"/>
          <p:cNvSpPr/>
          <p:nvPr/>
        </p:nvSpPr>
        <p:spPr>
          <a:xfrm flipH="1">
            <a:off x="4608513" y="1190625"/>
            <a:ext cx="977900" cy="1703388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8268" name="Text Box 102"/>
          <p:cNvSpPr txBox="1"/>
          <p:nvPr/>
        </p:nvSpPr>
        <p:spPr>
          <a:xfrm>
            <a:off x="228600" y="487363"/>
            <a:ext cx="361632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b="1" i="0" dirty="0">
                <a:latin typeface="Times New Roman" panose="02020603050405020304" pitchFamily="18" charset="0"/>
                <a:ea typeface="宋体" panose="02010600030101010101" pitchFamily="2" charset="-122"/>
              </a:rPr>
              <a:t>已知直三棱柱的底面</a:t>
            </a:r>
            <a:r>
              <a:rPr lang="zh-CN" altLang="en-US" b="1" i="0" dirty="0">
                <a:solidFill>
                  <a:srgbClr val="080808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</a:t>
            </a:r>
            <a:r>
              <a:rPr lang="en-US" altLang="zh-CN" b="1" i="0" dirty="0">
                <a:solidFill>
                  <a:srgbClr val="080808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ABC</a:t>
            </a:r>
            <a:r>
              <a:rPr lang="zh-CN" altLang="en-US" b="1" i="0" dirty="0">
                <a:solidFill>
                  <a:srgbClr val="080808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的投影，请补全。</a:t>
            </a:r>
          </a:p>
        </p:txBody>
      </p:sp>
      <p:sp>
        <p:nvSpPr>
          <p:cNvPr id="457769" name="Oval 41"/>
          <p:cNvSpPr/>
          <p:nvPr/>
        </p:nvSpPr>
        <p:spPr>
          <a:xfrm>
            <a:off x="5702300" y="5359400"/>
            <a:ext cx="179388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768" name="Oval 40"/>
          <p:cNvSpPr/>
          <p:nvPr/>
        </p:nvSpPr>
        <p:spPr>
          <a:xfrm>
            <a:off x="5705475" y="2628900"/>
            <a:ext cx="179388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7834" name="AutoShape 106"/>
          <p:cNvSpPr/>
          <p:nvPr/>
        </p:nvSpPr>
        <p:spPr>
          <a:xfrm>
            <a:off x="473075" y="2401888"/>
            <a:ext cx="2386013" cy="2025650"/>
          </a:xfrm>
          <a:prstGeom prst="irregularSeal2">
            <a:avLst/>
          </a:prstGeom>
          <a:solidFill>
            <a:srgbClr val="FFCC00"/>
          </a:solidFill>
          <a:ln w="4826">
            <a:noFill/>
          </a:ln>
        </p:spPr>
        <p:txBody>
          <a:bodyPr wrap="none" anchor="ctr" anchorCtr="0"/>
          <a:lstStyle/>
          <a:p>
            <a:r>
              <a:rPr lang="zh-CN" altLang="en-US" sz="2800" b="1" i="0" dirty="0">
                <a:latin typeface="Times New Roman" panose="02020603050405020304" pitchFamily="18" charset="0"/>
                <a:ea typeface="楷体_GB2312" pitchFamily="49" charset="-122"/>
              </a:rPr>
              <a:t>可见性判定</a:t>
            </a:r>
          </a:p>
        </p:txBody>
      </p:sp>
      <p:sp>
        <p:nvSpPr>
          <p:cNvPr id="457836" name="Rectangle 108"/>
          <p:cNvSpPr>
            <a:spLocks noChangeArrowheads="1"/>
          </p:cNvSpPr>
          <p:nvPr/>
        </p:nvSpPr>
        <p:spPr bwMode="auto">
          <a:xfrm>
            <a:off x="1030288" y="5268913"/>
            <a:ext cx="3163888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还有其他求解办法？</a:t>
            </a:r>
          </a:p>
        </p:txBody>
      </p:sp>
      <p:sp>
        <p:nvSpPr>
          <p:cNvPr id="457837" name="Rectangle 109"/>
          <p:cNvSpPr>
            <a:spLocks noChangeArrowheads="1"/>
          </p:cNvSpPr>
          <p:nvPr/>
        </p:nvSpPr>
        <p:spPr bwMode="auto">
          <a:xfrm>
            <a:off x="1501775" y="5686425"/>
            <a:ext cx="1906588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换面法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7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7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5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7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7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57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57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7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57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57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5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57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5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45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45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57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57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5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457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57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457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457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457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57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457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5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45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5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7" dur="500"/>
                                        <p:tgtEl>
                                          <p:spTgt spid="45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45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457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457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57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57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6" dur="500"/>
                                        <p:tgtEl>
                                          <p:spTgt spid="457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457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500"/>
                            </p:stCondLst>
                            <p:childTnLst>
                              <p:par>
                                <p:cTn id="1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457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457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457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457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4" dur="500"/>
                                        <p:tgtEl>
                                          <p:spTgt spid="457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457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457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7" dur="500"/>
                                        <p:tgtEl>
                                          <p:spTgt spid="457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500"/>
                            </p:stCondLst>
                            <p:childTnLst>
                              <p:par>
                                <p:cTn id="2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1" dur="500"/>
                                        <p:tgtEl>
                                          <p:spTgt spid="45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457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9" dur="500"/>
                                        <p:tgtEl>
                                          <p:spTgt spid="457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500"/>
                            </p:stCondLst>
                            <p:childTnLst>
                              <p:par>
                                <p:cTn id="2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3" dur="500"/>
                                        <p:tgtEl>
                                          <p:spTgt spid="45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8" dur="500"/>
                                        <p:tgtEl>
                                          <p:spTgt spid="45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2" dur="500"/>
                                        <p:tgtEl>
                                          <p:spTgt spid="457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00"/>
                            </p:stCondLst>
                            <p:childTnLst>
                              <p:par>
                                <p:cTn id="2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7" dur="500"/>
                                        <p:tgtEl>
                                          <p:spTgt spid="45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1" dur="500"/>
                                        <p:tgtEl>
                                          <p:spTgt spid="457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7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6" dur="500"/>
                                        <p:tgtEl>
                                          <p:spTgt spid="45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1" dur="500"/>
                                        <p:tgtEl>
                                          <p:spTgt spid="457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500"/>
                                        <p:tgtEl>
                                          <p:spTgt spid="457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766" grpId="0"/>
      <p:bldP spid="457767" grpId="0"/>
      <p:bldP spid="457777" grpId="0"/>
      <p:bldP spid="457778" grpId="0" animBg="1"/>
      <p:bldP spid="457781" grpId="0"/>
      <p:bldP spid="457782" grpId="0"/>
      <p:bldP spid="457789" grpId="0"/>
      <p:bldP spid="457790" grpId="0"/>
      <p:bldP spid="457791" grpId="0"/>
      <p:bldP spid="457807" grpId="0" animBg="1"/>
      <p:bldP spid="457812" grpId="0"/>
      <p:bldP spid="457813" grpId="0"/>
      <p:bldP spid="457814" grpId="0"/>
      <p:bldP spid="457786" grpId="0" animBg="1"/>
      <p:bldP spid="457784" grpId="0" animBg="1"/>
      <p:bldP spid="457788" grpId="0" animBg="1"/>
      <p:bldP spid="457795" grpId="0" animBg="1"/>
      <p:bldP spid="457805" grpId="0" animBg="1"/>
      <p:bldP spid="457803" grpId="0" animBg="1"/>
      <p:bldP spid="457827" grpId="0"/>
      <p:bldP spid="457769" grpId="0" animBg="1"/>
      <p:bldP spid="457768" grpId="0" animBg="1"/>
      <p:bldP spid="45783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8F19CE3-06AA-46C0-90FC-148474CECA6B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50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58373" name="Line 2"/>
          <p:cNvSpPr/>
          <p:nvPr/>
        </p:nvSpPr>
        <p:spPr>
          <a:xfrm>
            <a:off x="1146175" y="5165725"/>
            <a:ext cx="4122738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58374" name="Group 3"/>
          <p:cNvGrpSpPr/>
          <p:nvPr/>
        </p:nvGrpSpPr>
        <p:grpSpPr>
          <a:xfrm>
            <a:off x="1741488" y="3800475"/>
            <a:ext cx="2873375" cy="2728913"/>
            <a:chOff x="1097" y="2394"/>
            <a:chExt cx="1810" cy="1719"/>
          </a:xfrm>
        </p:grpSpPr>
        <p:grpSp>
          <p:nvGrpSpPr>
            <p:cNvPr id="58402" name="Group 4"/>
            <p:cNvGrpSpPr/>
            <p:nvPr/>
          </p:nvGrpSpPr>
          <p:grpSpPr>
            <a:xfrm>
              <a:off x="1097" y="2394"/>
              <a:ext cx="1810" cy="1719"/>
              <a:chOff x="1097" y="2394"/>
              <a:chExt cx="1810" cy="1710"/>
            </a:xfrm>
          </p:grpSpPr>
          <p:sp>
            <p:nvSpPr>
              <p:cNvPr id="58404" name="Oval 5"/>
              <p:cNvSpPr/>
              <p:nvPr/>
            </p:nvSpPr>
            <p:spPr>
              <a:xfrm>
                <a:off x="1197" y="2394"/>
                <a:ext cx="1710" cy="1710"/>
              </a:xfrm>
              <a:prstGeom prst="ellipse">
                <a:avLst/>
              </a:prstGeom>
              <a:noFill/>
              <a:ln w="571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8405" name="Arc 6"/>
              <p:cNvSpPr/>
              <p:nvPr/>
            </p:nvSpPr>
            <p:spPr>
              <a:xfrm rot="-4103967" flipH="1">
                <a:off x="1139" y="2884"/>
                <a:ext cx="1052" cy="1137"/>
              </a:xfrm>
              <a:custGeom>
                <a:avLst/>
                <a:gdLst>
                  <a:gd name="txL" fmla="*/ 0 w 28096"/>
                  <a:gd name="txT" fmla="*/ 0 h 28318"/>
                  <a:gd name="txR" fmla="*/ 28096 w 28096"/>
                  <a:gd name="txB" fmla="*/ 28318 h 28318"/>
                </a:gdLst>
                <a:ahLst/>
                <a:cxnLst>
                  <a:cxn ang="0">
                    <a:pos x="0" y="40"/>
                  </a:cxn>
                  <a:cxn ang="0">
                    <a:pos x="1012" y="1137"/>
                  </a:cxn>
                  <a:cxn ang="0">
                    <a:pos x="243" y="867"/>
                  </a:cxn>
                </a:cxnLst>
                <a:rect l="txL" t="txT" r="txR" b="txB"/>
                <a:pathLst>
                  <a:path w="28096" h="28318" fill="none">
                    <a:moveTo>
                      <a:pt x="-1" y="999"/>
                    </a:moveTo>
                    <a:cubicBezTo>
                      <a:pt x="2101" y="337"/>
                      <a:pt x="4292" y="-1"/>
                      <a:pt x="6496" y="0"/>
                    </a:cubicBezTo>
                    <a:cubicBezTo>
                      <a:pt x="18425" y="0"/>
                      <a:pt x="28096" y="9670"/>
                      <a:pt x="28096" y="21600"/>
                    </a:cubicBezTo>
                    <a:cubicBezTo>
                      <a:pt x="28096" y="23881"/>
                      <a:pt x="27734" y="26149"/>
                      <a:pt x="27024" y="28317"/>
                    </a:cubicBezTo>
                  </a:path>
                  <a:path w="28096" h="28318" stroke="0">
                    <a:moveTo>
                      <a:pt x="-1" y="999"/>
                    </a:moveTo>
                    <a:cubicBezTo>
                      <a:pt x="2101" y="337"/>
                      <a:pt x="4292" y="-1"/>
                      <a:pt x="6496" y="0"/>
                    </a:cubicBezTo>
                    <a:cubicBezTo>
                      <a:pt x="18425" y="0"/>
                      <a:pt x="28096" y="9670"/>
                      <a:pt x="28096" y="21600"/>
                    </a:cubicBezTo>
                    <a:cubicBezTo>
                      <a:pt x="28096" y="23881"/>
                      <a:pt x="27734" y="26149"/>
                      <a:pt x="27024" y="28317"/>
                    </a:cubicBezTo>
                    <a:lnTo>
                      <a:pt x="6496" y="21600"/>
                    </a:lnTo>
                    <a:close/>
                  </a:path>
                </a:pathLst>
              </a:custGeom>
              <a:noFill/>
              <a:ln w="76200" cap="flat" cmpd="sng">
                <a:solidFill>
                  <a:schemeClr val="bg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8403" name="Arc 7"/>
            <p:cNvSpPr/>
            <p:nvPr/>
          </p:nvSpPr>
          <p:spPr>
            <a:xfrm rot="-4116101" flipH="1">
              <a:off x="1153" y="2858"/>
              <a:ext cx="1066" cy="1171"/>
            </a:xfrm>
            <a:custGeom>
              <a:avLst/>
              <a:gdLst>
                <a:gd name="txL" fmla="*/ 0 w 27600"/>
                <a:gd name="txT" fmla="*/ 0 h 28318"/>
                <a:gd name="txR" fmla="*/ 27600 w 27600"/>
                <a:gd name="txB" fmla="*/ 28318 h 28318"/>
              </a:gdLst>
              <a:ahLst/>
              <a:cxnLst>
                <a:cxn ang="0">
                  <a:pos x="0" y="35"/>
                </a:cxn>
                <a:cxn ang="0">
                  <a:pos x="1025" y="1171"/>
                </a:cxn>
                <a:cxn ang="0">
                  <a:pos x="232" y="893"/>
                </a:cxn>
              </a:cxnLst>
              <a:rect l="txL" t="txT" r="txR" b="txB"/>
              <a:pathLst>
                <a:path w="27600" h="28318" fill="none">
                  <a:moveTo>
                    <a:pt x="0" y="850"/>
                  </a:moveTo>
                  <a:cubicBezTo>
                    <a:pt x="1950" y="286"/>
                    <a:pt x="3969" y="-1"/>
                    <a:pt x="6000" y="0"/>
                  </a:cubicBezTo>
                  <a:cubicBezTo>
                    <a:pt x="17929" y="0"/>
                    <a:pt x="27600" y="9670"/>
                    <a:pt x="27600" y="21600"/>
                  </a:cubicBezTo>
                  <a:cubicBezTo>
                    <a:pt x="27600" y="23881"/>
                    <a:pt x="27238" y="26149"/>
                    <a:pt x="26528" y="28317"/>
                  </a:cubicBezTo>
                </a:path>
                <a:path w="27600" h="28318" stroke="0">
                  <a:moveTo>
                    <a:pt x="0" y="850"/>
                  </a:moveTo>
                  <a:cubicBezTo>
                    <a:pt x="1950" y="286"/>
                    <a:pt x="3969" y="-1"/>
                    <a:pt x="6000" y="0"/>
                  </a:cubicBezTo>
                  <a:cubicBezTo>
                    <a:pt x="17929" y="0"/>
                    <a:pt x="27600" y="9670"/>
                    <a:pt x="27600" y="21600"/>
                  </a:cubicBezTo>
                  <a:cubicBezTo>
                    <a:pt x="27600" y="23881"/>
                    <a:pt x="27238" y="26149"/>
                    <a:pt x="26528" y="28317"/>
                  </a:cubicBezTo>
                  <a:lnTo>
                    <a:pt x="6000" y="21600"/>
                  </a:lnTo>
                  <a:close/>
                </a:path>
              </a:pathLst>
            </a:custGeom>
            <a:noFill/>
            <a:ln w="28575" cap="flat" cmpd="sng">
              <a:solidFill>
                <a:schemeClr val="tx1">
                  <a:alpha val="100000"/>
                </a:schemeClr>
              </a:solidFill>
              <a:prstDash val="lgDashDot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375" name="Oval 8"/>
          <p:cNvSpPr/>
          <p:nvPr/>
        </p:nvSpPr>
        <p:spPr>
          <a:xfrm>
            <a:off x="1519238" y="4216400"/>
            <a:ext cx="2409825" cy="2409825"/>
          </a:xfrm>
          <a:prstGeom prst="ellipse">
            <a:avLst/>
          </a:prstGeom>
          <a:noFill/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58376" name="Group 9"/>
          <p:cNvGrpSpPr/>
          <p:nvPr/>
        </p:nvGrpSpPr>
        <p:grpSpPr>
          <a:xfrm>
            <a:off x="1495425" y="0"/>
            <a:ext cx="3149600" cy="6858000"/>
            <a:chOff x="942" y="0"/>
            <a:chExt cx="1984" cy="4320"/>
          </a:xfrm>
        </p:grpSpPr>
        <p:sp>
          <p:nvSpPr>
            <p:cNvPr id="58395" name="Line 10"/>
            <p:cNvSpPr/>
            <p:nvPr/>
          </p:nvSpPr>
          <p:spPr>
            <a:xfrm>
              <a:off x="2058" y="0"/>
              <a:ext cx="0" cy="432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58396" name="Line 11"/>
            <p:cNvSpPr/>
            <p:nvPr/>
          </p:nvSpPr>
          <p:spPr>
            <a:xfrm>
              <a:off x="942" y="2057"/>
              <a:ext cx="1984" cy="0"/>
            </a:xfrm>
            <a:prstGeom prst="line">
              <a:avLst/>
            </a:prstGeom>
            <a:ln w="6350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8397" name="Line 12"/>
            <p:cNvSpPr/>
            <p:nvPr/>
          </p:nvSpPr>
          <p:spPr>
            <a:xfrm flipH="1" flipV="1">
              <a:off x="2057" y="192"/>
              <a:ext cx="860" cy="1847"/>
            </a:xfrm>
            <a:prstGeom prst="line">
              <a:avLst/>
            </a:prstGeom>
            <a:ln w="6350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8398" name="Line 13"/>
            <p:cNvSpPr/>
            <p:nvPr/>
          </p:nvSpPr>
          <p:spPr>
            <a:xfrm flipV="1">
              <a:off x="951" y="567"/>
              <a:ext cx="0" cy="148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8399" name="Line 14"/>
            <p:cNvSpPr/>
            <p:nvPr/>
          </p:nvSpPr>
          <p:spPr>
            <a:xfrm>
              <a:off x="942" y="558"/>
              <a:ext cx="152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8400" name="Line 15"/>
            <p:cNvSpPr/>
            <p:nvPr/>
          </p:nvSpPr>
          <p:spPr>
            <a:xfrm flipV="1">
              <a:off x="2486" y="575"/>
              <a:ext cx="0" cy="48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  <p:sp>
          <p:nvSpPr>
            <p:cNvPr id="58401" name="Line 16"/>
            <p:cNvSpPr/>
            <p:nvPr/>
          </p:nvSpPr>
          <p:spPr>
            <a:xfrm flipH="1">
              <a:off x="1216" y="201"/>
              <a:ext cx="841" cy="183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Dot"/>
              <a:headEnd type="none" w="med" len="med"/>
              <a:tailEnd type="none" w="med" len="med"/>
            </a:ln>
          </p:spPr>
        </p:sp>
      </p:grpSp>
      <p:sp>
        <p:nvSpPr>
          <p:cNvPr id="58377" name="Line 17"/>
          <p:cNvSpPr/>
          <p:nvPr/>
        </p:nvSpPr>
        <p:spPr>
          <a:xfrm>
            <a:off x="1117600" y="5457825"/>
            <a:ext cx="3048000" cy="0"/>
          </a:xfrm>
          <a:prstGeom prst="line">
            <a:avLst/>
          </a:prstGeom>
          <a:ln w="28575" cap="flat" cmpd="sng">
            <a:solidFill>
              <a:srgbClr val="3366FF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8378" name="Line 18"/>
          <p:cNvSpPr/>
          <p:nvPr/>
        </p:nvSpPr>
        <p:spPr>
          <a:xfrm>
            <a:off x="2743200" y="3889375"/>
            <a:ext cx="0" cy="2968625"/>
          </a:xfrm>
          <a:prstGeom prst="line">
            <a:avLst/>
          </a:prstGeom>
          <a:ln w="28575" cap="flat" cmpd="sng">
            <a:solidFill>
              <a:srgbClr val="3366FF"/>
            </a:solidFill>
            <a:prstDash val="lgDashDot"/>
            <a:headEnd type="none" w="med" len="med"/>
            <a:tailEnd type="none" w="med" len="med"/>
          </a:ln>
        </p:spPr>
      </p:sp>
      <p:grpSp>
        <p:nvGrpSpPr>
          <p:cNvPr id="5" name="Group 19"/>
          <p:cNvGrpSpPr/>
          <p:nvPr/>
        </p:nvGrpSpPr>
        <p:grpSpPr>
          <a:xfrm>
            <a:off x="2162175" y="1573213"/>
            <a:ext cx="1771650" cy="1706562"/>
            <a:chOff x="1371" y="1000"/>
            <a:chExt cx="1116" cy="1075"/>
          </a:xfrm>
        </p:grpSpPr>
        <p:sp>
          <p:nvSpPr>
            <p:cNvPr id="58393" name="Freeform 20"/>
            <p:cNvSpPr/>
            <p:nvPr/>
          </p:nvSpPr>
          <p:spPr>
            <a:xfrm>
              <a:off x="2057" y="1216"/>
              <a:ext cx="430" cy="859"/>
            </a:xfrm>
            <a:custGeom>
              <a:avLst/>
              <a:gdLst>
                <a:gd name="txL" fmla="*/ 0 w 430"/>
                <a:gd name="txT" fmla="*/ 0 h 859"/>
                <a:gd name="txR" fmla="*/ 430 w 430"/>
                <a:gd name="txB" fmla="*/ 859 h 859"/>
              </a:gdLst>
              <a:ahLst/>
              <a:cxnLst>
                <a:cxn ang="0">
                  <a:pos x="430" y="0"/>
                </a:cxn>
                <a:cxn ang="0">
                  <a:pos x="366" y="229"/>
                </a:cxn>
                <a:cxn ang="0">
                  <a:pos x="295" y="392"/>
                </a:cxn>
                <a:cxn ang="0">
                  <a:pos x="0" y="859"/>
                </a:cxn>
              </a:cxnLst>
              <a:rect l="txL" t="txT" r="txR" b="txB"/>
              <a:pathLst>
                <a:path w="430" h="859">
                  <a:moveTo>
                    <a:pt x="430" y="0"/>
                  </a:moveTo>
                  <a:cubicBezTo>
                    <a:pt x="419" y="38"/>
                    <a:pt x="388" y="164"/>
                    <a:pt x="366" y="229"/>
                  </a:cubicBezTo>
                  <a:cubicBezTo>
                    <a:pt x="344" y="294"/>
                    <a:pt x="356" y="287"/>
                    <a:pt x="295" y="392"/>
                  </a:cubicBezTo>
                  <a:cubicBezTo>
                    <a:pt x="234" y="497"/>
                    <a:pt x="117" y="678"/>
                    <a:pt x="0" y="859"/>
                  </a:cubicBezTo>
                </a:path>
              </a:pathLst>
            </a:custGeom>
            <a:noFill/>
            <a:ln w="762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94" name="Freeform 21"/>
            <p:cNvSpPr/>
            <p:nvPr/>
          </p:nvSpPr>
          <p:spPr>
            <a:xfrm>
              <a:off x="1371" y="1000"/>
              <a:ext cx="1115" cy="1066"/>
            </a:xfrm>
            <a:custGeom>
              <a:avLst/>
              <a:gdLst>
                <a:gd name="txL" fmla="*/ 0 w 1115"/>
                <a:gd name="txT" fmla="*/ 0 h 1066"/>
                <a:gd name="txR" fmla="*/ 1115 w 1115"/>
                <a:gd name="txB" fmla="*/ 1066 h 1066"/>
              </a:gdLst>
              <a:ahLst/>
              <a:cxnLst>
                <a:cxn ang="0">
                  <a:pos x="0" y="1066"/>
                </a:cxn>
                <a:cxn ang="0">
                  <a:pos x="211" y="829"/>
                </a:cxn>
                <a:cxn ang="0">
                  <a:pos x="412" y="591"/>
                </a:cxn>
                <a:cxn ang="0">
                  <a:pos x="744" y="207"/>
                </a:cxn>
                <a:cxn ang="0">
                  <a:pos x="980" y="24"/>
                </a:cxn>
                <a:cxn ang="0">
                  <a:pos x="1061" y="61"/>
                </a:cxn>
                <a:cxn ang="0">
                  <a:pos x="1107" y="161"/>
                </a:cxn>
                <a:cxn ang="0">
                  <a:pos x="1107" y="234"/>
                </a:cxn>
              </a:cxnLst>
              <a:rect l="txL" t="txT" r="txR" b="txB"/>
              <a:pathLst>
                <a:path w="1115" h="1066">
                  <a:moveTo>
                    <a:pt x="0" y="1066"/>
                  </a:moveTo>
                  <a:cubicBezTo>
                    <a:pt x="35" y="1026"/>
                    <a:pt x="142" y="908"/>
                    <a:pt x="211" y="829"/>
                  </a:cubicBezTo>
                  <a:cubicBezTo>
                    <a:pt x="280" y="750"/>
                    <a:pt x="323" y="695"/>
                    <a:pt x="412" y="591"/>
                  </a:cubicBezTo>
                  <a:cubicBezTo>
                    <a:pt x="501" y="487"/>
                    <a:pt x="649" y="301"/>
                    <a:pt x="744" y="207"/>
                  </a:cubicBezTo>
                  <a:cubicBezTo>
                    <a:pt x="839" y="113"/>
                    <a:pt x="928" y="48"/>
                    <a:pt x="980" y="24"/>
                  </a:cubicBezTo>
                  <a:cubicBezTo>
                    <a:pt x="1033" y="0"/>
                    <a:pt x="1041" y="38"/>
                    <a:pt x="1061" y="61"/>
                  </a:cubicBezTo>
                  <a:cubicBezTo>
                    <a:pt x="1082" y="84"/>
                    <a:pt x="1099" y="132"/>
                    <a:pt x="1107" y="161"/>
                  </a:cubicBezTo>
                  <a:cubicBezTo>
                    <a:pt x="1115" y="190"/>
                    <a:pt x="1107" y="219"/>
                    <a:pt x="1107" y="234"/>
                  </a:cubicBezTo>
                </a:path>
              </a:pathLst>
            </a:custGeom>
            <a:noFill/>
            <a:ln w="76200" cap="flat" cmpd="sng">
              <a:solidFill>
                <a:srgbClr val="FF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0582" name="Line 22"/>
          <p:cNvSpPr/>
          <p:nvPr/>
        </p:nvSpPr>
        <p:spPr>
          <a:xfrm>
            <a:off x="3917950" y="2003425"/>
            <a:ext cx="0" cy="1260475"/>
          </a:xfrm>
          <a:prstGeom prst="line">
            <a:avLst/>
          </a:prstGeom>
          <a:ln w="38100" cap="flat" cmpd="sng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450583" name="Line 23"/>
          <p:cNvSpPr/>
          <p:nvPr/>
        </p:nvSpPr>
        <p:spPr>
          <a:xfrm>
            <a:off x="2162175" y="3279775"/>
            <a:ext cx="24828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584" name="Line 24"/>
          <p:cNvSpPr/>
          <p:nvPr/>
        </p:nvSpPr>
        <p:spPr>
          <a:xfrm>
            <a:off x="3887788" y="1666875"/>
            <a:ext cx="742950" cy="161131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585" name="AutoShape 25"/>
          <p:cNvSpPr/>
          <p:nvPr/>
        </p:nvSpPr>
        <p:spPr>
          <a:xfrm>
            <a:off x="5878513" y="3844925"/>
            <a:ext cx="1481137" cy="2235200"/>
          </a:xfrm>
          <a:prstGeom prst="can">
            <a:avLst>
              <a:gd name="adj" fmla="val 37727"/>
            </a:avLst>
          </a:prstGeom>
          <a:solidFill>
            <a:srgbClr val="FF0000">
              <a:alpha val="52156"/>
            </a:srgbClr>
          </a:solidFill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58384" name="Picture 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584" t="56944" r="45833" b="23112"/>
          <a:stretch>
            <a:fillRect/>
          </a:stretch>
        </p:blipFill>
        <p:spPr>
          <a:xfrm>
            <a:off x="6443663" y="4418013"/>
            <a:ext cx="1814512" cy="203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87" name="Arc 27"/>
          <p:cNvSpPr/>
          <p:nvPr/>
        </p:nvSpPr>
        <p:spPr>
          <a:xfrm rot="4185231">
            <a:off x="2020888" y="4562475"/>
            <a:ext cx="2405062" cy="1323975"/>
          </a:xfrm>
          <a:custGeom>
            <a:avLst/>
            <a:gdLst>
              <a:gd name="txL" fmla="*/ 0 w 42639"/>
              <a:gd name="txT" fmla="*/ 0 h 21600"/>
              <a:gd name="txR" fmla="*/ 42639 w 42639"/>
              <a:gd name="txB" fmla="*/ 21600 h 21600"/>
            </a:gdLst>
            <a:ahLst/>
            <a:cxnLst>
              <a:cxn ang="0">
                <a:pos x="0" y="1275613"/>
              </a:cxn>
              <a:cxn ang="0">
                <a:pos x="2405063" y="1027797"/>
              </a:cxn>
              <a:cxn ang="0">
                <a:pos x="1217563" y="1323975"/>
              </a:cxn>
            </a:cxnLst>
            <a:rect l="txL" t="txT" r="txR" b="txB"/>
            <a:pathLst>
              <a:path w="42639" h="21600" fill="none">
                <a:moveTo>
                  <a:pt x="0" y="20811"/>
                </a:moveTo>
                <a:cubicBezTo>
                  <a:pt x="424" y="9196"/>
                  <a:pt x="9963" y="-1"/>
                  <a:pt x="21586" y="0"/>
                </a:cubicBezTo>
                <a:cubicBezTo>
                  <a:pt x="31653" y="0"/>
                  <a:pt x="40386" y="6955"/>
                  <a:pt x="42638" y="16768"/>
                </a:cubicBezTo>
              </a:path>
              <a:path w="42639" h="21600" stroke="0">
                <a:moveTo>
                  <a:pt x="0" y="20811"/>
                </a:moveTo>
                <a:cubicBezTo>
                  <a:pt x="424" y="9196"/>
                  <a:pt x="9963" y="-1"/>
                  <a:pt x="21586" y="0"/>
                </a:cubicBezTo>
                <a:cubicBezTo>
                  <a:pt x="31653" y="0"/>
                  <a:pt x="40386" y="6955"/>
                  <a:pt x="42638" y="16768"/>
                </a:cubicBezTo>
                <a:lnTo>
                  <a:pt x="21586" y="21600"/>
                </a:lnTo>
                <a:close/>
              </a:path>
            </a:pathLst>
          </a:custGeom>
          <a:noFill/>
          <a:ln w="762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0588" name="Oval 28"/>
          <p:cNvSpPr/>
          <p:nvPr/>
        </p:nvSpPr>
        <p:spPr>
          <a:xfrm>
            <a:off x="3860800" y="5370513"/>
            <a:ext cx="130175" cy="1301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589" name="Line 29"/>
          <p:cNvSpPr/>
          <p:nvPr/>
        </p:nvSpPr>
        <p:spPr>
          <a:xfrm flipV="1">
            <a:off x="3930650" y="2000250"/>
            <a:ext cx="0" cy="34115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590" name="Oval 30"/>
          <p:cNvSpPr/>
          <p:nvPr/>
        </p:nvSpPr>
        <p:spPr>
          <a:xfrm>
            <a:off x="3857625" y="1898650"/>
            <a:ext cx="130175" cy="1301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591" name="Oval 31"/>
          <p:cNvSpPr/>
          <p:nvPr/>
        </p:nvSpPr>
        <p:spPr>
          <a:xfrm>
            <a:off x="3829050" y="5092700"/>
            <a:ext cx="130175" cy="1301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592" name="Line 32"/>
          <p:cNvSpPr/>
          <p:nvPr/>
        </p:nvSpPr>
        <p:spPr>
          <a:xfrm flipV="1">
            <a:off x="3875088" y="1625600"/>
            <a:ext cx="0" cy="35131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593" name="Oval 33"/>
          <p:cNvSpPr/>
          <p:nvPr/>
        </p:nvSpPr>
        <p:spPr>
          <a:xfrm>
            <a:off x="3784600" y="1592263"/>
            <a:ext cx="130175" cy="1301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0595" name="Text Box 35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6931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辅助平面法</a:t>
            </a:r>
            <a:endParaRPr kumimoji="1" lang="zh-CN" altLang="en-US" b="1" i="0" kern="1200" cap="none" spc="0" normalizeH="0" baseline="0" noProof="0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450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50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0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50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50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0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0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4505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50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45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50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0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0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0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1000"/>
                                        <p:tgtEl>
                                          <p:spTgt spid="450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5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50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1000"/>
                                        <p:tgtEl>
                                          <p:spTgt spid="450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1000"/>
                                        <p:tgtEl>
                                          <p:spTgt spid="450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5" grpId="0" animBg="1"/>
      <p:bldP spid="450588" grpId="0" animBg="1"/>
      <p:bldP spid="450590" grpId="0" animBg="1"/>
      <p:bldP spid="450591" grpId="0" animBg="1"/>
      <p:bldP spid="45059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FF869F-D662-4873-9739-1FB5067F1A4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15:49:04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51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59397" name="Rectangle 41"/>
          <p:cNvSpPr/>
          <p:nvPr/>
        </p:nvSpPr>
        <p:spPr>
          <a:xfrm rot="1479212">
            <a:off x="617538" y="1182688"/>
            <a:ext cx="2193925" cy="1149350"/>
          </a:xfrm>
          <a:prstGeom prst="rect">
            <a:avLst/>
          </a:prstGeom>
          <a:noFill/>
          <a:ln w="4826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386" name="Text Box 34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0" y="-25400"/>
            <a:ext cx="8693150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en-US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§</a:t>
            </a:r>
            <a:r>
              <a:rPr kumimoji="1" lang="en-US" altLang="zh-CN" b="1" i="0" kern="1200" cap="none" spc="0" normalizeH="0" baseline="0" noProof="0" dirty="0" smtClean="0">
                <a:solidFill>
                  <a:schemeClr val="tx2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rPr>
              <a:t>6.5.2 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作图方法</a:t>
            </a:r>
            <a:r>
              <a:rPr kumimoji="1" lang="en-US" altLang="zh-CN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b="1" i="0" kern="1200" cap="none" spc="0" normalizeH="0" baseline="0" noProof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辅助球面法</a:t>
            </a:r>
          </a:p>
        </p:txBody>
      </p:sp>
      <p:sp>
        <p:nvSpPr>
          <p:cNvPr id="59399" name="AutoShape 40"/>
          <p:cNvSpPr/>
          <p:nvPr/>
        </p:nvSpPr>
        <p:spPr>
          <a:xfrm>
            <a:off x="1789113" y="679450"/>
            <a:ext cx="2363787" cy="2573338"/>
          </a:xfrm>
          <a:prstGeom prst="triangle">
            <a:avLst>
              <a:gd name="adj" fmla="val 50000"/>
            </a:avLst>
          </a:prstGeom>
          <a:solidFill>
            <a:schemeClr val="bg1"/>
          </a:solidFill>
          <a:ln w="4826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9400" name="Rectangle 42"/>
          <p:cNvSpPr/>
          <p:nvPr/>
        </p:nvSpPr>
        <p:spPr>
          <a:xfrm>
            <a:off x="731838" y="4583113"/>
            <a:ext cx="1287462" cy="1149350"/>
          </a:xfrm>
          <a:prstGeom prst="rect">
            <a:avLst/>
          </a:prstGeom>
          <a:noFill/>
          <a:ln w="4826" cap="flat" cmpd="sng">
            <a:solidFill>
              <a:schemeClr val="tx1"/>
            </a:solidFill>
            <a:prstDash val="lgDashDotDot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9401" name="Oval 38"/>
          <p:cNvSpPr/>
          <p:nvPr/>
        </p:nvSpPr>
        <p:spPr>
          <a:xfrm>
            <a:off x="1804988" y="3990975"/>
            <a:ext cx="2335212" cy="2335213"/>
          </a:xfrm>
          <a:prstGeom prst="ellipse">
            <a:avLst/>
          </a:prstGeom>
          <a:solidFill>
            <a:schemeClr val="bg1"/>
          </a:solidFill>
          <a:ln w="12700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9402" name="Line 39"/>
          <p:cNvSpPr/>
          <p:nvPr/>
        </p:nvSpPr>
        <p:spPr>
          <a:xfrm>
            <a:off x="2978150" y="549275"/>
            <a:ext cx="0" cy="6046788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9403" name="Oval 43"/>
          <p:cNvSpPr/>
          <p:nvPr/>
        </p:nvSpPr>
        <p:spPr>
          <a:xfrm>
            <a:off x="471488" y="4579938"/>
            <a:ext cx="484187" cy="1168400"/>
          </a:xfrm>
          <a:prstGeom prst="ellipse">
            <a:avLst/>
          </a:prstGeom>
          <a:solidFill>
            <a:schemeClr val="bg1"/>
          </a:solidFill>
          <a:ln w="4826" cap="flat" cmpd="sng">
            <a:solidFill>
              <a:schemeClr val="tx1"/>
            </a:solidFill>
            <a:prstDash val="lgDashDot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9404" name="Line 45"/>
          <p:cNvSpPr/>
          <p:nvPr/>
        </p:nvSpPr>
        <p:spPr>
          <a:xfrm>
            <a:off x="465138" y="1206500"/>
            <a:ext cx="3606800" cy="1612900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9405" name="Line 37"/>
          <p:cNvSpPr/>
          <p:nvPr/>
        </p:nvSpPr>
        <p:spPr>
          <a:xfrm>
            <a:off x="290513" y="5165725"/>
            <a:ext cx="4029075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84400" name="Line 48"/>
          <p:cNvSpPr/>
          <p:nvPr/>
        </p:nvSpPr>
        <p:spPr>
          <a:xfrm>
            <a:off x="2581275" y="811213"/>
            <a:ext cx="0" cy="526256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01" name="Line 49"/>
          <p:cNvSpPr/>
          <p:nvPr/>
        </p:nvSpPr>
        <p:spPr>
          <a:xfrm>
            <a:off x="2081213" y="2309813"/>
            <a:ext cx="0" cy="3043237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04" name="Oval 52"/>
          <p:cNvSpPr/>
          <p:nvPr/>
        </p:nvSpPr>
        <p:spPr>
          <a:xfrm>
            <a:off x="2287588" y="1636713"/>
            <a:ext cx="1371600" cy="1370012"/>
          </a:xfrm>
          <a:prstGeom prst="ellipse">
            <a:avLst/>
          </a:prstGeom>
          <a:noFill/>
          <a:ln w="4826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05" name="Line 53"/>
          <p:cNvSpPr/>
          <p:nvPr/>
        </p:nvSpPr>
        <p:spPr>
          <a:xfrm>
            <a:off x="2098675" y="2325688"/>
            <a:ext cx="176212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9410" name="Line 54"/>
          <p:cNvSpPr/>
          <p:nvPr/>
        </p:nvSpPr>
        <p:spPr>
          <a:xfrm>
            <a:off x="1808163" y="2444750"/>
            <a:ext cx="1427162" cy="638175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59411" name="Line 55"/>
          <p:cNvSpPr/>
          <p:nvPr/>
        </p:nvSpPr>
        <p:spPr>
          <a:xfrm>
            <a:off x="2130425" y="1317625"/>
            <a:ext cx="1427163" cy="638175"/>
          </a:xfrm>
          <a:prstGeom prst="line">
            <a:avLst/>
          </a:prstGeom>
          <a:ln w="12700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84408" name="Line 56"/>
          <p:cNvSpPr/>
          <p:nvPr/>
        </p:nvSpPr>
        <p:spPr>
          <a:xfrm flipH="1">
            <a:off x="2374900" y="1516063"/>
            <a:ext cx="549275" cy="131762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09" name="Line 57"/>
          <p:cNvSpPr/>
          <p:nvPr/>
        </p:nvSpPr>
        <p:spPr>
          <a:xfrm>
            <a:off x="1882775" y="2024063"/>
            <a:ext cx="2163763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12" name="Oval 60"/>
          <p:cNvSpPr/>
          <p:nvPr/>
        </p:nvSpPr>
        <p:spPr>
          <a:xfrm>
            <a:off x="2344738" y="4546600"/>
            <a:ext cx="1255712" cy="1255713"/>
          </a:xfrm>
          <a:prstGeom prst="ellipse">
            <a:avLst/>
          </a:prstGeom>
          <a:noFill/>
          <a:ln w="4826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13" name="Line 61"/>
          <p:cNvSpPr/>
          <p:nvPr/>
        </p:nvSpPr>
        <p:spPr>
          <a:xfrm>
            <a:off x="2343150" y="1878013"/>
            <a:ext cx="0" cy="3292475"/>
          </a:xfrm>
          <a:prstGeom prst="line">
            <a:avLst/>
          </a:prstGeom>
          <a:ln w="127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15" name="Line 63"/>
          <p:cNvSpPr/>
          <p:nvPr/>
        </p:nvSpPr>
        <p:spPr>
          <a:xfrm>
            <a:off x="2709863" y="1854200"/>
            <a:ext cx="0" cy="4075113"/>
          </a:xfrm>
          <a:prstGeom prst="line">
            <a:avLst/>
          </a:prstGeom>
          <a:ln w="127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31" name="Oval 79"/>
          <p:cNvSpPr/>
          <p:nvPr/>
        </p:nvSpPr>
        <p:spPr>
          <a:xfrm>
            <a:off x="2198688" y="1541463"/>
            <a:ext cx="1568450" cy="1568450"/>
          </a:xfrm>
          <a:prstGeom prst="ellipse">
            <a:avLst/>
          </a:prstGeom>
          <a:noFill/>
          <a:ln w="4826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32" name="Line 80"/>
          <p:cNvSpPr/>
          <p:nvPr/>
        </p:nvSpPr>
        <p:spPr>
          <a:xfrm>
            <a:off x="2209800" y="1693863"/>
            <a:ext cx="1628775" cy="0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33" name="Line 81"/>
          <p:cNvSpPr/>
          <p:nvPr/>
        </p:nvSpPr>
        <p:spPr>
          <a:xfrm>
            <a:off x="2114550" y="2397125"/>
            <a:ext cx="1889125" cy="0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34" name="Line 82"/>
          <p:cNvSpPr/>
          <p:nvPr/>
        </p:nvSpPr>
        <p:spPr>
          <a:xfrm flipH="1">
            <a:off x="2212975" y="1487488"/>
            <a:ext cx="549275" cy="1317625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37" name="Oval 85"/>
          <p:cNvSpPr/>
          <p:nvPr/>
        </p:nvSpPr>
        <p:spPr>
          <a:xfrm>
            <a:off x="2195513" y="4384675"/>
            <a:ext cx="1568450" cy="1568450"/>
          </a:xfrm>
          <a:prstGeom prst="ellipse">
            <a:avLst/>
          </a:prstGeom>
          <a:noFill/>
          <a:ln w="4826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38" name="Line 86"/>
          <p:cNvSpPr/>
          <p:nvPr/>
        </p:nvSpPr>
        <p:spPr>
          <a:xfrm>
            <a:off x="2195513" y="2057400"/>
            <a:ext cx="0" cy="312420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39" name="Line 87"/>
          <p:cNvSpPr/>
          <p:nvPr/>
        </p:nvSpPr>
        <p:spPr>
          <a:xfrm>
            <a:off x="2387600" y="2211388"/>
            <a:ext cx="0" cy="3644900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43" name="Freeform 91"/>
          <p:cNvSpPr/>
          <p:nvPr/>
        </p:nvSpPr>
        <p:spPr>
          <a:xfrm>
            <a:off x="2074863" y="4543425"/>
            <a:ext cx="627062" cy="615950"/>
          </a:xfrm>
          <a:custGeom>
            <a:avLst/>
            <a:gdLst>
              <a:gd name="txL" fmla="*/ 0 w 395"/>
              <a:gd name="txT" fmla="*/ 0 h 388"/>
              <a:gd name="txR" fmla="*/ 395 w 395"/>
              <a:gd name="txB" fmla="*/ 388 h 388"/>
            </a:gdLst>
            <a:ahLst/>
            <a:cxnLst>
              <a:cxn ang="0">
                <a:pos x="0" y="388"/>
              </a:cxn>
              <a:cxn ang="0">
                <a:pos x="181" y="59"/>
              </a:cxn>
              <a:cxn ang="0">
                <a:pos x="395" y="34"/>
              </a:cxn>
            </a:cxnLst>
            <a:rect l="txL" t="txT" r="txR" b="txB"/>
            <a:pathLst>
              <a:path w="395" h="388">
                <a:moveTo>
                  <a:pt x="0" y="388"/>
                </a:moveTo>
                <a:cubicBezTo>
                  <a:pt x="57" y="253"/>
                  <a:pt x="115" y="118"/>
                  <a:pt x="181" y="59"/>
                </a:cubicBezTo>
                <a:cubicBezTo>
                  <a:pt x="247" y="0"/>
                  <a:pt x="321" y="17"/>
                  <a:pt x="395" y="3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4444" name="Freeform 92"/>
          <p:cNvSpPr/>
          <p:nvPr/>
        </p:nvSpPr>
        <p:spPr>
          <a:xfrm flipV="1">
            <a:off x="2089150" y="5180013"/>
            <a:ext cx="627063" cy="615950"/>
          </a:xfrm>
          <a:custGeom>
            <a:avLst/>
            <a:gdLst>
              <a:gd name="txL" fmla="*/ 0 w 395"/>
              <a:gd name="txT" fmla="*/ 0 h 388"/>
              <a:gd name="txR" fmla="*/ 395 w 395"/>
              <a:gd name="txB" fmla="*/ 388 h 388"/>
            </a:gdLst>
            <a:ahLst/>
            <a:cxnLst>
              <a:cxn ang="0">
                <a:pos x="0" y="388"/>
              </a:cxn>
              <a:cxn ang="0">
                <a:pos x="181" y="59"/>
              </a:cxn>
              <a:cxn ang="0">
                <a:pos x="395" y="34"/>
              </a:cxn>
            </a:cxnLst>
            <a:rect l="txL" t="txT" r="txR" b="txB"/>
            <a:pathLst>
              <a:path w="395" h="388">
                <a:moveTo>
                  <a:pt x="0" y="388"/>
                </a:moveTo>
                <a:cubicBezTo>
                  <a:pt x="57" y="253"/>
                  <a:pt x="115" y="118"/>
                  <a:pt x="181" y="59"/>
                </a:cubicBezTo>
                <a:cubicBezTo>
                  <a:pt x="247" y="0"/>
                  <a:pt x="321" y="17"/>
                  <a:pt x="395" y="34"/>
                </a:cubicBezTo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4446" name="Freeform 94"/>
          <p:cNvSpPr/>
          <p:nvPr/>
        </p:nvSpPr>
        <p:spPr>
          <a:xfrm>
            <a:off x="2562225" y="4597400"/>
            <a:ext cx="176213" cy="1150938"/>
          </a:xfrm>
          <a:custGeom>
            <a:avLst/>
            <a:gdLst>
              <a:gd name="txL" fmla="*/ 0 w 91"/>
              <a:gd name="txT" fmla="*/ 0 h 725"/>
              <a:gd name="txR" fmla="*/ 91 w 91"/>
              <a:gd name="txB" fmla="*/ 725 h 725"/>
            </a:gdLst>
            <a:ahLst/>
            <a:cxnLst>
              <a:cxn ang="0">
                <a:pos x="91" y="0"/>
              </a:cxn>
              <a:cxn ang="0">
                <a:pos x="0" y="363"/>
              </a:cxn>
              <a:cxn ang="0">
                <a:pos x="91" y="725"/>
              </a:cxn>
            </a:cxnLst>
            <a:rect l="txL" t="txT" r="txR" b="txB"/>
            <a:pathLst>
              <a:path w="91" h="725">
                <a:moveTo>
                  <a:pt x="91" y="0"/>
                </a:moveTo>
                <a:cubicBezTo>
                  <a:pt x="45" y="121"/>
                  <a:pt x="0" y="242"/>
                  <a:pt x="0" y="363"/>
                </a:cubicBezTo>
                <a:cubicBezTo>
                  <a:pt x="0" y="484"/>
                  <a:pt x="45" y="604"/>
                  <a:pt x="91" y="725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4447" name="Line 95"/>
          <p:cNvSpPr/>
          <p:nvPr/>
        </p:nvSpPr>
        <p:spPr>
          <a:xfrm>
            <a:off x="2667000" y="1525588"/>
            <a:ext cx="0" cy="4338637"/>
          </a:xfrm>
          <a:prstGeom prst="line">
            <a:avLst/>
          </a:prstGeom>
          <a:ln w="127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48" name="Oval 96"/>
          <p:cNvSpPr/>
          <p:nvPr/>
        </p:nvSpPr>
        <p:spPr>
          <a:xfrm>
            <a:off x="2493963" y="4694238"/>
            <a:ext cx="955675" cy="968375"/>
          </a:xfrm>
          <a:prstGeom prst="ellipse">
            <a:avLst/>
          </a:prstGeom>
          <a:noFill/>
          <a:ln w="4826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49" name="Oval 97"/>
          <p:cNvSpPr/>
          <p:nvPr/>
        </p:nvSpPr>
        <p:spPr>
          <a:xfrm>
            <a:off x="2614613" y="4725988"/>
            <a:ext cx="130175" cy="1301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50" name="Oval 98"/>
          <p:cNvSpPr/>
          <p:nvPr/>
        </p:nvSpPr>
        <p:spPr>
          <a:xfrm>
            <a:off x="2603500" y="5486400"/>
            <a:ext cx="130175" cy="1301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02" name="Oval 50"/>
          <p:cNvSpPr/>
          <p:nvPr/>
        </p:nvSpPr>
        <p:spPr>
          <a:xfrm>
            <a:off x="2505075" y="5103813"/>
            <a:ext cx="130175" cy="1301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16" name="Oval 64"/>
          <p:cNvSpPr/>
          <p:nvPr/>
        </p:nvSpPr>
        <p:spPr>
          <a:xfrm>
            <a:off x="2643188" y="4535488"/>
            <a:ext cx="130175" cy="130175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17" name="Oval 65"/>
          <p:cNvSpPr/>
          <p:nvPr/>
        </p:nvSpPr>
        <p:spPr>
          <a:xfrm>
            <a:off x="2640013" y="5667375"/>
            <a:ext cx="130175" cy="130175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51" name="Freeform 99"/>
          <p:cNvSpPr/>
          <p:nvPr/>
        </p:nvSpPr>
        <p:spPr>
          <a:xfrm>
            <a:off x="2092325" y="1517650"/>
            <a:ext cx="657225" cy="1066800"/>
          </a:xfrm>
          <a:custGeom>
            <a:avLst/>
            <a:gdLst>
              <a:gd name="txL" fmla="*/ 0 w 414"/>
              <a:gd name="txT" fmla="*/ 0 h 672"/>
              <a:gd name="txR" fmla="*/ 414 w 414"/>
              <a:gd name="txB" fmla="*/ 672 h 672"/>
            </a:gdLst>
            <a:ahLst/>
            <a:cxnLst>
              <a:cxn ang="0">
                <a:pos x="300" y="0"/>
              </a:cxn>
              <a:cxn ang="0">
                <a:pos x="364" y="108"/>
              </a:cxn>
              <a:cxn ang="0">
                <a:pos x="384" y="316"/>
              </a:cxn>
              <a:cxn ang="0">
                <a:pos x="184" y="556"/>
              </a:cxn>
              <a:cxn ang="0">
                <a:pos x="0" y="672"/>
              </a:cxn>
            </a:cxnLst>
            <a:rect l="txL" t="txT" r="txR" b="txB"/>
            <a:pathLst>
              <a:path w="414" h="672">
                <a:moveTo>
                  <a:pt x="300" y="0"/>
                </a:moveTo>
                <a:cubicBezTo>
                  <a:pt x="325" y="27"/>
                  <a:pt x="350" y="55"/>
                  <a:pt x="364" y="108"/>
                </a:cubicBezTo>
                <a:cubicBezTo>
                  <a:pt x="378" y="161"/>
                  <a:pt x="414" y="241"/>
                  <a:pt x="384" y="316"/>
                </a:cubicBezTo>
                <a:cubicBezTo>
                  <a:pt x="354" y="391"/>
                  <a:pt x="248" y="497"/>
                  <a:pt x="184" y="556"/>
                </a:cubicBezTo>
                <a:cubicBezTo>
                  <a:pt x="120" y="615"/>
                  <a:pt x="60" y="643"/>
                  <a:pt x="0" y="672"/>
                </a:cubicBez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4452" name="Line 100"/>
          <p:cNvSpPr/>
          <p:nvPr/>
        </p:nvSpPr>
        <p:spPr>
          <a:xfrm>
            <a:off x="949325" y="774700"/>
            <a:ext cx="1581150" cy="723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53" name="Line 101"/>
          <p:cNvSpPr/>
          <p:nvPr/>
        </p:nvSpPr>
        <p:spPr>
          <a:xfrm flipH="1">
            <a:off x="498475" y="774700"/>
            <a:ext cx="469900" cy="1041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54" name="Line 102"/>
          <p:cNvSpPr/>
          <p:nvPr/>
        </p:nvSpPr>
        <p:spPr>
          <a:xfrm>
            <a:off x="481013" y="1811338"/>
            <a:ext cx="1581150" cy="7239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55" name="Line 103"/>
          <p:cNvSpPr/>
          <p:nvPr/>
        </p:nvSpPr>
        <p:spPr>
          <a:xfrm flipH="1">
            <a:off x="2581275" y="685800"/>
            <a:ext cx="393700" cy="8445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56" name="Line 104"/>
          <p:cNvSpPr/>
          <p:nvPr/>
        </p:nvSpPr>
        <p:spPr>
          <a:xfrm flipH="1">
            <a:off x="1793875" y="2571750"/>
            <a:ext cx="292100" cy="6794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57" name="Line 105"/>
          <p:cNvSpPr/>
          <p:nvPr/>
        </p:nvSpPr>
        <p:spPr>
          <a:xfrm>
            <a:off x="1787525" y="3238500"/>
            <a:ext cx="23685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58" name="Line 106"/>
          <p:cNvSpPr/>
          <p:nvPr/>
        </p:nvSpPr>
        <p:spPr>
          <a:xfrm>
            <a:off x="2968625" y="692150"/>
            <a:ext cx="1184275" cy="2565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59" name="Oval 107"/>
          <p:cNvSpPr/>
          <p:nvPr/>
        </p:nvSpPr>
        <p:spPr>
          <a:xfrm>
            <a:off x="479425" y="4578350"/>
            <a:ext cx="488950" cy="117475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60" name="Line 108"/>
          <p:cNvSpPr/>
          <p:nvPr/>
        </p:nvSpPr>
        <p:spPr>
          <a:xfrm>
            <a:off x="714375" y="4584700"/>
            <a:ext cx="187960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61" name="Line 109"/>
          <p:cNvSpPr/>
          <p:nvPr/>
        </p:nvSpPr>
        <p:spPr>
          <a:xfrm>
            <a:off x="682625" y="5753100"/>
            <a:ext cx="1911350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4463" name="Arc 111"/>
          <p:cNvSpPr/>
          <p:nvPr/>
        </p:nvSpPr>
        <p:spPr>
          <a:xfrm>
            <a:off x="1963738" y="3992563"/>
            <a:ext cx="2181225" cy="2333625"/>
          </a:xfrm>
          <a:custGeom>
            <a:avLst/>
            <a:gdLst>
              <a:gd name="txL" fmla="*/ 0 w 40244"/>
              <a:gd name="txT" fmla="*/ 0 h 43200"/>
              <a:gd name="txR" fmla="*/ 40244 w 40244"/>
              <a:gd name="txB" fmla="*/ 43200 h 43200"/>
            </a:gdLst>
            <a:ahLst/>
            <a:cxnLst>
              <a:cxn ang="0">
                <a:pos x="0" y="577572"/>
              </a:cxn>
              <a:cxn ang="0">
                <a:pos x="650" y="1757079"/>
              </a:cxn>
              <a:cxn ang="0">
                <a:pos x="1010505" y="1166813"/>
              </a:cxn>
            </a:cxnLst>
            <a:rect l="txL" t="txT" r="txR" b="txB"/>
            <a:pathLst>
              <a:path w="40244" h="43200" fill="none">
                <a:moveTo>
                  <a:pt x="0" y="10692"/>
                </a:moveTo>
                <a:cubicBezTo>
                  <a:pt x="3874" y="4069"/>
                  <a:pt x="10971" y="-1"/>
                  <a:pt x="18644" y="0"/>
                </a:cubicBezTo>
                <a:cubicBezTo>
                  <a:pt x="30573" y="0"/>
                  <a:pt x="40244" y="9670"/>
                  <a:pt x="40244" y="21600"/>
                </a:cubicBezTo>
                <a:cubicBezTo>
                  <a:pt x="40244" y="33529"/>
                  <a:pt x="30573" y="43200"/>
                  <a:pt x="18644" y="43200"/>
                </a:cubicBezTo>
                <a:cubicBezTo>
                  <a:pt x="10979" y="43200"/>
                  <a:pt x="3889" y="39138"/>
                  <a:pt x="11" y="32527"/>
                </a:cubicBezTo>
              </a:path>
              <a:path w="40244" h="43200" stroke="0">
                <a:moveTo>
                  <a:pt x="0" y="10692"/>
                </a:moveTo>
                <a:cubicBezTo>
                  <a:pt x="3874" y="4069"/>
                  <a:pt x="10971" y="-1"/>
                  <a:pt x="18644" y="0"/>
                </a:cubicBezTo>
                <a:cubicBezTo>
                  <a:pt x="30573" y="0"/>
                  <a:pt x="40244" y="9670"/>
                  <a:pt x="40244" y="21600"/>
                </a:cubicBezTo>
                <a:cubicBezTo>
                  <a:pt x="40244" y="33529"/>
                  <a:pt x="30573" y="43200"/>
                  <a:pt x="18644" y="43200"/>
                </a:cubicBezTo>
                <a:cubicBezTo>
                  <a:pt x="10979" y="43200"/>
                  <a:pt x="3889" y="39138"/>
                  <a:pt x="11" y="32527"/>
                </a:cubicBezTo>
                <a:lnTo>
                  <a:pt x="18644" y="21600"/>
                </a:lnTo>
                <a:close/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4403" name="Oval 51"/>
          <p:cNvSpPr/>
          <p:nvPr/>
        </p:nvSpPr>
        <p:spPr>
          <a:xfrm>
            <a:off x="2016125" y="5100638"/>
            <a:ext cx="130175" cy="1301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40" name="Oval 88"/>
          <p:cNvSpPr/>
          <p:nvPr/>
        </p:nvSpPr>
        <p:spPr>
          <a:xfrm>
            <a:off x="2320925" y="4581525"/>
            <a:ext cx="130175" cy="1301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41" name="Oval 89"/>
          <p:cNvSpPr/>
          <p:nvPr/>
        </p:nvSpPr>
        <p:spPr>
          <a:xfrm>
            <a:off x="2322513" y="5637213"/>
            <a:ext cx="130175" cy="1301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64" name="Arc 112"/>
          <p:cNvSpPr/>
          <p:nvPr/>
        </p:nvSpPr>
        <p:spPr>
          <a:xfrm>
            <a:off x="1801813" y="4586288"/>
            <a:ext cx="1171575" cy="1166812"/>
          </a:xfrm>
          <a:custGeom>
            <a:avLst/>
            <a:gdLst>
              <a:gd name="txL" fmla="*/ 0 w 21600"/>
              <a:gd name="txT" fmla="*/ 0 h 21571"/>
              <a:gd name="txR" fmla="*/ 21600 w 21600"/>
              <a:gd name="txB" fmla="*/ 21571 h 21571"/>
            </a:gdLst>
            <a:ahLst/>
            <a:cxnLst>
              <a:cxn ang="0">
                <a:pos x="163749" y="1166812"/>
              </a:cxn>
              <a:cxn ang="0">
                <a:pos x="149484" y="0"/>
              </a:cxn>
              <a:cxn ang="0">
                <a:pos x="1171575" y="571100"/>
              </a:cxn>
            </a:cxnLst>
            <a:rect l="txL" t="txT" r="txR" b="txB"/>
            <a:pathLst>
              <a:path w="21600" h="21571" fill="none">
                <a:moveTo>
                  <a:pt x="3018" y="21571"/>
                </a:moveTo>
                <a:cubicBezTo>
                  <a:pt x="1042" y="18237"/>
                  <a:pt x="0" y="14433"/>
                  <a:pt x="0" y="10558"/>
                </a:cubicBezTo>
                <a:cubicBezTo>
                  <a:pt x="-1" y="6860"/>
                  <a:pt x="948" y="3225"/>
                  <a:pt x="2756" y="0"/>
                </a:cubicBezTo>
              </a:path>
              <a:path w="21600" h="21571" stroke="0">
                <a:moveTo>
                  <a:pt x="3018" y="21571"/>
                </a:moveTo>
                <a:cubicBezTo>
                  <a:pt x="1042" y="18237"/>
                  <a:pt x="0" y="14433"/>
                  <a:pt x="0" y="10558"/>
                </a:cubicBezTo>
                <a:cubicBezTo>
                  <a:pt x="-1" y="6860"/>
                  <a:pt x="948" y="3225"/>
                  <a:pt x="2756" y="0"/>
                </a:cubicBezTo>
                <a:lnTo>
                  <a:pt x="21600" y="10558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4410" name="Oval 58"/>
          <p:cNvSpPr/>
          <p:nvPr/>
        </p:nvSpPr>
        <p:spPr>
          <a:xfrm>
            <a:off x="2646363" y="1952625"/>
            <a:ext cx="130175" cy="130175"/>
          </a:xfrm>
          <a:prstGeom prst="ellipse">
            <a:avLst/>
          </a:prstGeom>
          <a:solidFill>
            <a:schemeClr val="hlink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35" name="Oval 83"/>
          <p:cNvSpPr/>
          <p:nvPr/>
        </p:nvSpPr>
        <p:spPr>
          <a:xfrm>
            <a:off x="2611438" y="1631950"/>
            <a:ext cx="130175" cy="1301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36" name="Oval 84"/>
          <p:cNvSpPr/>
          <p:nvPr/>
        </p:nvSpPr>
        <p:spPr>
          <a:xfrm>
            <a:off x="2319338" y="2333625"/>
            <a:ext cx="130175" cy="130175"/>
          </a:xfrm>
          <a:prstGeom prst="ellipse">
            <a:avLst/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398" name="Oval 46"/>
          <p:cNvSpPr/>
          <p:nvPr/>
        </p:nvSpPr>
        <p:spPr>
          <a:xfrm>
            <a:off x="2509838" y="1466850"/>
            <a:ext cx="130175" cy="130175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399" name="Oval 47"/>
          <p:cNvSpPr/>
          <p:nvPr/>
        </p:nvSpPr>
        <p:spPr>
          <a:xfrm>
            <a:off x="2020888" y="2505075"/>
            <a:ext cx="130175" cy="1301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65" name="Text Box 113"/>
          <p:cNvSpPr txBox="1">
            <a:spLocks noChangeArrowheads="1"/>
          </p:cNvSpPr>
          <p:nvPr/>
        </p:nvSpPr>
        <p:spPr bwMode="auto">
          <a:xfrm>
            <a:off x="4006850" y="698500"/>
            <a:ext cx="4968875" cy="137318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b="1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辅助球面法是应用球作为辅助面，使得其与两曲面立体的交线为直线或圆。</a:t>
            </a:r>
          </a:p>
        </p:txBody>
      </p:sp>
      <p:sp>
        <p:nvSpPr>
          <p:cNvPr id="484466" name="Text Box 114"/>
          <p:cNvSpPr txBox="1"/>
          <p:nvPr/>
        </p:nvSpPr>
        <p:spPr>
          <a:xfrm>
            <a:off x="4073525" y="2598738"/>
            <a:ext cx="4848225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</a:rPr>
              <a:t>条件：两曲面均为回转面，轴线相交，且所决定的平面，即两曲面的公共对称面平行于某一投影面。</a:t>
            </a:r>
          </a:p>
        </p:txBody>
      </p:sp>
      <p:sp>
        <p:nvSpPr>
          <p:cNvPr id="484467" name="Oval 115"/>
          <p:cNvSpPr/>
          <p:nvPr/>
        </p:nvSpPr>
        <p:spPr>
          <a:xfrm>
            <a:off x="2508250" y="2120900"/>
            <a:ext cx="130175" cy="1301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68" name="Oval 116"/>
          <p:cNvSpPr/>
          <p:nvPr/>
        </p:nvSpPr>
        <p:spPr>
          <a:xfrm>
            <a:off x="2509838" y="4521200"/>
            <a:ext cx="130175" cy="1301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84469" name="Oval 117"/>
          <p:cNvSpPr/>
          <p:nvPr/>
        </p:nvSpPr>
        <p:spPr>
          <a:xfrm>
            <a:off x="2505075" y="5694363"/>
            <a:ext cx="130175" cy="130175"/>
          </a:xfrm>
          <a:prstGeom prst="ellipse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59460" name="Line 119"/>
          <p:cNvSpPr/>
          <p:nvPr/>
        </p:nvSpPr>
        <p:spPr>
          <a:xfrm>
            <a:off x="715963" y="4241800"/>
            <a:ext cx="0" cy="1789113"/>
          </a:xfrm>
          <a:prstGeom prst="line">
            <a:avLst/>
          </a:prstGeom>
          <a:ln w="4763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484472" name="Rectangle 120"/>
          <p:cNvSpPr/>
          <p:nvPr/>
        </p:nvSpPr>
        <p:spPr>
          <a:xfrm>
            <a:off x="4344988" y="4184650"/>
            <a:ext cx="2063750" cy="2101850"/>
          </a:xfrm>
          <a:prstGeom prst="rect">
            <a:avLst/>
          </a:prstGeom>
          <a:noFill/>
          <a:ln w="4826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200" b="1" i="0" dirty="0">
                <a:latin typeface="楷体_GB2312" pitchFamily="49" charset="-122"/>
                <a:ea typeface="楷体_GB2312" pitchFamily="49" charset="-122"/>
              </a:rPr>
              <a:t>注：圆柱面最前和最后素线与圆锥面的交点可以通过投影变换法求得，此处略。</a:t>
            </a:r>
          </a:p>
        </p:txBody>
      </p:sp>
      <p:pic>
        <p:nvPicPr>
          <p:cNvPr id="484388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550" y="3768725"/>
            <a:ext cx="2838450" cy="2749550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4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8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8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8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8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84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84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8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84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8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8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8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48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84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84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84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8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84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484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48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8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84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48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48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484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500"/>
                                        <p:tgtEl>
                                          <p:spTgt spid="484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0" dur="500"/>
                                        <p:tgtEl>
                                          <p:spTgt spid="484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4" dur="500"/>
                                        <p:tgtEl>
                                          <p:spTgt spid="48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484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484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484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48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484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48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484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484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48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48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48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48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48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1000"/>
                            </p:stCondLst>
                            <p:childTnLst>
                              <p:par>
                                <p:cTn id="2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8" dur="500"/>
                                        <p:tgtEl>
                                          <p:spTgt spid="48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48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500"/>
                                        <p:tgtEl>
                                          <p:spTgt spid="48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500"/>
                                        <p:tgtEl>
                                          <p:spTgt spid="484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650"/>
                            </p:stCondLst>
                            <p:childTnLst>
                              <p:par>
                                <p:cTn id="2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484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48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4650"/>
                            </p:stCondLst>
                            <p:childTnLst>
                              <p:par>
                                <p:cTn id="2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484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0" dur="2000"/>
                                        <p:tgtEl>
                                          <p:spTgt spid="484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404" grpId="0" animBg="1"/>
      <p:bldP spid="484412" grpId="0" animBg="1"/>
      <p:bldP spid="484431" grpId="0" animBg="1"/>
      <p:bldP spid="484437" grpId="0" animBg="1"/>
      <p:bldP spid="484448" grpId="0" animBg="1"/>
      <p:bldP spid="484449" grpId="0" animBg="1"/>
      <p:bldP spid="484450" grpId="0" animBg="1"/>
      <p:bldP spid="484402" grpId="0" animBg="1"/>
      <p:bldP spid="484416" grpId="0" animBg="1"/>
      <p:bldP spid="484417" grpId="0" animBg="1"/>
      <p:bldP spid="484459" grpId="0" animBg="1"/>
      <p:bldP spid="484403" grpId="0" animBg="1"/>
      <p:bldP spid="484440" grpId="0" animBg="1"/>
      <p:bldP spid="484441" grpId="0" animBg="1"/>
      <p:bldP spid="484410" grpId="0" animBg="1"/>
      <p:bldP spid="484435" grpId="0" animBg="1"/>
      <p:bldP spid="484436" grpId="0" animBg="1"/>
      <p:bldP spid="484398" grpId="0" animBg="1"/>
      <p:bldP spid="484399" grpId="0" animBg="1"/>
      <p:bldP spid="484465" grpId="0"/>
      <p:bldP spid="484466" grpId="0"/>
      <p:bldP spid="484467" grpId="0" animBg="1"/>
      <p:bldP spid="484468" grpId="0" animBg="1"/>
      <p:bldP spid="484469" grpId="0" animBg="1"/>
      <p:bldP spid="4844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AFB93F-720C-4140-8180-3ECCF1A77E1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6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7091363" y="803275"/>
            <a:ext cx="2052637" cy="2582863"/>
            <a:chOff x="4467" y="647"/>
            <a:chExt cx="1293" cy="1627"/>
          </a:xfrm>
        </p:grpSpPr>
        <p:sp>
          <p:nvSpPr>
            <p:cNvPr id="10360" name="Rectangle 3"/>
            <p:cNvSpPr/>
            <p:nvPr/>
          </p:nvSpPr>
          <p:spPr>
            <a:xfrm>
              <a:off x="4467" y="685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0361" name="Rectangle 4"/>
            <p:cNvSpPr/>
            <p:nvPr/>
          </p:nvSpPr>
          <p:spPr>
            <a:xfrm>
              <a:off x="4812" y="647"/>
              <a:ext cx="58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  (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)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0362" name="Rectangle 5"/>
            <p:cNvSpPr/>
            <p:nvPr/>
          </p:nvSpPr>
          <p:spPr>
            <a:xfrm>
              <a:off x="5434" y="663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0363" name="Rectangle 6"/>
            <p:cNvSpPr/>
            <p:nvPr/>
          </p:nvSpPr>
          <p:spPr>
            <a:xfrm>
              <a:off x="4545" y="2024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0364" name="Rectangle 7"/>
            <p:cNvSpPr/>
            <p:nvPr/>
          </p:nvSpPr>
          <p:spPr>
            <a:xfrm>
              <a:off x="5434" y="1888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0365" name="Rectangle 8"/>
            <p:cNvSpPr/>
            <p:nvPr/>
          </p:nvSpPr>
          <p:spPr>
            <a:xfrm>
              <a:off x="4765" y="2017"/>
              <a:ext cx="58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  (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)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4460875" y="803275"/>
            <a:ext cx="2351088" cy="2598738"/>
            <a:chOff x="2810" y="647"/>
            <a:chExt cx="1481" cy="1637"/>
          </a:xfrm>
        </p:grpSpPr>
        <p:sp>
          <p:nvSpPr>
            <p:cNvPr id="10354" name="Text Box 10"/>
            <p:cNvSpPr txBox="1"/>
            <p:nvPr/>
          </p:nvSpPr>
          <p:spPr>
            <a:xfrm>
              <a:off x="3277" y="684"/>
              <a:ext cx="53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  (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)</a:t>
              </a:r>
            </a:p>
          </p:txBody>
        </p:sp>
        <p:sp>
          <p:nvSpPr>
            <p:cNvPr id="10355" name="Text Box 11"/>
            <p:cNvSpPr txBox="1"/>
            <p:nvPr/>
          </p:nvSpPr>
          <p:spPr>
            <a:xfrm>
              <a:off x="2884" y="647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 </a:t>
              </a:r>
            </a:p>
          </p:txBody>
        </p:sp>
        <p:sp>
          <p:nvSpPr>
            <p:cNvPr id="10356" name="Text Box 12"/>
            <p:cNvSpPr txBox="1"/>
            <p:nvPr/>
          </p:nvSpPr>
          <p:spPr>
            <a:xfrm>
              <a:off x="3925" y="682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 </a:t>
              </a:r>
            </a:p>
          </p:txBody>
        </p:sp>
        <p:sp>
          <p:nvSpPr>
            <p:cNvPr id="10357" name="Text Box 13"/>
            <p:cNvSpPr txBox="1"/>
            <p:nvPr/>
          </p:nvSpPr>
          <p:spPr>
            <a:xfrm>
              <a:off x="3832" y="2034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 </a:t>
              </a:r>
            </a:p>
          </p:txBody>
        </p:sp>
        <p:sp>
          <p:nvSpPr>
            <p:cNvPr id="10358" name="Text Box 14"/>
            <p:cNvSpPr txBox="1"/>
            <p:nvPr/>
          </p:nvSpPr>
          <p:spPr>
            <a:xfrm>
              <a:off x="2810" y="1944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 </a:t>
              </a:r>
            </a:p>
          </p:txBody>
        </p:sp>
        <p:sp>
          <p:nvSpPr>
            <p:cNvPr id="10359" name="Text Box 15"/>
            <p:cNvSpPr txBox="1"/>
            <p:nvPr/>
          </p:nvSpPr>
          <p:spPr>
            <a:xfrm>
              <a:off x="3148" y="2027"/>
              <a:ext cx="79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  (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)</a:t>
              </a:r>
            </a:p>
          </p:txBody>
        </p:sp>
      </p:grpSp>
      <p:grpSp>
        <p:nvGrpSpPr>
          <p:cNvPr id="10247" name="Group 16"/>
          <p:cNvGrpSpPr/>
          <p:nvPr/>
        </p:nvGrpSpPr>
        <p:grpSpPr>
          <a:xfrm>
            <a:off x="152400" y="1271588"/>
            <a:ext cx="4090988" cy="3938587"/>
            <a:chOff x="252" y="988"/>
            <a:chExt cx="2577" cy="2481"/>
          </a:xfrm>
        </p:grpSpPr>
        <p:grpSp>
          <p:nvGrpSpPr>
            <p:cNvPr id="10341" name="Group 17"/>
            <p:cNvGrpSpPr/>
            <p:nvPr/>
          </p:nvGrpSpPr>
          <p:grpSpPr>
            <a:xfrm>
              <a:off x="252" y="988"/>
              <a:ext cx="2577" cy="2481"/>
              <a:chOff x="252" y="988"/>
              <a:chExt cx="2577" cy="2481"/>
            </a:xfrm>
          </p:grpSpPr>
          <p:sp>
            <p:nvSpPr>
              <p:cNvPr id="10343" name="Freeform 18"/>
              <p:cNvSpPr/>
              <p:nvPr/>
            </p:nvSpPr>
            <p:spPr>
              <a:xfrm>
                <a:off x="2738" y="2776"/>
                <a:ext cx="91" cy="107"/>
              </a:xfrm>
              <a:custGeom>
                <a:avLst/>
                <a:gdLst>
                  <a:gd name="txL" fmla="*/ 0 w 60"/>
                  <a:gd name="txT" fmla="*/ 0 h 67"/>
                  <a:gd name="txR" fmla="*/ 60 w 60"/>
                  <a:gd name="txB" fmla="*/ 67 h 67"/>
                </a:gdLst>
                <a:ahLst/>
                <a:cxnLst>
                  <a:cxn ang="0">
                    <a:pos x="27" y="31"/>
                  </a:cxn>
                  <a:cxn ang="0">
                    <a:pos x="39" y="12"/>
                  </a:cxn>
                  <a:cxn ang="0">
                    <a:pos x="42" y="6"/>
                  </a:cxn>
                  <a:cxn ang="0">
                    <a:pos x="45" y="3"/>
                  </a:cxn>
                  <a:cxn ang="0">
                    <a:pos x="45" y="3"/>
                  </a:cxn>
                  <a:cxn ang="0">
                    <a:pos x="42" y="3"/>
                  </a:cxn>
                  <a:cxn ang="0">
                    <a:pos x="42" y="0"/>
                  </a:cxn>
                  <a:cxn ang="0">
                    <a:pos x="36" y="0"/>
                  </a:cxn>
                  <a:cxn ang="0">
                    <a:pos x="39" y="0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4" y="3"/>
                  </a:cxn>
                  <a:cxn ang="0">
                    <a:pos x="51" y="3"/>
                  </a:cxn>
                  <a:cxn ang="0">
                    <a:pos x="51" y="3"/>
                  </a:cxn>
                  <a:cxn ang="0">
                    <a:pos x="48" y="6"/>
                  </a:cxn>
                  <a:cxn ang="0">
                    <a:pos x="45" y="12"/>
                  </a:cxn>
                  <a:cxn ang="0">
                    <a:pos x="27" y="37"/>
                  </a:cxn>
                  <a:cxn ang="0">
                    <a:pos x="24" y="52"/>
                  </a:cxn>
                  <a:cxn ang="0">
                    <a:pos x="21" y="58"/>
                  </a:cxn>
                  <a:cxn ang="0">
                    <a:pos x="21" y="61"/>
                  </a:cxn>
                  <a:cxn ang="0">
                    <a:pos x="21" y="61"/>
                  </a:cxn>
                  <a:cxn ang="0">
                    <a:pos x="21" y="64"/>
                  </a:cxn>
                  <a:cxn ang="0">
                    <a:pos x="24" y="64"/>
                  </a:cxn>
                  <a:cxn ang="0">
                    <a:pos x="24" y="64"/>
                  </a:cxn>
                  <a:cxn ang="0">
                    <a:pos x="27" y="64"/>
                  </a:cxn>
                  <a:cxn ang="0">
                    <a:pos x="30" y="64"/>
                  </a:cxn>
                  <a:cxn ang="0">
                    <a:pos x="30" y="67"/>
                  </a:cxn>
                  <a:cxn ang="0">
                    <a:pos x="0" y="67"/>
                  </a:cxn>
                  <a:cxn ang="0">
                    <a:pos x="3" y="64"/>
                  </a:cxn>
                  <a:cxn ang="0">
                    <a:pos x="6" y="64"/>
                  </a:cxn>
                  <a:cxn ang="0">
                    <a:pos x="6" y="64"/>
                  </a:cxn>
                  <a:cxn ang="0">
                    <a:pos x="9" y="64"/>
                  </a:cxn>
                  <a:cxn ang="0">
                    <a:pos x="9" y="61"/>
                  </a:cxn>
                  <a:cxn ang="0">
                    <a:pos x="12" y="58"/>
                  </a:cxn>
                  <a:cxn ang="0">
                    <a:pos x="15" y="55"/>
                  </a:cxn>
                  <a:cxn ang="0">
                    <a:pos x="21" y="34"/>
                  </a:cxn>
                  <a:cxn ang="0">
                    <a:pos x="12" y="9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4" y="0"/>
                  </a:cxn>
                  <a:cxn ang="0">
                    <a:pos x="24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6"/>
                  </a:cxn>
                  <a:cxn ang="0">
                    <a:pos x="21" y="9"/>
                  </a:cxn>
                  <a:cxn ang="0">
                    <a:pos x="21" y="12"/>
                  </a:cxn>
                  <a:cxn ang="0">
                    <a:pos x="27" y="31"/>
                  </a:cxn>
                </a:cxnLst>
                <a:rect l="txL" t="txT" r="txR" b="txB"/>
                <a:pathLst>
                  <a:path w="60" h="67">
                    <a:moveTo>
                      <a:pt x="27" y="31"/>
                    </a:moveTo>
                    <a:lnTo>
                      <a:pt x="39" y="12"/>
                    </a:lnTo>
                    <a:lnTo>
                      <a:pt x="42" y="6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4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48" y="6"/>
                    </a:lnTo>
                    <a:lnTo>
                      <a:pt x="45" y="12"/>
                    </a:lnTo>
                    <a:lnTo>
                      <a:pt x="27" y="37"/>
                    </a:lnTo>
                    <a:lnTo>
                      <a:pt x="24" y="52"/>
                    </a:lnTo>
                    <a:lnTo>
                      <a:pt x="21" y="58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7" y="64"/>
                    </a:lnTo>
                    <a:lnTo>
                      <a:pt x="30" y="64"/>
                    </a:lnTo>
                    <a:lnTo>
                      <a:pt x="30" y="67"/>
                    </a:lnTo>
                    <a:lnTo>
                      <a:pt x="0" y="67"/>
                    </a:lnTo>
                    <a:lnTo>
                      <a:pt x="3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9" y="64"/>
                    </a:lnTo>
                    <a:lnTo>
                      <a:pt x="9" y="61"/>
                    </a:lnTo>
                    <a:lnTo>
                      <a:pt x="12" y="58"/>
                    </a:lnTo>
                    <a:lnTo>
                      <a:pt x="15" y="55"/>
                    </a:lnTo>
                    <a:lnTo>
                      <a:pt x="21" y="34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1" y="12"/>
                    </a:lnTo>
                    <a:lnTo>
                      <a:pt x="27" y="31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4" name="Freeform 19"/>
              <p:cNvSpPr/>
              <p:nvPr/>
            </p:nvSpPr>
            <p:spPr>
              <a:xfrm>
                <a:off x="1520" y="988"/>
                <a:ext cx="85" cy="96"/>
              </a:xfrm>
              <a:custGeom>
                <a:avLst/>
                <a:gdLst>
                  <a:gd name="txL" fmla="*/ 0 w 63"/>
                  <a:gd name="txT" fmla="*/ 0 h 67"/>
                  <a:gd name="txR" fmla="*/ 63 w 63"/>
                  <a:gd name="txB" fmla="*/ 67 h 67"/>
                </a:gdLst>
                <a:ahLst/>
                <a:cxnLst>
                  <a:cxn ang="0">
                    <a:pos x="18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12" y="64"/>
                  </a:cxn>
                  <a:cxn ang="0">
                    <a:pos x="21" y="64"/>
                  </a:cxn>
                  <a:cxn ang="0">
                    <a:pos x="33" y="64"/>
                  </a:cxn>
                  <a:cxn ang="0">
                    <a:pos x="39" y="61"/>
                  </a:cxn>
                  <a:cxn ang="0">
                    <a:pos x="42" y="61"/>
                  </a:cxn>
                  <a:cxn ang="0">
                    <a:pos x="48" y="58"/>
                  </a:cxn>
                  <a:cxn ang="0">
                    <a:pos x="51" y="55"/>
                  </a:cxn>
                  <a:cxn ang="0">
                    <a:pos x="54" y="49"/>
                  </a:cxn>
                  <a:cxn ang="0">
                    <a:pos x="54" y="49"/>
                  </a:cxn>
                  <a:cxn ang="0">
                    <a:pos x="48" y="67"/>
                  </a:cxn>
                  <a:cxn ang="0">
                    <a:pos x="0" y="67"/>
                  </a:cxn>
                  <a:cxn ang="0">
                    <a:pos x="0" y="64"/>
                  </a:cxn>
                  <a:cxn ang="0">
                    <a:pos x="51" y="3"/>
                  </a:cxn>
                  <a:cxn ang="0">
                    <a:pos x="36" y="3"/>
                  </a:cxn>
                  <a:cxn ang="0">
                    <a:pos x="30" y="3"/>
                  </a:cxn>
                  <a:cxn ang="0">
                    <a:pos x="24" y="3"/>
                  </a:cxn>
                  <a:cxn ang="0">
                    <a:pos x="21" y="6"/>
                  </a:cxn>
                  <a:cxn ang="0">
                    <a:pos x="18" y="6"/>
                  </a:cxn>
                  <a:cxn ang="0">
                    <a:pos x="15" y="9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8" y="0"/>
                  </a:cxn>
                </a:cxnLst>
                <a:rect l="txL" t="txT" r="txR" b="txB"/>
                <a:pathLst>
                  <a:path w="63" h="67">
                    <a:moveTo>
                      <a:pt x="18" y="0"/>
                    </a:moveTo>
                    <a:lnTo>
                      <a:pt x="63" y="0"/>
                    </a:lnTo>
                    <a:lnTo>
                      <a:pt x="63" y="0"/>
                    </a:lnTo>
                    <a:lnTo>
                      <a:pt x="12" y="64"/>
                    </a:lnTo>
                    <a:lnTo>
                      <a:pt x="21" y="64"/>
                    </a:lnTo>
                    <a:lnTo>
                      <a:pt x="33" y="64"/>
                    </a:lnTo>
                    <a:lnTo>
                      <a:pt x="39" y="61"/>
                    </a:lnTo>
                    <a:lnTo>
                      <a:pt x="42" y="61"/>
                    </a:lnTo>
                    <a:lnTo>
                      <a:pt x="48" y="58"/>
                    </a:lnTo>
                    <a:lnTo>
                      <a:pt x="51" y="55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48" y="67"/>
                    </a:lnTo>
                    <a:lnTo>
                      <a:pt x="0" y="67"/>
                    </a:lnTo>
                    <a:lnTo>
                      <a:pt x="0" y="64"/>
                    </a:lnTo>
                    <a:lnTo>
                      <a:pt x="51" y="3"/>
                    </a:lnTo>
                    <a:lnTo>
                      <a:pt x="36" y="3"/>
                    </a:lnTo>
                    <a:lnTo>
                      <a:pt x="30" y="3"/>
                    </a:lnTo>
                    <a:lnTo>
                      <a:pt x="24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5" y="9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5" name="Freeform 20"/>
              <p:cNvSpPr/>
              <p:nvPr/>
            </p:nvSpPr>
            <p:spPr>
              <a:xfrm>
                <a:off x="252" y="2806"/>
                <a:ext cx="136" cy="94"/>
              </a:xfrm>
              <a:custGeom>
                <a:avLst/>
                <a:gdLst>
                  <a:gd name="txL" fmla="*/ 0 w 82"/>
                  <a:gd name="txT" fmla="*/ 0 h 66"/>
                  <a:gd name="txR" fmla="*/ 82 w 82"/>
                  <a:gd name="txB" fmla="*/ 66 h 66"/>
                </a:gdLst>
                <a:ahLst/>
                <a:cxnLst>
                  <a:cxn ang="0">
                    <a:pos x="82" y="0"/>
                  </a:cxn>
                  <a:cxn ang="0">
                    <a:pos x="76" y="3"/>
                  </a:cxn>
                  <a:cxn ang="0">
                    <a:pos x="70" y="9"/>
                  </a:cxn>
                  <a:cxn ang="0">
                    <a:pos x="45" y="30"/>
                  </a:cxn>
                  <a:cxn ang="0">
                    <a:pos x="51" y="51"/>
                  </a:cxn>
                  <a:cxn ang="0">
                    <a:pos x="54" y="60"/>
                  </a:cxn>
                  <a:cxn ang="0">
                    <a:pos x="57" y="63"/>
                  </a:cxn>
                  <a:cxn ang="0">
                    <a:pos x="60" y="63"/>
                  </a:cxn>
                  <a:cxn ang="0">
                    <a:pos x="63" y="66"/>
                  </a:cxn>
                  <a:cxn ang="0">
                    <a:pos x="36" y="63"/>
                  </a:cxn>
                  <a:cxn ang="0">
                    <a:pos x="42" y="63"/>
                  </a:cxn>
                  <a:cxn ang="0">
                    <a:pos x="45" y="60"/>
                  </a:cxn>
                  <a:cxn ang="0">
                    <a:pos x="42" y="54"/>
                  </a:cxn>
                  <a:cxn ang="0">
                    <a:pos x="24" y="54"/>
                  </a:cxn>
                  <a:cxn ang="0">
                    <a:pos x="18" y="60"/>
                  </a:cxn>
                  <a:cxn ang="0">
                    <a:pos x="18" y="60"/>
                  </a:cxn>
                  <a:cxn ang="0">
                    <a:pos x="18" y="63"/>
                  </a:cxn>
                  <a:cxn ang="0">
                    <a:pos x="21" y="63"/>
                  </a:cxn>
                  <a:cxn ang="0">
                    <a:pos x="0" y="66"/>
                  </a:cxn>
                  <a:cxn ang="0">
                    <a:pos x="3" y="63"/>
                  </a:cxn>
                  <a:cxn ang="0">
                    <a:pos x="12" y="60"/>
                  </a:cxn>
                  <a:cxn ang="0">
                    <a:pos x="36" y="33"/>
                  </a:cxn>
                  <a:cxn ang="0">
                    <a:pos x="30" y="9"/>
                  </a:cxn>
                  <a:cxn ang="0">
                    <a:pos x="24" y="3"/>
                  </a:cxn>
                  <a:cxn ang="0">
                    <a:pos x="21" y="0"/>
                  </a:cxn>
                  <a:cxn ang="0">
                    <a:pos x="45" y="3"/>
                  </a:cxn>
                  <a:cxn ang="0">
                    <a:pos x="39" y="3"/>
                  </a:cxn>
                  <a:cxn ang="0">
                    <a:pos x="39" y="3"/>
                  </a:cxn>
                  <a:cxn ang="0">
                    <a:pos x="39" y="6"/>
                  </a:cxn>
                  <a:cxn ang="0">
                    <a:pos x="39" y="12"/>
                  </a:cxn>
                  <a:cxn ang="0">
                    <a:pos x="54" y="18"/>
                  </a:cxn>
                  <a:cxn ang="0">
                    <a:pos x="63" y="6"/>
                  </a:cxn>
                  <a:cxn ang="0">
                    <a:pos x="63" y="3"/>
                  </a:cxn>
                  <a:cxn ang="0">
                    <a:pos x="63" y="3"/>
                  </a:cxn>
                  <a:cxn ang="0">
                    <a:pos x="57" y="3"/>
                  </a:cxn>
                </a:cxnLst>
                <a:rect l="txL" t="txT" r="txR" b="txB"/>
                <a:pathLst>
                  <a:path w="82" h="66">
                    <a:moveTo>
                      <a:pt x="57" y="0"/>
                    </a:moveTo>
                    <a:lnTo>
                      <a:pt x="82" y="0"/>
                    </a:lnTo>
                    <a:lnTo>
                      <a:pt x="82" y="3"/>
                    </a:lnTo>
                    <a:lnTo>
                      <a:pt x="76" y="3"/>
                    </a:lnTo>
                    <a:lnTo>
                      <a:pt x="73" y="3"/>
                    </a:lnTo>
                    <a:lnTo>
                      <a:pt x="70" y="9"/>
                    </a:lnTo>
                    <a:lnTo>
                      <a:pt x="63" y="12"/>
                    </a:lnTo>
                    <a:lnTo>
                      <a:pt x="45" y="30"/>
                    </a:lnTo>
                    <a:lnTo>
                      <a:pt x="51" y="48"/>
                    </a:lnTo>
                    <a:lnTo>
                      <a:pt x="51" y="51"/>
                    </a:lnTo>
                    <a:lnTo>
                      <a:pt x="51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57" y="63"/>
                    </a:lnTo>
                    <a:lnTo>
                      <a:pt x="57" y="63"/>
                    </a:lnTo>
                    <a:lnTo>
                      <a:pt x="60" y="63"/>
                    </a:lnTo>
                    <a:lnTo>
                      <a:pt x="63" y="63"/>
                    </a:lnTo>
                    <a:lnTo>
                      <a:pt x="63" y="66"/>
                    </a:lnTo>
                    <a:lnTo>
                      <a:pt x="36" y="66"/>
                    </a:lnTo>
                    <a:lnTo>
                      <a:pt x="36" y="63"/>
                    </a:lnTo>
                    <a:lnTo>
                      <a:pt x="39" y="63"/>
                    </a:lnTo>
                    <a:lnTo>
                      <a:pt x="42" y="63"/>
                    </a:lnTo>
                    <a:lnTo>
                      <a:pt x="45" y="60"/>
                    </a:lnTo>
                    <a:lnTo>
                      <a:pt x="45" y="60"/>
                    </a:lnTo>
                    <a:lnTo>
                      <a:pt x="45" y="57"/>
                    </a:lnTo>
                    <a:lnTo>
                      <a:pt x="42" y="54"/>
                    </a:lnTo>
                    <a:lnTo>
                      <a:pt x="39" y="36"/>
                    </a:lnTo>
                    <a:lnTo>
                      <a:pt x="24" y="54"/>
                    </a:lnTo>
                    <a:lnTo>
                      <a:pt x="18" y="57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1" y="66"/>
                    </a:lnTo>
                    <a:lnTo>
                      <a:pt x="0" y="66"/>
                    </a:lnTo>
                    <a:lnTo>
                      <a:pt x="0" y="63"/>
                    </a:lnTo>
                    <a:lnTo>
                      <a:pt x="3" y="63"/>
                    </a:lnTo>
                    <a:lnTo>
                      <a:pt x="6" y="63"/>
                    </a:lnTo>
                    <a:lnTo>
                      <a:pt x="12" y="60"/>
                    </a:lnTo>
                    <a:lnTo>
                      <a:pt x="18" y="54"/>
                    </a:lnTo>
                    <a:lnTo>
                      <a:pt x="36" y="33"/>
                    </a:lnTo>
                    <a:lnTo>
                      <a:pt x="33" y="15"/>
                    </a:lnTo>
                    <a:lnTo>
                      <a:pt x="30" y="9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45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39" y="12"/>
                    </a:lnTo>
                    <a:lnTo>
                      <a:pt x="45" y="27"/>
                    </a:lnTo>
                    <a:lnTo>
                      <a:pt x="54" y="18"/>
                    </a:lnTo>
                    <a:lnTo>
                      <a:pt x="60" y="12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346" name="Group 21"/>
              <p:cNvGrpSpPr/>
              <p:nvPr/>
            </p:nvGrpSpPr>
            <p:grpSpPr>
              <a:xfrm>
                <a:off x="412" y="2183"/>
                <a:ext cx="2300" cy="1286"/>
                <a:chOff x="2452" y="2358"/>
                <a:chExt cx="2166" cy="1230"/>
              </a:xfrm>
            </p:grpSpPr>
            <p:sp>
              <p:nvSpPr>
                <p:cNvPr id="10352" name="Freeform 22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CC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53" name="Freeform 23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FFCC">
                    <a:alpha val="100000"/>
                  </a:srgbClr>
                </a:solidFill>
                <a:ln w="9525" cap="flat" cmpd="sng">
                  <a:solidFill>
                    <a:srgbClr val="1F1A17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347" name="Freeform 24"/>
              <p:cNvSpPr/>
              <p:nvPr/>
            </p:nvSpPr>
            <p:spPr>
              <a:xfrm>
                <a:off x="1517" y="3299"/>
                <a:ext cx="148" cy="102"/>
              </a:xfrm>
              <a:custGeom>
                <a:avLst/>
                <a:gdLst>
                  <a:gd name="txL" fmla="*/ 0 w 109"/>
                  <a:gd name="txT" fmla="*/ 0 h 91"/>
                  <a:gd name="txR" fmla="*/ 109 w 109"/>
                  <a:gd name="txB" fmla="*/ 91 h 91"/>
                </a:gdLst>
                <a:ahLst/>
                <a:cxnLst>
                  <a:cxn ang="0">
                    <a:pos x="61" y="33"/>
                  </a:cxn>
                  <a:cxn ang="0">
                    <a:pos x="39" y="18"/>
                  </a:cxn>
                  <a:cxn ang="0">
                    <a:pos x="36" y="18"/>
                  </a:cxn>
                  <a:cxn ang="0">
                    <a:pos x="33" y="18"/>
                  </a:cxn>
                  <a:cxn ang="0">
                    <a:pos x="30" y="18"/>
                  </a:cxn>
                  <a:cxn ang="0">
                    <a:pos x="24" y="18"/>
                  </a:cxn>
                  <a:cxn ang="0">
                    <a:pos x="45" y="3"/>
                  </a:cxn>
                  <a:cxn ang="0">
                    <a:pos x="42" y="6"/>
                  </a:cxn>
                  <a:cxn ang="0">
                    <a:pos x="42" y="9"/>
                  </a:cxn>
                  <a:cxn ang="0">
                    <a:pos x="52" y="15"/>
                  </a:cxn>
                  <a:cxn ang="0">
                    <a:pos x="94" y="45"/>
                  </a:cxn>
                  <a:cxn ang="0">
                    <a:pos x="100" y="48"/>
                  </a:cxn>
                  <a:cxn ang="0">
                    <a:pos x="103" y="45"/>
                  </a:cxn>
                  <a:cxn ang="0">
                    <a:pos x="109" y="45"/>
                  </a:cxn>
                  <a:cxn ang="0">
                    <a:pos x="88" y="64"/>
                  </a:cxn>
                  <a:cxn ang="0">
                    <a:pos x="91" y="58"/>
                  </a:cxn>
                  <a:cxn ang="0">
                    <a:pos x="91" y="54"/>
                  </a:cxn>
                  <a:cxn ang="0">
                    <a:pos x="85" y="48"/>
                  </a:cxn>
                  <a:cxn ang="0">
                    <a:pos x="42" y="58"/>
                  </a:cxn>
                  <a:cxn ang="0">
                    <a:pos x="67" y="73"/>
                  </a:cxn>
                  <a:cxn ang="0">
                    <a:pos x="73" y="76"/>
                  </a:cxn>
                  <a:cxn ang="0">
                    <a:pos x="76" y="76"/>
                  </a:cxn>
                  <a:cxn ang="0">
                    <a:pos x="82" y="73"/>
                  </a:cxn>
                  <a:cxn ang="0">
                    <a:pos x="64" y="91"/>
                  </a:cxn>
                  <a:cxn ang="0">
                    <a:pos x="67" y="85"/>
                  </a:cxn>
                  <a:cxn ang="0">
                    <a:pos x="64" y="82"/>
                  </a:cxn>
                  <a:cxn ang="0">
                    <a:pos x="58" y="76"/>
                  </a:cxn>
                  <a:cxn ang="0">
                    <a:pos x="15" y="45"/>
                  </a:cxn>
                  <a:cxn ang="0">
                    <a:pos x="9" y="45"/>
                  </a:cxn>
                  <a:cxn ang="0">
                    <a:pos x="6" y="45"/>
                  </a:cxn>
                  <a:cxn ang="0">
                    <a:pos x="3" y="45"/>
                  </a:cxn>
                  <a:cxn ang="0">
                    <a:pos x="0" y="48"/>
                  </a:cxn>
                  <a:cxn ang="0">
                    <a:pos x="18" y="30"/>
                  </a:cxn>
                  <a:cxn ang="0">
                    <a:pos x="15" y="33"/>
                  </a:cxn>
                  <a:cxn ang="0">
                    <a:pos x="18" y="36"/>
                  </a:cxn>
                  <a:cxn ang="0">
                    <a:pos x="24" y="42"/>
                  </a:cxn>
                </a:cxnLst>
                <a:rect l="txL" t="txT" r="txR" b="txB"/>
                <a:pathLst>
                  <a:path w="109" h="91">
                    <a:moveTo>
                      <a:pt x="39" y="54"/>
                    </a:moveTo>
                    <a:lnTo>
                      <a:pt x="61" y="33"/>
                    </a:lnTo>
                    <a:lnTo>
                      <a:pt x="45" y="21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7" y="21"/>
                    </a:lnTo>
                    <a:lnTo>
                      <a:pt x="24" y="18"/>
                    </a:lnTo>
                    <a:lnTo>
                      <a:pt x="42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6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5" y="12"/>
                    </a:lnTo>
                    <a:lnTo>
                      <a:pt x="52" y="15"/>
                    </a:lnTo>
                    <a:lnTo>
                      <a:pt x="88" y="42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100" y="48"/>
                    </a:lnTo>
                    <a:lnTo>
                      <a:pt x="100" y="48"/>
                    </a:lnTo>
                    <a:lnTo>
                      <a:pt x="103" y="45"/>
                    </a:lnTo>
                    <a:lnTo>
                      <a:pt x="106" y="45"/>
                    </a:lnTo>
                    <a:lnTo>
                      <a:pt x="109" y="45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91" y="61"/>
                    </a:lnTo>
                    <a:lnTo>
                      <a:pt x="91" y="58"/>
                    </a:lnTo>
                    <a:lnTo>
                      <a:pt x="91" y="58"/>
                    </a:lnTo>
                    <a:lnTo>
                      <a:pt x="91" y="54"/>
                    </a:lnTo>
                    <a:lnTo>
                      <a:pt x="88" y="51"/>
                    </a:lnTo>
                    <a:lnTo>
                      <a:pt x="85" y="48"/>
                    </a:lnTo>
                    <a:lnTo>
                      <a:pt x="64" y="36"/>
                    </a:lnTo>
                    <a:lnTo>
                      <a:pt x="42" y="58"/>
                    </a:lnTo>
                    <a:lnTo>
                      <a:pt x="64" y="70"/>
                    </a:lnTo>
                    <a:lnTo>
                      <a:pt x="67" y="73"/>
                    </a:lnTo>
                    <a:lnTo>
                      <a:pt x="70" y="76"/>
                    </a:lnTo>
                    <a:lnTo>
                      <a:pt x="73" y="76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79" y="73"/>
                    </a:lnTo>
                    <a:lnTo>
                      <a:pt x="82" y="7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88"/>
                    </a:lnTo>
                    <a:lnTo>
                      <a:pt x="67" y="85"/>
                    </a:lnTo>
                    <a:lnTo>
                      <a:pt x="67" y="85"/>
                    </a:lnTo>
                    <a:lnTo>
                      <a:pt x="64" y="82"/>
                    </a:lnTo>
                    <a:lnTo>
                      <a:pt x="64" y="79"/>
                    </a:lnTo>
                    <a:lnTo>
                      <a:pt x="58" y="76"/>
                    </a:lnTo>
                    <a:lnTo>
                      <a:pt x="18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3" y="45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5" y="33"/>
                    </a:lnTo>
                    <a:lnTo>
                      <a:pt x="15" y="36"/>
                    </a:lnTo>
                    <a:lnTo>
                      <a:pt x="18" y="36"/>
                    </a:lnTo>
                    <a:lnTo>
                      <a:pt x="18" y="39"/>
                    </a:lnTo>
                    <a:lnTo>
                      <a:pt x="24" y="42"/>
                    </a:lnTo>
                    <a:lnTo>
                      <a:pt x="39" y="54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8" name="Freeform 25"/>
              <p:cNvSpPr/>
              <p:nvPr/>
            </p:nvSpPr>
            <p:spPr>
              <a:xfrm>
                <a:off x="1562" y="1129"/>
                <a:ext cx="1151" cy="1688"/>
              </a:xfrm>
              <a:custGeom>
                <a:avLst/>
                <a:gdLst>
                  <a:gd name="txL" fmla="*/ 0 w 539"/>
                  <a:gd name="txT" fmla="*/ 0 h 847"/>
                  <a:gd name="txR" fmla="*/ 539 w 539"/>
                  <a:gd name="txB" fmla="*/ 847 h 847"/>
                </a:gdLst>
                <a:ahLst/>
                <a:cxnLst>
                  <a:cxn ang="0">
                    <a:pos x="539" y="314"/>
                  </a:cxn>
                  <a:cxn ang="0">
                    <a:pos x="0" y="0"/>
                  </a:cxn>
                  <a:cxn ang="0">
                    <a:pos x="0" y="535"/>
                  </a:cxn>
                  <a:cxn ang="0">
                    <a:pos x="539" y="847"/>
                  </a:cxn>
                  <a:cxn ang="0">
                    <a:pos x="539" y="314"/>
                  </a:cxn>
                </a:cxnLst>
                <a:rect l="txL" t="txT" r="txR" b="txB"/>
                <a:pathLst>
                  <a:path w="539" h="847">
                    <a:moveTo>
                      <a:pt x="539" y="314"/>
                    </a:moveTo>
                    <a:lnTo>
                      <a:pt x="0" y="0"/>
                    </a:lnTo>
                    <a:lnTo>
                      <a:pt x="0" y="535"/>
                    </a:lnTo>
                    <a:lnTo>
                      <a:pt x="539" y="847"/>
                    </a:lnTo>
                    <a:lnTo>
                      <a:pt x="539" y="314"/>
                    </a:lnTo>
                    <a:close/>
                  </a:path>
                </a:pathLst>
              </a:custGeom>
              <a:solidFill>
                <a:srgbClr val="FFFFCC">
                  <a:alpha val="100000"/>
                </a:srgbClr>
              </a:solidFill>
              <a:ln w="9525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49" name="Freeform 26"/>
              <p:cNvSpPr/>
              <p:nvPr/>
            </p:nvSpPr>
            <p:spPr>
              <a:xfrm>
                <a:off x="412" y="1131"/>
                <a:ext cx="1159" cy="1698"/>
              </a:xfrm>
              <a:custGeom>
                <a:avLst/>
                <a:gdLst>
                  <a:gd name="txL" fmla="*/ 0 w 538"/>
                  <a:gd name="txT" fmla="*/ 0 h 847"/>
                  <a:gd name="txR" fmla="*/ 538 w 538"/>
                  <a:gd name="txB" fmla="*/ 847 h 847"/>
                </a:gdLst>
                <a:ahLst/>
                <a:cxnLst>
                  <a:cxn ang="0">
                    <a:pos x="0" y="314"/>
                  </a:cxn>
                  <a:cxn ang="0">
                    <a:pos x="538" y="0"/>
                  </a:cxn>
                  <a:cxn ang="0">
                    <a:pos x="538" y="535"/>
                  </a:cxn>
                  <a:cxn ang="0">
                    <a:pos x="0" y="847"/>
                  </a:cxn>
                  <a:cxn ang="0">
                    <a:pos x="0" y="314"/>
                  </a:cxn>
                </a:cxnLst>
                <a:rect l="txL" t="txT" r="txR" b="txB"/>
                <a:pathLst>
                  <a:path w="538" h="847">
                    <a:moveTo>
                      <a:pt x="0" y="314"/>
                    </a:moveTo>
                    <a:lnTo>
                      <a:pt x="538" y="0"/>
                    </a:lnTo>
                    <a:lnTo>
                      <a:pt x="538" y="535"/>
                    </a:lnTo>
                    <a:lnTo>
                      <a:pt x="0" y="847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rgbClr val="FFCC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50" name="Freeform 27"/>
              <p:cNvSpPr/>
              <p:nvPr/>
            </p:nvSpPr>
            <p:spPr>
              <a:xfrm>
                <a:off x="480" y="1761"/>
                <a:ext cx="100" cy="122"/>
              </a:xfrm>
              <a:custGeom>
                <a:avLst/>
                <a:gdLst>
                  <a:gd name="txL" fmla="*/ 0 w 55"/>
                  <a:gd name="txT" fmla="*/ 0 h 82"/>
                  <a:gd name="txR" fmla="*/ 55 w 55"/>
                  <a:gd name="txB" fmla="*/ 82 h 82"/>
                </a:gdLst>
                <a:ahLst/>
                <a:cxnLst>
                  <a:cxn ang="0">
                    <a:pos x="24" y="82"/>
                  </a:cxn>
                  <a:cxn ang="0">
                    <a:pos x="9" y="28"/>
                  </a:cxn>
                  <a:cxn ang="0">
                    <a:pos x="9" y="25"/>
                  </a:cxn>
                  <a:cxn ang="0">
                    <a:pos x="9" y="25"/>
                  </a:cxn>
                  <a:cxn ang="0">
                    <a:pos x="9" y="22"/>
                  </a:cxn>
                  <a:cxn ang="0">
                    <a:pos x="6" y="22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24" y="9"/>
                  </a:cxn>
                  <a:cxn ang="0">
                    <a:pos x="24" y="12"/>
                  </a:cxn>
                  <a:cxn ang="0">
                    <a:pos x="21" y="12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8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7" y="64"/>
                  </a:cxn>
                  <a:cxn ang="0">
                    <a:pos x="40" y="22"/>
                  </a:cxn>
                  <a:cxn ang="0">
                    <a:pos x="43" y="15"/>
                  </a:cxn>
                  <a:cxn ang="0">
                    <a:pos x="43" y="12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0" y="6"/>
                  </a:cxn>
                  <a:cxn ang="0">
                    <a:pos x="40" y="6"/>
                  </a:cxn>
                  <a:cxn ang="0">
                    <a:pos x="37" y="6"/>
                  </a:cxn>
                  <a:cxn ang="0">
                    <a:pos x="37" y="6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2" y="3"/>
                  </a:cxn>
                  <a:cxn ang="0">
                    <a:pos x="49" y="6"/>
                  </a:cxn>
                  <a:cxn ang="0">
                    <a:pos x="49" y="9"/>
                  </a:cxn>
                  <a:cxn ang="0">
                    <a:pos x="46" y="12"/>
                  </a:cxn>
                  <a:cxn ang="0">
                    <a:pos x="43" y="22"/>
                  </a:cxn>
                  <a:cxn ang="0">
                    <a:pos x="27" y="82"/>
                  </a:cxn>
                  <a:cxn ang="0">
                    <a:pos x="24" y="82"/>
                  </a:cxn>
                </a:cxnLst>
                <a:rect l="txL" t="txT" r="txR" b="txB"/>
                <a:pathLst>
                  <a:path w="55" h="82">
                    <a:moveTo>
                      <a:pt x="24" y="82"/>
                    </a:moveTo>
                    <a:lnTo>
                      <a:pt x="9" y="28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2"/>
                    </a:lnTo>
                    <a:lnTo>
                      <a:pt x="6" y="22"/>
                    </a:lnTo>
                    <a:lnTo>
                      <a:pt x="3" y="1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22"/>
                    </a:lnTo>
                    <a:lnTo>
                      <a:pt x="18" y="25"/>
                    </a:lnTo>
                    <a:lnTo>
                      <a:pt x="27" y="64"/>
                    </a:lnTo>
                    <a:lnTo>
                      <a:pt x="40" y="22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3"/>
                    </a:lnTo>
                    <a:lnTo>
                      <a:pt x="49" y="6"/>
                    </a:lnTo>
                    <a:lnTo>
                      <a:pt x="49" y="9"/>
                    </a:lnTo>
                    <a:lnTo>
                      <a:pt x="46" y="12"/>
                    </a:lnTo>
                    <a:lnTo>
                      <a:pt x="43" y="22"/>
                    </a:lnTo>
                    <a:lnTo>
                      <a:pt x="27" y="82"/>
                    </a:lnTo>
                    <a:lnTo>
                      <a:pt x="24" y="82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51" name="Freeform 28"/>
              <p:cNvSpPr/>
              <p:nvPr/>
            </p:nvSpPr>
            <p:spPr>
              <a:xfrm>
                <a:off x="2588" y="1729"/>
                <a:ext cx="94" cy="173"/>
              </a:xfrm>
              <a:custGeom>
                <a:avLst/>
                <a:gdLst>
                  <a:gd name="txL" fmla="*/ 0 w 82"/>
                  <a:gd name="txT" fmla="*/ 0 h 88"/>
                  <a:gd name="txR" fmla="*/ 82 w 82"/>
                  <a:gd name="txB" fmla="*/ 88 h 88"/>
                </a:gdLst>
                <a:ahLst/>
                <a:cxnLst>
                  <a:cxn ang="0">
                    <a:pos x="3" y="70"/>
                  </a:cxn>
                  <a:cxn ang="0">
                    <a:pos x="6" y="15"/>
                  </a:cxn>
                  <a:cxn ang="0">
                    <a:pos x="6" y="12"/>
                  </a:cxn>
                  <a:cxn ang="0">
                    <a:pos x="9" y="12"/>
                  </a:cxn>
                  <a:cxn ang="0">
                    <a:pos x="6" y="9"/>
                  </a:cxn>
                  <a:cxn ang="0">
                    <a:pos x="6" y="6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21" y="15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5" y="21"/>
                  </a:cxn>
                  <a:cxn ang="0">
                    <a:pos x="12" y="55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27"/>
                  </a:cxn>
                  <a:cxn ang="0">
                    <a:pos x="36" y="24"/>
                  </a:cxn>
                  <a:cxn ang="0">
                    <a:pos x="33" y="21"/>
                  </a:cxn>
                  <a:cxn ang="0">
                    <a:pos x="30" y="18"/>
                  </a:cxn>
                  <a:cxn ang="0">
                    <a:pos x="30" y="15"/>
                  </a:cxn>
                  <a:cxn ang="0">
                    <a:pos x="57" y="34"/>
                  </a:cxn>
                  <a:cxn ang="0">
                    <a:pos x="54" y="34"/>
                  </a:cxn>
                  <a:cxn ang="0">
                    <a:pos x="51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48" y="34"/>
                  </a:cxn>
                  <a:cxn ang="0">
                    <a:pos x="45" y="34"/>
                  </a:cxn>
                  <a:cxn ang="0">
                    <a:pos x="45" y="37"/>
                  </a:cxn>
                  <a:cxn ang="0">
                    <a:pos x="45" y="40"/>
                  </a:cxn>
                  <a:cxn ang="0">
                    <a:pos x="45" y="46"/>
                  </a:cxn>
                  <a:cxn ang="0">
                    <a:pos x="42" y="58"/>
                  </a:cxn>
                  <a:cxn ang="0">
                    <a:pos x="42" y="73"/>
                  </a:cxn>
                  <a:cxn ang="0">
                    <a:pos x="64" y="55"/>
                  </a:cxn>
                  <a:cxn ang="0">
                    <a:pos x="67" y="52"/>
                  </a:cxn>
                  <a:cxn ang="0">
                    <a:pos x="67" y="49"/>
                  </a:cxn>
                  <a:cxn ang="0">
                    <a:pos x="67" y="49"/>
                  </a:cxn>
                  <a:cxn ang="0">
                    <a:pos x="70" y="46"/>
                  </a:cxn>
                  <a:cxn ang="0">
                    <a:pos x="67" y="46"/>
                  </a:cxn>
                  <a:cxn ang="0">
                    <a:pos x="67" y="43"/>
                  </a:cxn>
                  <a:cxn ang="0">
                    <a:pos x="67" y="40"/>
                  </a:cxn>
                  <a:cxn ang="0">
                    <a:pos x="64" y="40"/>
                  </a:cxn>
                  <a:cxn ang="0">
                    <a:pos x="64" y="37"/>
                  </a:cxn>
                  <a:cxn ang="0">
                    <a:pos x="82" y="49"/>
                  </a:cxn>
                  <a:cxn ang="0">
                    <a:pos x="82" y="52"/>
                  </a:cxn>
                  <a:cxn ang="0">
                    <a:pos x="79" y="49"/>
                  </a:cxn>
                  <a:cxn ang="0">
                    <a:pos x="79" y="49"/>
                  </a:cxn>
                  <a:cxn ang="0">
                    <a:pos x="76" y="49"/>
                  </a:cxn>
                  <a:cxn ang="0">
                    <a:pos x="73" y="52"/>
                  </a:cxn>
                  <a:cxn ang="0">
                    <a:pos x="70" y="52"/>
                  </a:cxn>
                  <a:cxn ang="0">
                    <a:pos x="67" y="55"/>
                  </a:cxn>
                  <a:cxn ang="0">
                    <a:pos x="33" y="88"/>
                  </a:cxn>
                  <a:cxn ang="0">
                    <a:pos x="30" y="85"/>
                  </a:cxn>
                  <a:cxn ang="0">
                    <a:pos x="36" y="37"/>
                  </a:cxn>
                  <a:cxn ang="0">
                    <a:pos x="3" y="70"/>
                  </a:cxn>
                  <a:cxn ang="0">
                    <a:pos x="3" y="70"/>
                  </a:cxn>
                </a:cxnLst>
                <a:rect l="txL" t="txT" r="txR" b="txB"/>
                <a:pathLst>
                  <a:path w="82" h="88">
                    <a:moveTo>
                      <a:pt x="3" y="70"/>
                    </a:moveTo>
                    <a:lnTo>
                      <a:pt x="6" y="15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5" y="21"/>
                    </a:lnTo>
                    <a:lnTo>
                      <a:pt x="12" y="55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27"/>
                    </a:lnTo>
                    <a:lnTo>
                      <a:pt x="36" y="24"/>
                    </a:lnTo>
                    <a:lnTo>
                      <a:pt x="33" y="21"/>
                    </a:lnTo>
                    <a:lnTo>
                      <a:pt x="30" y="18"/>
                    </a:lnTo>
                    <a:lnTo>
                      <a:pt x="30" y="15"/>
                    </a:lnTo>
                    <a:lnTo>
                      <a:pt x="57" y="34"/>
                    </a:lnTo>
                    <a:lnTo>
                      <a:pt x="54" y="34"/>
                    </a:lnTo>
                    <a:lnTo>
                      <a:pt x="51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48" y="34"/>
                    </a:lnTo>
                    <a:lnTo>
                      <a:pt x="45" y="34"/>
                    </a:lnTo>
                    <a:lnTo>
                      <a:pt x="45" y="37"/>
                    </a:lnTo>
                    <a:lnTo>
                      <a:pt x="45" y="40"/>
                    </a:lnTo>
                    <a:lnTo>
                      <a:pt x="45" y="46"/>
                    </a:lnTo>
                    <a:lnTo>
                      <a:pt x="42" y="58"/>
                    </a:lnTo>
                    <a:lnTo>
                      <a:pt x="42" y="73"/>
                    </a:lnTo>
                    <a:lnTo>
                      <a:pt x="64" y="55"/>
                    </a:lnTo>
                    <a:lnTo>
                      <a:pt x="67" y="52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70" y="46"/>
                    </a:lnTo>
                    <a:lnTo>
                      <a:pt x="67" y="46"/>
                    </a:lnTo>
                    <a:lnTo>
                      <a:pt x="67" y="43"/>
                    </a:lnTo>
                    <a:lnTo>
                      <a:pt x="67" y="40"/>
                    </a:lnTo>
                    <a:lnTo>
                      <a:pt x="64" y="40"/>
                    </a:lnTo>
                    <a:lnTo>
                      <a:pt x="64" y="37"/>
                    </a:lnTo>
                    <a:lnTo>
                      <a:pt x="82" y="49"/>
                    </a:lnTo>
                    <a:lnTo>
                      <a:pt x="82" y="52"/>
                    </a:lnTo>
                    <a:lnTo>
                      <a:pt x="79" y="49"/>
                    </a:lnTo>
                    <a:lnTo>
                      <a:pt x="79" y="49"/>
                    </a:lnTo>
                    <a:lnTo>
                      <a:pt x="76" y="49"/>
                    </a:lnTo>
                    <a:lnTo>
                      <a:pt x="73" y="52"/>
                    </a:lnTo>
                    <a:lnTo>
                      <a:pt x="70" y="52"/>
                    </a:lnTo>
                    <a:lnTo>
                      <a:pt x="67" y="55"/>
                    </a:lnTo>
                    <a:lnTo>
                      <a:pt x="33" y="88"/>
                    </a:lnTo>
                    <a:lnTo>
                      <a:pt x="30" y="85"/>
                    </a:lnTo>
                    <a:lnTo>
                      <a:pt x="36" y="37"/>
                    </a:lnTo>
                    <a:lnTo>
                      <a:pt x="3" y="70"/>
                    </a:lnTo>
                    <a:lnTo>
                      <a:pt x="3" y="7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342" name="Freeform 29"/>
            <p:cNvSpPr/>
            <p:nvPr/>
          </p:nvSpPr>
          <p:spPr>
            <a:xfrm>
              <a:off x="412" y="1131"/>
              <a:ext cx="1159" cy="1698"/>
            </a:xfrm>
            <a:custGeom>
              <a:avLst/>
              <a:gdLst>
                <a:gd name="txL" fmla="*/ 0 w 538"/>
                <a:gd name="txT" fmla="*/ 0 h 847"/>
                <a:gd name="txR" fmla="*/ 538 w 538"/>
                <a:gd name="txB" fmla="*/ 847 h 847"/>
              </a:gdLst>
              <a:ahLst/>
              <a:cxnLst>
                <a:cxn ang="0">
                  <a:pos x="0" y="314"/>
                </a:cxn>
                <a:cxn ang="0">
                  <a:pos x="538" y="0"/>
                </a:cxn>
                <a:cxn ang="0">
                  <a:pos x="538" y="535"/>
                </a:cxn>
                <a:cxn ang="0">
                  <a:pos x="0" y="847"/>
                </a:cxn>
                <a:cxn ang="0">
                  <a:pos x="0" y="314"/>
                </a:cxn>
              </a:cxnLst>
              <a:rect l="txL" t="txT" r="txR" b="txB"/>
              <a:pathLst>
                <a:path w="538" h="847">
                  <a:moveTo>
                    <a:pt x="0" y="314"/>
                  </a:moveTo>
                  <a:lnTo>
                    <a:pt x="538" y="0"/>
                  </a:lnTo>
                  <a:lnTo>
                    <a:pt x="538" y="535"/>
                  </a:lnTo>
                  <a:lnTo>
                    <a:pt x="0" y="847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9525" cap="flat" cmpd="sng">
              <a:solidFill>
                <a:srgbClr val="1F1A17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8" name="AutoShape 30"/>
          <p:cNvSpPr/>
          <p:nvPr/>
        </p:nvSpPr>
        <p:spPr>
          <a:xfrm>
            <a:off x="1782763" y="2659063"/>
            <a:ext cx="877887" cy="1319212"/>
          </a:xfrm>
          <a:prstGeom prst="can">
            <a:avLst>
              <a:gd name="adj" fmla="val 37565"/>
            </a:avLst>
          </a:prstGeom>
          <a:gradFill rotWithShape="1">
            <a:gsLst>
              <a:gs pos="0">
                <a:srgbClr val="764747"/>
              </a:gs>
              <a:gs pos="100000">
                <a:srgbClr val="FF9999"/>
              </a:gs>
            </a:gsLst>
            <a:lin ang="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7" name="Group 31"/>
          <p:cNvGrpSpPr/>
          <p:nvPr/>
        </p:nvGrpSpPr>
        <p:grpSpPr>
          <a:xfrm>
            <a:off x="1282700" y="2251075"/>
            <a:ext cx="1254125" cy="1323975"/>
            <a:chOff x="808" y="1266"/>
            <a:chExt cx="790" cy="834"/>
          </a:xfrm>
        </p:grpSpPr>
        <p:sp>
          <p:nvSpPr>
            <p:cNvPr id="10333" name="Line 32"/>
            <p:cNvSpPr/>
            <p:nvPr/>
          </p:nvSpPr>
          <p:spPr>
            <a:xfrm>
              <a:off x="808" y="1468"/>
              <a:ext cx="444" cy="25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34" name="Line 33"/>
            <p:cNvSpPr/>
            <p:nvPr/>
          </p:nvSpPr>
          <p:spPr>
            <a:xfrm>
              <a:off x="1136" y="1280"/>
              <a:ext cx="462" cy="28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35" name="Line 34"/>
            <p:cNvSpPr/>
            <p:nvPr/>
          </p:nvSpPr>
          <p:spPr>
            <a:xfrm flipV="1">
              <a:off x="816" y="1278"/>
              <a:ext cx="330" cy="19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36" name="Line 35"/>
            <p:cNvSpPr/>
            <p:nvPr/>
          </p:nvSpPr>
          <p:spPr>
            <a:xfrm>
              <a:off x="991" y="1382"/>
              <a:ext cx="217" cy="12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37" name="Line 36"/>
            <p:cNvSpPr/>
            <p:nvPr/>
          </p:nvSpPr>
          <p:spPr>
            <a:xfrm>
              <a:off x="810" y="1470"/>
              <a:ext cx="0" cy="63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38" name="Line 37"/>
            <p:cNvSpPr/>
            <p:nvPr/>
          </p:nvSpPr>
          <p:spPr>
            <a:xfrm>
              <a:off x="1150" y="1276"/>
              <a:ext cx="0" cy="30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39" name="Line 38"/>
            <p:cNvSpPr/>
            <p:nvPr/>
          </p:nvSpPr>
          <p:spPr>
            <a:xfrm flipV="1">
              <a:off x="808" y="1915"/>
              <a:ext cx="306" cy="17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40" name="Line 39"/>
            <p:cNvSpPr/>
            <p:nvPr/>
          </p:nvSpPr>
          <p:spPr>
            <a:xfrm>
              <a:off x="984" y="1266"/>
              <a:ext cx="0" cy="79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grpSp>
        <p:nvGrpSpPr>
          <p:cNvPr id="8" name="Group 40"/>
          <p:cNvGrpSpPr/>
          <p:nvPr/>
        </p:nvGrpSpPr>
        <p:grpSpPr>
          <a:xfrm>
            <a:off x="1797050" y="2025650"/>
            <a:ext cx="1400175" cy="1536700"/>
            <a:chOff x="1132" y="1124"/>
            <a:chExt cx="882" cy="968"/>
          </a:xfrm>
        </p:grpSpPr>
        <p:sp>
          <p:nvSpPr>
            <p:cNvPr id="10322" name="Line 41"/>
            <p:cNvSpPr/>
            <p:nvPr/>
          </p:nvSpPr>
          <p:spPr>
            <a:xfrm>
              <a:off x="1704" y="1296"/>
              <a:ext cx="310" cy="1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323" name="Group 42"/>
            <p:cNvGrpSpPr/>
            <p:nvPr/>
          </p:nvGrpSpPr>
          <p:grpSpPr>
            <a:xfrm>
              <a:off x="1132" y="1124"/>
              <a:ext cx="880" cy="968"/>
              <a:chOff x="1132" y="1124"/>
              <a:chExt cx="880" cy="968"/>
            </a:xfrm>
          </p:grpSpPr>
          <p:sp>
            <p:nvSpPr>
              <p:cNvPr id="10324" name="Line 43"/>
              <p:cNvSpPr/>
              <p:nvPr/>
            </p:nvSpPr>
            <p:spPr>
              <a:xfrm>
                <a:off x="2000" y="1478"/>
                <a:ext cx="0" cy="60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5" name="Line 44"/>
              <p:cNvSpPr/>
              <p:nvPr/>
            </p:nvSpPr>
            <p:spPr>
              <a:xfrm flipV="1">
                <a:off x="1672" y="1354"/>
                <a:ext cx="243" cy="126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6" name="Line 45"/>
              <p:cNvSpPr/>
              <p:nvPr/>
            </p:nvSpPr>
            <p:spPr>
              <a:xfrm flipV="1">
                <a:off x="1572" y="1470"/>
                <a:ext cx="429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7" name="Line 46"/>
              <p:cNvSpPr/>
              <p:nvPr/>
            </p:nvSpPr>
            <p:spPr>
              <a:xfrm flipV="1">
                <a:off x="1132" y="1126"/>
                <a:ext cx="268" cy="15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8" name="Line 47"/>
              <p:cNvSpPr/>
              <p:nvPr/>
            </p:nvSpPr>
            <p:spPr>
              <a:xfrm>
                <a:off x="1424" y="1124"/>
                <a:ext cx="310" cy="1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29" name="Line 48"/>
              <p:cNvSpPr/>
              <p:nvPr/>
            </p:nvSpPr>
            <p:spPr>
              <a:xfrm flipV="1">
                <a:off x="1264" y="1284"/>
                <a:ext cx="447" cy="25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0" name="Line 49"/>
              <p:cNvSpPr/>
              <p:nvPr/>
            </p:nvSpPr>
            <p:spPr>
              <a:xfrm>
                <a:off x="1704" y="1290"/>
                <a:ext cx="0" cy="63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1" name="Line 50"/>
              <p:cNvSpPr/>
              <p:nvPr/>
            </p:nvSpPr>
            <p:spPr>
              <a:xfrm>
                <a:off x="1702" y="1906"/>
                <a:ext cx="310" cy="18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332" name="Line 51"/>
              <p:cNvSpPr/>
              <p:nvPr/>
            </p:nvSpPr>
            <p:spPr>
              <a:xfrm>
                <a:off x="1846" y="1294"/>
                <a:ext cx="0" cy="798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" name="Group 52"/>
          <p:cNvGrpSpPr/>
          <p:nvPr/>
        </p:nvGrpSpPr>
        <p:grpSpPr>
          <a:xfrm>
            <a:off x="1698625" y="2374900"/>
            <a:ext cx="1047750" cy="1792288"/>
            <a:chOff x="1070" y="1344"/>
            <a:chExt cx="660" cy="1129"/>
          </a:xfrm>
        </p:grpSpPr>
        <p:grpSp>
          <p:nvGrpSpPr>
            <p:cNvPr id="10313" name="Group 53"/>
            <p:cNvGrpSpPr/>
            <p:nvPr/>
          </p:nvGrpSpPr>
          <p:grpSpPr>
            <a:xfrm>
              <a:off x="1135" y="1344"/>
              <a:ext cx="577" cy="563"/>
              <a:chOff x="1135" y="1344"/>
              <a:chExt cx="577" cy="563"/>
            </a:xfrm>
          </p:grpSpPr>
          <p:sp>
            <p:nvSpPr>
              <p:cNvPr id="10316" name="Line 54"/>
              <p:cNvSpPr/>
              <p:nvPr/>
            </p:nvSpPr>
            <p:spPr>
              <a:xfrm flipV="1">
                <a:off x="1158" y="1495"/>
                <a:ext cx="492" cy="25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10317" name="Line 55"/>
              <p:cNvSpPr/>
              <p:nvPr/>
            </p:nvSpPr>
            <p:spPr>
              <a:xfrm>
                <a:off x="1206" y="1506"/>
                <a:ext cx="506" cy="29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10318" name="Text Box 56"/>
              <p:cNvSpPr txBox="1"/>
              <p:nvPr/>
            </p:nvSpPr>
            <p:spPr>
              <a:xfrm>
                <a:off x="1135" y="1494"/>
                <a:ext cx="212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10319" name="Text Box 57"/>
              <p:cNvSpPr txBox="1"/>
              <p:nvPr/>
            </p:nvSpPr>
            <p:spPr>
              <a:xfrm>
                <a:off x="1178" y="1354"/>
                <a:ext cx="220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  <p:sp>
            <p:nvSpPr>
              <p:cNvPr id="10320" name="Text Box 58"/>
              <p:cNvSpPr txBox="1"/>
              <p:nvPr/>
            </p:nvSpPr>
            <p:spPr>
              <a:xfrm>
                <a:off x="1443" y="1676"/>
                <a:ext cx="212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10321" name="Text Box 59"/>
              <p:cNvSpPr txBox="1"/>
              <p:nvPr/>
            </p:nvSpPr>
            <p:spPr>
              <a:xfrm>
                <a:off x="1447" y="1344"/>
                <a:ext cx="212" cy="2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</p:grpSp>
        <p:sp>
          <p:nvSpPr>
            <p:cNvPr id="10314" name="Text Box 60"/>
            <p:cNvSpPr txBox="1"/>
            <p:nvPr/>
          </p:nvSpPr>
          <p:spPr>
            <a:xfrm>
              <a:off x="1070" y="2238"/>
              <a:ext cx="21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0315" name="Text Box 61"/>
            <p:cNvSpPr txBox="1"/>
            <p:nvPr/>
          </p:nvSpPr>
          <p:spPr>
            <a:xfrm>
              <a:off x="1518" y="2242"/>
              <a:ext cx="212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</p:grpSp>
      <p:grpSp>
        <p:nvGrpSpPr>
          <p:cNvPr id="12" name="Group 62"/>
          <p:cNvGrpSpPr/>
          <p:nvPr/>
        </p:nvGrpSpPr>
        <p:grpSpPr>
          <a:xfrm>
            <a:off x="1781175" y="2955925"/>
            <a:ext cx="892175" cy="1577975"/>
            <a:chOff x="1122" y="1710"/>
            <a:chExt cx="562" cy="994"/>
          </a:xfrm>
        </p:grpSpPr>
        <p:sp>
          <p:nvSpPr>
            <p:cNvPr id="10308" name="Oval 63"/>
            <p:cNvSpPr/>
            <p:nvPr/>
          </p:nvSpPr>
          <p:spPr>
            <a:xfrm>
              <a:off x="1122" y="2448"/>
              <a:ext cx="558" cy="22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0309" name="Line 64"/>
            <p:cNvSpPr/>
            <p:nvPr/>
          </p:nvSpPr>
          <p:spPr>
            <a:xfrm>
              <a:off x="1230" y="1722"/>
              <a:ext cx="0" cy="888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10" name="Line 65"/>
            <p:cNvSpPr/>
            <p:nvPr/>
          </p:nvSpPr>
          <p:spPr>
            <a:xfrm flipV="1">
              <a:off x="1174" y="2405"/>
              <a:ext cx="510" cy="26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0311" name="Line 66"/>
            <p:cNvSpPr/>
            <p:nvPr/>
          </p:nvSpPr>
          <p:spPr>
            <a:xfrm>
              <a:off x="1222" y="2446"/>
              <a:ext cx="444" cy="25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0312" name="Line 67"/>
            <p:cNvSpPr/>
            <p:nvPr/>
          </p:nvSpPr>
          <p:spPr>
            <a:xfrm>
              <a:off x="1554" y="1710"/>
              <a:ext cx="0" cy="91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" name="Group 68"/>
          <p:cNvGrpSpPr/>
          <p:nvPr/>
        </p:nvGrpSpPr>
        <p:grpSpPr>
          <a:xfrm>
            <a:off x="4387850" y="503238"/>
            <a:ext cx="4552950" cy="5195887"/>
            <a:chOff x="2764" y="458"/>
            <a:chExt cx="2868" cy="3273"/>
          </a:xfrm>
        </p:grpSpPr>
        <p:sp>
          <p:nvSpPr>
            <p:cNvPr id="10305" name="Line 69"/>
            <p:cNvSpPr/>
            <p:nvPr/>
          </p:nvSpPr>
          <p:spPr>
            <a:xfrm>
              <a:off x="4364" y="2329"/>
              <a:ext cx="1208" cy="12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6" name="Line 70"/>
            <p:cNvSpPr/>
            <p:nvPr/>
          </p:nvSpPr>
          <p:spPr>
            <a:xfrm flipV="1">
              <a:off x="4355" y="458"/>
              <a:ext cx="0" cy="32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7" name="Line 71"/>
            <p:cNvSpPr/>
            <p:nvPr/>
          </p:nvSpPr>
          <p:spPr>
            <a:xfrm>
              <a:off x="2764" y="2328"/>
              <a:ext cx="28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7560" name="Oval 72"/>
          <p:cNvSpPr/>
          <p:nvPr/>
        </p:nvSpPr>
        <p:spPr>
          <a:xfrm>
            <a:off x="4937125" y="3868738"/>
            <a:ext cx="1436688" cy="1436687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4" name="Group 73"/>
          <p:cNvGrpSpPr/>
          <p:nvPr/>
        </p:nvGrpSpPr>
        <p:grpSpPr>
          <a:xfrm>
            <a:off x="4922838" y="1281113"/>
            <a:ext cx="1450975" cy="3343275"/>
            <a:chOff x="3101" y="655"/>
            <a:chExt cx="914" cy="2106"/>
          </a:xfrm>
        </p:grpSpPr>
        <p:sp>
          <p:nvSpPr>
            <p:cNvPr id="10301" name="Line 74"/>
            <p:cNvSpPr/>
            <p:nvPr/>
          </p:nvSpPr>
          <p:spPr>
            <a:xfrm flipV="1">
              <a:off x="3101" y="1773"/>
              <a:ext cx="0" cy="9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2" name="Line 75"/>
            <p:cNvSpPr/>
            <p:nvPr/>
          </p:nvSpPr>
          <p:spPr>
            <a:xfrm flipV="1">
              <a:off x="4015" y="1762"/>
              <a:ext cx="0" cy="9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3" name="Line 76"/>
            <p:cNvSpPr/>
            <p:nvPr/>
          </p:nvSpPr>
          <p:spPr>
            <a:xfrm flipV="1">
              <a:off x="3101" y="658"/>
              <a:ext cx="0" cy="111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4" name="Line 77"/>
            <p:cNvSpPr/>
            <p:nvPr/>
          </p:nvSpPr>
          <p:spPr>
            <a:xfrm flipV="1">
              <a:off x="4005" y="655"/>
              <a:ext cx="0" cy="111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78"/>
          <p:cNvGrpSpPr/>
          <p:nvPr/>
        </p:nvGrpSpPr>
        <p:grpSpPr>
          <a:xfrm>
            <a:off x="4702175" y="947738"/>
            <a:ext cx="3292475" cy="4691062"/>
            <a:chOff x="2971" y="757"/>
            <a:chExt cx="2074" cy="2955"/>
          </a:xfrm>
        </p:grpSpPr>
        <p:sp>
          <p:nvSpPr>
            <p:cNvPr id="10293" name="Line 79"/>
            <p:cNvSpPr/>
            <p:nvPr/>
          </p:nvSpPr>
          <p:spPr>
            <a:xfrm flipV="1">
              <a:off x="5045" y="2218"/>
              <a:ext cx="0" cy="80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0294" name="Group 80"/>
            <p:cNvGrpSpPr/>
            <p:nvPr/>
          </p:nvGrpSpPr>
          <p:grpSpPr>
            <a:xfrm>
              <a:off x="2971" y="757"/>
              <a:ext cx="2067" cy="2955"/>
              <a:chOff x="2971" y="757"/>
              <a:chExt cx="2067" cy="2955"/>
            </a:xfrm>
          </p:grpSpPr>
          <p:grpSp>
            <p:nvGrpSpPr>
              <p:cNvPr id="10295" name="Group 81"/>
              <p:cNvGrpSpPr/>
              <p:nvPr/>
            </p:nvGrpSpPr>
            <p:grpSpPr>
              <a:xfrm>
                <a:off x="2971" y="757"/>
                <a:ext cx="2065" cy="2955"/>
                <a:chOff x="2971" y="757"/>
                <a:chExt cx="2065" cy="2955"/>
              </a:xfrm>
            </p:grpSpPr>
            <p:sp>
              <p:nvSpPr>
                <p:cNvPr id="10297" name="Line 82"/>
                <p:cNvSpPr/>
                <p:nvPr/>
              </p:nvSpPr>
              <p:spPr>
                <a:xfrm>
                  <a:off x="2971" y="3054"/>
                  <a:ext cx="1189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10298" name="Line 83"/>
                <p:cNvSpPr/>
                <p:nvPr/>
              </p:nvSpPr>
              <p:spPr>
                <a:xfrm>
                  <a:off x="3566" y="2459"/>
                  <a:ext cx="0" cy="1253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10299" name="Line 84"/>
                <p:cNvSpPr/>
                <p:nvPr/>
              </p:nvSpPr>
              <p:spPr>
                <a:xfrm>
                  <a:off x="5036" y="811"/>
                  <a:ext cx="0" cy="136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10300" name="Line 85"/>
                <p:cNvSpPr/>
                <p:nvPr/>
              </p:nvSpPr>
              <p:spPr>
                <a:xfrm>
                  <a:off x="3554" y="757"/>
                  <a:ext cx="10" cy="145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296" name="Line 86"/>
              <p:cNvSpPr/>
              <p:nvPr/>
            </p:nvSpPr>
            <p:spPr>
              <a:xfrm>
                <a:off x="4178" y="3045"/>
                <a:ext cx="8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8" name="Group 87"/>
          <p:cNvGrpSpPr/>
          <p:nvPr/>
        </p:nvGrpSpPr>
        <p:grpSpPr>
          <a:xfrm>
            <a:off x="5618163" y="1227138"/>
            <a:ext cx="3094037" cy="4083050"/>
            <a:chOff x="3539" y="621"/>
            <a:chExt cx="1949" cy="2572"/>
          </a:xfrm>
        </p:grpSpPr>
        <p:grpSp>
          <p:nvGrpSpPr>
            <p:cNvPr id="10286" name="Group 88"/>
            <p:cNvGrpSpPr/>
            <p:nvPr/>
          </p:nvGrpSpPr>
          <p:grpSpPr>
            <a:xfrm>
              <a:off x="3539" y="1738"/>
              <a:ext cx="1949" cy="1455"/>
              <a:chOff x="3539" y="1738"/>
              <a:chExt cx="1949" cy="1455"/>
            </a:xfrm>
          </p:grpSpPr>
          <p:sp>
            <p:nvSpPr>
              <p:cNvPr id="10289" name="Line 89"/>
              <p:cNvSpPr/>
              <p:nvPr/>
            </p:nvSpPr>
            <p:spPr>
              <a:xfrm>
                <a:off x="3549" y="2268"/>
                <a:ext cx="101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0" name="Line 90"/>
              <p:cNvSpPr/>
              <p:nvPr/>
            </p:nvSpPr>
            <p:spPr>
              <a:xfrm>
                <a:off x="3539" y="3193"/>
                <a:ext cx="1943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1" name="Line 91"/>
              <p:cNvSpPr/>
              <p:nvPr/>
            </p:nvSpPr>
            <p:spPr>
              <a:xfrm flipV="1">
                <a:off x="4573" y="1756"/>
                <a:ext cx="0" cy="49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0292" name="Line 92"/>
              <p:cNvSpPr/>
              <p:nvPr/>
            </p:nvSpPr>
            <p:spPr>
              <a:xfrm flipV="1">
                <a:off x="5488" y="1738"/>
                <a:ext cx="0" cy="145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287" name="Line 93"/>
            <p:cNvSpPr/>
            <p:nvPr/>
          </p:nvSpPr>
          <p:spPr>
            <a:xfrm flipV="1">
              <a:off x="5471" y="621"/>
              <a:ext cx="0" cy="114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8" name="Line 94"/>
            <p:cNvSpPr/>
            <p:nvPr/>
          </p:nvSpPr>
          <p:spPr>
            <a:xfrm flipV="1">
              <a:off x="4579" y="636"/>
              <a:ext cx="0" cy="1115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0" name="Group 95"/>
          <p:cNvGrpSpPr/>
          <p:nvPr/>
        </p:nvGrpSpPr>
        <p:grpSpPr>
          <a:xfrm>
            <a:off x="4908550" y="1266825"/>
            <a:ext cx="3781425" cy="1789113"/>
            <a:chOff x="3092" y="646"/>
            <a:chExt cx="2382" cy="1127"/>
          </a:xfrm>
        </p:grpSpPr>
        <p:sp>
          <p:nvSpPr>
            <p:cNvPr id="10280" name="Line 96"/>
            <p:cNvSpPr/>
            <p:nvPr/>
          </p:nvSpPr>
          <p:spPr>
            <a:xfrm flipV="1">
              <a:off x="3100" y="1772"/>
              <a:ext cx="908" cy="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1" name="Line 97"/>
            <p:cNvSpPr/>
            <p:nvPr/>
          </p:nvSpPr>
          <p:spPr>
            <a:xfrm>
              <a:off x="3092" y="647"/>
              <a:ext cx="914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2" name="Line 98"/>
            <p:cNvSpPr/>
            <p:nvPr/>
          </p:nvSpPr>
          <p:spPr>
            <a:xfrm>
              <a:off x="4005" y="648"/>
              <a:ext cx="58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3" name="Line 99"/>
            <p:cNvSpPr/>
            <p:nvPr/>
          </p:nvSpPr>
          <p:spPr>
            <a:xfrm>
              <a:off x="4005" y="1773"/>
              <a:ext cx="54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4" name="Line 100"/>
            <p:cNvSpPr/>
            <p:nvPr/>
          </p:nvSpPr>
          <p:spPr>
            <a:xfrm flipV="1">
              <a:off x="4574" y="1753"/>
              <a:ext cx="900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85" name="Line 101"/>
            <p:cNvSpPr/>
            <p:nvPr/>
          </p:nvSpPr>
          <p:spPr>
            <a:xfrm>
              <a:off x="4598" y="646"/>
              <a:ext cx="866" cy="0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1" name="Group 102"/>
          <p:cNvGrpSpPr/>
          <p:nvPr/>
        </p:nvGrpSpPr>
        <p:grpSpPr>
          <a:xfrm>
            <a:off x="4430713" y="3481388"/>
            <a:ext cx="2403475" cy="2211387"/>
            <a:chOff x="2791" y="2334"/>
            <a:chExt cx="1514" cy="1393"/>
          </a:xfrm>
        </p:grpSpPr>
        <p:sp>
          <p:nvSpPr>
            <p:cNvPr id="10276" name="Text Box 103"/>
            <p:cNvSpPr txBox="1"/>
            <p:nvPr/>
          </p:nvSpPr>
          <p:spPr>
            <a:xfrm>
              <a:off x="2791" y="3003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0277" name="Text Box 104"/>
            <p:cNvSpPr txBox="1"/>
            <p:nvPr/>
          </p:nvSpPr>
          <p:spPr>
            <a:xfrm>
              <a:off x="3293" y="2334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0278" name="Text Box 105"/>
            <p:cNvSpPr txBox="1"/>
            <p:nvPr/>
          </p:nvSpPr>
          <p:spPr>
            <a:xfrm>
              <a:off x="3273" y="3477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0279" name="Text Box 106"/>
            <p:cNvSpPr txBox="1"/>
            <p:nvPr/>
          </p:nvSpPr>
          <p:spPr>
            <a:xfrm>
              <a:off x="3939" y="3018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447595" name="Text Box 107"/>
          <p:cNvSpPr txBox="1"/>
          <p:nvPr/>
        </p:nvSpPr>
        <p:spPr>
          <a:xfrm>
            <a:off x="292100" y="5300663"/>
            <a:ext cx="4908550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AA </a:t>
            </a:r>
            <a:r>
              <a:rPr lang="en-US" altLang="zh-CN" b="1" i="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最左素线， 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BB </a:t>
            </a:r>
            <a:r>
              <a:rPr lang="en-US" altLang="zh-CN" b="1" i="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最右素线</a:t>
            </a:r>
            <a:endParaRPr lang="zh-CN" altLang="en-US" sz="3600" b="1" i="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CC </a:t>
            </a:r>
            <a:r>
              <a:rPr lang="en-US" altLang="zh-CN" b="1" i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最前素线， 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DD </a:t>
            </a:r>
            <a:r>
              <a:rPr lang="en-US" altLang="zh-CN" b="1" i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最后素线</a:t>
            </a:r>
          </a:p>
        </p:txBody>
      </p:sp>
      <p:grpSp>
        <p:nvGrpSpPr>
          <p:cNvPr id="22" name="Group 108"/>
          <p:cNvGrpSpPr/>
          <p:nvPr/>
        </p:nvGrpSpPr>
        <p:grpSpPr>
          <a:xfrm>
            <a:off x="4889500" y="1257300"/>
            <a:ext cx="3086100" cy="3429000"/>
            <a:chOff x="3080" y="624"/>
            <a:chExt cx="1944" cy="2160"/>
          </a:xfrm>
        </p:grpSpPr>
        <p:grpSp>
          <p:nvGrpSpPr>
            <p:cNvPr id="10269" name="Group 109"/>
            <p:cNvGrpSpPr/>
            <p:nvPr/>
          </p:nvGrpSpPr>
          <p:grpSpPr>
            <a:xfrm>
              <a:off x="3080" y="624"/>
              <a:ext cx="1944" cy="2144"/>
              <a:chOff x="3080" y="624"/>
              <a:chExt cx="1944" cy="2144"/>
            </a:xfrm>
          </p:grpSpPr>
          <p:grpSp>
            <p:nvGrpSpPr>
              <p:cNvPr id="10271" name="Group 110"/>
              <p:cNvGrpSpPr/>
              <p:nvPr/>
            </p:nvGrpSpPr>
            <p:grpSpPr>
              <a:xfrm>
                <a:off x="3080" y="624"/>
                <a:ext cx="1944" cy="2144"/>
                <a:chOff x="3080" y="624"/>
                <a:chExt cx="1944" cy="2144"/>
              </a:xfrm>
            </p:grpSpPr>
            <p:sp>
              <p:nvSpPr>
                <p:cNvPr id="10273" name="Line 111"/>
                <p:cNvSpPr/>
                <p:nvPr/>
              </p:nvSpPr>
              <p:spPr>
                <a:xfrm>
                  <a:off x="3104" y="624"/>
                  <a:ext cx="0" cy="1152"/>
                </a:xfrm>
                <a:prstGeom prst="line">
                  <a:avLst/>
                </a:prstGeom>
                <a:ln w="571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74" name="Oval 112"/>
                <p:cNvSpPr/>
                <p:nvPr/>
              </p:nvSpPr>
              <p:spPr>
                <a:xfrm>
                  <a:off x="3080" y="2696"/>
                  <a:ext cx="72" cy="72"/>
                </a:xfrm>
                <a:prstGeom prst="ellipse">
                  <a:avLst/>
                </a:pr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en-US" altLang="x-none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5" name="Line 113"/>
                <p:cNvSpPr/>
                <p:nvPr/>
              </p:nvSpPr>
              <p:spPr>
                <a:xfrm>
                  <a:off x="5024" y="632"/>
                  <a:ext cx="0" cy="1128"/>
                </a:xfrm>
                <a:prstGeom prst="line">
                  <a:avLst/>
                </a:prstGeom>
                <a:ln w="571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0272" name="Line 114"/>
              <p:cNvSpPr/>
              <p:nvPr/>
            </p:nvSpPr>
            <p:spPr>
              <a:xfrm>
                <a:off x="4016" y="632"/>
                <a:ext cx="0" cy="1128"/>
              </a:xfrm>
              <a:prstGeom prst="line">
                <a:avLst/>
              </a:prstGeom>
              <a:ln w="571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0270" name="Oval 115"/>
            <p:cNvSpPr/>
            <p:nvPr/>
          </p:nvSpPr>
          <p:spPr>
            <a:xfrm>
              <a:off x="3976" y="2712"/>
              <a:ext cx="72" cy="72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5" name="Group 116"/>
          <p:cNvGrpSpPr/>
          <p:nvPr/>
        </p:nvGrpSpPr>
        <p:grpSpPr>
          <a:xfrm>
            <a:off x="5575300" y="1257300"/>
            <a:ext cx="3111500" cy="4102100"/>
            <a:chOff x="3512" y="640"/>
            <a:chExt cx="1960" cy="2584"/>
          </a:xfrm>
        </p:grpSpPr>
        <p:sp>
          <p:nvSpPr>
            <p:cNvPr id="10264" name="Line 117"/>
            <p:cNvSpPr/>
            <p:nvPr/>
          </p:nvSpPr>
          <p:spPr>
            <a:xfrm>
              <a:off x="3552" y="664"/>
              <a:ext cx="0" cy="1096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5" name="Line 118"/>
            <p:cNvSpPr/>
            <p:nvPr/>
          </p:nvSpPr>
          <p:spPr>
            <a:xfrm>
              <a:off x="5472" y="640"/>
              <a:ext cx="0" cy="1136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6" name="Line 119"/>
            <p:cNvSpPr/>
            <p:nvPr/>
          </p:nvSpPr>
          <p:spPr>
            <a:xfrm>
              <a:off x="4584" y="640"/>
              <a:ext cx="0" cy="1136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7" name="Oval 120"/>
            <p:cNvSpPr/>
            <p:nvPr/>
          </p:nvSpPr>
          <p:spPr>
            <a:xfrm>
              <a:off x="3512" y="2248"/>
              <a:ext cx="72" cy="72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0268" name="Oval 121"/>
            <p:cNvSpPr/>
            <p:nvPr/>
          </p:nvSpPr>
          <p:spPr>
            <a:xfrm>
              <a:off x="3520" y="3152"/>
              <a:ext cx="72" cy="72"/>
            </a:xfrm>
            <a:prstGeom prst="ellipse">
              <a:avLst/>
            </a:prstGeom>
            <a:solidFill>
              <a:srgbClr val="FF66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447610" name="Rectangle 122"/>
          <p:cNvSpPr>
            <a:spLocks noChangeArrowheads="1"/>
          </p:cNvSpPr>
          <p:nvPr/>
        </p:nvSpPr>
        <p:spPr bwMode="auto">
          <a:xfrm>
            <a:off x="52388" y="-25400"/>
            <a:ext cx="9091613" cy="4603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圆柱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47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4475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4475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75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44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44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560" grpId="0" animBg="1"/>
      <p:bldP spid="4475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0E1E2D1-3FA1-4F1E-AC86-1965D4E01E2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7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11269" name="Oval 6"/>
          <p:cNvSpPr/>
          <p:nvPr/>
        </p:nvSpPr>
        <p:spPr>
          <a:xfrm>
            <a:off x="1738313" y="3908425"/>
            <a:ext cx="2171700" cy="21717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1270" name="Group 7"/>
          <p:cNvGrpSpPr/>
          <p:nvPr/>
        </p:nvGrpSpPr>
        <p:grpSpPr>
          <a:xfrm>
            <a:off x="1741488" y="800100"/>
            <a:ext cx="5397500" cy="2259013"/>
            <a:chOff x="614" y="466"/>
            <a:chExt cx="3400" cy="1423"/>
          </a:xfrm>
        </p:grpSpPr>
        <p:sp>
          <p:nvSpPr>
            <p:cNvPr id="11340" name="Freeform 8"/>
            <p:cNvSpPr/>
            <p:nvPr/>
          </p:nvSpPr>
          <p:spPr>
            <a:xfrm>
              <a:off x="614" y="1888"/>
              <a:ext cx="1372" cy="1"/>
            </a:xfrm>
            <a:custGeom>
              <a:avLst/>
              <a:gdLst>
                <a:gd name="txL" fmla="*/ 0 w 8237"/>
                <a:gd name="txT" fmla="*/ 0 h 1"/>
                <a:gd name="txR" fmla="*/ 8237 w 823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236" y="0"/>
                </a:cxn>
                <a:cxn ang="0">
                  <a:pos x="8237" y="0"/>
                </a:cxn>
              </a:cxnLst>
              <a:rect l="txL" t="txT" r="txR" b="txB"/>
              <a:pathLst>
                <a:path w="8237" h="1">
                  <a:moveTo>
                    <a:pt x="0" y="0"/>
                  </a:moveTo>
                  <a:lnTo>
                    <a:pt x="8236" y="0"/>
                  </a:lnTo>
                  <a:lnTo>
                    <a:pt x="8237" y="0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1" name="Freeform 9"/>
            <p:cNvSpPr/>
            <p:nvPr/>
          </p:nvSpPr>
          <p:spPr>
            <a:xfrm>
              <a:off x="614" y="466"/>
              <a:ext cx="1372" cy="1"/>
            </a:xfrm>
            <a:custGeom>
              <a:avLst/>
              <a:gdLst>
                <a:gd name="txL" fmla="*/ 0 w 8237"/>
                <a:gd name="txT" fmla="*/ 0 h 1"/>
                <a:gd name="txR" fmla="*/ 8237 w 8237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236" y="0"/>
                </a:cxn>
                <a:cxn ang="0">
                  <a:pos x="8237" y="0"/>
                </a:cxn>
              </a:cxnLst>
              <a:rect l="txL" t="txT" r="txR" b="txB"/>
              <a:pathLst>
                <a:path w="8237" h="1">
                  <a:moveTo>
                    <a:pt x="0" y="0"/>
                  </a:moveTo>
                  <a:lnTo>
                    <a:pt x="8236" y="0"/>
                  </a:lnTo>
                  <a:lnTo>
                    <a:pt x="8237" y="0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2" name="Freeform 10"/>
            <p:cNvSpPr/>
            <p:nvPr/>
          </p:nvSpPr>
          <p:spPr>
            <a:xfrm>
              <a:off x="2641" y="1888"/>
              <a:ext cx="1373" cy="1"/>
            </a:xfrm>
            <a:custGeom>
              <a:avLst/>
              <a:gdLst>
                <a:gd name="txL" fmla="*/ 0 w 8238"/>
                <a:gd name="txT" fmla="*/ 0 h 1"/>
                <a:gd name="txR" fmla="*/ 8238 w 823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237" y="0"/>
                </a:cxn>
                <a:cxn ang="0">
                  <a:pos x="8238" y="0"/>
                </a:cxn>
              </a:cxnLst>
              <a:rect l="txL" t="txT" r="txR" b="txB"/>
              <a:pathLst>
                <a:path w="8238" h="1">
                  <a:moveTo>
                    <a:pt x="0" y="0"/>
                  </a:moveTo>
                  <a:lnTo>
                    <a:pt x="8237" y="0"/>
                  </a:lnTo>
                  <a:lnTo>
                    <a:pt x="8238" y="0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3" name="Freeform 11"/>
            <p:cNvSpPr/>
            <p:nvPr/>
          </p:nvSpPr>
          <p:spPr>
            <a:xfrm>
              <a:off x="2641" y="466"/>
              <a:ext cx="1373" cy="1"/>
            </a:xfrm>
            <a:custGeom>
              <a:avLst/>
              <a:gdLst>
                <a:gd name="txL" fmla="*/ 0 w 8238"/>
                <a:gd name="txT" fmla="*/ 0 h 1"/>
                <a:gd name="txR" fmla="*/ 8238 w 8238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8237" y="0"/>
                </a:cxn>
                <a:cxn ang="0">
                  <a:pos x="8238" y="0"/>
                </a:cxn>
              </a:cxnLst>
              <a:rect l="txL" t="txT" r="txR" b="txB"/>
              <a:pathLst>
                <a:path w="8238" h="1">
                  <a:moveTo>
                    <a:pt x="0" y="0"/>
                  </a:moveTo>
                  <a:lnTo>
                    <a:pt x="8237" y="0"/>
                  </a:lnTo>
                  <a:lnTo>
                    <a:pt x="8238" y="0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1" name="Group 12"/>
          <p:cNvGrpSpPr/>
          <p:nvPr/>
        </p:nvGrpSpPr>
        <p:grpSpPr>
          <a:xfrm>
            <a:off x="1741488" y="800100"/>
            <a:ext cx="5399087" cy="2257425"/>
            <a:chOff x="614" y="466"/>
            <a:chExt cx="3401" cy="1422"/>
          </a:xfrm>
        </p:grpSpPr>
        <p:sp>
          <p:nvSpPr>
            <p:cNvPr id="11336" name="Freeform 13"/>
            <p:cNvSpPr/>
            <p:nvPr/>
          </p:nvSpPr>
          <p:spPr>
            <a:xfrm>
              <a:off x="614" y="466"/>
              <a:ext cx="1" cy="1422"/>
            </a:xfrm>
            <a:custGeom>
              <a:avLst/>
              <a:gdLst>
                <a:gd name="txL" fmla="*/ 0 w 1"/>
                <a:gd name="txT" fmla="*/ 0 h 8534"/>
                <a:gd name="txR" fmla="*/ 1 w 1"/>
                <a:gd name="txB" fmla="*/ 8534 h 8534"/>
              </a:gdLst>
              <a:ahLst/>
              <a:cxnLst>
                <a:cxn ang="0">
                  <a:pos x="0" y="0"/>
                </a:cxn>
                <a:cxn ang="0">
                  <a:pos x="0" y="8534"/>
                </a:cxn>
                <a:cxn ang="0">
                  <a:pos x="1" y="8534"/>
                </a:cxn>
              </a:cxnLst>
              <a:rect l="txL" t="txT" r="txR" b="txB"/>
              <a:pathLst>
                <a:path w="1" h="8534">
                  <a:moveTo>
                    <a:pt x="0" y="0"/>
                  </a:moveTo>
                  <a:lnTo>
                    <a:pt x="0" y="8534"/>
                  </a:lnTo>
                  <a:lnTo>
                    <a:pt x="1" y="8534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7" name="Freeform 14"/>
            <p:cNvSpPr/>
            <p:nvPr/>
          </p:nvSpPr>
          <p:spPr>
            <a:xfrm>
              <a:off x="1986" y="466"/>
              <a:ext cx="1" cy="1422"/>
            </a:xfrm>
            <a:custGeom>
              <a:avLst/>
              <a:gdLst>
                <a:gd name="txL" fmla="*/ 0 w 1"/>
                <a:gd name="txT" fmla="*/ 0 h 8534"/>
                <a:gd name="txR" fmla="*/ 1 w 1"/>
                <a:gd name="txB" fmla="*/ 8534 h 8534"/>
              </a:gdLst>
              <a:ahLst/>
              <a:cxnLst>
                <a:cxn ang="0">
                  <a:pos x="0" y="853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8534">
                  <a:moveTo>
                    <a:pt x="0" y="853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8" name="Freeform 15"/>
            <p:cNvSpPr/>
            <p:nvPr/>
          </p:nvSpPr>
          <p:spPr>
            <a:xfrm>
              <a:off x="2641" y="466"/>
              <a:ext cx="1" cy="1422"/>
            </a:xfrm>
            <a:custGeom>
              <a:avLst/>
              <a:gdLst>
                <a:gd name="txL" fmla="*/ 0 w 1"/>
                <a:gd name="txT" fmla="*/ 0 h 8534"/>
                <a:gd name="txR" fmla="*/ 1 w 1"/>
                <a:gd name="txB" fmla="*/ 8534 h 8534"/>
              </a:gdLst>
              <a:ahLst/>
              <a:cxnLst>
                <a:cxn ang="0">
                  <a:pos x="0" y="0"/>
                </a:cxn>
                <a:cxn ang="0">
                  <a:pos x="0" y="8534"/>
                </a:cxn>
                <a:cxn ang="0">
                  <a:pos x="1" y="8534"/>
                </a:cxn>
              </a:cxnLst>
              <a:rect l="txL" t="txT" r="txR" b="txB"/>
              <a:pathLst>
                <a:path w="1" h="8534">
                  <a:moveTo>
                    <a:pt x="0" y="0"/>
                  </a:moveTo>
                  <a:lnTo>
                    <a:pt x="0" y="8534"/>
                  </a:lnTo>
                  <a:lnTo>
                    <a:pt x="1" y="8534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9" name="Freeform 16"/>
            <p:cNvSpPr/>
            <p:nvPr/>
          </p:nvSpPr>
          <p:spPr>
            <a:xfrm>
              <a:off x="4014" y="466"/>
              <a:ext cx="1" cy="1422"/>
            </a:xfrm>
            <a:custGeom>
              <a:avLst/>
              <a:gdLst>
                <a:gd name="txL" fmla="*/ 0 w 1"/>
                <a:gd name="txT" fmla="*/ 0 h 8534"/>
                <a:gd name="txR" fmla="*/ 1 w 1"/>
                <a:gd name="txB" fmla="*/ 8534 h 8534"/>
              </a:gdLst>
              <a:ahLst/>
              <a:cxnLst>
                <a:cxn ang="0">
                  <a:pos x="0" y="853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8534">
                  <a:moveTo>
                    <a:pt x="0" y="853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5715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2" name="Group 17"/>
          <p:cNvGrpSpPr/>
          <p:nvPr/>
        </p:nvGrpSpPr>
        <p:grpSpPr>
          <a:xfrm>
            <a:off x="6048375" y="669925"/>
            <a:ext cx="1588" cy="2544763"/>
            <a:chOff x="3327" y="384"/>
            <a:chExt cx="1" cy="1603"/>
          </a:xfrm>
        </p:grpSpPr>
        <p:sp>
          <p:nvSpPr>
            <p:cNvPr id="11331" name="Freeform 18"/>
            <p:cNvSpPr/>
            <p:nvPr/>
          </p:nvSpPr>
          <p:spPr>
            <a:xfrm>
              <a:off x="3327" y="384"/>
              <a:ext cx="1" cy="230"/>
            </a:xfrm>
            <a:custGeom>
              <a:avLst/>
              <a:gdLst>
                <a:gd name="txL" fmla="*/ 0 w 1"/>
                <a:gd name="txT" fmla="*/ 0 h 1377"/>
                <a:gd name="txR" fmla="*/ 1 w 1"/>
                <a:gd name="txB" fmla="*/ 1377 h 1377"/>
              </a:gdLst>
              <a:ahLst/>
              <a:cxnLst>
                <a:cxn ang="0">
                  <a:pos x="0" y="0"/>
                </a:cxn>
                <a:cxn ang="0">
                  <a:pos x="0" y="1377"/>
                </a:cxn>
                <a:cxn ang="0">
                  <a:pos x="1" y="1377"/>
                </a:cxn>
              </a:cxnLst>
              <a:rect l="txL" t="txT" r="txR" b="txB"/>
              <a:pathLst>
                <a:path w="1" h="1377">
                  <a:moveTo>
                    <a:pt x="0" y="0"/>
                  </a:moveTo>
                  <a:lnTo>
                    <a:pt x="0" y="1377"/>
                  </a:lnTo>
                  <a:lnTo>
                    <a:pt x="1" y="1377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2" name="Freeform 19"/>
            <p:cNvSpPr/>
            <p:nvPr/>
          </p:nvSpPr>
          <p:spPr>
            <a:xfrm>
              <a:off x="3327" y="699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3" name="Freeform 20"/>
            <p:cNvSpPr/>
            <p:nvPr/>
          </p:nvSpPr>
          <p:spPr>
            <a:xfrm>
              <a:off x="3327" y="871"/>
              <a:ext cx="1" cy="429"/>
            </a:xfrm>
            <a:custGeom>
              <a:avLst/>
              <a:gdLst>
                <a:gd name="txL" fmla="*/ 0 w 1"/>
                <a:gd name="txT" fmla="*/ 0 h 2575"/>
                <a:gd name="txR" fmla="*/ 1 w 1"/>
                <a:gd name="txB" fmla="*/ 2575 h 2575"/>
              </a:gdLst>
              <a:ahLst/>
              <a:cxnLst>
                <a:cxn ang="0">
                  <a:pos x="0" y="0"/>
                </a:cxn>
                <a:cxn ang="0">
                  <a:pos x="0" y="2575"/>
                </a:cxn>
                <a:cxn ang="0">
                  <a:pos x="1" y="2575"/>
                </a:cxn>
              </a:cxnLst>
              <a:rect l="txL" t="txT" r="txR" b="txB"/>
              <a:pathLst>
                <a:path w="1" h="2575">
                  <a:moveTo>
                    <a:pt x="0" y="0"/>
                  </a:moveTo>
                  <a:lnTo>
                    <a:pt x="0" y="2575"/>
                  </a:lnTo>
                  <a:lnTo>
                    <a:pt x="1" y="2575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4" name="Freeform 21"/>
            <p:cNvSpPr/>
            <p:nvPr/>
          </p:nvSpPr>
          <p:spPr>
            <a:xfrm>
              <a:off x="3327" y="1386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5" name="Freeform 22"/>
            <p:cNvSpPr/>
            <p:nvPr/>
          </p:nvSpPr>
          <p:spPr>
            <a:xfrm>
              <a:off x="3327" y="1558"/>
              <a:ext cx="1" cy="429"/>
            </a:xfrm>
            <a:custGeom>
              <a:avLst/>
              <a:gdLst>
                <a:gd name="txL" fmla="*/ 0 w 1"/>
                <a:gd name="txT" fmla="*/ 0 h 2574"/>
                <a:gd name="txR" fmla="*/ 1 w 1"/>
                <a:gd name="txB" fmla="*/ 2574 h 2574"/>
              </a:gdLst>
              <a:ahLst/>
              <a:cxnLst>
                <a:cxn ang="0">
                  <a:pos x="0" y="0"/>
                </a:cxn>
                <a:cxn ang="0">
                  <a:pos x="0" y="2574"/>
                </a:cxn>
                <a:cxn ang="0">
                  <a:pos x="1" y="2574"/>
                </a:cxn>
              </a:cxnLst>
              <a:rect l="txL" t="txT" r="txR" b="txB"/>
              <a:pathLst>
                <a:path w="1" h="2574">
                  <a:moveTo>
                    <a:pt x="0" y="0"/>
                  </a:moveTo>
                  <a:lnTo>
                    <a:pt x="0" y="2574"/>
                  </a:lnTo>
                  <a:lnTo>
                    <a:pt x="1" y="257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3" name="Group 23"/>
          <p:cNvGrpSpPr/>
          <p:nvPr/>
        </p:nvGrpSpPr>
        <p:grpSpPr>
          <a:xfrm>
            <a:off x="2830513" y="604838"/>
            <a:ext cx="1587" cy="2744787"/>
            <a:chOff x="1300" y="343"/>
            <a:chExt cx="1" cy="1729"/>
          </a:xfrm>
        </p:grpSpPr>
        <p:sp>
          <p:nvSpPr>
            <p:cNvPr id="11326" name="Freeform 24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7" name="Freeform 25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8" name="Freeform 26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9" name="Freeform 27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0" name="Freeform 28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4" name="Group 29"/>
          <p:cNvGrpSpPr/>
          <p:nvPr/>
        </p:nvGrpSpPr>
        <p:grpSpPr>
          <a:xfrm rot="-5400000">
            <a:off x="2792413" y="3633788"/>
            <a:ext cx="1587" cy="2744787"/>
            <a:chOff x="1300" y="343"/>
            <a:chExt cx="1" cy="1729"/>
          </a:xfrm>
        </p:grpSpPr>
        <p:sp>
          <p:nvSpPr>
            <p:cNvPr id="11321" name="Freeform 30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2" name="Freeform 31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3" name="Freeform 32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4" name="Freeform 33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5" name="Freeform 34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5" name="Group 35"/>
          <p:cNvGrpSpPr/>
          <p:nvPr/>
        </p:nvGrpSpPr>
        <p:grpSpPr>
          <a:xfrm>
            <a:off x="2830513" y="3565525"/>
            <a:ext cx="1587" cy="2744788"/>
            <a:chOff x="1300" y="343"/>
            <a:chExt cx="1" cy="1729"/>
          </a:xfrm>
        </p:grpSpPr>
        <p:sp>
          <p:nvSpPr>
            <p:cNvPr id="11316" name="Freeform 36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7" name="Freeform 37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Freeform 38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9" name="Freeform 39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0" name="Freeform 40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6" name="Line 44"/>
          <p:cNvSpPr/>
          <p:nvPr/>
        </p:nvSpPr>
        <p:spPr>
          <a:xfrm>
            <a:off x="1231900" y="3538538"/>
            <a:ext cx="6661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7" name="Line 45"/>
          <p:cNvSpPr/>
          <p:nvPr/>
        </p:nvSpPr>
        <p:spPr>
          <a:xfrm>
            <a:off x="4597400" y="387350"/>
            <a:ext cx="0" cy="60372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8" name="Line 46"/>
          <p:cNvSpPr/>
          <p:nvPr/>
        </p:nvSpPr>
        <p:spPr>
          <a:xfrm>
            <a:off x="4611688" y="3546475"/>
            <a:ext cx="2525712" cy="25606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8" name="Group 51"/>
          <p:cNvGrpSpPr/>
          <p:nvPr/>
        </p:nvGrpSpPr>
        <p:grpSpPr>
          <a:xfrm>
            <a:off x="2217738" y="1458913"/>
            <a:ext cx="4879975" cy="4398962"/>
            <a:chOff x="1061" y="1031"/>
            <a:chExt cx="3074" cy="2771"/>
          </a:xfrm>
        </p:grpSpPr>
        <p:sp>
          <p:nvSpPr>
            <p:cNvPr id="11310" name="Rectangle 52"/>
            <p:cNvSpPr/>
            <p:nvPr/>
          </p:nvSpPr>
          <p:spPr>
            <a:xfrm>
              <a:off x="3809" y="1031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grpSp>
          <p:nvGrpSpPr>
            <p:cNvPr id="11311" name="Group 53"/>
            <p:cNvGrpSpPr/>
            <p:nvPr/>
          </p:nvGrpSpPr>
          <p:grpSpPr>
            <a:xfrm>
              <a:off x="1061" y="1325"/>
              <a:ext cx="2934" cy="2477"/>
              <a:chOff x="1061" y="1325"/>
              <a:chExt cx="2934" cy="2477"/>
            </a:xfrm>
          </p:grpSpPr>
          <p:sp>
            <p:nvSpPr>
              <p:cNvPr id="11313" name="Line 54"/>
              <p:cNvSpPr/>
              <p:nvPr/>
            </p:nvSpPr>
            <p:spPr>
              <a:xfrm>
                <a:off x="1061" y="1326"/>
                <a:ext cx="291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4" name="Line 55"/>
              <p:cNvSpPr/>
              <p:nvPr/>
            </p:nvSpPr>
            <p:spPr>
              <a:xfrm>
                <a:off x="1070" y="3793"/>
                <a:ext cx="2925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15" name="Line 56"/>
              <p:cNvSpPr/>
              <p:nvPr/>
            </p:nvSpPr>
            <p:spPr>
              <a:xfrm>
                <a:off x="3994" y="1325"/>
                <a:ext cx="0" cy="2477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1312" name="Oval 57"/>
            <p:cNvSpPr/>
            <p:nvPr/>
          </p:nvSpPr>
          <p:spPr>
            <a:xfrm>
              <a:off x="3930" y="1297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0" name="Group 64"/>
          <p:cNvGrpSpPr/>
          <p:nvPr/>
        </p:nvGrpSpPr>
        <p:grpSpPr>
          <a:xfrm>
            <a:off x="1192213" y="1006475"/>
            <a:ext cx="4856162" cy="396875"/>
            <a:chOff x="415" y="746"/>
            <a:chExt cx="3059" cy="250"/>
          </a:xfrm>
        </p:grpSpPr>
        <p:sp>
          <p:nvSpPr>
            <p:cNvPr id="11307" name="Line 65"/>
            <p:cNvSpPr/>
            <p:nvPr/>
          </p:nvSpPr>
          <p:spPr>
            <a:xfrm flipH="1">
              <a:off x="741" y="914"/>
              <a:ext cx="2733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08" name="Text Box 66"/>
            <p:cNvSpPr txBox="1"/>
            <p:nvPr/>
          </p:nvSpPr>
          <p:spPr>
            <a:xfrm>
              <a:off x="415" y="746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99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000" b="1" dirty="0">
                  <a:solidFill>
                    <a:srgbClr val="99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9" name="Oval 67"/>
            <p:cNvSpPr/>
            <p:nvPr/>
          </p:nvSpPr>
          <p:spPr>
            <a:xfrm>
              <a:off x="719" y="866"/>
              <a:ext cx="92" cy="92"/>
            </a:xfrm>
            <a:prstGeom prst="ellipse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Group 71"/>
          <p:cNvGrpSpPr/>
          <p:nvPr/>
        </p:nvGrpSpPr>
        <p:grpSpPr>
          <a:xfrm>
            <a:off x="3298825" y="2620963"/>
            <a:ext cx="501650" cy="2513012"/>
            <a:chOff x="1759" y="1771"/>
            <a:chExt cx="283" cy="1583"/>
          </a:xfrm>
        </p:grpSpPr>
        <p:sp>
          <p:nvSpPr>
            <p:cNvPr id="11304" name="Line 72"/>
            <p:cNvSpPr/>
            <p:nvPr/>
          </p:nvSpPr>
          <p:spPr>
            <a:xfrm>
              <a:off x="1837" y="2055"/>
              <a:ext cx="0" cy="12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05" name="Text Box 73"/>
            <p:cNvSpPr txBox="1"/>
            <p:nvPr/>
          </p:nvSpPr>
          <p:spPr>
            <a:xfrm>
              <a:off x="1759" y="1771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(k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)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6" name="Oval 74"/>
            <p:cNvSpPr/>
            <p:nvPr/>
          </p:nvSpPr>
          <p:spPr>
            <a:xfrm>
              <a:off x="1791" y="2010"/>
              <a:ext cx="73" cy="73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76"/>
          <p:cNvGrpSpPr/>
          <p:nvPr/>
        </p:nvGrpSpPr>
        <p:grpSpPr>
          <a:xfrm>
            <a:off x="3436938" y="2565400"/>
            <a:ext cx="3286125" cy="2568575"/>
            <a:chOff x="1829" y="1728"/>
            <a:chExt cx="2070" cy="1618"/>
          </a:xfrm>
        </p:grpSpPr>
        <p:sp>
          <p:nvSpPr>
            <p:cNvPr id="11300" name="Line 77"/>
            <p:cNvSpPr/>
            <p:nvPr/>
          </p:nvSpPr>
          <p:spPr>
            <a:xfrm>
              <a:off x="1829" y="3346"/>
              <a:ext cx="171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01" name="Line 78"/>
            <p:cNvSpPr/>
            <p:nvPr/>
          </p:nvSpPr>
          <p:spPr>
            <a:xfrm flipV="1">
              <a:off x="3557" y="2021"/>
              <a:ext cx="0" cy="13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02" name="Text Box 79"/>
            <p:cNvSpPr txBox="1"/>
            <p:nvPr/>
          </p:nvSpPr>
          <p:spPr>
            <a:xfrm>
              <a:off x="3407" y="1728"/>
              <a:ext cx="49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(k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)</a:t>
              </a:r>
              <a:endParaRPr lang="en-US" altLang="zh-CN" sz="2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303" name="Oval 80"/>
            <p:cNvSpPr/>
            <p:nvPr/>
          </p:nvSpPr>
          <p:spPr>
            <a:xfrm>
              <a:off x="3528" y="2009"/>
              <a:ext cx="73" cy="73"/>
            </a:xfrm>
            <a:prstGeom prst="ellipse">
              <a:avLst/>
            </a:prstGeom>
            <a:solidFill>
              <a:srgbClr val="0000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4385" name="Rectangle 81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圆柱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3" name="Group 68"/>
          <p:cNvGrpSpPr/>
          <p:nvPr/>
        </p:nvGrpSpPr>
        <p:grpSpPr>
          <a:xfrm>
            <a:off x="2798763" y="5014913"/>
            <a:ext cx="706437" cy="396875"/>
            <a:chOff x="1427" y="3271"/>
            <a:chExt cx="445" cy="250"/>
          </a:xfrm>
        </p:grpSpPr>
        <p:sp>
          <p:nvSpPr>
            <p:cNvPr id="11298" name="Oval 69"/>
            <p:cNvSpPr/>
            <p:nvPr/>
          </p:nvSpPr>
          <p:spPr>
            <a:xfrm>
              <a:off x="1797" y="3307"/>
              <a:ext cx="75" cy="69"/>
            </a:xfrm>
            <a:prstGeom prst="ellipse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1299" name="Rectangle 70"/>
            <p:cNvSpPr/>
            <p:nvPr/>
          </p:nvSpPr>
          <p:spPr>
            <a:xfrm>
              <a:off x="1427" y="3271"/>
              <a:ext cx="3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="1" i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000" b="1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4" name="Group 58"/>
          <p:cNvGrpSpPr/>
          <p:nvPr/>
        </p:nvGrpSpPr>
        <p:grpSpPr>
          <a:xfrm>
            <a:off x="5961063" y="950913"/>
            <a:ext cx="730250" cy="411162"/>
            <a:chOff x="3419" y="711"/>
            <a:chExt cx="460" cy="259"/>
          </a:xfrm>
        </p:grpSpPr>
        <p:sp>
          <p:nvSpPr>
            <p:cNvPr id="11296" name="Text Box 59"/>
            <p:cNvSpPr txBox="1"/>
            <p:nvPr/>
          </p:nvSpPr>
          <p:spPr>
            <a:xfrm>
              <a:off x="3459" y="711"/>
              <a:ext cx="42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99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000" b="1" dirty="0">
                  <a:solidFill>
                    <a:srgbClr val="99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  <a:endParaRPr lang="en-US" altLang="zh-CN" sz="20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7" name="Oval 60"/>
            <p:cNvSpPr/>
            <p:nvPr/>
          </p:nvSpPr>
          <p:spPr>
            <a:xfrm>
              <a:off x="3419" y="878"/>
              <a:ext cx="92" cy="92"/>
            </a:xfrm>
            <a:prstGeom prst="ellipse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5" name="Group 41"/>
          <p:cNvGrpSpPr/>
          <p:nvPr/>
        </p:nvGrpSpPr>
        <p:grpSpPr>
          <a:xfrm>
            <a:off x="2108200" y="1430338"/>
            <a:ext cx="449263" cy="539750"/>
            <a:chOff x="992" y="1013"/>
            <a:chExt cx="283" cy="340"/>
          </a:xfrm>
        </p:grpSpPr>
        <p:sp>
          <p:nvSpPr>
            <p:cNvPr id="11294" name="Text Box 42"/>
            <p:cNvSpPr txBox="1"/>
            <p:nvPr/>
          </p:nvSpPr>
          <p:spPr>
            <a:xfrm>
              <a:off x="992" y="1013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95" name="Oval 43"/>
            <p:cNvSpPr/>
            <p:nvPr/>
          </p:nvSpPr>
          <p:spPr>
            <a:xfrm>
              <a:off x="1024" y="1280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" name="Group 47"/>
          <p:cNvGrpSpPr/>
          <p:nvPr/>
        </p:nvGrpSpPr>
        <p:grpSpPr>
          <a:xfrm>
            <a:off x="1641475" y="1970088"/>
            <a:ext cx="631825" cy="4240212"/>
            <a:chOff x="698" y="1353"/>
            <a:chExt cx="398" cy="2671"/>
          </a:xfrm>
        </p:grpSpPr>
        <p:sp>
          <p:nvSpPr>
            <p:cNvPr id="11291" name="Line 48"/>
            <p:cNvSpPr/>
            <p:nvPr/>
          </p:nvSpPr>
          <p:spPr>
            <a:xfrm>
              <a:off x="1061" y="1353"/>
              <a:ext cx="0" cy="247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92" name="Oval 49"/>
            <p:cNvSpPr/>
            <p:nvPr/>
          </p:nvSpPr>
          <p:spPr>
            <a:xfrm>
              <a:off x="1023" y="3775"/>
              <a:ext cx="73" cy="73"/>
            </a:xfrm>
            <a:prstGeom prst="ellipse">
              <a:avLst/>
            </a:prstGeom>
            <a:solidFill>
              <a:srgbClr val="FF99CC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1293" name="Rectangle 50"/>
            <p:cNvSpPr/>
            <p:nvPr/>
          </p:nvSpPr>
          <p:spPr>
            <a:xfrm>
              <a:off x="698" y="3774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i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1" i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000" b="1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7" name="Group 61"/>
          <p:cNvGrpSpPr/>
          <p:nvPr/>
        </p:nvGrpSpPr>
        <p:grpSpPr>
          <a:xfrm>
            <a:off x="1247775" y="4838700"/>
            <a:ext cx="561975" cy="396875"/>
            <a:chOff x="450" y="3160"/>
            <a:chExt cx="354" cy="250"/>
          </a:xfrm>
        </p:grpSpPr>
        <p:sp>
          <p:nvSpPr>
            <p:cNvPr id="11289" name="Text Box 62"/>
            <p:cNvSpPr txBox="1"/>
            <p:nvPr/>
          </p:nvSpPr>
          <p:spPr>
            <a:xfrm>
              <a:off x="450" y="3160"/>
              <a:ext cx="28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i="0" dirty="0">
                  <a:solidFill>
                    <a:srgbClr val="99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000" b="1" dirty="0">
                  <a:solidFill>
                    <a:srgbClr val="99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000" b="1" i="0" dirty="0">
                  <a:solidFill>
                    <a:srgbClr val="99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</a:p>
          </p:txBody>
        </p:sp>
        <p:sp>
          <p:nvSpPr>
            <p:cNvPr id="11290" name="Oval 63"/>
            <p:cNvSpPr/>
            <p:nvPr/>
          </p:nvSpPr>
          <p:spPr>
            <a:xfrm>
              <a:off x="712" y="3227"/>
              <a:ext cx="92" cy="92"/>
            </a:xfrm>
            <a:prstGeom prst="ellipse">
              <a:avLst/>
            </a:prstGeom>
            <a:solidFill>
              <a:srgbClr val="9933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5B4937F-E5B8-4E13-B7EF-3852CBF1679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8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grpSp>
        <p:nvGrpSpPr>
          <p:cNvPr id="12293" name="Group 2"/>
          <p:cNvGrpSpPr/>
          <p:nvPr/>
        </p:nvGrpSpPr>
        <p:grpSpPr>
          <a:xfrm>
            <a:off x="152400" y="1030288"/>
            <a:ext cx="4090988" cy="3938587"/>
            <a:chOff x="252" y="988"/>
            <a:chExt cx="2577" cy="2481"/>
          </a:xfrm>
        </p:grpSpPr>
        <p:grpSp>
          <p:nvGrpSpPr>
            <p:cNvPr id="12390" name="Group 3"/>
            <p:cNvGrpSpPr/>
            <p:nvPr/>
          </p:nvGrpSpPr>
          <p:grpSpPr>
            <a:xfrm>
              <a:off x="252" y="988"/>
              <a:ext cx="2577" cy="2481"/>
              <a:chOff x="252" y="988"/>
              <a:chExt cx="2577" cy="2481"/>
            </a:xfrm>
          </p:grpSpPr>
          <p:sp>
            <p:nvSpPr>
              <p:cNvPr id="12392" name="Freeform 4"/>
              <p:cNvSpPr/>
              <p:nvPr/>
            </p:nvSpPr>
            <p:spPr>
              <a:xfrm>
                <a:off x="2738" y="2776"/>
                <a:ext cx="91" cy="107"/>
              </a:xfrm>
              <a:custGeom>
                <a:avLst/>
                <a:gdLst>
                  <a:gd name="txL" fmla="*/ 0 w 60"/>
                  <a:gd name="txT" fmla="*/ 0 h 67"/>
                  <a:gd name="txR" fmla="*/ 60 w 60"/>
                  <a:gd name="txB" fmla="*/ 67 h 67"/>
                </a:gdLst>
                <a:ahLst/>
                <a:cxnLst>
                  <a:cxn ang="0">
                    <a:pos x="27" y="31"/>
                  </a:cxn>
                  <a:cxn ang="0">
                    <a:pos x="39" y="12"/>
                  </a:cxn>
                  <a:cxn ang="0">
                    <a:pos x="42" y="6"/>
                  </a:cxn>
                  <a:cxn ang="0">
                    <a:pos x="45" y="3"/>
                  </a:cxn>
                  <a:cxn ang="0">
                    <a:pos x="45" y="3"/>
                  </a:cxn>
                  <a:cxn ang="0">
                    <a:pos x="42" y="3"/>
                  </a:cxn>
                  <a:cxn ang="0">
                    <a:pos x="42" y="0"/>
                  </a:cxn>
                  <a:cxn ang="0">
                    <a:pos x="36" y="0"/>
                  </a:cxn>
                  <a:cxn ang="0">
                    <a:pos x="39" y="0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7" y="0"/>
                  </a:cxn>
                  <a:cxn ang="0">
                    <a:pos x="54" y="3"/>
                  </a:cxn>
                  <a:cxn ang="0">
                    <a:pos x="51" y="3"/>
                  </a:cxn>
                  <a:cxn ang="0">
                    <a:pos x="51" y="3"/>
                  </a:cxn>
                  <a:cxn ang="0">
                    <a:pos x="48" y="6"/>
                  </a:cxn>
                  <a:cxn ang="0">
                    <a:pos x="45" y="12"/>
                  </a:cxn>
                  <a:cxn ang="0">
                    <a:pos x="27" y="37"/>
                  </a:cxn>
                  <a:cxn ang="0">
                    <a:pos x="24" y="52"/>
                  </a:cxn>
                  <a:cxn ang="0">
                    <a:pos x="21" y="58"/>
                  </a:cxn>
                  <a:cxn ang="0">
                    <a:pos x="21" y="61"/>
                  </a:cxn>
                  <a:cxn ang="0">
                    <a:pos x="21" y="61"/>
                  </a:cxn>
                  <a:cxn ang="0">
                    <a:pos x="21" y="64"/>
                  </a:cxn>
                  <a:cxn ang="0">
                    <a:pos x="24" y="64"/>
                  </a:cxn>
                  <a:cxn ang="0">
                    <a:pos x="24" y="64"/>
                  </a:cxn>
                  <a:cxn ang="0">
                    <a:pos x="27" y="64"/>
                  </a:cxn>
                  <a:cxn ang="0">
                    <a:pos x="30" y="64"/>
                  </a:cxn>
                  <a:cxn ang="0">
                    <a:pos x="30" y="67"/>
                  </a:cxn>
                  <a:cxn ang="0">
                    <a:pos x="0" y="67"/>
                  </a:cxn>
                  <a:cxn ang="0">
                    <a:pos x="3" y="64"/>
                  </a:cxn>
                  <a:cxn ang="0">
                    <a:pos x="6" y="64"/>
                  </a:cxn>
                  <a:cxn ang="0">
                    <a:pos x="6" y="64"/>
                  </a:cxn>
                  <a:cxn ang="0">
                    <a:pos x="9" y="64"/>
                  </a:cxn>
                  <a:cxn ang="0">
                    <a:pos x="9" y="61"/>
                  </a:cxn>
                  <a:cxn ang="0">
                    <a:pos x="12" y="58"/>
                  </a:cxn>
                  <a:cxn ang="0">
                    <a:pos x="15" y="55"/>
                  </a:cxn>
                  <a:cxn ang="0">
                    <a:pos x="21" y="34"/>
                  </a:cxn>
                  <a:cxn ang="0">
                    <a:pos x="12" y="9"/>
                  </a:cxn>
                  <a:cxn ang="0">
                    <a:pos x="12" y="6"/>
                  </a:cxn>
                  <a:cxn ang="0">
                    <a:pos x="9" y="3"/>
                  </a:cxn>
                  <a:cxn ang="0">
                    <a:pos x="6" y="3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24" y="0"/>
                  </a:cxn>
                  <a:cxn ang="0">
                    <a:pos x="24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3"/>
                  </a:cxn>
                  <a:cxn ang="0">
                    <a:pos x="21" y="6"/>
                  </a:cxn>
                  <a:cxn ang="0">
                    <a:pos x="21" y="9"/>
                  </a:cxn>
                  <a:cxn ang="0">
                    <a:pos x="21" y="12"/>
                  </a:cxn>
                  <a:cxn ang="0">
                    <a:pos x="27" y="31"/>
                  </a:cxn>
                </a:cxnLst>
                <a:rect l="txL" t="txT" r="txR" b="txB"/>
                <a:pathLst>
                  <a:path w="60" h="67">
                    <a:moveTo>
                      <a:pt x="27" y="31"/>
                    </a:moveTo>
                    <a:lnTo>
                      <a:pt x="39" y="12"/>
                    </a:lnTo>
                    <a:lnTo>
                      <a:pt x="42" y="6"/>
                    </a:lnTo>
                    <a:lnTo>
                      <a:pt x="45" y="3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7" y="0"/>
                    </a:lnTo>
                    <a:lnTo>
                      <a:pt x="54" y="3"/>
                    </a:lnTo>
                    <a:lnTo>
                      <a:pt x="51" y="3"/>
                    </a:lnTo>
                    <a:lnTo>
                      <a:pt x="51" y="3"/>
                    </a:lnTo>
                    <a:lnTo>
                      <a:pt x="48" y="6"/>
                    </a:lnTo>
                    <a:lnTo>
                      <a:pt x="45" y="12"/>
                    </a:lnTo>
                    <a:lnTo>
                      <a:pt x="27" y="37"/>
                    </a:lnTo>
                    <a:lnTo>
                      <a:pt x="24" y="52"/>
                    </a:lnTo>
                    <a:lnTo>
                      <a:pt x="21" y="58"/>
                    </a:lnTo>
                    <a:lnTo>
                      <a:pt x="21" y="61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24" y="64"/>
                    </a:lnTo>
                    <a:lnTo>
                      <a:pt x="24" y="64"/>
                    </a:lnTo>
                    <a:lnTo>
                      <a:pt x="27" y="64"/>
                    </a:lnTo>
                    <a:lnTo>
                      <a:pt x="30" y="64"/>
                    </a:lnTo>
                    <a:lnTo>
                      <a:pt x="30" y="67"/>
                    </a:lnTo>
                    <a:lnTo>
                      <a:pt x="0" y="67"/>
                    </a:lnTo>
                    <a:lnTo>
                      <a:pt x="3" y="64"/>
                    </a:lnTo>
                    <a:lnTo>
                      <a:pt x="6" y="64"/>
                    </a:lnTo>
                    <a:lnTo>
                      <a:pt x="6" y="64"/>
                    </a:lnTo>
                    <a:lnTo>
                      <a:pt x="9" y="64"/>
                    </a:lnTo>
                    <a:lnTo>
                      <a:pt x="9" y="61"/>
                    </a:lnTo>
                    <a:lnTo>
                      <a:pt x="12" y="58"/>
                    </a:lnTo>
                    <a:lnTo>
                      <a:pt x="15" y="55"/>
                    </a:lnTo>
                    <a:lnTo>
                      <a:pt x="21" y="34"/>
                    </a:lnTo>
                    <a:lnTo>
                      <a:pt x="12" y="9"/>
                    </a:lnTo>
                    <a:lnTo>
                      <a:pt x="12" y="6"/>
                    </a:lnTo>
                    <a:lnTo>
                      <a:pt x="9" y="3"/>
                    </a:lnTo>
                    <a:lnTo>
                      <a:pt x="6" y="3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3"/>
                    </a:lnTo>
                    <a:lnTo>
                      <a:pt x="21" y="6"/>
                    </a:lnTo>
                    <a:lnTo>
                      <a:pt x="21" y="9"/>
                    </a:lnTo>
                    <a:lnTo>
                      <a:pt x="21" y="12"/>
                    </a:lnTo>
                    <a:lnTo>
                      <a:pt x="27" y="31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3" name="Freeform 5"/>
              <p:cNvSpPr/>
              <p:nvPr/>
            </p:nvSpPr>
            <p:spPr>
              <a:xfrm>
                <a:off x="1520" y="988"/>
                <a:ext cx="85" cy="96"/>
              </a:xfrm>
              <a:custGeom>
                <a:avLst/>
                <a:gdLst>
                  <a:gd name="txL" fmla="*/ 0 w 63"/>
                  <a:gd name="txT" fmla="*/ 0 h 67"/>
                  <a:gd name="txR" fmla="*/ 63 w 63"/>
                  <a:gd name="txB" fmla="*/ 67 h 67"/>
                </a:gdLst>
                <a:ahLst/>
                <a:cxnLst>
                  <a:cxn ang="0">
                    <a:pos x="18" y="0"/>
                  </a:cxn>
                  <a:cxn ang="0">
                    <a:pos x="63" y="0"/>
                  </a:cxn>
                  <a:cxn ang="0">
                    <a:pos x="63" y="0"/>
                  </a:cxn>
                  <a:cxn ang="0">
                    <a:pos x="12" y="64"/>
                  </a:cxn>
                  <a:cxn ang="0">
                    <a:pos x="21" y="64"/>
                  </a:cxn>
                  <a:cxn ang="0">
                    <a:pos x="33" y="64"/>
                  </a:cxn>
                  <a:cxn ang="0">
                    <a:pos x="39" y="61"/>
                  </a:cxn>
                  <a:cxn ang="0">
                    <a:pos x="42" y="61"/>
                  </a:cxn>
                  <a:cxn ang="0">
                    <a:pos x="48" y="58"/>
                  </a:cxn>
                  <a:cxn ang="0">
                    <a:pos x="51" y="55"/>
                  </a:cxn>
                  <a:cxn ang="0">
                    <a:pos x="54" y="49"/>
                  </a:cxn>
                  <a:cxn ang="0">
                    <a:pos x="54" y="49"/>
                  </a:cxn>
                  <a:cxn ang="0">
                    <a:pos x="48" y="67"/>
                  </a:cxn>
                  <a:cxn ang="0">
                    <a:pos x="0" y="67"/>
                  </a:cxn>
                  <a:cxn ang="0">
                    <a:pos x="0" y="64"/>
                  </a:cxn>
                  <a:cxn ang="0">
                    <a:pos x="51" y="3"/>
                  </a:cxn>
                  <a:cxn ang="0">
                    <a:pos x="36" y="3"/>
                  </a:cxn>
                  <a:cxn ang="0">
                    <a:pos x="30" y="3"/>
                  </a:cxn>
                  <a:cxn ang="0">
                    <a:pos x="24" y="3"/>
                  </a:cxn>
                  <a:cxn ang="0">
                    <a:pos x="21" y="6"/>
                  </a:cxn>
                  <a:cxn ang="0">
                    <a:pos x="18" y="6"/>
                  </a:cxn>
                  <a:cxn ang="0">
                    <a:pos x="15" y="9"/>
                  </a:cxn>
                  <a:cxn ang="0">
                    <a:pos x="12" y="15"/>
                  </a:cxn>
                  <a:cxn ang="0">
                    <a:pos x="12" y="15"/>
                  </a:cxn>
                  <a:cxn ang="0">
                    <a:pos x="18" y="0"/>
                  </a:cxn>
                </a:cxnLst>
                <a:rect l="txL" t="txT" r="txR" b="txB"/>
                <a:pathLst>
                  <a:path w="63" h="67">
                    <a:moveTo>
                      <a:pt x="18" y="0"/>
                    </a:moveTo>
                    <a:lnTo>
                      <a:pt x="63" y="0"/>
                    </a:lnTo>
                    <a:lnTo>
                      <a:pt x="63" y="0"/>
                    </a:lnTo>
                    <a:lnTo>
                      <a:pt x="12" y="64"/>
                    </a:lnTo>
                    <a:lnTo>
                      <a:pt x="21" y="64"/>
                    </a:lnTo>
                    <a:lnTo>
                      <a:pt x="33" y="64"/>
                    </a:lnTo>
                    <a:lnTo>
                      <a:pt x="39" y="61"/>
                    </a:lnTo>
                    <a:lnTo>
                      <a:pt x="42" y="61"/>
                    </a:lnTo>
                    <a:lnTo>
                      <a:pt x="48" y="58"/>
                    </a:lnTo>
                    <a:lnTo>
                      <a:pt x="51" y="55"/>
                    </a:lnTo>
                    <a:lnTo>
                      <a:pt x="54" y="49"/>
                    </a:lnTo>
                    <a:lnTo>
                      <a:pt x="54" y="49"/>
                    </a:lnTo>
                    <a:lnTo>
                      <a:pt x="48" y="67"/>
                    </a:lnTo>
                    <a:lnTo>
                      <a:pt x="0" y="67"/>
                    </a:lnTo>
                    <a:lnTo>
                      <a:pt x="0" y="64"/>
                    </a:lnTo>
                    <a:lnTo>
                      <a:pt x="51" y="3"/>
                    </a:lnTo>
                    <a:lnTo>
                      <a:pt x="36" y="3"/>
                    </a:lnTo>
                    <a:lnTo>
                      <a:pt x="30" y="3"/>
                    </a:lnTo>
                    <a:lnTo>
                      <a:pt x="24" y="3"/>
                    </a:lnTo>
                    <a:lnTo>
                      <a:pt x="21" y="6"/>
                    </a:lnTo>
                    <a:lnTo>
                      <a:pt x="18" y="6"/>
                    </a:lnTo>
                    <a:lnTo>
                      <a:pt x="15" y="9"/>
                    </a:lnTo>
                    <a:lnTo>
                      <a:pt x="12" y="15"/>
                    </a:lnTo>
                    <a:lnTo>
                      <a:pt x="12" y="15"/>
                    </a:lnTo>
                    <a:lnTo>
                      <a:pt x="18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4" name="Freeform 6"/>
              <p:cNvSpPr/>
              <p:nvPr/>
            </p:nvSpPr>
            <p:spPr>
              <a:xfrm>
                <a:off x="252" y="2806"/>
                <a:ext cx="136" cy="94"/>
              </a:xfrm>
              <a:custGeom>
                <a:avLst/>
                <a:gdLst>
                  <a:gd name="txL" fmla="*/ 0 w 82"/>
                  <a:gd name="txT" fmla="*/ 0 h 66"/>
                  <a:gd name="txR" fmla="*/ 82 w 82"/>
                  <a:gd name="txB" fmla="*/ 66 h 66"/>
                </a:gdLst>
                <a:ahLst/>
                <a:cxnLst>
                  <a:cxn ang="0">
                    <a:pos x="82" y="0"/>
                  </a:cxn>
                  <a:cxn ang="0">
                    <a:pos x="76" y="3"/>
                  </a:cxn>
                  <a:cxn ang="0">
                    <a:pos x="70" y="9"/>
                  </a:cxn>
                  <a:cxn ang="0">
                    <a:pos x="45" y="30"/>
                  </a:cxn>
                  <a:cxn ang="0">
                    <a:pos x="51" y="51"/>
                  </a:cxn>
                  <a:cxn ang="0">
                    <a:pos x="54" y="60"/>
                  </a:cxn>
                  <a:cxn ang="0">
                    <a:pos x="57" y="63"/>
                  </a:cxn>
                  <a:cxn ang="0">
                    <a:pos x="60" y="63"/>
                  </a:cxn>
                  <a:cxn ang="0">
                    <a:pos x="63" y="66"/>
                  </a:cxn>
                  <a:cxn ang="0">
                    <a:pos x="36" y="63"/>
                  </a:cxn>
                  <a:cxn ang="0">
                    <a:pos x="42" y="63"/>
                  </a:cxn>
                  <a:cxn ang="0">
                    <a:pos x="45" y="60"/>
                  </a:cxn>
                  <a:cxn ang="0">
                    <a:pos x="42" y="54"/>
                  </a:cxn>
                  <a:cxn ang="0">
                    <a:pos x="24" y="54"/>
                  </a:cxn>
                  <a:cxn ang="0">
                    <a:pos x="18" y="60"/>
                  </a:cxn>
                  <a:cxn ang="0">
                    <a:pos x="18" y="60"/>
                  </a:cxn>
                  <a:cxn ang="0">
                    <a:pos x="18" y="63"/>
                  </a:cxn>
                  <a:cxn ang="0">
                    <a:pos x="21" y="63"/>
                  </a:cxn>
                  <a:cxn ang="0">
                    <a:pos x="0" y="66"/>
                  </a:cxn>
                  <a:cxn ang="0">
                    <a:pos x="3" y="63"/>
                  </a:cxn>
                  <a:cxn ang="0">
                    <a:pos x="12" y="60"/>
                  </a:cxn>
                  <a:cxn ang="0">
                    <a:pos x="36" y="33"/>
                  </a:cxn>
                  <a:cxn ang="0">
                    <a:pos x="30" y="9"/>
                  </a:cxn>
                  <a:cxn ang="0">
                    <a:pos x="24" y="3"/>
                  </a:cxn>
                  <a:cxn ang="0">
                    <a:pos x="21" y="0"/>
                  </a:cxn>
                  <a:cxn ang="0">
                    <a:pos x="45" y="3"/>
                  </a:cxn>
                  <a:cxn ang="0">
                    <a:pos x="39" y="3"/>
                  </a:cxn>
                  <a:cxn ang="0">
                    <a:pos x="39" y="3"/>
                  </a:cxn>
                  <a:cxn ang="0">
                    <a:pos x="39" y="6"/>
                  </a:cxn>
                  <a:cxn ang="0">
                    <a:pos x="39" y="12"/>
                  </a:cxn>
                  <a:cxn ang="0">
                    <a:pos x="54" y="18"/>
                  </a:cxn>
                  <a:cxn ang="0">
                    <a:pos x="63" y="6"/>
                  </a:cxn>
                  <a:cxn ang="0">
                    <a:pos x="63" y="3"/>
                  </a:cxn>
                  <a:cxn ang="0">
                    <a:pos x="63" y="3"/>
                  </a:cxn>
                  <a:cxn ang="0">
                    <a:pos x="57" y="3"/>
                  </a:cxn>
                </a:cxnLst>
                <a:rect l="txL" t="txT" r="txR" b="txB"/>
                <a:pathLst>
                  <a:path w="82" h="66">
                    <a:moveTo>
                      <a:pt x="57" y="0"/>
                    </a:moveTo>
                    <a:lnTo>
                      <a:pt x="82" y="0"/>
                    </a:lnTo>
                    <a:lnTo>
                      <a:pt x="82" y="3"/>
                    </a:lnTo>
                    <a:lnTo>
                      <a:pt x="76" y="3"/>
                    </a:lnTo>
                    <a:lnTo>
                      <a:pt x="73" y="3"/>
                    </a:lnTo>
                    <a:lnTo>
                      <a:pt x="70" y="9"/>
                    </a:lnTo>
                    <a:lnTo>
                      <a:pt x="63" y="12"/>
                    </a:lnTo>
                    <a:lnTo>
                      <a:pt x="45" y="30"/>
                    </a:lnTo>
                    <a:lnTo>
                      <a:pt x="51" y="48"/>
                    </a:lnTo>
                    <a:lnTo>
                      <a:pt x="51" y="51"/>
                    </a:lnTo>
                    <a:lnTo>
                      <a:pt x="51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57" y="63"/>
                    </a:lnTo>
                    <a:lnTo>
                      <a:pt x="57" y="63"/>
                    </a:lnTo>
                    <a:lnTo>
                      <a:pt x="60" y="63"/>
                    </a:lnTo>
                    <a:lnTo>
                      <a:pt x="63" y="63"/>
                    </a:lnTo>
                    <a:lnTo>
                      <a:pt x="63" y="66"/>
                    </a:lnTo>
                    <a:lnTo>
                      <a:pt x="36" y="66"/>
                    </a:lnTo>
                    <a:lnTo>
                      <a:pt x="36" y="63"/>
                    </a:lnTo>
                    <a:lnTo>
                      <a:pt x="39" y="63"/>
                    </a:lnTo>
                    <a:lnTo>
                      <a:pt x="42" y="63"/>
                    </a:lnTo>
                    <a:lnTo>
                      <a:pt x="45" y="60"/>
                    </a:lnTo>
                    <a:lnTo>
                      <a:pt x="45" y="60"/>
                    </a:lnTo>
                    <a:lnTo>
                      <a:pt x="45" y="57"/>
                    </a:lnTo>
                    <a:lnTo>
                      <a:pt x="42" y="54"/>
                    </a:lnTo>
                    <a:lnTo>
                      <a:pt x="39" y="36"/>
                    </a:lnTo>
                    <a:lnTo>
                      <a:pt x="24" y="54"/>
                    </a:lnTo>
                    <a:lnTo>
                      <a:pt x="18" y="57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0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1" y="66"/>
                    </a:lnTo>
                    <a:lnTo>
                      <a:pt x="0" y="66"/>
                    </a:lnTo>
                    <a:lnTo>
                      <a:pt x="0" y="63"/>
                    </a:lnTo>
                    <a:lnTo>
                      <a:pt x="3" y="63"/>
                    </a:lnTo>
                    <a:lnTo>
                      <a:pt x="6" y="63"/>
                    </a:lnTo>
                    <a:lnTo>
                      <a:pt x="12" y="60"/>
                    </a:lnTo>
                    <a:lnTo>
                      <a:pt x="18" y="54"/>
                    </a:lnTo>
                    <a:lnTo>
                      <a:pt x="36" y="33"/>
                    </a:lnTo>
                    <a:lnTo>
                      <a:pt x="33" y="15"/>
                    </a:lnTo>
                    <a:lnTo>
                      <a:pt x="30" y="9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45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3"/>
                    </a:lnTo>
                    <a:lnTo>
                      <a:pt x="39" y="6"/>
                    </a:lnTo>
                    <a:lnTo>
                      <a:pt x="39" y="6"/>
                    </a:lnTo>
                    <a:lnTo>
                      <a:pt x="39" y="12"/>
                    </a:lnTo>
                    <a:lnTo>
                      <a:pt x="45" y="27"/>
                    </a:lnTo>
                    <a:lnTo>
                      <a:pt x="54" y="18"/>
                    </a:lnTo>
                    <a:lnTo>
                      <a:pt x="60" y="12"/>
                    </a:lnTo>
                    <a:lnTo>
                      <a:pt x="63" y="6"/>
                    </a:lnTo>
                    <a:lnTo>
                      <a:pt x="63" y="6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0" y="3"/>
                    </a:lnTo>
                    <a:lnTo>
                      <a:pt x="57" y="3"/>
                    </a:lnTo>
                    <a:lnTo>
                      <a:pt x="57" y="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2395" name="Group 7"/>
              <p:cNvGrpSpPr/>
              <p:nvPr/>
            </p:nvGrpSpPr>
            <p:grpSpPr>
              <a:xfrm>
                <a:off x="412" y="2183"/>
                <a:ext cx="2300" cy="1286"/>
                <a:chOff x="2452" y="2358"/>
                <a:chExt cx="2166" cy="1230"/>
              </a:xfrm>
            </p:grpSpPr>
            <p:sp>
              <p:nvSpPr>
                <p:cNvPr id="12401" name="Freeform 8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CC66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402" name="Freeform 9"/>
                <p:cNvSpPr/>
                <p:nvPr/>
              </p:nvSpPr>
              <p:spPr>
                <a:xfrm>
                  <a:off x="2452" y="2358"/>
                  <a:ext cx="2166" cy="1230"/>
                </a:xfrm>
                <a:custGeom>
                  <a:avLst/>
                  <a:gdLst>
                    <a:gd name="txL" fmla="*/ 0 w 1083"/>
                    <a:gd name="txT" fmla="*/ 0 h 630"/>
                    <a:gd name="txR" fmla="*/ 1083 w 1083"/>
                    <a:gd name="txB" fmla="*/ 630 h 630"/>
                  </a:gdLst>
                  <a:ahLst/>
                  <a:cxnLst>
                    <a:cxn ang="0">
                      <a:pos x="544" y="0"/>
                    </a:cxn>
                    <a:cxn ang="0">
                      <a:pos x="0" y="309"/>
                    </a:cxn>
                    <a:cxn ang="0">
                      <a:pos x="569" y="630"/>
                    </a:cxn>
                    <a:cxn ang="0">
                      <a:pos x="1083" y="309"/>
                    </a:cxn>
                    <a:cxn ang="0">
                      <a:pos x="544" y="0"/>
                    </a:cxn>
                  </a:cxnLst>
                  <a:rect l="txL" t="txT" r="txR" b="txB"/>
                  <a:pathLst>
                    <a:path w="1083" h="630">
                      <a:moveTo>
                        <a:pt x="544" y="0"/>
                      </a:moveTo>
                      <a:lnTo>
                        <a:pt x="0" y="309"/>
                      </a:lnTo>
                      <a:lnTo>
                        <a:pt x="569" y="630"/>
                      </a:lnTo>
                      <a:lnTo>
                        <a:pt x="1083" y="309"/>
                      </a:lnTo>
                      <a:lnTo>
                        <a:pt x="544" y="0"/>
                      </a:lnTo>
                      <a:close/>
                    </a:path>
                  </a:pathLst>
                </a:custGeom>
                <a:solidFill>
                  <a:srgbClr val="FFFFCC">
                    <a:alpha val="100000"/>
                  </a:srgbClr>
                </a:solidFill>
                <a:ln w="9525" cap="flat" cmpd="sng">
                  <a:solidFill>
                    <a:srgbClr val="1F1A17">
                      <a:alpha val="100000"/>
                    </a:srgb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2396" name="Freeform 10"/>
              <p:cNvSpPr/>
              <p:nvPr/>
            </p:nvSpPr>
            <p:spPr>
              <a:xfrm>
                <a:off x="1517" y="3299"/>
                <a:ext cx="148" cy="102"/>
              </a:xfrm>
              <a:custGeom>
                <a:avLst/>
                <a:gdLst>
                  <a:gd name="txL" fmla="*/ 0 w 109"/>
                  <a:gd name="txT" fmla="*/ 0 h 91"/>
                  <a:gd name="txR" fmla="*/ 109 w 109"/>
                  <a:gd name="txB" fmla="*/ 91 h 91"/>
                </a:gdLst>
                <a:ahLst/>
                <a:cxnLst>
                  <a:cxn ang="0">
                    <a:pos x="61" y="33"/>
                  </a:cxn>
                  <a:cxn ang="0">
                    <a:pos x="39" y="18"/>
                  </a:cxn>
                  <a:cxn ang="0">
                    <a:pos x="36" y="18"/>
                  </a:cxn>
                  <a:cxn ang="0">
                    <a:pos x="33" y="18"/>
                  </a:cxn>
                  <a:cxn ang="0">
                    <a:pos x="30" y="18"/>
                  </a:cxn>
                  <a:cxn ang="0">
                    <a:pos x="24" y="18"/>
                  </a:cxn>
                  <a:cxn ang="0">
                    <a:pos x="45" y="3"/>
                  </a:cxn>
                  <a:cxn ang="0">
                    <a:pos x="42" y="6"/>
                  </a:cxn>
                  <a:cxn ang="0">
                    <a:pos x="42" y="9"/>
                  </a:cxn>
                  <a:cxn ang="0">
                    <a:pos x="52" y="15"/>
                  </a:cxn>
                  <a:cxn ang="0">
                    <a:pos x="94" y="45"/>
                  </a:cxn>
                  <a:cxn ang="0">
                    <a:pos x="100" y="48"/>
                  </a:cxn>
                  <a:cxn ang="0">
                    <a:pos x="103" y="45"/>
                  </a:cxn>
                  <a:cxn ang="0">
                    <a:pos x="109" y="45"/>
                  </a:cxn>
                  <a:cxn ang="0">
                    <a:pos x="88" y="64"/>
                  </a:cxn>
                  <a:cxn ang="0">
                    <a:pos x="91" y="58"/>
                  </a:cxn>
                  <a:cxn ang="0">
                    <a:pos x="91" y="54"/>
                  </a:cxn>
                  <a:cxn ang="0">
                    <a:pos x="85" y="48"/>
                  </a:cxn>
                  <a:cxn ang="0">
                    <a:pos x="42" y="58"/>
                  </a:cxn>
                  <a:cxn ang="0">
                    <a:pos x="67" y="73"/>
                  </a:cxn>
                  <a:cxn ang="0">
                    <a:pos x="73" y="76"/>
                  </a:cxn>
                  <a:cxn ang="0">
                    <a:pos x="76" y="76"/>
                  </a:cxn>
                  <a:cxn ang="0">
                    <a:pos x="82" y="73"/>
                  </a:cxn>
                  <a:cxn ang="0">
                    <a:pos x="64" y="91"/>
                  </a:cxn>
                  <a:cxn ang="0">
                    <a:pos x="67" y="85"/>
                  </a:cxn>
                  <a:cxn ang="0">
                    <a:pos x="64" y="82"/>
                  </a:cxn>
                  <a:cxn ang="0">
                    <a:pos x="58" y="76"/>
                  </a:cxn>
                  <a:cxn ang="0">
                    <a:pos x="15" y="45"/>
                  </a:cxn>
                  <a:cxn ang="0">
                    <a:pos x="9" y="45"/>
                  </a:cxn>
                  <a:cxn ang="0">
                    <a:pos x="6" y="45"/>
                  </a:cxn>
                  <a:cxn ang="0">
                    <a:pos x="3" y="45"/>
                  </a:cxn>
                  <a:cxn ang="0">
                    <a:pos x="0" y="48"/>
                  </a:cxn>
                  <a:cxn ang="0">
                    <a:pos x="18" y="30"/>
                  </a:cxn>
                  <a:cxn ang="0">
                    <a:pos x="15" y="33"/>
                  </a:cxn>
                  <a:cxn ang="0">
                    <a:pos x="18" y="36"/>
                  </a:cxn>
                  <a:cxn ang="0">
                    <a:pos x="24" y="42"/>
                  </a:cxn>
                </a:cxnLst>
                <a:rect l="txL" t="txT" r="txR" b="txB"/>
                <a:pathLst>
                  <a:path w="109" h="91">
                    <a:moveTo>
                      <a:pt x="39" y="54"/>
                    </a:moveTo>
                    <a:lnTo>
                      <a:pt x="61" y="33"/>
                    </a:lnTo>
                    <a:lnTo>
                      <a:pt x="45" y="21"/>
                    </a:lnTo>
                    <a:lnTo>
                      <a:pt x="39" y="18"/>
                    </a:lnTo>
                    <a:lnTo>
                      <a:pt x="36" y="18"/>
                    </a:lnTo>
                    <a:lnTo>
                      <a:pt x="36" y="18"/>
                    </a:lnTo>
                    <a:lnTo>
                      <a:pt x="33" y="18"/>
                    </a:lnTo>
                    <a:lnTo>
                      <a:pt x="33" y="18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7" y="21"/>
                    </a:lnTo>
                    <a:lnTo>
                      <a:pt x="24" y="18"/>
                    </a:lnTo>
                    <a:lnTo>
                      <a:pt x="42" y="0"/>
                    </a:lnTo>
                    <a:lnTo>
                      <a:pt x="45" y="3"/>
                    </a:lnTo>
                    <a:lnTo>
                      <a:pt x="42" y="3"/>
                    </a:lnTo>
                    <a:lnTo>
                      <a:pt x="42" y="6"/>
                    </a:lnTo>
                    <a:lnTo>
                      <a:pt x="42" y="9"/>
                    </a:lnTo>
                    <a:lnTo>
                      <a:pt x="42" y="9"/>
                    </a:lnTo>
                    <a:lnTo>
                      <a:pt x="45" y="12"/>
                    </a:lnTo>
                    <a:lnTo>
                      <a:pt x="52" y="15"/>
                    </a:lnTo>
                    <a:lnTo>
                      <a:pt x="88" y="42"/>
                    </a:lnTo>
                    <a:lnTo>
                      <a:pt x="94" y="45"/>
                    </a:lnTo>
                    <a:lnTo>
                      <a:pt x="97" y="48"/>
                    </a:lnTo>
                    <a:lnTo>
                      <a:pt x="100" y="48"/>
                    </a:lnTo>
                    <a:lnTo>
                      <a:pt x="100" y="48"/>
                    </a:lnTo>
                    <a:lnTo>
                      <a:pt x="103" y="45"/>
                    </a:lnTo>
                    <a:lnTo>
                      <a:pt x="106" y="45"/>
                    </a:lnTo>
                    <a:lnTo>
                      <a:pt x="109" y="45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91" y="61"/>
                    </a:lnTo>
                    <a:lnTo>
                      <a:pt x="91" y="58"/>
                    </a:lnTo>
                    <a:lnTo>
                      <a:pt x="91" y="58"/>
                    </a:lnTo>
                    <a:lnTo>
                      <a:pt x="91" y="54"/>
                    </a:lnTo>
                    <a:lnTo>
                      <a:pt x="88" y="51"/>
                    </a:lnTo>
                    <a:lnTo>
                      <a:pt x="85" y="48"/>
                    </a:lnTo>
                    <a:lnTo>
                      <a:pt x="64" y="36"/>
                    </a:lnTo>
                    <a:lnTo>
                      <a:pt x="42" y="58"/>
                    </a:lnTo>
                    <a:lnTo>
                      <a:pt x="64" y="70"/>
                    </a:lnTo>
                    <a:lnTo>
                      <a:pt x="67" y="73"/>
                    </a:lnTo>
                    <a:lnTo>
                      <a:pt x="70" y="76"/>
                    </a:lnTo>
                    <a:lnTo>
                      <a:pt x="73" y="76"/>
                    </a:lnTo>
                    <a:lnTo>
                      <a:pt x="76" y="76"/>
                    </a:lnTo>
                    <a:lnTo>
                      <a:pt x="76" y="76"/>
                    </a:lnTo>
                    <a:lnTo>
                      <a:pt x="79" y="73"/>
                    </a:lnTo>
                    <a:lnTo>
                      <a:pt x="82" y="73"/>
                    </a:lnTo>
                    <a:lnTo>
                      <a:pt x="64" y="91"/>
                    </a:lnTo>
                    <a:lnTo>
                      <a:pt x="64" y="91"/>
                    </a:lnTo>
                    <a:lnTo>
                      <a:pt x="64" y="88"/>
                    </a:lnTo>
                    <a:lnTo>
                      <a:pt x="67" y="85"/>
                    </a:lnTo>
                    <a:lnTo>
                      <a:pt x="67" y="85"/>
                    </a:lnTo>
                    <a:lnTo>
                      <a:pt x="64" y="82"/>
                    </a:lnTo>
                    <a:lnTo>
                      <a:pt x="64" y="79"/>
                    </a:lnTo>
                    <a:lnTo>
                      <a:pt x="58" y="76"/>
                    </a:lnTo>
                    <a:lnTo>
                      <a:pt x="18" y="48"/>
                    </a:lnTo>
                    <a:lnTo>
                      <a:pt x="15" y="45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9" y="45"/>
                    </a:lnTo>
                    <a:lnTo>
                      <a:pt x="6" y="45"/>
                    </a:lnTo>
                    <a:lnTo>
                      <a:pt x="6" y="45"/>
                    </a:lnTo>
                    <a:lnTo>
                      <a:pt x="3" y="45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18" y="33"/>
                    </a:lnTo>
                    <a:lnTo>
                      <a:pt x="15" y="33"/>
                    </a:lnTo>
                    <a:lnTo>
                      <a:pt x="15" y="36"/>
                    </a:lnTo>
                    <a:lnTo>
                      <a:pt x="18" y="36"/>
                    </a:lnTo>
                    <a:lnTo>
                      <a:pt x="18" y="39"/>
                    </a:lnTo>
                    <a:lnTo>
                      <a:pt x="24" y="42"/>
                    </a:lnTo>
                    <a:lnTo>
                      <a:pt x="39" y="54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7" name="Freeform 11"/>
              <p:cNvSpPr/>
              <p:nvPr/>
            </p:nvSpPr>
            <p:spPr>
              <a:xfrm>
                <a:off x="1562" y="1129"/>
                <a:ext cx="1151" cy="1688"/>
              </a:xfrm>
              <a:custGeom>
                <a:avLst/>
                <a:gdLst>
                  <a:gd name="txL" fmla="*/ 0 w 539"/>
                  <a:gd name="txT" fmla="*/ 0 h 847"/>
                  <a:gd name="txR" fmla="*/ 539 w 539"/>
                  <a:gd name="txB" fmla="*/ 847 h 847"/>
                </a:gdLst>
                <a:ahLst/>
                <a:cxnLst>
                  <a:cxn ang="0">
                    <a:pos x="539" y="314"/>
                  </a:cxn>
                  <a:cxn ang="0">
                    <a:pos x="0" y="0"/>
                  </a:cxn>
                  <a:cxn ang="0">
                    <a:pos x="0" y="535"/>
                  </a:cxn>
                  <a:cxn ang="0">
                    <a:pos x="539" y="847"/>
                  </a:cxn>
                  <a:cxn ang="0">
                    <a:pos x="539" y="314"/>
                  </a:cxn>
                </a:cxnLst>
                <a:rect l="txL" t="txT" r="txR" b="txB"/>
                <a:pathLst>
                  <a:path w="539" h="847">
                    <a:moveTo>
                      <a:pt x="539" y="314"/>
                    </a:moveTo>
                    <a:lnTo>
                      <a:pt x="0" y="0"/>
                    </a:lnTo>
                    <a:lnTo>
                      <a:pt x="0" y="535"/>
                    </a:lnTo>
                    <a:lnTo>
                      <a:pt x="539" y="847"/>
                    </a:lnTo>
                    <a:lnTo>
                      <a:pt x="539" y="314"/>
                    </a:lnTo>
                    <a:close/>
                  </a:path>
                </a:pathLst>
              </a:custGeom>
              <a:solidFill>
                <a:srgbClr val="FFFFCC">
                  <a:alpha val="100000"/>
                </a:srgbClr>
              </a:solidFill>
              <a:ln w="9525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8" name="Freeform 12"/>
              <p:cNvSpPr/>
              <p:nvPr/>
            </p:nvSpPr>
            <p:spPr>
              <a:xfrm>
                <a:off x="412" y="1131"/>
                <a:ext cx="1159" cy="1698"/>
              </a:xfrm>
              <a:custGeom>
                <a:avLst/>
                <a:gdLst>
                  <a:gd name="txL" fmla="*/ 0 w 538"/>
                  <a:gd name="txT" fmla="*/ 0 h 847"/>
                  <a:gd name="txR" fmla="*/ 538 w 538"/>
                  <a:gd name="txB" fmla="*/ 847 h 847"/>
                </a:gdLst>
                <a:ahLst/>
                <a:cxnLst>
                  <a:cxn ang="0">
                    <a:pos x="0" y="314"/>
                  </a:cxn>
                  <a:cxn ang="0">
                    <a:pos x="538" y="0"/>
                  </a:cxn>
                  <a:cxn ang="0">
                    <a:pos x="538" y="535"/>
                  </a:cxn>
                  <a:cxn ang="0">
                    <a:pos x="0" y="847"/>
                  </a:cxn>
                  <a:cxn ang="0">
                    <a:pos x="0" y="314"/>
                  </a:cxn>
                </a:cxnLst>
                <a:rect l="txL" t="txT" r="txR" b="txB"/>
                <a:pathLst>
                  <a:path w="538" h="847">
                    <a:moveTo>
                      <a:pt x="0" y="314"/>
                    </a:moveTo>
                    <a:lnTo>
                      <a:pt x="538" y="0"/>
                    </a:lnTo>
                    <a:lnTo>
                      <a:pt x="538" y="535"/>
                    </a:lnTo>
                    <a:lnTo>
                      <a:pt x="0" y="847"/>
                    </a:lnTo>
                    <a:lnTo>
                      <a:pt x="0" y="314"/>
                    </a:lnTo>
                    <a:close/>
                  </a:path>
                </a:pathLst>
              </a:custGeom>
              <a:solidFill>
                <a:srgbClr val="FFCC66">
                  <a:alpha val="100000"/>
                </a:srgb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9" name="Freeform 13"/>
              <p:cNvSpPr/>
              <p:nvPr/>
            </p:nvSpPr>
            <p:spPr>
              <a:xfrm>
                <a:off x="480" y="1761"/>
                <a:ext cx="100" cy="122"/>
              </a:xfrm>
              <a:custGeom>
                <a:avLst/>
                <a:gdLst>
                  <a:gd name="txL" fmla="*/ 0 w 55"/>
                  <a:gd name="txT" fmla="*/ 0 h 82"/>
                  <a:gd name="txR" fmla="*/ 55 w 55"/>
                  <a:gd name="txB" fmla="*/ 82 h 82"/>
                </a:gdLst>
                <a:ahLst/>
                <a:cxnLst>
                  <a:cxn ang="0">
                    <a:pos x="24" y="82"/>
                  </a:cxn>
                  <a:cxn ang="0">
                    <a:pos x="9" y="28"/>
                  </a:cxn>
                  <a:cxn ang="0">
                    <a:pos x="9" y="25"/>
                  </a:cxn>
                  <a:cxn ang="0">
                    <a:pos x="9" y="25"/>
                  </a:cxn>
                  <a:cxn ang="0">
                    <a:pos x="9" y="22"/>
                  </a:cxn>
                  <a:cxn ang="0">
                    <a:pos x="6" y="22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0" y="18"/>
                  </a:cxn>
                  <a:cxn ang="0">
                    <a:pos x="24" y="9"/>
                  </a:cxn>
                  <a:cxn ang="0">
                    <a:pos x="24" y="12"/>
                  </a:cxn>
                  <a:cxn ang="0">
                    <a:pos x="21" y="12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8" y="18"/>
                  </a:cxn>
                  <a:cxn ang="0">
                    <a:pos x="18" y="22"/>
                  </a:cxn>
                  <a:cxn ang="0">
                    <a:pos x="18" y="25"/>
                  </a:cxn>
                  <a:cxn ang="0">
                    <a:pos x="27" y="64"/>
                  </a:cxn>
                  <a:cxn ang="0">
                    <a:pos x="40" y="22"/>
                  </a:cxn>
                  <a:cxn ang="0">
                    <a:pos x="43" y="15"/>
                  </a:cxn>
                  <a:cxn ang="0">
                    <a:pos x="43" y="12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3" y="9"/>
                  </a:cxn>
                  <a:cxn ang="0">
                    <a:pos x="40" y="6"/>
                  </a:cxn>
                  <a:cxn ang="0">
                    <a:pos x="40" y="6"/>
                  </a:cxn>
                  <a:cxn ang="0">
                    <a:pos x="37" y="6"/>
                  </a:cxn>
                  <a:cxn ang="0">
                    <a:pos x="37" y="6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5" y="0"/>
                  </a:cxn>
                  <a:cxn ang="0">
                    <a:pos x="52" y="3"/>
                  </a:cxn>
                  <a:cxn ang="0">
                    <a:pos x="49" y="6"/>
                  </a:cxn>
                  <a:cxn ang="0">
                    <a:pos x="49" y="9"/>
                  </a:cxn>
                  <a:cxn ang="0">
                    <a:pos x="46" y="12"/>
                  </a:cxn>
                  <a:cxn ang="0">
                    <a:pos x="43" y="22"/>
                  </a:cxn>
                  <a:cxn ang="0">
                    <a:pos x="27" y="82"/>
                  </a:cxn>
                  <a:cxn ang="0">
                    <a:pos x="24" y="82"/>
                  </a:cxn>
                </a:cxnLst>
                <a:rect l="txL" t="txT" r="txR" b="txB"/>
                <a:pathLst>
                  <a:path w="55" h="82">
                    <a:moveTo>
                      <a:pt x="24" y="82"/>
                    </a:moveTo>
                    <a:lnTo>
                      <a:pt x="9" y="28"/>
                    </a:lnTo>
                    <a:lnTo>
                      <a:pt x="9" y="25"/>
                    </a:lnTo>
                    <a:lnTo>
                      <a:pt x="9" y="25"/>
                    </a:lnTo>
                    <a:lnTo>
                      <a:pt x="9" y="22"/>
                    </a:lnTo>
                    <a:lnTo>
                      <a:pt x="6" y="22"/>
                    </a:lnTo>
                    <a:lnTo>
                      <a:pt x="3" y="1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8" y="18"/>
                    </a:lnTo>
                    <a:lnTo>
                      <a:pt x="18" y="22"/>
                    </a:lnTo>
                    <a:lnTo>
                      <a:pt x="18" y="25"/>
                    </a:lnTo>
                    <a:lnTo>
                      <a:pt x="27" y="64"/>
                    </a:lnTo>
                    <a:lnTo>
                      <a:pt x="40" y="22"/>
                    </a:lnTo>
                    <a:lnTo>
                      <a:pt x="43" y="15"/>
                    </a:lnTo>
                    <a:lnTo>
                      <a:pt x="43" y="12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3" y="9"/>
                    </a:lnTo>
                    <a:lnTo>
                      <a:pt x="40" y="6"/>
                    </a:lnTo>
                    <a:lnTo>
                      <a:pt x="40" y="6"/>
                    </a:lnTo>
                    <a:lnTo>
                      <a:pt x="37" y="6"/>
                    </a:lnTo>
                    <a:lnTo>
                      <a:pt x="37" y="6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5" y="0"/>
                    </a:lnTo>
                    <a:lnTo>
                      <a:pt x="52" y="3"/>
                    </a:lnTo>
                    <a:lnTo>
                      <a:pt x="49" y="6"/>
                    </a:lnTo>
                    <a:lnTo>
                      <a:pt x="49" y="9"/>
                    </a:lnTo>
                    <a:lnTo>
                      <a:pt x="46" y="12"/>
                    </a:lnTo>
                    <a:lnTo>
                      <a:pt x="43" y="22"/>
                    </a:lnTo>
                    <a:lnTo>
                      <a:pt x="27" y="82"/>
                    </a:lnTo>
                    <a:lnTo>
                      <a:pt x="24" y="82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00" name="Freeform 14"/>
              <p:cNvSpPr/>
              <p:nvPr/>
            </p:nvSpPr>
            <p:spPr>
              <a:xfrm>
                <a:off x="2588" y="1729"/>
                <a:ext cx="94" cy="173"/>
              </a:xfrm>
              <a:custGeom>
                <a:avLst/>
                <a:gdLst>
                  <a:gd name="txL" fmla="*/ 0 w 82"/>
                  <a:gd name="txT" fmla="*/ 0 h 88"/>
                  <a:gd name="txR" fmla="*/ 82 w 82"/>
                  <a:gd name="txB" fmla="*/ 88 h 88"/>
                </a:gdLst>
                <a:ahLst/>
                <a:cxnLst>
                  <a:cxn ang="0">
                    <a:pos x="3" y="70"/>
                  </a:cxn>
                  <a:cxn ang="0">
                    <a:pos x="6" y="15"/>
                  </a:cxn>
                  <a:cxn ang="0">
                    <a:pos x="6" y="12"/>
                  </a:cxn>
                  <a:cxn ang="0">
                    <a:pos x="9" y="12"/>
                  </a:cxn>
                  <a:cxn ang="0">
                    <a:pos x="6" y="9"/>
                  </a:cxn>
                  <a:cxn ang="0">
                    <a:pos x="6" y="6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4" y="15"/>
                  </a:cxn>
                  <a:cxn ang="0">
                    <a:pos x="24" y="15"/>
                  </a:cxn>
                  <a:cxn ang="0">
                    <a:pos x="21" y="15"/>
                  </a:cxn>
                  <a:cxn ang="0">
                    <a:pos x="18" y="15"/>
                  </a:cxn>
                  <a:cxn ang="0">
                    <a:pos x="18" y="15"/>
                  </a:cxn>
                  <a:cxn ang="0">
                    <a:pos x="15" y="21"/>
                  </a:cxn>
                  <a:cxn ang="0">
                    <a:pos x="12" y="55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30"/>
                  </a:cxn>
                  <a:cxn ang="0">
                    <a:pos x="36" y="27"/>
                  </a:cxn>
                  <a:cxn ang="0">
                    <a:pos x="36" y="24"/>
                  </a:cxn>
                  <a:cxn ang="0">
                    <a:pos x="33" y="21"/>
                  </a:cxn>
                  <a:cxn ang="0">
                    <a:pos x="30" y="18"/>
                  </a:cxn>
                  <a:cxn ang="0">
                    <a:pos x="30" y="15"/>
                  </a:cxn>
                  <a:cxn ang="0">
                    <a:pos x="57" y="34"/>
                  </a:cxn>
                  <a:cxn ang="0">
                    <a:pos x="54" y="34"/>
                  </a:cxn>
                  <a:cxn ang="0">
                    <a:pos x="51" y="34"/>
                  </a:cxn>
                  <a:cxn ang="0">
                    <a:pos x="48" y="30"/>
                  </a:cxn>
                  <a:cxn ang="0">
                    <a:pos x="48" y="30"/>
                  </a:cxn>
                  <a:cxn ang="0">
                    <a:pos x="48" y="34"/>
                  </a:cxn>
                  <a:cxn ang="0">
                    <a:pos x="45" y="34"/>
                  </a:cxn>
                  <a:cxn ang="0">
                    <a:pos x="45" y="37"/>
                  </a:cxn>
                  <a:cxn ang="0">
                    <a:pos x="45" y="40"/>
                  </a:cxn>
                  <a:cxn ang="0">
                    <a:pos x="45" y="46"/>
                  </a:cxn>
                  <a:cxn ang="0">
                    <a:pos x="42" y="58"/>
                  </a:cxn>
                  <a:cxn ang="0">
                    <a:pos x="42" y="73"/>
                  </a:cxn>
                  <a:cxn ang="0">
                    <a:pos x="64" y="55"/>
                  </a:cxn>
                  <a:cxn ang="0">
                    <a:pos x="67" y="52"/>
                  </a:cxn>
                  <a:cxn ang="0">
                    <a:pos x="67" y="49"/>
                  </a:cxn>
                  <a:cxn ang="0">
                    <a:pos x="67" y="49"/>
                  </a:cxn>
                  <a:cxn ang="0">
                    <a:pos x="70" y="46"/>
                  </a:cxn>
                  <a:cxn ang="0">
                    <a:pos x="67" y="46"/>
                  </a:cxn>
                  <a:cxn ang="0">
                    <a:pos x="67" y="43"/>
                  </a:cxn>
                  <a:cxn ang="0">
                    <a:pos x="67" y="40"/>
                  </a:cxn>
                  <a:cxn ang="0">
                    <a:pos x="64" y="40"/>
                  </a:cxn>
                  <a:cxn ang="0">
                    <a:pos x="64" y="37"/>
                  </a:cxn>
                  <a:cxn ang="0">
                    <a:pos x="82" y="49"/>
                  </a:cxn>
                  <a:cxn ang="0">
                    <a:pos x="82" y="52"/>
                  </a:cxn>
                  <a:cxn ang="0">
                    <a:pos x="79" y="49"/>
                  </a:cxn>
                  <a:cxn ang="0">
                    <a:pos x="79" y="49"/>
                  </a:cxn>
                  <a:cxn ang="0">
                    <a:pos x="76" y="49"/>
                  </a:cxn>
                  <a:cxn ang="0">
                    <a:pos x="73" y="52"/>
                  </a:cxn>
                  <a:cxn ang="0">
                    <a:pos x="70" y="52"/>
                  </a:cxn>
                  <a:cxn ang="0">
                    <a:pos x="67" y="55"/>
                  </a:cxn>
                  <a:cxn ang="0">
                    <a:pos x="33" y="88"/>
                  </a:cxn>
                  <a:cxn ang="0">
                    <a:pos x="30" y="85"/>
                  </a:cxn>
                  <a:cxn ang="0">
                    <a:pos x="36" y="37"/>
                  </a:cxn>
                  <a:cxn ang="0">
                    <a:pos x="3" y="70"/>
                  </a:cxn>
                  <a:cxn ang="0">
                    <a:pos x="3" y="70"/>
                  </a:cxn>
                </a:cxnLst>
                <a:rect l="txL" t="txT" r="txR" b="txB"/>
                <a:pathLst>
                  <a:path w="82" h="88">
                    <a:moveTo>
                      <a:pt x="3" y="70"/>
                    </a:moveTo>
                    <a:lnTo>
                      <a:pt x="6" y="15"/>
                    </a:lnTo>
                    <a:lnTo>
                      <a:pt x="6" y="12"/>
                    </a:lnTo>
                    <a:lnTo>
                      <a:pt x="9" y="12"/>
                    </a:lnTo>
                    <a:lnTo>
                      <a:pt x="6" y="9"/>
                    </a:lnTo>
                    <a:lnTo>
                      <a:pt x="6" y="6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4" y="15"/>
                    </a:lnTo>
                    <a:lnTo>
                      <a:pt x="24" y="15"/>
                    </a:lnTo>
                    <a:lnTo>
                      <a:pt x="21" y="15"/>
                    </a:lnTo>
                    <a:lnTo>
                      <a:pt x="18" y="15"/>
                    </a:lnTo>
                    <a:lnTo>
                      <a:pt x="18" y="15"/>
                    </a:lnTo>
                    <a:lnTo>
                      <a:pt x="15" y="21"/>
                    </a:lnTo>
                    <a:lnTo>
                      <a:pt x="12" y="55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6" y="27"/>
                    </a:lnTo>
                    <a:lnTo>
                      <a:pt x="36" y="24"/>
                    </a:lnTo>
                    <a:lnTo>
                      <a:pt x="33" y="21"/>
                    </a:lnTo>
                    <a:lnTo>
                      <a:pt x="30" y="18"/>
                    </a:lnTo>
                    <a:lnTo>
                      <a:pt x="30" y="15"/>
                    </a:lnTo>
                    <a:lnTo>
                      <a:pt x="57" y="34"/>
                    </a:lnTo>
                    <a:lnTo>
                      <a:pt x="54" y="34"/>
                    </a:lnTo>
                    <a:lnTo>
                      <a:pt x="51" y="34"/>
                    </a:lnTo>
                    <a:lnTo>
                      <a:pt x="48" y="30"/>
                    </a:lnTo>
                    <a:lnTo>
                      <a:pt x="48" y="30"/>
                    </a:lnTo>
                    <a:lnTo>
                      <a:pt x="48" y="34"/>
                    </a:lnTo>
                    <a:lnTo>
                      <a:pt x="45" y="34"/>
                    </a:lnTo>
                    <a:lnTo>
                      <a:pt x="45" y="37"/>
                    </a:lnTo>
                    <a:lnTo>
                      <a:pt x="45" y="40"/>
                    </a:lnTo>
                    <a:lnTo>
                      <a:pt x="45" y="46"/>
                    </a:lnTo>
                    <a:lnTo>
                      <a:pt x="42" y="58"/>
                    </a:lnTo>
                    <a:lnTo>
                      <a:pt x="42" y="73"/>
                    </a:lnTo>
                    <a:lnTo>
                      <a:pt x="64" y="55"/>
                    </a:lnTo>
                    <a:lnTo>
                      <a:pt x="67" y="52"/>
                    </a:lnTo>
                    <a:lnTo>
                      <a:pt x="67" y="49"/>
                    </a:lnTo>
                    <a:lnTo>
                      <a:pt x="67" y="49"/>
                    </a:lnTo>
                    <a:lnTo>
                      <a:pt x="70" y="46"/>
                    </a:lnTo>
                    <a:lnTo>
                      <a:pt x="67" y="46"/>
                    </a:lnTo>
                    <a:lnTo>
                      <a:pt x="67" y="43"/>
                    </a:lnTo>
                    <a:lnTo>
                      <a:pt x="67" y="40"/>
                    </a:lnTo>
                    <a:lnTo>
                      <a:pt x="64" y="40"/>
                    </a:lnTo>
                    <a:lnTo>
                      <a:pt x="64" y="37"/>
                    </a:lnTo>
                    <a:lnTo>
                      <a:pt x="82" y="49"/>
                    </a:lnTo>
                    <a:lnTo>
                      <a:pt x="82" y="52"/>
                    </a:lnTo>
                    <a:lnTo>
                      <a:pt x="79" y="49"/>
                    </a:lnTo>
                    <a:lnTo>
                      <a:pt x="79" y="49"/>
                    </a:lnTo>
                    <a:lnTo>
                      <a:pt x="76" y="49"/>
                    </a:lnTo>
                    <a:lnTo>
                      <a:pt x="73" y="52"/>
                    </a:lnTo>
                    <a:lnTo>
                      <a:pt x="70" y="52"/>
                    </a:lnTo>
                    <a:lnTo>
                      <a:pt x="67" y="55"/>
                    </a:lnTo>
                    <a:lnTo>
                      <a:pt x="33" y="88"/>
                    </a:lnTo>
                    <a:lnTo>
                      <a:pt x="30" y="85"/>
                    </a:lnTo>
                    <a:lnTo>
                      <a:pt x="36" y="37"/>
                    </a:lnTo>
                    <a:lnTo>
                      <a:pt x="3" y="70"/>
                    </a:lnTo>
                    <a:lnTo>
                      <a:pt x="3" y="70"/>
                    </a:lnTo>
                  </a:path>
                </a:pathLst>
              </a:custGeom>
              <a:solidFill>
                <a:srgbClr val="FFCC66">
                  <a:alpha val="100000"/>
                </a:srgbClr>
              </a:solidFill>
              <a:ln w="4826" cap="flat" cmpd="sng">
                <a:solidFill>
                  <a:srgbClr val="1F1A17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91" name="Freeform 15"/>
            <p:cNvSpPr/>
            <p:nvPr/>
          </p:nvSpPr>
          <p:spPr>
            <a:xfrm>
              <a:off x="412" y="1131"/>
              <a:ext cx="1159" cy="1698"/>
            </a:xfrm>
            <a:custGeom>
              <a:avLst/>
              <a:gdLst>
                <a:gd name="txL" fmla="*/ 0 w 538"/>
                <a:gd name="txT" fmla="*/ 0 h 847"/>
                <a:gd name="txR" fmla="*/ 538 w 538"/>
                <a:gd name="txB" fmla="*/ 847 h 847"/>
              </a:gdLst>
              <a:ahLst/>
              <a:cxnLst>
                <a:cxn ang="0">
                  <a:pos x="0" y="314"/>
                </a:cxn>
                <a:cxn ang="0">
                  <a:pos x="538" y="0"/>
                </a:cxn>
                <a:cxn ang="0">
                  <a:pos x="538" y="535"/>
                </a:cxn>
                <a:cxn ang="0">
                  <a:pos x="0" y="847"/>
                </a:cxn>
                <a:cxn ang="0">
                  <a:pos x="0" y="314"/>
                </a:cxn>
              </a:cxnLst>
              <a:rect l="txL" t="txT" r="txR" b="txB"/>
              <a:pathLst>
                <a:path w="538" h="847">
                  <a:moveTo>
                    <a:pt x="0" y="314"/>
                  </a:moveTo>
                  <a:lnTo>
                    <a:pt x="538" y="0"/>
                  </a:lnTo>
                  <a:lnTo>
                    <a:pt x="538" y="535"/>
                  </a:lnTo>
                  <a:lnTo>
                    <a:pt x="0" y="847"/>
                  </a:lnTo>
                  <a:lnTo>
                    <a:pt x="0" y="314"/>
                  </a:lnTo>
                  <a:close/>
                </a:path>
              </a:pathLst>
            </a:custGeom>
            <a:solidFill>
              <a:srgbClr val="FFFFCC">
                <a:alpha val="100000"/>
              </a:srgbClr>
            </a:solidFill>
            <a:ln w="9525" cap="flat" cmpd="sng">
              <a:solidFill>
                <a:srgbClr val="1F1A17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294" name="Picture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250" y="2357438"/>
            <a:ext cx="1189038" cy="1371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17"/>
          <p:cNvGrpSpPr/>
          <p:nvPr/>
        </p:nvGrpSpPr>
        <p:grpSpPr>
          <a:xfrm>
            <a:off x="1781175" y="3589338"/>
            <a:ext cx="892175" cy="703262"/>
            <a:chOff x="1122" y="2261"/>
            <a:chExt cx="562" cy="443"/>
          </a:xfrm>
        </p:grpSpPr>
        <p:sp>
          <p:nvSpPr>
            <p:cNvPr id="12385" name="Oval 18"/>
            <p:cNvSpPr/>
            <p:nvPr/>
          </p:nvSpPr>
          <p:spPr>
            <a:xfrm>
              <a:off x="1122" y="2448"/>
              <a:ext cx="558" cy="222"/>
            </a:xfrm>
            <a:prstGeom prst="ellipse">
              <a:avLst/>
            </a:prstGeom>
            <a:noFill/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2386" name="Line 19"/>
            <p:cNvSpPr/>
            <p:nvPr/>
          </p:nvSpPr>
          <p:spPr>
            <a:xfrm>
              <a:off x="1220" y="2261"/>
              <a:ext cx="0" cy="367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87" name="Line 20"/>
            <p:cNvSpPr/>
            <p:nvPr/>
          </p:nvSpPr>
          <p:spPr>
            <a:xfrm flipV="1">
              <a:off x="1174" y="2405"/>
              <a:ext cx="510" cy="262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2388" name="Line 21"/>
            <p:cNvSpPr/>
            <p:nvPr/>
          </p:nvSpPr>
          <p:spPr>
            <a:xfrm>
              <a:off x="1222" y="2446"/>
              <a:ext cx="444" cy="258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2389" name="Line 22"/>
            <p:cNvSpPr/>
            <p:nvPr/>
          </p:nvSpPr>
          <p:spPr>
            <a:xfrm>
              <a:off x="1566" y="2267"/>
              <a:ext cx="0" cy="36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296" name="Line 23"/>
          <p:cNvSpPr/>
          <p:nvPr/>
        </p:nvSpPr>
        <p:spPr>
          <a:xfrm flipV="1">
            <a:off x="1930400" y="2471738"/>
            <a:ext cx="280988" cy="1114425"/>
          </a:xfrm>
          <a:prstGeom prst="line">
            <a:avLst/>
          </a:prstGeom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297" name="Line 24"/>
          <p:cNvSpPr/>
          <p:nvPr/>
        </p:nvSpPr>
        <p:spPr>
          <a:xfrm>
            <a:off x="2211388" y="2500313"/>
            <a:ext cx="269875" cy="1098550"/>
          </a:xfrm>
          <a:prstGeom prst="line">
            <a:avLst/>
          </a:prstGeom>
          <a:ln w="9525" cap="flat" cmpd="sng">
            <a:solidFill>
              <a:srgbClr val="99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25"/>
          <p:cNvGrpSpPr/>
          <p:nvPr/>
        </p:nvGrpSpPr>
        <p:grpSpPr>
          <a:xfrm>
            <a:off x="1173163" y="2019300"/>
            <a:ext cx="1039812" cy="1587500"/>
            <a:chOff x="739" y="1272"/>
            <a:chExt cx="655" cy="1000"/>
          </a:xfrm>
        </p:grpSpPr>
        <p:sp>
          <p:nvSpPr>
            <p:cNvPr id="12378" name="Line 26"/>
            <p:cNvSpPr/>
            <p:nvPr/>
          </p:nvSpPr>
          <p:spPr>
            <a:xfrm>
              <a:off x="747" y="1996"/>
              <a:ext cx="475" cy="2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79" name="Group 27"/>
            <p:cNvGrpSpPr/>
            <p:nvPr/>
          </p:nvGrpSpPr>
          <p:grpSpPr>
            <a:xfrm>
              <a:off x="739" y="1272"/>
              <a:ext cx="655" cy="727"/>
              <a:chOff x="739" y="1272"/>
              <a:chExt cx="655" cy="727"/>
            </a:xfrm>
          </p:grpSpPr>
          <p:sp>
            <p:nvSpPr>
              <p:cNvPr id="12380" name="Line 28"/>
              <p:cNvSpPr/>
              <p:nvPr/>
            </p:nvSpPr>
            <p:spPr>
              <a:xfrm>
                <a:off x="1021" y="1352"/>
                <a:ext cx="373" cy="22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81" name="Line 29"/>
              <p:cNvSpPr/>
              <p:nvPr/>
            </p:nvSpPr>
            <p:spPr>
              <a:xfrm flipH="1">
                <a:off x="751" y="1350"/>
                <a:ext cx="275" cy="63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82" name="Line 30"/>
              <p:cNvSpPr/>
              <p:nvPr/>
            </p:nvSpPr>
            <p:spPr>
              <a:xfrm>
                <a:off x="1020" y="1366"/>
                <a:ext cx="217" cy="33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83" name="Line 31"/>
              <p:cNvSpPr/>
              <p:nvPr/>
            </p:nvSpPr>
            <p:spPr>
              <a:xfrm flipV="1">
                <a:off x="739" y="1711"/>
                <a:ext cx="497" cy="28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84" name="Line 32"/>
              <p:cNvSpPr/>
              <p:nvPr/>
            </p:nvSpPr>
            <p:spPr>
              <a:xfrm>
                <a:off x="1020" y="1272"/>
                <a:ext cx="0" cy="66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lgDashDot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8" name="Group 33"/>
          <p:cNvGrpSpPr/>
          <p:nvPr/>
        </p:nvGrpSpPr>
        <p:grpSpPr>
          <a:xfrm>
            <a:off x="1625600" y="1806575"/>
            <a:ext cx="1665288" cy="1793875"/>
            <a:chOff x="1024" y="1138"/>
            <a:chExt cx="1049" cy="1130"/>
          </a:xfrm>
        </p:grpSpPr>
        <p:sp>
          <p:nvSpPr>
            <p:cNvPr id="12370" name="Line 34"/>
            <p:cNvSpPr/>
            <p:nvPr/>
          </p:nvSpPr>
          <p:spPr>
            <a:xfrm>
              <a:off x="1778" y="1346"/>
              <a:ext cx="282" cy="61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71" name="Line 35"/>
            <p:cNvSpPr/>
            <p:nvPr/>
          </p:nvSpPr>
          <p:spPr>
            <a:xfrm flipV="1">
              <a:off x="1560" y="1961"/>
              <a:ext cx="513" cy="30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72" name="Line 36"/>
            <p:cNvSpPr/>
            <p:nvPr/>
          </p:nvSpPr>
          <p:spPr>
            <a:xfrm flipV="1">
              <a:off x="1024" y="1138"/>
              <a:ext cx="388" cy="21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73" name="Line 37"/>
            <p:cNvSpPr/>
            <p:nvPr/>
          </p:nvSpPr>
          <p:spPr>
            <a:xfrm>
              <a:off x="1418" y="1142"/>
              <a:ext cx="352" cy="20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74" name="Line 38"/>
            <p:cNvSpPr/>
            <p:nvPr/>
          </p:nvSpPr>
          <p:spPr>
            <a:xfrm flipV="1">
              <a:off x="1402" y="1348"/>
              <a:ext cx="387" cy="21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75" name="Line 39"/>
            <p:cNvSpPr/>
            <p:nvPr/>
          </p:nvSpPr>
          <p:spPr>
            <a:xfrm flipH="1">
              <a:off x="1554" y="1362"/>
              <a:ext cx="222" cy="3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76" name="Line 40"/>
            <p:cNvSpPr/>
            <p:nvPr/>
          </p:nvSpPr>
          <p:spPr>
            <a:xfrm>
              <a:off x="1546" y="1684"/>
              <a:ext cx="527" cy="28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77" name="Line 41"/>
            <p:cNvSpPr/>
            <p:nvPr/>
          </p:nvSpPr>
          <p:spPr>
            <a:xfrm>
              <a:off x="1780" y="1276"/>
              <a:ext cx="0" cy="62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12300" name="Text Box 42"/>
          <p:cNvSpPr txBox="1"/>
          <p:nvPr/>
        </p:nvSpPr>
        <p:spPr>
          <a:xfrm>
            <a:off x="1628775" y="3476625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2301" name="Text Box 43"/>
          <p:cNvSpPr txBox="1"/>
          <p:nvPr/>
        </p:nvSpPr>
        <p:spPr>
          <a:xfrm>
            <a:off x="2009775" y="2178050"/>
            <a:ext cx="311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</a:p>
        </p:txBody>
      </p:sp>
      <p:sp>
        <p:nvSpPr>
          <p:cNvPr id="12302" name="Text Box 44"/>
          <p:cNvSpPr txBox="1"/>
          <p:nvPr/>
        </p:nvSpPr>
        <p:spPr>
          <a:xfrm>
            <a:off x="2457450" y="3486150"/>
            <a:ext cx="336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grpSp>
        <p:nvGrpSpPr>
          <p:cNvPr id="9" name="Group 45"/>
          <p:cNvGrpSpPr/>
          <p:nvPr/>
        </p:nvGrpSpPr>
        <p:grpSpPr>
          <a:xfrm>
            <a:off x="7091363" y="561975"/>
            <a:ext cx="2052637" cy="2582863"/>
            <a:chOff x="4467" y="647"/>
            <a:chExt cx="1293" cy="1627"/>
          </a:xfrm>
        </p:grpSpPr>
        <p:sp>
          <p:nvSpPr>
            <p:cNvPr id="12364" name="Rectangle 46"/>
            <p:cNvSpPr/>
            <p:nvPr/>
          </p:nvSpPr>
          <p:spPr>
            <a:xfrm>
              <a:off x="4467" y="685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x-none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2365" name="Rectangle 47"/>
            <p:cNvSpPr/>
            <p:nvPr/>
          </p:nvSpPr>
          <p:spPr>
            <a:xfrm>
              <a:off x="4812" y="647"/>
              <a:ext cx="58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  <a:r>
                <a:rPr lang="en-US" altLang="zh-CN" sz="1800" b="1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1800" b="1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2366" name="Rectangle 48"/>
            <p:cNvSpPr/>
            <p:nvPr/>
          </p:nvSpPr>
          <p:spPr>
            <a:xfrm>
              <a:off x="5434" y="663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x-none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2367" name="Rectangle 49"/>
            <p:cNvSpPr/>
            <p:nvPr/>
          </p:nvSpPr>
          <p:spPr>
            <a:xfrm>
              <a:off x="4545" y="2024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2368" name="Rectangle 50"/>
            <p:cNvSpPr/>
            <p:nvPr/>
          </p:nvSpPr>
          <p:spPr>
            <a:xfrm>
              <a:off x="5434" y="1888"/>
              <a:ext cx="32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</a:t>
              </a:r>
            </a:p>
          </p:txBody>
        </p:sp>
        <p:sp>
          <p:nvSpPr>
            <p:cNvPr id="12369" name="Rectangle 51"/>
            <p:cNvSpPr/>
            <p:nvPr/>
          </p:nvSpPr>
          <p:spPr>
            <a:xfrm>
              <a:off x="4765" y="2017"/>
              <a:ext cx="58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 ( 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)</a:t>
              </a:r>
              <a:endPara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0" name="Group 52"/>
          <p:cNvGrpSpPr/>
          <p:nvPr/>
        </p:nvGrpSpPr>
        <p:grpSpPr>
          <a:xfrm>
            <a:off x="4416425" y="590550"/>
            <a:ext cx="2351088" cy="2598738"/>
            <a:chOff x="2810" y="647"/>
            <a:chExt cx="1481" cy="1637"/>
          </a:xfrm>
        </p:grpSpPr>
        <p:sp>
          <p:nvSpPr>
            <p:cNvPr id="12358" name="Text Box 53"/>
            <p:cNvSpPr txBox="1"/>
            <p:nvPr/>
          </p:nvSpPr>
          <p:spPr>
            <a:xfrm>
              <a:off x="3277" y="684"/>
              <a:ext cx="53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1800" b="1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2000" b="1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  <p:sp>
          <p:nvSpPr>
            <p:cNvPr id="12359" name="Text Box 54"/>
            <p:cNvSpPr txBox="1"/>
            <p:nvPr/>
          </p:nvSpPr>
          <p:spPr>
            <a:xfrm>
              <a:off x="2884" y="647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12360" name="Text Box 55"/>
            <p:cNvSpPr txBox="1"/>
            <p:nvPr/>
          </p:nvSpPr>
          <p:spPr>
            <a:xfrm>
              <a:off x="3925" y="682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en-US" altLang="x-none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2361" name="Text Box 56"/>
            <p:cNvSpPr txBox="1"/>
            <p:nvPr/>
          </p:nvSpPr>
          <p:spPr>
            <a:xfrm>
              <a:off x="3832" y="2034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 </a:t>
              </a:r>
            </a:p>
          </p:txBody>
        </p:sp>
        <p:sp>
          <p:nvSpPr>
            <p:cNvPr id="12362" name="Text Box 57"/>
            <p:cNvSpPr txBox="1"/>
            <p:nvPr/>
          </p:nvSpPr>
          <p:spPr>
            <a:xfrm>
              <a:off x="2810" y="1944"/>
              <a:ext cx="36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1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 </a:t>
              </a:r>
            </a:p>
          </p:txBody>
        </p:sp>
        <p:sp>
          <p:nvSpPr>
            <p:cNvPr id="12363" name="Text Box 58"/>
            <p:cNvSpPr txBox="1"/>
            <p:nvPr/>
          </p:nvSpPr>
          <p:spPr>
            <a:xfrm>
              <a:off x="3148" y="2027"/>
              <a:ext cx="79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 ( 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)</a:t>
              </a:r>
            </a:p>
          </p:txBody>
        </p:sp>
      </p:grpSp>
      <p:sp>
        <p:nvSpPr>
          <p:cNvPr id="448571" name="Oval 59"/>
          <p:cNvSpPr/>
          <p:nvPr/>
        </p:nvSpPr>
        <p:spPr>
          <a:xfrm>
            <a:off x="4899025" y="3627438"/>
            <a:ext cx="1474788" cy="1474787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11" name="Group 60"/>
          <p:cNvGrpSpPr/>
          <p:nvPr/>
        </p:nvGrpSpPr>
        <p:grpSpPr>
          <a:xfrm>
            <a:off x="4702175" y="706438"/>
            <a:ext cx="3292475" cy="4691062"/>
            <a:chOff x="2971" y="757"/>
            <a:chExt cx="2074" cy="2955"/>
          </a:xfrm>
        </p:grpSpPr>
        <p:sp>
          <p:nvSpPr>
            <p:cNvPr id="12350" name="Line 61"/>
            <p:cNvSpPr/>
            <p:nvPr/>
          </p:nvSpPr>
          <p:spPr>
            <a:xfrm flipV="1">
              <a:off x="5045" y="2218"/>
              <a:ext cx="0" cy="80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51" name="Group 62"/>
            <p:cNvGrpSpPr/>
            <p:nvPr/>
          </p:nvGrpSpPr>
          <p:grpSpPr>
            <a:xfrm>
              <a:off x="2971" y="757"/>
              <a:ext cx="2067" cy="2955"/>
              <a:chOff x="2971" y="757"/>
              <a:chExt cx="2067" cy="2955"/>
            </a:xfrm>
          </p:grpSpPr>
          <p:grpSp>
            <p:nvGrpSpPr>
              <p:cNvPr id="12352" name="Group 63"/>
              <p:cNvGrpSpPr/>
              <p:nvPr/>
            </p:nvGrpSpPr>
            <p:grpSpPr>
              <a:xfrm>
                <a:off x="2971" y="757"/>
                <a:ext cx="2065" cy="2955"/>
                <a:chOff x="2971" y="757"/>
                <a:chExt cx="2065" cy="2955"/>
              </a:xfrm>
            </p:grpSpPr>
            <p:sp>
              <p:nvSpPr>
                <p:cNvPr id="12354" name="Line 64"/>
                <p:cNvSpPr/>
                <p:nvPr/>
              </p:nvSpPr>
              <p:spPr>
                <a:xfrm>
                  <a:off x="2971" y="3054"/>
                  <a:ext cx="1189" cy="0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12355" name="Line 65"/>
                <p:cNvSpPr/>
                <p:nvPr/>
              </p:nvSpPr>
              <p:spPr>
                <a:xfrm>
                  <a:off x="3566" y="2459"/>
                  <a:ext cx="0" cy="1253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12356" name="Line 66"/>
                <p:cNvSpPr/>
                <p:nvPr/>
              </p:nvSpPr>
              <p:spPr>
                <a:xfrm>
                  <a:off x="5036" y="811"/>
                  <a:ext cx="0" cy="136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  <p:sp>
              <p:nvSpPr>
                <p:cNvPr id="12357" name="Line 67"/>
                <p:cNvSpPr/>
                <p:nvPr/>
              </p:nvSpPr>
              <p:spPr>
                <a:xfrm>
                  <a:off x="3554" y="757"/>
                  <a:ext cx="10" cy="1454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lgDashDot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2353" name="Line 68"/>
              <p:cNvSpPr/>
              <p:nvPr/>
            </p:nvSpPr>
            <p:spPr>
              <a:xfrm>
                <a:off x="4178" y="3045"/>
                <a:ext cx="86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4" name="Group 69"/>
          <p:cNvGrpSpPr/>
          <p:nvPr/>
        </p:nvGrpSpPr>
        <p:grpSpPr>
          <a:xfrm>
            <a:off x="4857750" y="1025525"/>
            <a:ext cx="1554163" cy="3357563"/>
            <a:chOff x="3100" y="646"/>
            <a:chExt cx="931" cy="2115"/>
          </a:xfrm>
        </p:grpSpPr>
        <p:sp>
          <p:nvSpPr>
            <p:cNvPr id="12345" name="Line 70"/>
            <p:cNvSpPr/>
            <p:nvPr/>
          </p:nvSpPr>
          <p:spPr>
            <a:xfrm flipV="1">
              <a:off x="3109" y="1773"/>
              <a:ext cx="0" cy="9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6" name="Line 71"/>
            <p:cNvSpPr/>
            <p:nvPr/>
          </p:nvSpPr>
          <p:spPr>
            <a:xfrm flipV="1">
              <a:off x="4031" y="1762"/>
              <a:ext cx="0" cy="9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7" name="Line 72"/>
            <p:cNvSpPr/>
            <p:nvPr/>
          </p:nvSpPr>
          <p:spPr>
            <a:xfrm flipV="1">
              <a:off x="3109" y="667"/>
              <a:ext cx="439" cy="1106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8" name="Line 73"/>
            <p:cNvSpPr/>
            <p:nvPr/>
          </p:nvSpPr>
          <p:spPr>
            <a:xfrm flipH="1" flipV="1">
              <a:off x="3545" y="646"/>
              <a:ext cx="476" cy="112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9" name="Line 74"/>
            <p:cNvSpPr/>
            <p:nvPr/>
          </p:nvSpPr>
          <p:spPr>
            <a:xfrm flipV="1">
              <a:off x="3100" y="1772"/>
              <a:ext cx="924" cy="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75"/>
          <p:cNvGrpSpPr/>
          <p:nvPr/>
        </p:nvGrpSpPr>
        <p:grpSpPr>
          <a:xfrm>
            <a:off x="5602288" y="1028700"/>
            <a:ext cx="3151187" cy="4065588"/>
            <a:chOff x="3529" y="648"/>
            <a:chExt cx="1985" cy="2561"/>
          </a:xfrm>
        </p:grpSpPr>
        <p:sp>
          <p:nvSpPr>
            <p:cNvPr id="12341" name="Line 76"/>
            <p:cNvSpPr/>
            <p:nvPr/>
          </p:nvSpPr>
          <p:spPr>
            <a:xfrm>
              <a:off x="3557" y="2276"/>
              <a:ext cx="101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2" name="Line 77"/>
            <p:cNvSpPr/>
            <p:nvPr/>
          </p:nvSpPr>
          <p:spPr>
            <a:xfrm>
              <a:off x="3529" y="648"/>
              <a:ext cx="149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3" name="Line 78"/>
            <p:cNvSpPr/>
            <p:nvPr/>
          </p:nvSpPr>
          <p:spPr>
            <a:xfrm>
              <a:off x="4005" y="1773"/>
              <a:ext cx="54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4" name="Line 79"/>
            <p:cNvSpPr/>
            <p:nvPr/>
          </p:nvSpPr>
          <p:spPr>
            <a:xfrm>
              <a:off x="3539" y="3209"/>
              <a:ext cx="197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" name="Group 80"/>
          <p:cNvGrpSpPr/>
          <p:nvPr/>
        </p:nvGrpSpPr>
        <p:grpSpPr>
          <a:xfrm>
            <a:off x="7272338" y="2771775"/>
            <a:ext cx="1477962" cy="2306638"/>
            <a:chOff x="4581" y="1746"/>
            <a:chExt cx="931" cy="1453"/>
          </a:xfrm>
        </p:grpSpPr>
        <p:sp>
          <p:nvSpPr>
            <p:cNvPr id="12339" name="Line 81"/>
            <p:cNvSpPr/>
            <p:nvPr/>
          </p:nvSpPr>
          <p:spPr>
            <a:xfrm flipV="1">
              <a:off x="4581" y="1764"/>
              <a:ext cx="0" cy="49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0" name="Line 82"/>
            <p:cNvSpPr/>
            <p:nvPr/>
          </p:nvSpPr>
          <p:spPr>
            <a:xfrm flipV="1">
              <a:off x="5512" y="1746"/>
              <a:ext cx="0" cy="145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83"/>
          <p:cNvGrpSpPr/>
          <p:nvPr/>
        </p:nvGrpSpPr>
        <p:grpSpPr>
          <a:xfrm>
            <a:off x="7281863" y="1008063"/>
            <a:ext cx="1471612" cy="1789112"/>
            <a:chOff x="4587" y="635"/>
            <a:chExt cx="927" cy="1127"/>
          </a:xfrm>
        </p:grpSpPr>
        <p:sp>
          <p:nvSpPr>
            <p:cNvPr id="12336" name="Line 84"/>
            <p:cNvSpPr/>
            <p:nvPr/>
          </p:nvSpPr>
          <p:spPr>
            <a:xfrm flipH="1" flipV="1">
              <a:off x="5028" y="647"/>
              <a:ext cx="475" cy="1097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7" name="Line 85"/>
            <p:cNvSpPr/>
            <p:nvPr/>
          </p:nvSpPr>
          <p:spPr>
            <a:xfrm flipV="1">
              <a:off x="4587" y="635"/>
              <a:ext cx="448" cy="1124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8" name="Line 86"/>
            <p:cNvSpPr/>
            <p:nvPr/>
          </p:nvSpPr>
          <p:spPr>
            <a:xfrm flipV="1">
              <a:off x="4590" y="1761"/>
              <a:ext cx="924" cy="1"/>
            </a:xfrm>
            <a:prstGeom prst="line">
              <a:avLst/>
            </a:prstGeom>
            <a:ln w="571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311" name="Group 87"/>
          <p:cNvGrpSpPr/>
          <p:nvPr/>
        </p:nvGrpSpPr>
        <p:grpSpPr>
          <a:xfrm>
            <a:off x="4387850" y="261938"/>
            <a:ext cx="4552950" cy="5195887"/>
            <a:chOff x="2764" y="458"/>
            <a:chExt cx="2868" cy="3273"/>
          </a:xfrm>
        </p:grpSpPr>
        <p:sp>
          <p:nvSpPr>
            <p:cNvPr id="12333" name="Line 88"/>
            <p:cNvSpPr/>
            <p:nvPr/>
          </p:nvSpPr>
          <p:spPr>
            <a:xfrm>
              <a:off x="4364" y="2329"/>
              <a:ext cx="1208" cy="123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4" name="Line 89"/>
            <p:cNvSpPr/>
            <p:nvPr/>
          </p:nvSpPr>
          <p:spPr>
            <a:xfrm flipV="1">
              <a:off x="4355" y="458"/>
              <a:ext cx="0" cy="3273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5" name="Line 90"/>
            <p:cNvSpPr/>
            <p:nvPr/>
          </p:nvSpPr>
          <p:spPr>
            <a:xfrm>
              <a:off x="2764" y="2328"/>
              <a:ext cx="286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9" name="Group 91"/>
          <p:cNvGrpSpPr/>
          <p:nvPr/>
        </p:nvGrpSpPr>
        <p:grpSpPr>
          <a:xfrm>
            <a:off x="4402138" y="3270250"/>
            <a:ext cx="2403475" cy="2211388"/>
            <a:chOff x="2791" y="2041"/>
            <a:chExt cx="1514" cy="1393"/>
          </a:xfrm>
        </p:grpSpPr>
        <p:grpSp>
          <p:nvGrpSpPr>
            <p:cNvPr id="12327" name="Group 92"/>
            <p:cNvGrpSpPr/>
            <p:nvPr/>
          </p:nvGrpSpPr>
          <p:grpSpPr>
            <a:xfrm>
              <a:off x="2791" y="2041"/>
              <a:ext cx="1514" cy="1393"/>
              <a:chOff x="2791" y="2334"/>
              <a:chExt cx="1514" cy="1393"/>
            </a:xfrm>
          </p:grpSpPr>
          <p:sp>
            <p:nvSpPr>
              <p:cNvPr id="12329" name="Text Box 93"/>
              <p:cNvSpPr txBox="1"/>
              <p:nvPr/>
            </p:nvSpPr>
            <p:spPr>
              <a:xfrm>
                <a:off x="2791" y="3003"/>
                <a:ext cx="36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12330" name="Text Box 94"/>
              <p:cNvSpPr txBox="1"/>
              <p:nvPr/>
            </p:nvSpPr>
            <p:spPr>
              <a:xfrm>
                <a:off x="3293" y="2334"/>
                <a:ext cx="36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endPara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12331" name="Text Box 95"/>
              <p:cNvSpPr txBox="1"/>
              <p:nvPr/>
            </p:nvSpPr>
            <p:spPr>
              <a:xfrm>
                <a:off x="3273" y="3477"/>
                <a:ext cx="36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12332" name="Text Box 96"/>
              <p:cNvSpPr txBox="1"/>
              <p:nvPr/>
            </p:nvSpPr>
            <p:spPr>
              <a:xfrm>
                <a:off x="3939" y="3018"/>
                <a:ext cx="36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 b="1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0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</p:grpSp>
        <p:sp>
          <p:nvSpPr>
            <p:cNvPr id="12328" name="Text Box 97"/>
            <p:cNvSpPr txBox="1"/>
            <p:nvPr/>
          </p:nvSpPr>
          <p:spPr>
            <a:xfrm>
              <a:off x="3376" y="2693"/>
              <a:ext cx="196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1800" b="1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</a:p>
          </p:txBody>
        </p:sp>
      </p:grpSp>
      <p:sp>
        <p:nvSpPr>
          <p:cNvPr id="448610" name="Text Box 98"/>
          <p:cNvSpPr txBox="1"/>
          <p:nvPr/>
        </p:nvSpPr>
        <p:spPr>
          <a:xfrm>
            <a:off x="622300" y="5343525"/>
            <a:ext cx="4937125" cy="8223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SA </a:t>
            </a:r>
            <a:r>
              <a:rPr lang="en-US" altLang="zh-CN" b="1" i="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最左素线， </a:t>
            </a:r>
            <a:r>
              <a:rPr lang="en-US" altLang="zh-CN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SB </a:t>
            </a:r>
            <a:r>
              <a:rPr lang="en-US" altLang="zh-CN" b="1" i="0" dirty="0">
                <a:solidFill>
                  <a:schemeClr val="accent2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最右素线</a:t>
            </a:r>
            <a:endParaRPr lang="zh-CN" altLang="en-US" sz="3600" b="1" i="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SC </a:t>
            </a:r>
            <a:r>
              <a:rPr lang="en-US" altLang="zh-CN" b="1" i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最前素线， </a:t>
            </a:r>
            <a:r>
              <a:rPr lang="en-US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SD </a:t>
            </a:r>
            <a:r>
              <a:rPr lang="en-US" altLang="zh-CN" b="1" i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</a:t>
            </a:r>
            <a:r>
              <a:rPr lang="en-US" altLang="zh-CN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i="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最后素线</a:t>
            </a:r>
          </a:p>
        </p:txBody>
      </p:sp>
      <p:sp>
        <p:nvSpPr>
          <p:cNvPr id="12314" name="Text Box 99"/>
          <p:cNvSpPr txBox="1"/>
          <p:nvPr/>
        </p:nvSpPr>
        <p:spPr>
          <a:xfrm>
            <a:off x="2443163" y="2925763"/>
            <a:ext cx="3365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2315" name="Text Box 100"/>
          <p:cNvSpPr txBox="1"/>
          <p:nvPr/>
        </p:nvSpPr>
        <p:spPr>
          <a:xfrm>
            <a:off x="1665288" y="2909888"/>
            <a:ext cx="3492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99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grpSp>
        <p:nvGrpSpPr>
          <p:cNvPr id="21" name="Group 101"/>
          <p:cNvGrpSpPr/>
          <p:nvPr/>
        </p:nvGrpSpPr>
        <p:grpSpPr>
          <a:xfrm>
            <a:off x="4876800" y="1028700"/>
            <a:ext cx="3860800" cy="3314700"/>
            <a:chOff x="3072" y="648"/>
            <a:chExt cx="2432" cy="2088"/>
          </a:xfrm>
        </p:grpSpPr>
        <p:sp>
          <p:nvSpPr>
            <p:cNvPr id="12322" name="Line 102"/>
            <p:cNvSpPr/>
            <p:nvPr/>
          </p:nvSpPr>
          <p:spPr>
            <a:xfrm flipH="1">
              <a:off x="3072" y="664"/>
              <a:ext cx="456" cy="1112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3" name="Line 103"/>
            <p:cNvSpPr/>
            <p:nvPr/>
          </p:nvSpPr>
          <p:spPr>
            <a:xfrm>
              <a:off x="3528" y="664"/>
              <a:ext cx="496" cy="1096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4" name="Line 104"/>
            <p:cNvSpPr/>
            <p:nvPr/>
          </p:nvSpPr>
          <p:spPr>
            <a:xfrm>
              <a:off x="5040" y="672"/>
              <a:ext cx="464" cy="1088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5" name="Line 105"/>
            <p:cNvSpPr/>
            <p:nvPr/>
          </p:nvSpPr>
          <p:spPr>
            <a:xfrm flipH="1">
              <a:off x="4584" y="648"/>
              <a:ext cx="440" cy="1112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6" name="Line 106"/>
            <p:cNvSpPr/>
            <p:nvPr/>
          </p:nvSpPr>
          <p:spPr>
            <a:xfrm>
              <a:off x="3088" y="2736"/>
              <a:ext cx="936" cy="0"/>
            </a:xfrm>
            <a:prstGeom prst="line">
              <a:avLst/>
            </a:prstGeom>
            <a:ln w="57150" cap="flat" cmpd="sng">
              <a:solidFill>
                <a:srgbClr val="3333FF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2" name="Group 107"/>
          <p:cNvGrpSpPr/>
          <p:nvPr/>
        </p:nvGrpSpPr>
        <p:grpSpPr>
          <a:xfrm>
            <a:off x="5626100" y="1054100"/>
            <a:ext cx="2362200" cy="4038600"/>
            <a:chOff x="3544" y="664"/>
            <a:chExt cx="1488" cy="2544"/>
          </a:xfrm>
        </p:grpSpPr>
        <p:sp>
          <p:nvSpPr>
            <p:cNvPr id="12319" name="Line 108"/>
            <p:cNvSpPr/>
            <p:nvPr/>
          </p:nvSpPr>
          <p:spPr>
            <a:xfrm>
              <a:off x="3544" y="664"/>
              <a:ext cx="0" cy="1104"/>
            </a:xfrm>
            <a:prstGeom prst="line">
              <a:avLst/>
            </a:prstGeom>
            <a:ln w="5715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0" name="Line 109"/>
            <p:cNvSpPr/>
            <p:nvPr/>
          </p:nvSpPr>
          <p:spPr>
            <a:xfrm>
              <a:off x="5032" y="664"/>
              <a:ext cx="0" cy="1104"/>
            </a:xfrm>
            <a:prstGeom prst="line">
              <a:avLst/>
            </a:prstGeom>
            <a:ln w="5715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1" name="Line 110"/>
            <p:cNvSpPr/>
            <p:nvPr/>
          </p:nvSpPr>
          <p:spPr>
            <a:xfrm>
              <a:off x="3552" y="2312"/>
              <a:ext cx="0" cy="896"/>
            </a:xfrm>
            <a:prstGeom prst="line">
              <a:avLst/>
            </a:prstGeom>
            <a:ln w="5715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8624" name="Rectangle 112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圆锥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48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70" decel="100000"/>
                                        <p:tgtEl>
                                          <p:spTgt spid="4486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770" decel="100000"/>
                                        <p:tgtEl>
                                          <p:spTgt spid="4486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86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44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44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571" grpId="0" animBg="1"/>
      <p:bldP spid="4486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D9B7F-2DCC-4C97-BABE-688FB3B0DDB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15:49:03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i="0" dirty="0">
                <a:ea typeface="宋体" panose="02010600030101010101" pitchFamily="2" charset="-122"/>
              </a:rPr>
              <a:t>9</a:t>
            </a:fld>
            <a:endParaRPr lang="en-US" altLang="zh-CN" sz="1400" i="0" dirty="0">
              <a:ea typeface="宋体" panose="02010600030101010101" pitchFamily="2" charset="-122"/>
            </a:endParaRPr>
          </a:p>
        </p:txBody>
      </p:sp>
      <p:sp>
        <p:nvSpPr>
          <p:cNvPr id="13317" name="Oval 2"/>
          <p:cNvSpPr/>
          <p:nvPr/>
        </p:nvSpPr>
        <p:spPr>
          <a:xfrm>
            <a:off x="1665288" y="3763963"/>
            <a:ext cx="2171700" cy="2171700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18" name="Freeform 3"/>
          <p:cNvSpPr/>
          <p:nvPr/>
        </p:nvSpPr>
        <p:spPr>
          <a:xfrm>
            <a:off x="1668463" y="2913063"/>
            <a:ext cx="2178050" cy="1587"/>
          </a:xfrm>
          <a:custGeom>
            <a:avLst/>
            <a:gdLst>
              <a:gd name="txL" fmla="*/ 0 w 8237"/>
              <a:gd name="txT" fmla="*/ 0 h 1587"/>
              <a:gd name="txR" fmla="*/ 8237 w 8237"/>
              <a:gd name="txB" fmla="*/ 1587 h 1587"/>
            </a:gdLst>
            <a:ahLst/>
            <a:cxnLst>
              <a:cxn ang="0">
                <a:pos x="0" y="0"/>
              </a:cxn>
              <a:cxn ang="0">
                <a:pos x="8236" y="0"/>
              </a:cxn>
              <a:cxn ang="0">
                <a:pos x="8237" y="0"/>
              </a:cxn>
            </a:cxnLst>
            <a:rect l="txL" t="txT" r="txR" b="txB"/>
            <a:pathLst>
              <a:path w="8237" h="1587">
                <a:moveTo>
                  <a:pt x="0" y="0"/>
                </a:moveTo>
                <a:lnTo>
                  <a:pt x="8236" y="0"/>
                </a:lnTo>
                <a:lnTo>
                  <a:pt x="8237" y="0"/>
                </a:ln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9" name="Freeform 4"/>
          <p:cNvSpPr/>
          <p:nvPr/>
        </p:nvSpPr>
        <p:spPr>
          <a:xfrm>
            <a:off x="4886325" y="2913063"/>
            <a:ext cx="2179638" cy="1587"/>
          </a:xfrm>
          <a:custGeom>
            <a:avLst/>
            <a:gdLst>
              <a:gd name="txL" fmla="*/ 0 w 8238"/>
              <a:gd name="txT" fmla="*/ 0 h 1587"/>
              <a:gd name="txR" fmla="*/ 8238 w 8238"/>
              <a:gd name="txB" fmla="*/ 1587 h 1587"/>
            </a:gdLst>
            <a:ahLst/>
            <a:cxnLst>
              <a:cxn ang="0">
                <a:pos x="0" y="0"/>
              </a:cxn>
              <a:cxn ang="0">
                <a:pos x="8237" y="0"/>
              </a:cxn>
              <a:cxn ang="0">
                <a:pos x="8238" y="0"/>
              </a:cxn>
            </a:cxnLst>
            <a:rect l="txL" t="txT" r="txR" b="txB"/>
            <a:pathLst>
              <a:path w="8238" h="1587">
                <a:moveTo>
                  <a:pt x="0" y="0"/>
                </a:moveTo>
                <a:lnTo>
                  <a:pt x="8237" y="0"/>
                </a:lnTo>
                <a:lnTo>
                  <a:pt x="8238" y="0"/>
                </a:lnTo>
              </a:path>
            </a:pathLst>
          </a:custGeom>
          <a:noFill/>
          <a:ln w="5715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320" name="Group 5"/>
          <p:cNvGrpSpPr/>
          <p:nvPr/>
        </p:nvGrpSpPr>
        <p:grpSpPr>
          <a:xfrm>
            <a:off x="5975350" y="481013"/>
            <a:ext cx="1588" cy="2544762"/>
            <a:chOff x="3327" y="384"/>
            <a:chExt cx="1" cy="1603"/>
          </a:xfrm>
        </p:grpSpPr>
        <p:sp>
          <p:nvSpPr>
            <p:cNvPr id="13366" name="Freeform 6"/>
            <p:cNvSpPr/>
            <p:nvPr/>
          </p:nvSpPr>
          <p:spPr>
            <a:xfrm>
              <a:off x="3327" y="384"/>
              <a:ext cx="1" cy="230"/>
            </a:xfrm>
            <a:custGeom>
              <a:avLst/>
              <a:gdLst>
                <a:gd name="txL" fmla="*/ 0 w 1"/>
                <a:gd name="txT" fmla="*/ 0 h 1377"/>
                <a:gd name="txR" fmla="*/ 1 w 1"/>
                <a:gd name="txB" fmla="*/ 1377 h 1377"/>
              </a:gdLst>
              <a:ahLst/>
              <a:cxnLst>
                <a:cxn ang="0">
                  <a:pos x="0" y="0"/>
                </a:cxn>
                <a:cxn ang="0">
                  <a:pos x="0" y="1377"/>
                </a:cxn>
                <a:cxn ang="0">
                  <a:pos x="1" y="1377"/>
                </a:cxn>
              </a:cxnLst>
              <a:rect l="txL" t="txT" r="txR" b="txB"/>
              <a:pathLst>
                <a:path w="1" h="1377">
                  <a:moveTo>
                    <a:pt x="0" y="0"/>
                  </a:moveTo>
                  <a:lnTo>
                    <a:pt x="0" y="1377"/>
                  </a:lnTo>
                  <a:lnTo>
                    <a:pt x="1" y="1377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7" name="Freeform 7"/>
            <p:cNvSpPr/>
            <p:nvPr/>
          </p:nvSpPr>
          <p:spPr>
            <a:xfrm>
              <a:off x="3327" y="699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8" name="Freeform 8"/>
            <p:cNvSpPr/>
            <p:nvPr/>
          </p:nvSpPr>
          <p:spPr>
            <a:xfrm>
              <a:off x="3327" y="871"/>
              <a:ext cx="1" cy="429"/>
            </a:xfrm>
            <a:custGeom>
              <a:avLst/>
              <a:gdLst>
                <a:gd name="txL" fmla="*/ 0 w 1"/>
                <a:gd name="txT" fmla="*/ 0 h 2575"/>
                <a:gd name="txR" fmla="*/ 1 w 1"/>
                <a:gd name="txB" fmla="*/ 2575 h 2575"/>
              </a:gdLst>
              <a:ahLst/>
              <a:cxnLst>
                <a:cxn ang="0">
                  <a:pos x="0" y="0"/>
                </a:cxn>
                <a:cxn ang="0">
                  <a:pos x="0" y="2575"/>
                </a:cxn>
                <a:cxn ang="0">
                  <a:pos x="1" y="2575"/>
                </a:cxn>
              </a:cxnLst>
              <a:rect l="txL" t="txT" r="txR" b="txB"/>
              <a:pathLst>
                <a:path w="1" h="2575">
                  <a:moveTo>
                    <a:pt x="0" y="0"/>
                  </a:moveTo>
                  <a:lnTo>
                    <a:pt x="0" y="2575"/>
                  </a:lnTo>
                  <a:lnTo>
                    <a:pt x="1" y="2575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9" name="Freeform 9"/>
            <p:cNvSpPr/>
            <p:nvPr/>
          </p:nvSpPr>
          <p:spPr>
            <a:xfrm>
              <a:off x="3327" y="1386"/>
              <a:ext cx="1" cy="86"/>
            </a:xfrm>
            <a:custGeom>
              <a:avLst/>
              <a:gdLst>
                <a:gd name="txL" fmla="*/ 0 w 1"/>
                <a:gd name="txT" fmla="*/ 0 h 514"/>
                <a:gd name="txR" fmla="*/ 1 w 1"/>
                <a:gd name="txB" fmla="*/ 514 h 514"/>
              </a:gdLst>
              <a:ahLst/>
              <a:cxnLst>
                <a:cxn ang="0">
                  <a:pos x="0" y="0"/>
                </a:cxn>
                <a:cxn ang="0">
                  <a:pos x="0" y="514"/>
                </a:cxn>
                <a:cxn ang="0">
                  <a:pos x="1" y="514"/>
                </a:cxn>
              </a:cxnLst>
              <a:rect l="txL" t="txT" r="txR" b="txB"/>
              <a:pathLst>
                <a:path w="1" h="514">
                  <a:moveTo>
                    <a:pt x="0" y="0"/>
                  </a:moveTo>
                  <a:lnTo>
                    <a:pt x="0" y="514"/>
                  </a:lnTo>
                  <a:lnTo>
                    <a:pt x="1" y="51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70" name="Freeform 10"/>
            <p:cNvSpPr/>
            <p:nvPr/>
          </p:nvSpPr>
          <p:spPr>
            <a:xfrm>
              <a:off x="3327" y="1558"/>
              <a:ext cx="1" cy="429"/>
            </a:xfrm>
            <a:custGeom>
              <a:avLst/>
              <a:gdLst>
                <a:gd name="txL" fmla="*/ 0 w 1"/>
                <a:gd name="txT" fmla="*/ 0 h 2574"/>
                <a:gd name="txR" fmla="*/ 1 w 1"/>
                <a:gd name="txB" fmla="*/ 2574 h 2574"/>
              </a:gdLst>
              <a:ahLst/>
              <a:cxnLst>
                <a:cxn ang="0">
                  <a:pos x="0" y="0"/>
                </a:cxn>
                <a:cxn ang="0">
                  <a:pos x="0" y="2574"/>
                </a:cxn>
                <a:cxn ang="0">
                  <a:pos x="1" y="2574"/>
                </a:cxn>
              </a:cxnLst>
              <a:rect l="txL" t="txT" r="txR" b="txB"/>
              <a:pathLst>
                <a:path w="1" h="2574">
                  <a:moveTo>
                    <a:pt x="0" y="0"/>
                  </a:moveTo>
                  <a:lnTo>
                    <a:pt x="0" y="2574"/>
                  </a:lnTo>
                  <a:lnTo>
                    <a:pt x="1" y="2574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21" name="Group 11"/>
          <p:cNvGrpSpPr/>
          <p:nvPr/>
        </p:nvGrpSpPr>
        <p:grpSpPr>
          <a:xfrm>
            <a:off x="2757488" y="460375"/>
            <a:ext cx="1587" cy="2744788"/>
            <a:chOff x="1300" y="343"/>
            <a:chExt cx="1" cy="1729"/>
          </a:xfrm>
        </p:grpSpPr>
        <p:sp>
          <p:nvSpPr>
            <p:cNvPr id="13361" name="Freeform 12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2" name="Freeform 13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14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4" name="Freeform 15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Freeform 16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22" name="Group 17"/>
          <p:cNvGrpSpPr/>
          <p:nvPr/>
        </p:nvGrpSpPr>
        <p:grpSpPr>
          <a:xfrm rot="-5400000">
            <a:off x="2719388" y="3489325"/>
            <a:ext cx="1587" cy="2744788"/>
            <a:chOff x="1300" y="343"/>
            <a:chExt cx="1" cy="1729"/>
          </a:xfrm>
        </p:grpSpPr>
        <p:sp>
          <p:nvSpPr>
            <p:cNvPr id="13356" name="Freeform 18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7" name="Freeform 19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8" name="Freeform 20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Freeform 21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0" name="Freeform 22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23" name="Group 23"/>
          <p:cNvGrpSpPr/>
          <p:nvPr/>
        </p:nvGrpSpPr>
        <p:grpSpPr>
          <a:xfrm>
            <a:off x="2757488" y="3421063"/>
            <a:ext cx="1587" cy="2744787"/>
            <a:chOff x="1300" y="343"/>
            <a:chExt cx="1" cy="1729"/>
          </a:xfrm>
        </p:grpSpPr>
        <p:sp>
          <p:nvSpPr>
            <p:cNvPr id="13351" name="Freeform 24"/>
            <p:cNvSpPr/>
            <p:nvPr/>
          </p:nvSpPr>
          <p:spPr>
            <a:xfrm>
              <a:off x="1300" y="1679"/>
              <a:ext cx="1" cy="393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2" name="Freeform 25"/>
            <p:cNvSpPr/>
            <p:nvPr/>
          </p:nvSpPr>
          <p:spPr>
            <a:xfrm>
              <a:off x="1300" y="1508"/>
              <a:ext cx="1" cy="85"/>
            </a:xfrm>
            <a:custGeom>
              <a:avLst/>
              <a:gdLst>
                <a:gd name="txL" fmla="*/ 0 w 1"/>
                <a:gd name="txT" fmla="*/ 0 h 516"/>
                <a:gd name="txR" fmla="*/ 1 w 1"/>
                <a:gd name="txB" fmla="*/ 516 h 516"/>
              </a:gdLst>
              <a:ahLst/>
              <a:cxnLst>
                <a:cxn ang="0">
                  <a:pos x="0" y="51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6">
                  <a:moveTo>
                    <a:pt x="0" y="51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3" name="Freeform 26"/>
            <p:cNvSpPr/>
            <p:nvPr/>
          </p:nvSpPr>
          <p:spPr>
            <a:xfrm>
              <a:off x="1300" y="993"/>
              <a:ext cx="1" cy="429"/>
            </a:xfrm>
            <a:custGeom>
              <a:avLst/>
              <a:gdLst>
                <a:gd name="txL" fmla="*/ 0 w 1"/>
                <a:gd name="txT" fmla="*/ 0 h 2576"/>
                <a:gd name="txR" fmla="*/ 1 w 1"/>
                <a:gd name="txB" fmla="*/ 2576 h 2576"/>
              </a:gdLst>
              <a:ahLst/>
              <a:cxnLst>
                <a:cxn ang="0">
                  <a:pos x="0" y="257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576">
                  <a:moveTo>
                    <a:pt x="0" y="257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4" name="Freeform 27"/>
            <p:cNvSpPr/>
            <p:nvPr/>
          </p:nvSpPr>
          <p:spPr>
            <a:xfrm>
              <a:off x="1300" y="821"/>
              <a:ext cx="1" cy="86"/>
            </a:xfrm>
            <a:custGeom>
              <a:avLst/>
              <a:gdLst>
                <a:gd name="txL" fmla="*/ 0 w 1"/>
                <a:gd name="txT" fmla="*/ 0 h 515"/>
                <a:gd name="txR" fmla="*/ 1 w 1"/>
                <a:gd name="txB" fmla="*/ 515 h 515"/>
              </a:gdLst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15">
                  <a:moveTo>
                    <a:pt x="0" y="51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5" name="Freeform 28"/>
            <p:cNvSpPr/>
            <p:nvPr/>
          </p:nvSpPr>
          <p:spPr>
            <a:xfrm>
              <a:off x="1300" y="343"/>
              <a:ext cx="1" cy="392"/>
            </a:xfrm>
            <a:custGeom>
              <a:avLst/>
              <a:gdLst>
                <a:gd name="txL" fmla="*/ 0 w 1"/>
                <a:gd name="txT" fmla="*/ 0 h 2354"/>
                <a:gd name="txR" fmla="*/ 1 w 1"/>
                <a:gd name="txB" fmla="*/ 2354 h 2354"/>
              </a:gdLst>
              <a:ahLst/>
              <a:cxnLst>
                <a:cxn ang="0">
                  <a:pos x="0" y="2354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354">
                  <a:moveTo>
                    <a:pt x="0" y="235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9050" cap="flat" cmpd="sng">
              <a:solidFill>
                <a:schemeClr val="accent2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24" name="Line 32"/>
          <p:cNvSpPr/>
          <p:nvPr/>
        </p:nvSpPr>
        <p:spPr>
          <a:xfrm>
            <a:off x="1158875" y="3394075"/>
            <a:ext cx="66611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5" name="Line 33"/>
          <p:cNvSpPr/>
          <p:nvPr/>
        </p:nvSpPr>
        <p:spPr>
          <a:xfrm>
            <a:off x="4524375" y="750888"/>
            <a:ext cx="0" cy="51228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6" name="Line 34"/>
          <p:cNvSpPr/>
          <p:nvPr/>
        </p:nvSpPr>
        <p:spPr>
          <a:xfrm>
            <a:off x="4538663" y="3402013"/>
            <a:ext cx="2525712" cy="25606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7" name="Line 40"/>
          <p:cNvSpPr/>
          <p:nvPr/>
        </p:nvSpPr>
        <p:spPr>
          <a:xfrm flipV="1">
            <a:off x="1665288" y="577850"/>
            <a:ext cx="1089025" cy="2336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8" name="Line 41"/>
          <p:cNvSpPr/>
          <p:nvPr/>
        </p:nvSpPr>
        <p:spPr>
          <a:xfrm>
            <a:off x="2752725" y="592138"/>
            <a:ext cx="1103313" cy="232251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9" name="Line 42"/>
          <p:cNvSpPr/>
          <p:nvPr/>
        </p:nvSpPr>
        <p:spPr>
          <a:xfrm flipV="1">
            <a:off x="4899025" y="546100"/>
            <a:ext cx="1089025" cy="2336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30" name="Line 43"/>
          <p:cNvSpPr/>
          <p:nvPr/>
        </p:nvSpPr>
        <p:spPr>
          <a:xfrm>
            <a:off x="5957888" y="561975"/>
            <a:ext cx="1131887" cy="236537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3331" name="Picture 4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4188" y="3616325"/>
            <a:ext cx="1752600" cy="2051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1642" name="Line 58"/>
          <p:cNvSpPr/>
          <p:nvPr/>
        </p:nvSpPr>
        <p:spPr>
          <a:xfrm flipH="1">
            <a:off x="2128838" y="606425"/>
            <a:ext cx="623887" cy="22637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43" name="Line 59"/>
          <p:cNvSpPr/>
          <p:nvPr/>
        </p:nvSpPr>
        <p:spPr>
          <a:xfrm>
            <a:off x="2114550" y="2928938"/>
            <a:ext cx="0" cy="2816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44" name="Line 60"/>
          <p:cNvSpPr/>
          <p:nvPr/>
        </p:nvSpPr>
        <p:spPr>
          <a:xfrm flipV="1">
            <a:off x="2114550" y="4873625"/>
            <a:ext cx="639763" cy="8715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45" name="Line 61"/>
          <p:cNvSpPr/>
          <p:nvPr/>
        </p:nvSpPr>
        <p:spPr>
          <a:xfrm flipH="1">
            <a:off x="7250113" y="3789363"/>
            <a:ext cx="449262" cy="1655762"/>
          </a:xfrm>
          <a:prstGeom prst="line">
            <a:avLst/>
          </a:prstGeom>
          <a:ln w="7620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336" name="Group 65"/>
          <p:cNvGrpSpPr/>
          <p:nvPr/>
        </p:nvGrpSpPr>
        <p:grpSpPr>
          <a:xfrm>
            <a:off x="7288213" y="4781550"/>
            <a:ext cx="409575" cy="568325"/>
            <a:chOff x="4771" y="3148"/>
            <a:chExt cx="258" cy="358"/>
          </a:xfrm>
        </p:grpSpPr>
        <p:sp>
          <p:nvSpPr>
            <p:cNvPr id="13349" name="Oval 66"/>
            <p:cNvSpPr/>
            <p:nvPr/>
          </p:nvSpPr>
          <p:spPr>
            <a:xfrm>
              <a:off x="4786" y="3148"/>
              <a:ext cx="115" cy="115"/>
            </a:xfrm>
            <a:prstGeom prst="ellipse">
              <a:avLst/>
            </a:prstGeom>
            <a:gradFill rotWithShape="0">
              <a:gsLst>
                <a:gs pos="0">
                  <a:srgbClr val="FFFFCC"/>
                </a:gs>
                <a:gs pos="100000">
                  <a:srgbClr val="000000"/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3350" name="Text Box 67"/>
            <p:cNvSpPr txBox="1"/>
            <p:nvPr/>
          </p:nvSpPr>
          <p:spPr>
            <a:xfrm>
              <a:off x="4771" y="3256"/>
              <a:ext cx="2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sp>
        <p:nvSpPr>
          <p:cNvPr id="451653" name="Text Box 69"/>
          <p:cNvSpPr txBox="1">
            <a:spLocks noChangeArrowheads="1"/>
          </p:cNvSpPr>
          <p:nvPr/>
        </p:nvSpPr>
        <p:spPr bwMode="auto">
          <a:xfrm>
            <a:off x="2703513" y="5864225"/>
            <a:ext cx="3906838" cy="7620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4400" b="1" i="0" u="sng" kern="1200" cap="none" spc="0" normalizeH="0" baseline="0" noProof="0" smtClean="0"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辅助素线法</a:t>
            </a:r>
          </a:p>
        </p:txBody>
      </p:sp>
      <p:sp>
        <p:nvSpPr>
          <p:cNvPr id="451654" name="Rectangle 70"/>
          <p:cNvSpPr>
            <a:spLocks noChangeArrowheads="1"/>
          </p:cNvSpPr>
          <p:nvPr/>
        </p:nvSpPr>
        <p:spPr bwMode="auto">
          <a:xfrm>
            <a:off x="33338" y="-38100"/>
            <a:ext cx="8605838" cy="460375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§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6.2.1 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曲面立体的投影</a:t>
            </a:r>
            <a:r>
              <a:rPr kumimoji="1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-</a:t>
            </a:r>
            <a:r>
              <a:rPr kumimoji="1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圆锥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1656" name="Rectangle 72"/>
          <p:cNvSpPr/>
          <p:nvPr/>
        </p:nvSpPr>
        <p:spPr>
          <a:xfrm>
            <a:off x="5962650" y="1485900"/>
            <a:ext cx="5175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</a:t>
            </a:r>
          </a:p>
        </p:txBody>
      </p:sp>
      <p:sp>
        <p:nvSpPr>
          <p:cNvPr id="451659" name="Line 75"/>
          <p:cNvSpPr/>
          <p:nvPr/>
        </p:nvSpPr>
        <p:spPr>
          <a:xfrm>
            <a:off x="2393950" y="5326063"/>
            <a:ext cx="40195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60" name="Line 76"/>
          <p:cNvSpPr/>
          <p:nvPr/>
        </p:nvSpPr>
        <p:spPr>
          <a:xfrm flipV="1">
            <a:off x="6415088" y="1887538"/>
            <a:ext cx="0" cy="3424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61" name="Line 77"/>
          <p:cNvSpPr/>
          <p:nvPr/>
        </p:nvSpPr>
        <p:spPr>
          <a:xfrm>
            <a:off x="2408238" y="1887538"/>
            <a:ext cx="40354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20" name="Line 36"/>
          <p:cNvSpPr/>
          <p:nvPr/>
        </p:nvSpPr>
        <p:spPr>
          <a:xfrm>
            <a:off x="2403475" y="1892300"/>
            <a:ext cx="0" cy="34718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21" name="Oval 37"/>
          <p:cNvSpPr/>
          <p:nvPr/>
        </p:nvSpPr>
        <p:spPr>
          <a:xfrm>
            <a:off x="2343150" y="5286375"/>
            <a:ext cx="115888" cy="101600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51622" name="Rectangle 38"/>
          <p:cNvSpPr/>
          <p:nvPr/>
        </p:nvSpPr>
        <p:spPr>
          <a:xfrm>
            <a:off x="2220913" y="5284788"/>
            <a:ext cx="5175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451657" name="Oval 73"/>
          <p:cNvSpPr/>
          <p:nvPr/>
        </p:nvSpPr>
        <p:spPr>
          <a:xfrm>
            <a:off x="6354763" y="1812925"/>
            <a:ext cx="115887" cy="115888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13347" name="Text Box 30"/>
          <p:cNvSpPr txBox="1"/>
          <p:nvPr/>
        </p:nvSpPr>
        <p:spPr>
          <a:xfrm>
            <a:off x="2371725" y="1787525"/>
            <a:ext cx="4492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48" name="Oval 31"/>
          <p:cNvSpPr/>
          <p:nvPr/>
        </p:nvSpPr>
        <p:spPr>
          <a:xfrm>
            <a:off x="2346325" y="1830388"/>
            <a:ext cx="115888" cy="115887"/>
          </a:xfrm>
          <a:prstGeom prst="ellipse">
            <a:avLst/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5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5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5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5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5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5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5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5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5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5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45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653" grpId="0"/>
      <p:bldP spid="451656" grpId="0"/>
      <p:bldP spid="451621" grpId="0" animBg="1"/>
      <p:bldP spid="451622" grpId="0"/>
      <p:bldP spid="45165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黑体" panose="0201060906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</TotalTime>
  <Words>2016</Words>
  <Application>Microsoft Office PowerPoint</Application>
  <PresentationFormat>全屏显示(4:3)</PresentationFormat>
  <Paragraphs>648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66" baseType="lpstr">
      <vt:lpstr>Dotum</vt:lpstr>
      <vt:lpstr>ISOCP</vt:lpstr>
      <vt:lpstr>黑体</vt:lpstr>
      <vt:lpstr>华文行楷</vt:lpstr>
      <vt:lpstr>楷体_GB2312</vt:lpstr>
      <vt:lpstr>隶书</vt:lpstr>
      <vt:lpstr>宋体</vt:lpstr>
      <vt:lpstr>幼圆</vt:lpstr>
      <vt:lpstr>Arial</vt:lpstr>
      <vt:lpstr>Comic Sans MS</vt:lpstr>
      <vt:lpstr>Symbol</vt:lpstr>
      <vt:lpstr>Times New Roman</vt:lpstr>
      <vt:lpstr>Verdana</vt:lpstr>
      <vt:lpstr>Wingdings</vt:lpstr>
      <vt:lpstr>默认设计模板</vt:lpstr>
      <vt:lpstr>第6章  立体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661</cp:revision>
  <dcterms:created xsi:type="dcterms:W3CDTF">1999-08-24T10:29:00Z</dcterms:created>
  <dcterms:modified xsi:type="dcterms:W3CDTF">2026-06-28T07:50:47Z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4B353B91FDF24D0285E83F22EEEA64D8_13</vt:lpwstr>
  </property>
</Properties>
</file>