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48"/>
  </p:notesMasterIdLst>
  <p:sldIdLst>
    <p:sldId id="427" r:id="rId2"/>
    <p:sldId id="459" r:id="rId3"/>
    <p:sldId id="482" r:id="rId4"/>
    <p:sldId id="519" r:id="rId5"/>
    <p:sldId id="483" r:id="rId6"/>
    <p:sldId id="465" r:id="rId7"/>
    <p:sldId id="467" r:id="rId8"/>
    <p:sldId id="520" r:id="rId9"/>
    <p:sldId id="508" r:id="rId10"/>
    <p:sldId id="485" r:id="rId11"/>
    <p:sldId id="469" r:id="rId12"/>
    <p:sldId id="470" r:id="rId13"/>
    <p:sldId id="521" r:id="rId14"/>
    <p:sldId id="472" r:id="rId15"/>
    <p:sldId id="522" r:id="rId16"/>
    <p:sldId id="473" r:id="rId17"/>
    <p:sldId id="476" r:id="rId18"/>
    <p:sldId id="477" r:id="rId19"/>
    <p:sldId id="475" r:id="rId20"/>
    <p:sldId id="525" r:id="rId21"/>
    <p:sldId id="524" r:id="rId22"/>
    <p:sldId id="534" r:id="rId23"/>
    <p:sldId id="527" r:id="rId24"/>
    <p:sldId id="528" r:id="rId25"/>
    <p:sldId id="529" r:id="rId26"/>
    <p:sldId id="530" r:id="rId27"/>
    <p:sldId id="531" r:id="rId28"/>
    <p:sldId id="532" r:id="rId29"/>
    <p:sldId id="533" r:id="rId30"/>
    <p:sldId id="489" r:id="rId31"/>
    <p:sldId id="491" r:id="rId32"/>
    <p:sldId id="492" r:id="rId33"/>
    <p:sldId id="493" r:id="rId34"/>
    <p:sldId id="494" r:id="rId35"/>
    <p:sldId id="495" r:id="rId36"/>
    <p:sldId id="496" r:id="rId37"/>
    <p:sldId id="497" r:id="rId38"/>
    <p:sldId id="498" r:id="rId39"/>
    <p:sldId id="499" r:id="rId40"/>
    <p:sldId id="501" r:id="rId41"/>
    <p:sldId id="502" r:id="rId42"/>
    <p:sldId id="535" r:id="rId43"/>
    <p:sldId id="511" r:id="rId44"/>
    <p:sldId id="512" r:id="rId45"/>
    <p:sldId id="513" r:id="rId46"/>
    <p:sldId id="514" r:id="rId47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CC3399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7835"/>
    <p:restoredTop sz="98979"/>
  </p:normalViewPr>
  <p:slideViewPr>
    <p:cSldViewPr snapToGrid="0" showGuides="1">
      <p:cViewPr varScale="1">
        <p:scale>
          <a:sx n="60" d="100"/>
          <a:sy n="60" d="100"/>
        </p:scale>
        <p:origin x="1304" y="48"/>
      </p:cViewPr>
      <p:guideLst>
        <p:guide orient="horz" pos="2172"/>
        <p:guide pos="2833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-526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9.emf"/><Relationship Id="rId1" Type="http://schemas.openxmlformats.org/officeDocument/2006/relationships/image" Target="../media/image3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4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>
                <a:ea typeface="宋体" panose="02010600030101010101" pitchFamily="2" charset="-122"/>
              </a:rPr>
              <a:t>‹#›</a:t>
            </a:fld>
            <a:endParaRPr lang="en-US" altLang="zh-CN" sz="120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D7293E-6CB1-45FB-8BCE-1B8933DF4A4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26CC13-D4EB-4B8C-B58F-B0CC3F8A22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0475" y="6634163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NULL" TargetMode="Externa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7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3863" y="392113"/>
            <a:ext cx="8221663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4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1</a:t>
            </a:r>
            <a:r>
              <a:rPr kumimoji="1" lang="zh-CN" altLang="en-US" sz="48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制图的基本知识与技能</a:t>
            </a:r>
          </a:p>
        </p:txBody>
      </p:sp>
      <p:sp>
        <p:nvSpPr>
          <p:cNvPr id="7171" name="Rectangle 3"/>
          <p:cNvSpPr>
            <a:spLocks noGrp="1"/>
          </p:cNvSpPr>
          <p:nvPr>
            <p:ph type="subTitle" idx="1"/>
          </p:nvPr>
        </p:nvSpPr>
        <p:spPr>
          <a:xfrm>
            <a:off x="1054100" y="2324100"/>
            <a:ext cx="7604125" cy="3375025"/>
          </a:xfrm>
        </p:spPr>
        <p:txBody>
          <a:bodyPr vert="horz" wrap="square" lIns="91440" tIns="45720" rIns="91440" bIns="45720" anchor="t" anchorCtr="0"/>
          <a:lstStyle/>
          <a:p>
            <a:pPr algn="l" eaLnBrk="1" hangingPunct="1">
              <a:spcBef>
                <a:spcPct val="3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§1.1  </a:t>
            </a:r>
            <a:r>
              <a:rPr kumimoji="1" lang="zh-CN" altLang="en-US" sz="3400" b="1" dirty="0">
                <a:latin typeface="+mn-lt"/>
                <a:ea typeface="+mn-ea"/>
                <a:cs typeface="+mn-cs"/>
                <a:hlinkClick r:id="" action="ppaction://noaction"/>
              </a:rPr>
              <a:t>国家标准的部分内容简介</a:t>
            </a:r>
            <a:endParaRPr kumimoji="1" lang="zh-CN" altLang="en-US" sz="3400" b="1" dirty="0">
              <a:latin typeface="+mn-lt"/>
              <a:ea typeface="+mn-ea"/>
              <a:cs typeface="+mn-cs"/>
            </a:endParaRPr>
          </a:p>
          <a:p>
            <a:pPr algn="l" eaLnBrk="1" hangingPunct="1">
              <a:spcBef>
                <a:spcPct val="3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§1.2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绘图工具及使用</a:t>
            </a:r>
          </a:p>
          <a:p>
            <a:pPr algn="l" eaLnBrk="1" hangingPunct="1">
              <a:spcBef>
                <a:spcPct val="3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§1.3  </a:t>
            </a:r>
            <a:r>
              <a:rPr kumimoji="1" lang="zh-CN" altLang="en-US" b="1" dirty="0">
                <a:latin typeface="+mn-lt"/>
                <a:ea typeface="+mn-ea"/>
                <a:cs typeface="+mn-cs"/>
              </a:rPr>
              <a:t>几何作图</a:t>
            </a:r>
          </a:p>
          <a:p>
            <a:pPr algn="l" eaLnBrk="1" hangingPunct="1">
              <a:spcBef>
                <a:spcPct val="3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§1.4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平面图形的尺寸分析和作图步骤</a:t>
            </a:r>
          </a:p>
          <a:p>
            <a:pPr algn="l" eaLnBrk="1" hangingPunct="1">
              <a:spcBef>
                <a:spcPct val="3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§1.5 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绘图的方法与步骤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7173" name="Picture 6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A2C02A-341C-461F-98D3-46448249FA9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10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5365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1.1.5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图线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图线的画法</a:t>
            </a:r>
          </a:p>
        </p:txBody>
      </p:sp>
      <p:sp>
        <p:nvSpPr>
          <p:cNvPr id="15366" name="Text Box 5"/>
          <p:cNvSpPr txBox="1"/>
          <p:nvPr/>
        </p:nvSpPr>
        <p:spPr>
          <a:xfrm>
            <a:off x="409575" y="401638"/>
            <a:ext cx="6996113" cy="1373187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图线的画法应遵循两点：</a:t>
            </a:r>
          </a:p>
          <a:p>
            <a:pPr lvl="1" algn="l"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同一图样中，同类图线的宽度应一致；</a:t>
            </a:r>
          </a:p>
          <a:p>
            <a:pPr lvl="1" algn="l"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虚线、点画线应恰当地相交于画线处；</a:t>
            </a:r>
          </a:p>
        </p:txBody>
      </p:sp>
      <p:sp>
        <p:nvSpPr>
          <p:cNvPr id="15367" name="Oval 361"/>
          <p:cNvSpPr/>
          <p:nvPr/>
        </p:nvSpPr>
        <p:spPr>
          <a:xfrm>
            <a:off x="2665413" y="2593975"/>
            <a:ext cx="1800225" cy="180022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68" name="Rectangle 363"/>
          <p:cNvSpPr/>
          <p:nvPr/>
        </p:nvSpPr>
        <p:spPr>
          <a:xfrm>
            <a:off x="2028825" y="3495675"/>
            <a:ext cx="3121025" cy="1089025"/>
          </a:xfrm>
          <a:prstGeom prst="rect">
            <a:avLst/>
          </a:prstGeom>
          <a:solidFill>
            <a:schemeClr val="bg1"/>
          </a:solidFill>
          <a:ln w="4826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69" name="Oval 364"/>
          <p:cNvSpPr/>
          <p:nvPr/>
        </p:nvSpPr>
        <p:spPr>
          <a:xfrm>
            <a:off x="2673350" y="2601913"/>
            <a:ext cx="1800225" cy="1800225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70" name="Oval 362"/>
          <p:cNvSpPr/>
          <p:nvPr/>
        </p:nvSpPr>
        <p:spPr>
          <a:xfrm>
            <a:off x="3116263" y="3059113"/>
            <a:ext cx="900112" cy="90011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71" name="Line 360"/>
          <p:cNvSpPr/>
          <p:nvPr/>
        </p:nvSpPr>
        <p:spPr>
          <a:xfrm>
            <a:off x="3579813" y="4832350"/>
            <a:ext cx="0" cy="104457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2" name="Line 365"/>
          <p:cNvSpPr/>
          <p:nvPr/>
        </p:nvSpPr>
        <p:spPr>
          <a:xfrm>
            <a:off x="2667000" y="3495675"/>
            <a:ext cx="0" cy="11461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3" name="Line 366"/>
          <p:cNvSpPr/>
          <p:nvPr/>
        </p:nvSpPr>
        <p:spPr>
          <a:xfrm flipH="1">
            <a:off x="1709738" y="4613275"/>
            <a:ext cx="9572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4" name="Line 367"/>
          <p:cNvSpPr/>
          <p:nvPr/>
        </p:nvSpPr>
        <p:spPr>
          <a:xfrm>
            <a:off x="1738313" y="4627563"/>
            <a:ext cx="0" cy="10747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5" name="Line 368"/>
          <p:cNvSpPr/>
          <p:nvPr/>
        </p:nvSpPr>
        <p:spPr>
          <a:xfrm>
            <a:off x="1724025" y="5684838"/>
            <a:ext cx="368617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6" name="Line 369"/>
          <p:cNvSpPr/>
          <p:nvPr/>
        </p:nvSpPr>
        <p:spPr>
          <a:xfrm>
            <a:off x="4471988" y="3502025"/>
            <a:ext cx="0" cy="11604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7" name="Line 370"/>
          <p:cNvSpPr/>
          <p:nvPr/>
        </p:nvSpPr>
        <p:spPr>
          <a:xfrm flipH="1">
            <a:off x="4471988" y="4632325"/>
            <a:ext cx="9572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8" name="Line 371"/>
          <p:cNvSpPr/>
          <p:nvPr/>
        </p:nvSpPr>
        <p:spPr>
          <a:xfrm>
            <a:off x="5400675" y="4619625"/>
            <a:ext cx="0" cy="10890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9" name="Line 372"/>
          <p:cNvSpPr/>
          <p:nvPr/>
        </p:nvSpPr>
        <p:spPr>
          <a:xfrm>
            <a:off x="2984500" y="5135563"/>
            <a:ext cx="11017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0" name="Oval 373"/>
          <p:cNvSpPr/>
          <p:nvPr/>
        </p:nvSpPr>
        <p:spPr>
          <a:xfrm>
            <a:off x="3251200" y="4803775"/>
            <a:ext cx="647700" cy="6477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81" name="Line 374"/>
          <p:cNvSpPr/>
          <p:nvPr/>
        </p:nvSpPr>
        <p:spPr>
          <a:xfrm>
            <a:off x="2754313" y="4613275"/>
            <a:ext cx="16541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</p:sp>
      <p:sp>
        <p:nvSpPr>
          <p:cNvPr id="15382" name="Oval 404"/>
          <p:cNvSpPr/>
          <p:nvPr/>
        </p:nvSpPr>
        <p:spPr>
          <a:xfrm rot="-421007">
            <a:off x="4264025" y="3452813"/>
            <a:ext cx="174625" cy="390525"/>
          </a:xfrm>
          <a:prstGeom prst="ellipse">
            <a:avLst/>
          </a:prstGeom>
          <a:solidFill>
            <a:schemeClr val="bg1"/>
          </a:solidFill>
          <a:ln w="4826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83" name="Oval 405"/>
          <p:cNvSpPr/>
          <p:nvPr/>
        </p:nvSpPr>
        <p:spPr>
          <a:xfrm rot="193912">
            <a:off x="2686050" y="3460750"/>
            <a:ext cx="174625" cy="390525"/>
          </a:xfrm>
          <a:prstGeom prst="ellipse">
            <a:avLst/>
          </a:prstGeom>
          <a:solidFill>
            <a:schemeClr val="bg1"/>
          </a:solidFill>
          <a:ln w="4826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5384" name="Line 390"/>
          <p:cNvSpPr/>
          <p:nvPr/>
        </p:nvSpPr>
        <p:spPr>
          <a:xfrm>
            <a:off x="2468563" y="3509963"/>
            <a:ext cx="3635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5" name="Line 391"/>
          <p:cNvSpPr/>
          <p:nvPr/>
        </p:nvSpPr>
        <p:spPr>
          <a:xfrm>
            <a:off x="2889250" y="350996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6" name="Line 392"/>
          <p:cNvSpPr/>
          <p:nvPr/>
        </p:nvSpPr>
        <p:spPr>
          <a:xfrm>
            <a:off x="3022600" y="3503613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7" name="Line 393"/>
          <p:cNvSpPr/>
          <p:nvPr/>
        </p:nvSpPr>
        <p:spPr>
          <a:xfrm>
            <a:off x="4183063" y="350361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8" name="Line 394"/>
          <p:cNvSpPr/>
          <p:nvPr/>
        </p:nvSpPr>
        <p:spPr>
          <a:xfrm>
            <a:off x="4316413" y="3497263"/>
            <a:ext cx="3048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89" name="Line 408"/>
          <p:cNvSpPr/>
          <p:nvPr/>
        </p:nvSpPr>
        <p:spPr>
          <a:xfrm rot="-5400000">
            <a:off x="3040063" y="4764088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0" name="Line 409"/>
          <p:cNvSpPr/>
          <p:nvPr/>
        </p:nvSpPr>
        <p:spPr>
          <a:xfrm rot="-5400000">
            <a:off x="3544888" y="4122738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1" name="Line 410"/>
          <p:cNvSpPr/>
          <p:nvPr/>
        </p:nvSpPr>
        <p:spPr>
          <a:xfrm rot="-5400000">
            <a:off x="3033713" y="3484563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2" name="Line 411"/>
          <p:cNvSpPr/>
          <p:nvPr/>
        </p:nvSpPr>
        <p:spPr>
          <a:xfrm rot="-5400000">
            <a:off x="3538538" y="2828925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93" name="Line 412"/>
          <p:cNvSpPr/>
          <p:nvPr/>
        </p:nvSpPr>
        <p:spPr>
          <a:xfrm rot="-5400000">
            <a:off x="3425825" y="2574925"/>
            <a:ext cx="319088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489"/>
          <p:cNvGrpSpPr/>
          <p:nvPr/>
        </p:nvGrpSpPr>
        <p:grpSpPr>
          <a:xfrm>
            <a:off x="2516188" y="3602038"/>
            <a:ext cx="441325" cy="1168400"/>
            <a:chOff x="1585" y="2269"/>
            <a:chExt cx="278" cy="736"/>
          </a:xfrm>
        </p:grpSpPr>
        <p:sp>
          <p:nvSpPr>
            <p:cNvPr id="15457" name="Oval 416"/>
            <p:cNvSpPr/>
            <p:nvPr/>
          </p:nvSpPr>
          <p:spPr>
            <a:xfrm>
              <a:off x="1585" y="2269"/>
              <a:ext cx="255" cy="2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58" name="Oval 417"/>
            <p:cNvSpPr/>
            <p:nvPr/>
          </p:nvSpPr>
          <p:spPr>
            <a:xfrm>
              <a:off x="1608" y="2751"/>
              <a:ext cx="255" cy="2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27075" name="Line 419"/>
          <p:cNvSpPr/>
          <p:nvPr/>
        </p:nvSpPr>
        <p:spPr>
          <a:xfrm>
            <a:off x="3654425" y="5119688"/>
            <a:ext cx="652463" cy="123507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triangle" w="lg" len="lg"/>
            <a:tailEnd type="none" w="med" len="med"/>
          </a:ln>
        </p:spPr>
      </p:sp>
      <p:grpSp>
        <p:nvGrpSpPr>
          <p:cNvPr id="15396" name="Group 441"/>
          <p:cNvGrpSpPr/>
          <p:nvPr/>
        </p:nvGrpSpPr>
        <p:grpSpPr>
          <a:xfrm>
            <a:off x="1870075" y="4452938"/>
            <a:ext cx="676275" cy="1381125"/>
            <a:chOff x="1637" y="2724"/>
            <a:chExt cx="426" cy="870"/>
          </a:xfrm>
        </p:grpSpPr>
        <p:sp>
          <p:nvSpPr>
            <p:cNvPr id="15441" name="Line 423"/>
            <p:cNvSpPr/>
            <p:nvPr/>
          </p:nvSpPr>
          <p:spPr>
            <a:xfrm flipH="1">
              <a:off x="1637" y="2825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2" name="Line 424"/>
            <p:cNvSpPr/>
            <p:nvPr/>
          </p:nvSpPr>
          <p:spPr>
            <a:xfrm flipH="1">
              <a:off x="1642" y="2983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3" name="Line 425"/>
            <p:cNvSpPr/>
            <p:nvPr/>
          </p:nvSpPr>
          <p:spPr>
            <a:xfrm>
              <a:off x="1637" y="3099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4" name="Line 426"/>
            <p:cNvSpPr/>
            <p:nvPr/>
          </p:nvSpPr>
          <p:spPr>
            <a:xfrm>
              <a:off x="1787" y="3093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5" name="Line 427"/>
            <p:cNvSpPr/>
            <p:nvPr/>
          </p:nvSpPr>
          <p:spPr>
            <a:xfrm>
              <a:off x="1945" y="3096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6" name="Line 428"/>
            <p:cNvSpPr/>
            <p:nvPr/>
          </p:nvSpPr>
          <p:spPr>
            <a:xfrm flipH="1">
              <a:off x="2056" y="2821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7" name="Line 429"/>
            <p:cNvSpPr/>
            <p:nvPr/>
          </p:nvSpPr>
          <p:spPr>
            <a:xfrm flipH="1">
              <a:off x="2052" y="2979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8" name="Line 431"/>
            <p:cNvSpPr/>
            <p:nvPr/>
          </p:nvSpPr>
          <p:spPr>
            <a:xfrm flipH="1">
              <a:off x="1723" y="3091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9" name="Line 432"/>
            <p:cNvSpPr/>
            <p:nvPr/>
          </p:nvSpPr>
          <p:spPr>
            <a:xfrm flipH="1">
              <a:off x="1719" y="3240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0" name="Line 433"/>
            <p:cNvSpPr/>
            <p:nvPr/>
          </p:nvSpPr>
          <p:spPr>
            <a:xfrm flipH="1">
              <a:off x="1724" y="3389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1" name="Line 434"/>
            <p:cNvSpPr/>
            <p:nvPr/>
          </p:nvSpPr>
          <p:spPr>
            <a:xfrm flipH="1">
              <a:off x="1971" y="3096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2" name="Line 435"/>
            <p:cNvSpPr/>
            <p:nvPr/>
          </p:nvSpPr>
          <p:spPr>
            <a:xfrm flipH="1">
              <a:off x="1967" y="3245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3" name="Line 436"/>
            <p:cNvSpPr/>
            <p:nvPr/>
          </p:nvSpPr>
          <p:spPr>
            <a:xfrm flipH="1">
              <a:off x="1972" y="3394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4" name="Line 438"/>
            <p:cNvSpPr/>
            <p:nvPr/>
          </p:nvSpPr>
          <p:spPr>
            <a:xfrm rot="-5400000">
              <a:off x="1584" y="3324"/>
              <a:ext cx="5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5" name="Line 439"/>
            <p:cNvSpPr/>
            <p:nvPr/>
          </p:nvSpPr>
          <p:spPr>
            <a:xfrm rot="-5400000">
              <a:off x="1829" y="2984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6" name="Line 440"/>
            <p:cNvSpPr/>
            <p:nvPr/>
          </p:nvSpPr>
          <p:spPr>
            <a:xfrm rot="-5400000">
              <a:off x="1758" y="2824"/>
              <a:ext cx="2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397" name="Group 442"/>
          <p:cNvGrpSpPr/>
          <p:nvPr/>
        </p:nvGrpSpPr>
        <p:grpSpPr>
          <a:xfrm>
            <a:off x="4621213" y="4475163"/>
            <a:ext cx="676275" cy="1381125"/>
            <a:chOff x="1637" y="2724"/>
            <a:chExt cx="426" cy="870"/>
          </a:xfrm>
        </p:grpSpPr>
        <p:sp>
          <p:nvSpPr>
            <p:cNvPr id="15425" name="Line 443"/>
            <p:cNvSpPr/>
            <p:nvPr/>
          </p:nvSpPr>
          <p:spPr>
            <a:xfrm flipH="1">
              <a:off x="1637" y="2825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6" name="Line 444"/>
            <p:cNvSpPr/>
            <p:nvPr/>
          </p:nvSpPr>
          <p:spPr>
            <a:xfrm flipH="1">
              <a:off x="1642" y="2983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7" name="Line 445"/>
            <p:cNvSpPr/>
            <p:nvPr/>
          </p:nvSpPr>
          <p:spPr>
            <a:xfrm>
              <a:off x="1637" y="3099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8" name="Line 446"/>
            <p:cNvSpPr/>
            <p:nvPr/>
          </p:nvSpPr>
          <p:spPr>
            <a:xfrm>
              <a:off x="1787" y="3093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9" name="Line 447"/>
            <p:cNvSpPr/>
            <p:nvPr/>
          </p:nvSpPr>
          <p:spPr>
            <a:xfrm>
              <a:off x="1945" y="3096"/>
              <a:ext cx="11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0" name="Line 448"/>
            <p:cNvSpPr/>
            <p:nvPr/>
          </p:nvSpPr>
          <p:spPr>
            <a:xfrm flipH="1">
              <a:off x="2056" y="2821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1" name="Line 449"/>
            <p:cNvSpPr/>
            <p:nvPr/>
          </p:nvSpPr>
          <p:spPr>
            <a:xfrm flipH="1">
              <a:off x="2052" y="2979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2" name="Line 450"/>
            <p:cNvSpPr/>
            <p:nvPr/>
          </p:nvSpPr>
          <p:spPr>
            <a:xfrm flipH="1">
              <a:off x="1723" y="3091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3" name="Line 451"/>
            <p:cNvSpPr/>
            <p:nvPr/>
          </p:nvSpPr>
          <p:spPr>
            <a:xfrm flipH="1">
              <a:off x="1719" y="3240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4" name="Line 452"/>
            <p:cNvSpPr/>
            <p:nvPr/>
          </p:nvSpPr>
          <p:spPr>
            <a:xfrm flipH="1">
              <a:off x="1724" y="3389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5" name="Line 453"/>
            <p:cNvSpPr/>
            <p:nvPr/>
          </p:nvSpPr>
          <p:spPr>
            <a:xfrm flipH="1">
              <a:off x="1971" y="3096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6" name="Line 454"/>
            <p:cNvSpPr/>
            <p:nvPr/>
          </p:nvSpPr>
          <p:spPr>
            <a:xfrm flipH="1">
              <a:off x="1967" y="3245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7" name="Line 455"/>
            <p:cNvSpPr/>
            <p:nvPr/>
          </p:nvSpPr>
          <p:spPr>
            <a:xfrm flipH="1">
              <a:off x="1972" y="3394"/>
              <a:ext cx="0" cy="11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8" name="Line 456"/>
            <p:cNvSpPr/>
            <p:nvPr/>
          </p:nvSpPr>
          <p:spPr>
            <a:xfrm rot="-5400000">
              <a:off x="1584" y="3324"/>
              <a:ext cx="54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9" name="Line 457"/>
            <p:cNvSpPr/>
            <p:nvPr/>
          </p:nvSpPr>
          <p:spPr>
            <a:xfrm rot="-5400000">
              <a:off x="1829" y="2984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0" name="Line 458"/>
            <p:cNvSpPr/>
            <p:nvPr/>
          </p:nvSpPr>
          <p:spPr>
            <a:xfrm rot="-5400000">
              <a:off x="1758" y="2824"/>
              <a:ext cx="2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484"/>
          <p:cNvGrpSpPr/>
          <p:nvPr/>
        </p:nvGrpSpPr>
        <p:grpSpPr>
          <a:xfrm>
            <a:off x="1687513" y="4416425"/>
            <a:ext cx="565150" cy="1477963"/>
            <a:chOff x="1063" y="2782"/>
            <a:chExt cx="356" cy="931"/>
          </a:xfrm>
        </p:grpSpPr>
        <p:sp>
          <p:nvSpPr>
            <p:cNvPr id="15422" name="Oval 461"/>
            <p:cNvSpPr/>
            <p:nvPr/>
          </p:nvSpPr>
          <p:spPr>
            <a:xfrm>
              <a:off x="1063" y="2782"/>
              <a:ext cx="255" cy="2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23" name="Oval 462"/>
            <p:cNvSpPr/>
            <p:nvPr/>
          </p:nvSpPr>
          <p:spPr>
            <a:xfrm>
              <a:off x="1102" y="3069"/>
              <a:ext cx="255" cy="2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24" name="Oval 463"/>
            <p:cNvSpPr/>
            <p:nvPr/>
          </p:nvSpPr>
          <p:spPr>
            <a:xfrm>
              <a:off x="1164" y="3459"/>
              <a:ext cx="255" cy="254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27120" name="AutoShape 464"/>
          <p:cNvSpPr>
            <a:spLocks noChangeArrowheads="1"/>
          </p:cNvSpPr>
          <p:nvPr/>
        </p:nvSpPr>
        <p:spPr bwMode="auto">
          <a:xfrm>
            <a:off x="4365625" y="1839913"/>
            <a:ext cx="2843213" cy="1162050"/>
          </a:xfrm>
          <a:prstGeom prst="wedgeEllipseCallout">
            <a:avLst>
              <a:gd name="adj1" fmla="val -78139"/>
              <a:gd name="adj2" fmla="val 91806"/>
            </a:avLst>
          </a:prstGeom>
          <a:solidFill>
            <a:srgbClr val="CCFFFF"/>
          </a:solidFill>
          <a:ln w="4826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圆心应为画线的交点</a:t>
            </a:r>
          </a:p>
        </p:txBody>
      </p:sp>
      <p:grpSp>
        <p:nvGrpSpPr>
          <p:cNvPr id="6" name="Group 483"/>
          <p:cNvGrpSpPr/>
          <p:nvPr/>
        </p:nvGrpSpPr>
        <p:grpSpPr>
          <a:xfrm>
            <a:off x="4227513" y="5867400"/>
            <a:ext cx="3756025" cy="519113"/>
            <a:chOff x="2663" y="3696"/>
            <a:chExt cx="2366" cy="327"/>
          </a:xfrm>
        </p:grpSpPr>
        <p:sp>
          <p:nvSpPr>
            <p:cNvPr id="15420" name="Line 420"/>
            <p:cNvSpPr/>
            <p:nvPr/>
          </p:nvSpPr>
          <p:spPr>
            <a:xfrm>
              <a:off x="2713" y="4011"/>
              <a:ext cx="2313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121" name="Text Box 465"/>
            <p:cNvSpPr txBox="1">
              <a:spLocks noChangeArrowheads="1"/>
            </p:cNvSpPr>
            <p:nvPr/>
          </p:nvSpPr>
          <p:spPr bwMode="auto">
            <a:xfrm>
              <a:off x="2663" y="3696"/>
              <a:ext cx="2366" cy="327"/>
            </a:xfrm>
            <a:prstGeom prst="rect">
              <a:avLst/>
            </a:prstGeom>
            <a:noFill/>
            <a:ln w="4763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可用细虚线代替点画线</a:t>
              </a:r>
            </a:p>
          </p:txBody>
        </p:sp>
      </p:grpSp>
      <p:grpSp>
        <p:nvGrpSpPr>
          <p:cNvPr id="7" name="Group 479"/>
          <p:cNvGrpSpPr/>
          <p:nvPr/>
        </p:nvGrpSpPr>
        <p:grpSpPr>
          <a:xfrm>
            <a:off x="5387975" y="3363913"/>
            <a:ext cx="3756025" cy="946150"/>
            <a:chOff x="3394" y="2119"/>
            <a:chExt cx="2366" cy="596"/>
          </a:xfrm>
        </p:grpSpPr>
        <p:sp>
          <p:nvSpPr>
            <p:cNvPr id="15418" name="Line 466"/>
            <p:cNvSpPr/>
            <p:nvPr/>
          </p:nvSpPr>
          <p:spPr>
            <a:xfrm>
              <a:off x="3444" y="2434"/>
              <a:ext cx="2313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123" name="Text Box 467"/>
            <p:cNvSpPr txBox="1">
              <a:spLocks noChangeArrowheads="1"/>
            </p:cNvSpPr>
            <p:nvPr/>
          </p:nvSpPr>
          <p:spPr bwMode="auto">
            <a:xfrm>
              <a:off x="3394" y="2119"/>
              <a:ext cx="2366" cy="596"/>
            </a:xfrm>
            <a:prstGeom prst="rect">
              <a:avLst/>
            </a:prstGeom>
            <a:noFill/>
            <a:ln w="4763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点画线的两端应是画线</a:t>
              </a:r>
            </a:p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应超出图形外</a:t>
              </a:r>
              <a:r>
                <a:rPr kumimoji="1" lang="en-US" altLang="zh-CN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2~5mm</a:t>
              </a:r>
            </a:p>
          </p:txBody>
        </p:sp>
      </p:grpSp>
      <p:grpSp>
        <p:nvGrpSpPr>
          <p:cNvPr id="8" name="Group 486"/>
          <p:cNvGrpSpPr/>
          <p:nvPr/>
        </p:nvGrpSpPr>
        <p:grpSpPr>
          <a:xfrm>
            <a:off x="157163" y="2430463"/>
            <a:ext cx="2327275" cy="519112"/>
            <a:chOff x="99" y="1531"/>
            <a:chExt cx="1466" cy="327"/>
          </a:xfrm>
        </p:grpSpPr>
        <p:sp>
          <p:nvSpPr>
            <p:cNvPr id="15416" name="Line 468"/>
            <p:cNvSpPr/>
            <p:nvPr/>
          </p:nvSpPr>
          <p:spPr>
            <a:xfrm>
              <a:off x="175" y="1846"/>
              <a:ext cx="1362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125" name="Text Box 469"/>
            <p:cNvSpPr txBox="1">
              <a:spLocks noChangeArrowheads="1"/>
            </p:cNvSpPr>
            <p:nvPr/>
          </p:nvSpPr>
          <p:spPr bwMode="auto">
            <a:xfrm>
              <a:off x="99" y="1531"/>
              <a:ext cx="1466" cy="327"/>
            </a:xfrm>
            <a:prstGeom prst="rect">
              <a:avLst/>
            </a:prstGeom>
            <a:noFill/>
            <a:ln w="4763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连接处应断开</a:t>
              </a:r>
            </a:p>
          </p:txBody>
        </p:sp>
      </p:grpSp>
      <p:grpSp>
        <p:nvGrpSpPr>
          <p:cNvPr id="9" name="Group 487"/>
          <p:cNvGrpSpPr/>
          <p:nvPr/>
        </p:nvGrpSpPr>
        <p:grpSpPr>
          <a:xfrm>
            <a:off x="1347788" y="2917825"/>
            <a:ext cx="1247775" cy="1581150"/>
            <a:chOff x="849" y="1838"/>
            <a:chExt cx="786" cy="996"/>
          </a:xfrm>
        </p:grpSpPr>
        <p:sp>
          <p:nvSpPr>
            <p:cNvPr id="15414" name="Line 470"/>
            <p:cNvSpPr/>
            <p:nvPr/>
          </p:nvSpPr>
          <p:spPr>
            <a:xfrm>
              <a:off x="849" y="1838"/>
              <a:ext cx="786" cy="457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5415" name="Line 471"/>
            <p:cNvSpPr/>
            <p:nvPr/>
          </p:nvSpPr>
          <p:spPr>
            <a:xfrm>
              <a:off x="858" y="1847"/>
              <a:ext cx="740" cy="987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</p:grpSp>
      <p:grpSp>
        <p:nvGrpSpPr>
          <p:cNvPr id="10" name="Group 482"/>
          <p:cNvGrpSpPr/>
          <p:nvPr/>
        </p:nvGrpSpPr>
        <p:grpSpPr>
          <a:xfrm>
            <a:off x="4606925" y="3475038"/>
            <a:ext cx="871538" cy="1044575"/>
            <a:chOff x="2902" y="2189"/>
            <a:chExt cx="549" cy="658"/>
          </a:xfrm>
        </p:grpSpPr>
        <p:sp>
          <p:nvSpPr>
            <p:cNvPr id="15412" name="Line 472"/>
            <p:cNvSpPr/>
            <p:nvPr/>
          </p:nvSpPr>
          <p:spPr>
            <a:xfrm flipH="1" flipV="1">
              <a:off x="2902" y="2189"/>
              <a:ext cx="549" cy="238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5413" name="Line 473"/>
            <p:cNvSpPr/>
            <p:nvPr/>
          </p:nvSpPr>
          <p:spPr>
            <a:xfrm flipH="1">
              <a:off x="3131" y="2427"/>
              <a:ext cx="319" cy="420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</p:grpSp>
      <p:grpSp>
        <p:nvGrpSpPr>
          <p:cNvPr id="11" name="Group 485"/>
          <p:cNvGrpSpPr/>
          <p:nvPr/>
        </p:nvGrpSpPr>
        <p:grpSpPr>
          <a:xfrm>
            <a:off x="163513" y="3697288"/>
            <a:ext cx="2001837" cy="519112"/>
            <a:chOff x="103" y="2329"/>
            <a:chExt cx="1261" cy="327"/>
          </a:xfrm>
        </p:grpSpPr>
        <p:sp>
          <p:nvSpPr>
            <p:cNvPr id="15410" name="Line 474"/>
            <p:cNvSpPr/>
            <p:nvPr/>
          </p:nvSpPr>
          <p:spPr>
            <a:xfrm flipV="1">
              <a:off x="175" y="2635"/>
              <a:ext cx="1189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131" name="Text Box 475"/>
            <p:cNvSpPr txBox="1">
              <a:spLocks noChangeArrowheads="1"/>
            </p:cNvSpPr>
            <p:nvPr/>
          </p:nvSpPr>
          <p:spPr bwMode="auto">
            <a:xfrm>
              <a:off x="103" y="2329"/>
              <a:ext cx="1241" cy="327"/>
            </a:xfrm>
            <a:prstGeom prst="rect">
              <a:avLst/>
            </a:prstGeom>
            <a:noFill/>
            <a:ln w="4763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R="0" defTabSz="914400">
                <a:buClrTx/>
                <a:buSzTx/>
                <a:buFontTx/>
                <a:buNone/>
                <a:defRPr/>
              </a:pPr>
              <a:r>
                <a:rPr kumimoji="1" lang="zh-CN" altLang="en-US" sz="2800" b="1" kern="1200" cap="none" spc="0" normalizeH="0" baseline="0" noProof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应画线相交</a:t>
              </a:r>
            </a:p>
          </p:txBody>
        </p:sp>
      </p:grpSp>
      <p:grpSp>
        <p:nvGrpSpPr>
          <p:cNvPr id="12" name="Group 488"/>
          <p:cNvGrpSpPr/>
          <p:nvPr/>
        </p:nvGrpSpPr>
        <p:grpSpPr>
          <a:xfrm>
            <a:off x="606425" y="4165600"/>
            <a:ext cx="1219200" cy="1465263"/>
            <a:chOff x="382" y="2624"/>
            <a:chExt cx="768" cy="923"/>
          </a:xfrm>
        </p:grpSpPr>
        <p:sp>
          <p:nvSpPr>
            <p:cNvPr id="15407" name="Line 476"/>
            <p:cNvSpPr/>
            <p:nvPr/>
          </p:nvSpPr>
          <p:spPr>
            <a:xfrm>
              <a:off x="958" y="2633"/>
              <a:ext cx="147" cy="174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5408" name="Line 477"/>
            <p:cNvSpPr/>
            <p:nvPr/>
          </p:nvSpPr>
          <p:spPr>
            <a:xfrm>
              <a:off x="611" y="2624"/>
              <a:ext cx="494" cy="503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  <p:sp>
          <p:nvSpPr>
            <p:cNvPr id="15409" name="Line 478"/>
            <p:cNvSpPr/>
            <p:nvPr/>
          </p:nvSpPr>
          <p:spPr>
            <a:xfrm>
              <a:off x="382" y="2642"/>
              <a:ext cx="768" cy="905"/>
            </a:xfrm>
            <a:prstGeom prst="line">
              <a:avLst/>
            </a:prstGeom>
            <a:ln w="4826" cap="flat" cmpd="sng">
              <a:solidFill>
                <a:srgbClr val="FF3300"/>
              </a:solidFill>
              <a:prstDash val="solid"/>
              <a:headEnd type="none" w="med" len="med"/>
              <a:tailEnd type="triangle" w="lg" len="lg"/>
            </a:ln>
          </p:spPr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2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1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6EF4BF-31BB-446B-828D-05F4729B59F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11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6389" name="Rectangle 5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基本规则及尺寸的组成</a:t>
            </a:r>
          </a:p>
        </p:txBody>
      </p:sp>
      <p:sp>
        <p:nvSpPr>
          <p:cNvPr id="306743" name="Rectangle 567"/>
          <p:cNvSpPr/>
          <p:nvPr/>
        </p:nvSpPr>
        <p:spPr>
          <a:xfrm>
            <a:off x="361950" y="1058863"/>
            <a:ext cx="8291513" cy="2097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1" algn="just" eaLnBrk="1" hangingPunct="1">
              <a:lnSpc>
                <a:spcPct val="115000"/>
              </a:lnSpc>
              <a:spcBef>
                <a:spcPct val="10000"/>
              </a:spcBef>
              <a:buClr>
                <a:srgbClr val="FF0066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Marlett" pitchFamily="2" charset="2"/>
              </a:rPr>
              <a:t>机件的真实大小应以图样上所注的尺寸数值为依据，与图形大小及绘图准确度无关。</a:t>
            </a:r>
          </a:p>
          <a:p>
            <a:pPr lvl="1" algn="just" eaLnBrk="1" hangingPunct="1">
              <a:lnSpc>
                <a:spcPct val="115000"/>
              </a:lnSpc>
              <a:spcBef>
                <a:spcPct val="10000"/>
              </a:spcBef>
              <a:buClr>
                <a:srgbClr val="FF0066"/>
              </a:buClr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Marlett" pitchFamily="2" charset="2"/>
              </a:rPr>
              <a:t>图样中的尺寸，以毫米为默认单位时，不需标注。如采用其它单位，则必须注明。</a:t>
            </a:r>
          </a:p>
        </p:txBody>
      </p:sp>
      <p:sp>
        <p:nvSpPr>
          <p:cNvPr id="16391" name="Text Box 569"/>
          <p:cNvSpPr txBox="1"/>
          <p:nvPr/>
        </p:nvSpPr>
        <p:spPr>
          <a:xfrm>
            <a:off x="1196975" y="3463925"/>
            <a:ext cx="6464300" cy="285591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组成一个完整的尺寸包括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  <a:p>
            <a:pPr lvl="1" algn="l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尺寸线</a:t>
            </a:r>
          </a:p>
          <a:p>
            <a:pPr lvl="1" algn="l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尺寸界线</a:t>
            </a:r>
          </a:p>
          <a:p>
            <a:pPr lvl="1" algn="l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尺寸数字</a:t>
            </a:r>
          </a:p>
          <a:p>
            <a:pPr lvl="1" algn="l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尺寸线终端（箭头或斜线）</a:t>
            </a:r>
            <a:endParaRPr lang="zh-CN" altLang="en-US" sz="28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6746" name="Text Box 570"/>
          <p:cNvSpPr txBox="1">
            <a:spLocks noChangeArrowheads="1"/>
          </p:cNvSpPr>
          <p:nvPr/>
        </p:nvSpPr>
        <p:spPr bwMode="auto">
          <a:xfrm>
            <a:off x="387350" y="471488"/>
            <a:ext cx="196215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基本规则：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7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F63954-2BB9-49A0-B32F-9C447BEAEB1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12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7413" name="Rectangle 2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尺寸数字</a:t>
            </a:r>
          </a:p>
        </p:txBody>
      </p:sp>
      <p:sp>
        <p:nvSpPr>
          <p:cNvPr id="17414" name="Rectangle 26"/>
          <p:cNvSpPr/>
          <p:nvPr/>
        </p:nvSpPr>
        <p:spPr>
          <a:xfrm>
            <a:off x="249238" y="768350"/>
            <a:ext cx="8780462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lphaLcPeriod"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线性尺寸数字应在尺寸线上方，也允许写在尺寸线中断处；</a:t>
            </a:r>
          </a:p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尺寸数字不允许被任何图线通过，否则将该图线断开；</a:t>
            </a:r>
            <a:endParaRPr lang="en-US" altLang="en-US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线性尺寸数字的方向通常按照图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所示标写，避免在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r>
              <a:rPr lang="en-US" altLang="zh-CN" b="1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°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范围内标注，若无法避免，按照图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标注；</a:t>
            </a:r>
          </a:p>
        </p:txBody>
      </p:sp>
      <p:sp>
        <p:nvSpPr>
          <p:cNvPr id="17415" name="Line 27"/>
          <p:cNvSpPr/>
          <p:nvPr/>
        </p:nvSpPr>
        <p:spPr>
          <a:xfrm>
            <a:off x="650875" y="5495925"/>
            <a:ext cx="4383088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35"/>
          <p:cNvGrpSpPr/>
          <p:nvPr/>
        </p:nvGrpSpPr>
        <p:grpSpPr>
          <a:xfrm>
            <a:off x="619125" y="5018088"/>
            <a:ext cx="1089025" cy="468312"/>
            <a:chOff x="575" y="3179"/>
            <a:chExt cx="686" cy="295"/>
          </a:xfrm>
        </p:grpSpPr>
        <p:sp>
          <p:nvSpPr>
            <p:cNvPr id="17478" name="Line 29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9" name="Line 30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80" name="Line 31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1" name="Text Box 32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3" name="Group 36"/>
          <p:cNvGrpSpPr/>
          <p:nvPr/>
        </p:nvGrpSpPr>
        <p:grpSpPr>
          <a:xfrm rot="1702645">
            <a:off x="812800" y="4313238"/>
            <a:ext cx="1089025" cy="468312"/>
            <a:chOff x="575" y="3179"/>
            <a:chExt cx="686" cy="295"/>
          </a:xfrm>
        </p:grpSpPr>
        <p:sp>
          <p:nvSpPr>
            <p:cNvPr id="17474" name="Line 37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5" name="Line 38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76" name="Line 39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7" name="Text Box 40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4" name="Group 41"/>
          <p:cNvGrpSpPr/>
          <p:nvPr/>
        </p:nvGrpSpPr>
        <p:grpSpPr>
          <a:xfrm rot="3687856">
            <a:off x="1349375" y="3865563"/>
            <a:ext cx="1089025" cy="468312"/>
            <a:chOff x="575" y="3179"/>
            <a:chExt cx="686" cy="295"/>
          </a:xfrm>
        </p:grpSpPr>
        <p:sp>
          <p:nvSpPr>
            <p:cNvPr id="17470" name="Line 42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1" name="Line 43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72" name="Line 44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3" name="Text Box 45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5" name="Group 49"/>
          <p:cNvGrpSpPr/>
          <p:nvPr/>
        </p:nvGrpSpPr>
        <p:grpSpPr>
          <a:xfrm rot="-5400000">
            <a:off x="2390775" y="3627438"/>
            <a:ext cx="1089025" cy="468312"/>
            <a:chOff x="575" y="3179"/>
            <a:chExt cx="686" cy="295"/>
          </a:xfrm>
        </p:grpSpPr>
        <p:sp>
          <p:nvSpPr>
            <p:cNvPr id="17466" name="Line 50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7" name="Line 51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68" name="Line 52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9" name="Text Box 53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6" name="Group 54"/>
          <p:cNvGrpSpPr/>
          <p:nvPr/>
        </p:nvGrpSpPr>
        <p:grpSpPr>
          <a:xfrm rot="-3224769">
            <a:off x="3003550" y="3790950"/>
            <a:ext cx="1089025" cy="468313"/>
            <a:chOff x="575" y="3179"/>
            <a:chExt cx="686" cy="295"/>
          </a:xfrm>
        </p:grpSpPr>
        <p:sp>
          <p:nvSpPr>
            <p:cNvPr id="17462" name="Line 55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3" name="Line 56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64" name="Line 57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5" name="Text Box 58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7" name="Group 59"/>
          <p:cNvGrpSpPr/>
          <p:nvPr/>
        </p:nvGrpSpPr>
        <p:grpSpPr>
          <a:xfrm rot="-1869360">
            <a:off x="3546475" y="4203700"/>
            <a:ext cx="1089025" cy="468313"/>
            <a:chOff x="575" y="3179"/>
            <a:chExt cx="686" cy="295"/>
          </a:xfrm>
        </p:grpSpPr>
        <p:sp>
          <p:nvSpPr>
            <p:cNvPr id="17458" name="Line 60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9" name="Line 61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60" name="Line 62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1" name="Text Box 63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8" name="Group 64"/>
          <p:cNvGrpSpPr/>
          <p:nvPr/>
        </p:nvGrpSpPr>
        <p:grpSpPr>
          <a:xfrm rot="-785251">
            <a:off x="3813175" y="4789488"/>
            <a:ext cx="1089025" cy="468312"/>
            <a:chOff x="575" y="3179"/>
            <a:chExt cx="686" cy="295"/>
          </a:xfrm>
        </p:grpSpPr>
        <p:sp>
          <p:nvSpPr>
            <p:cNvPr id="17454" name="Line 65"/>
            <p:cNvSpPr/>
            <p:nvPr/>
          </p:nvSpPr>
          <p:spPr>
            <a:xfrm>
              <a:off x="584" y="3310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5" name="Line 66"/>
            <p:cNvSpPr/>
            <p:nvPr/>
          </p:nvSpPr>
          <p:spPr>
            <a:xfrm>
              <a:off x="575" y="3411"/>
              <a:ext cx="686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17456" name="Line 67"/>
            <p:cNvSpPr/>
            <p:nvPr/>
          </p:nvSpPr>
          <p:spPr>
            <a:xfrm>
              <a:off x="1255" y="3305"/>
              <a:ext cx="0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7" name="Text Box 68"/>
            <p:cNvSpPr txBox="1"/>
            <p:nvPr/>
          </p:nvSpPr>
          <p:spPr>
            <a:xfrm>
              <a:off x="741" y="3179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16</a:t>
              </a:r>
            </a:p>
          </p:txBody>
        </p:sp>
      </p:grpSp>
      <p:grpSp>
        <p:nvGrpSpPr>
          <p:cNvPr id="9" name="Group 72"/>
          <p:cNvGrpSpPr/>
          <p:nvPr/>
        </p:nvGrpSpPr>
        <p:grpSpPr>
          <a:xfrm>
            <a:off x="1681163" y="2678113"/>
            <a:ext cx="1517650" cy="3070225"/>
            <a:chOff x="951" y="1741"/>
            <a:chExt cx="956" cy="1934"/>
          </a:xfrm>
        </p:grpSpPr>
        <p:sp>
          <p:nvSpPr>
            <p:cNvPr id="17449" name="Line 28"/>
            <p:cNvSpPr/>
            <p:nvPr/>
          </p:nvSpPr>
          <p:spPr>
            <a:xfrm>
              <a:off x="1655" y="1792"/>
              <a:ext cx="0" cy="1883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0" name="Line 46"/>
            <p:cNvSpPr/>
            <p:nvPr/>
          </p:nvSpPr>
          <p:spPr>
            <a:xfrm flipH="1" flipV="1">
              <a:off x="951" y="1884"/>
              <a:ext cx="750" cy="172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1" name="Arc 48"/>
            <p:cNvSpPr/>
            <p:nvPr/>
          </p:nvSpPr>
          <p:spPr>
            <a:xfrm rot="-1413487">
              <a:off x="1373" y="2112"/>
              <a:ext cx="534" cy="1335"/>
            </a:xfrm>
            <a:custGeom>
              <a:avLst/>
              <a:gdLst>
                <a:gd name="txL" fmla="*/ 0 w 7991"/>
                <a:gd name="txT" fmla="*/ 0 h 21600"/>
                <a:gd name="txR" fmla="*/ 7991 w 7991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534" y="95"/>
                </a:cxn>
                <a:cxn ang="0">
                  <a:pos x="0" y="1335"/>
                </a:cxn>
              </a:cxnLst>
              <a:rect l="txL" t="txT" r="txR" b="txB"/>
              <a:pathLst>
                <a:path w="7991" h="21600" fill="none">
                  <a:moveTo>
                    <a:pt x="-1" y="0"/>
                  </a:moveTo>
                  <a:cubicBezTo>
                    <a:pt x="2736" y="0"/>
                    <a:pt x="5448" y="520"/>
                    <a:pt x="7990" y="1532"/>
                  </a:cubicBezTo>
                </a:path>
                <a:path w="7991" h="21600" stroke="0">
                  <a:moveTo>
                    <a:pt x="-1" y="0"/>
                  </a:moveTo>
                  <a:cubicBezTo>
                    <a:pt x="2736" y="0"/>
                    <a:pt x="5448" y="520"/>
                    <a:pt x="7990" y="1532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4826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70"/>
            <p:cNvSpPr/>
            <p:nvPr/>
          </p:nvSpPr>
          <p:spPr>
            <a:xfrm>
              <a:off x="1042" y="1957"/>
              <a:ext cx="613" cy="164"/>
            </a:xfrm>
            <a:custGeom>
              <a:avLst/>
              <a:gdLst>
                <a:gd name="txL" fmla="*/ 0 w 613"/>
                <a:gd name="txT" fmla="*/ 0 h 164"/>
                <a:gd name="txR" fmla="*/ 613 w 613"/>
                <a:gd name="txB" fmla="*/ 164 h 164"/>
              </a:gdLst>
              <a:ahLst/>
              <a:cxnLst>
                <a:cxn ang="0">
                  <a:pos x="0" y="164"/>
                </a:cxn>
                <a:cxn ang="0">
                  <a:pos x="275" y="36"/>
                </a:cxn>
                <a:cxn ang="0">
                  <a:pos x="613" y="0"/>
                </a:cxn>
              </a:cxnLst>
              <a:rect l="txL" t="txT" r="txR" b="txB"/>
              <a:pathLst>
                <a:path w="613" h="164">
                  <a:moveTo>
                    <a:pt x="0" y="164"/>
                  </a:moveTo>
                  <a:cubicBezTo>
                    <a:pt x="86" y="113"/>
                    <a:pt x="173" y="63"/>
                    <a:pt x="275" y="36"/>
                  </a:cubicBezTo>
                  <a:cubicBezTo>
                    <a:pt x="377" y="9"/>
                    <a:pt x="557" y="6"/>
                    <a:pt x="613" y="0"/>
                  </a:cubicBezTo>
                </a:path>
              </a:pathLst>
            </a:custGeom>
            <a:noFill/>
            <a:ln w="4826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Text Box 71"/>
            <p:cNvSpPr txBox="1"/>
            <p:nvPr/>
          </p:nvSpPr>
          <p:spPr>
            <a:xfrm>
              <a:off x="1095" y="1741"/>
              <a:ext cx="489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30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endPara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0" name="Group 90"/>
          <p:cNvGrpSpPr/>
          <p:nvPr/>
        </p:nvGrpSpPr>
        <p:grpSpPr>
          <a:xfrm>
            <a:off x="6381750" y="2979738"/>
            <a:ext cx="1379538" cy="2540000"/>
            <a:chOff x="3612" y="2140"/>
            <a:chExt cx="869" cy="1600"/>
          </a:xfrm>
        </p:grpSpPr>
        <p:grpSp>
          <p:nvGrpSpPr>
            <p:cNvPr id="17436" name="Group 83"/>
            <p:cNvGrpSpPr/>
            <p:nvPr/>
          </p:nvGrpSpPr>
          <p:grpSpPr>
            <a:xfrm>
              <a:off x="3612" y="2140"/>
              <a:ext cx="869" cy="1600"/>
              <a:chOff x="3319" y="2094"/>
              <a:chExt cx="869" cy="1600"/>
            </a:xfrm>
          </p:grpSpPr>
          <p:sp>
            <p:nvSpPr>
              <p:cNvPr id="17440" name="Line 73"/>
              <p:cNvSpPr/>
              <p:nvPr/>
            </p:nvSpPr>
            <p:spPr>
              <a:xfrm>
                <a:off x="3328" y="2094"/>
                <a:ext cx="0" cy="160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1" name="Line 74"/>
              <p:cNvSpPr/>
              <p:nvPr/>
            </p:nvSpPr>
            <p:spPr>
              <a:xfrm>
                <a:off x="3328" y="2112"/>
                <a:ext cx="283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2" name="Line 75"/>
              <p:cNvSpPr/>
              <p:nvPr/>
            </p:nvSpPr>
            <p:spPr>
              <a:xfrm>
                <a:off x="3611" y="2094"/>
                <a:ext cx="147" cy="35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3" name="Line 76"/>
              <p:cNvSpPr/>
              <p:nvPr/>
            </p:nvSpPr>
            <p:spPr>
              <a:xfrm flipH="1">
                <a:off x="3556" y="2441"/>
                <a:ext cx="211" cy="11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4" name="Line 77"/>
              <p:cNvSpPr/>
              <p:nvPr/>
            </p:nvSpPr>
            <p:spPr>
              <a:xfrm>
                <a:off x="3565" y="2542"/>
                <a:ext cx="202" cy="44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5" name="Line 79"/>
              <p:cNvSpPr/>
              <p:nvPr/>
            </p:nvSpPr>
            <p:spPr>
              <a:xfrm flipH="1">
                <a:off x="3751" y="2892"/>
                <a:ext cx="211" cy="11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6" name="Line 80"/>
              <p:cNvSpPr/>
              <p:nvPr/>
            </p:nvSpPr>
            <p:spPr>
              <a:xfrm>
                <a:off x="3953" y="2884"/>
                <a:ext cx="229" cy="54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7" name="Line 81"/>
              <p:cNvSpPr/>
              <p:nvPr/>
            </p:nvSpPr>
            <p:spPr>
              <a:xfrm>
                <a:off x="4178" y="3429"/>
                <a:ext cx="0" cy="25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8" name="Line 82"/>
              <p:cNvSpPr/>
              <p:nvPr/>
            </p:nvSpPr>
            <p:spPr>
              <a:xfrm flipH="1">
                <a:off x="3319" y="3676"/>
                <a:ext cx="869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37" name="Line 84"/>
            <p:cNvSpPr/>
            <p:nvPr/>
          </p:nvSpPr>
          <p:spPr>
            <a:xfrm flipV="1">
              <a:off x="3995" y="2359"/>
              <a:ext cx="283" cy="1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8" name="Line 86"/>
            <p:cNvSpPr/>
            <p:nvPr/>
          </p:nvSpPr>
          <p:spPr>
            <a:xfrm flipV="1">
              <a:off x="4163" y="2810"/>
              <a:ext cx="311" cy="18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9" name="Line 87"/>
            <p:cNvSpPr/>
            <p:nvPr/>
          </p:nvSpPr>
          <p:spPr>
            <a:xfrm>
              <a:off x="4170" y="2414"/>
              <a:ext cx="210" cy="457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</p:grpSp>
      <p:grpSp>
        <p:nvGrpSpPr>
          <p:cNvPr id="12" name="Group 92"/>
          <p:cNvGrpSpPr/>
          <p:nvPr/>
        </p:nvGrpSpPr>
        <p:grpSpPr>
          <a:xfrm>
            <a:off x="7426325" y="3044825"/>
            <a:ext cx="942975" cy="717550"/>
            <a:chOff x="4270" y="2181"/>
            <a:chExt cx="594" cy="452"/>
          </a:xfrm>
        </p:grpSpPr>
        <p:sp>
          <p:nvSpPr>
            <p:cNvPr id="17433" name="Line 88"/>
            <p:cNvSpPr/>
            <p:nvPr/>
          </p:nvSpPr>
          <p:spPr>
            <a:xfrm flipV="1">
              <a:off x="4270" y="2459"/>
              <a:ext cx="265" cy="17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4" name="Line 89"/>
            <p:cNvSpPr/>
            <p:nvPr/>
          </p:nvSpPr>
          <p:spPr>
            <a:xfrm>
              <a:off x="4535" y="2459"/>
              <a:ext cx="329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5" name="Text Box 91"/>
            <p:cNvSpPr txBox="1"/>
            <p:nvPr/>
          </p:nvSpPr>
          <p:spPr>
            <a:xfrm>
              <a:off x="4525" y="2181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12</a:t>
              </a:r>
            </a:p>
          </p:txBody>
        </p:sp>
      </p:grpSp>
      <p:grpSp>
        <p:nvGrpSpPr>
          <p:cNvPr id="13" name="Group 96"/>
          <p:cNvGrpSpPr/>
          <p:nvPr/>
        </p:nvGrpSpPr>
        <p:grpSpPr>
          <a:xfrm>
            <a:off x="7121525" y="2682875"/>
            <a:ext cx="536575" cy="746125"/>
            <a:chOff x="4078" y="1953"/>
            <a:chExt cx="338" cy="470"/>
          </a:xfrm>
        </p:grpSpPr>
        <p:sp>
          <p:nvSpPr>
            <p:cNvPr id="17430" name="Line 93"/>
            <p:cNvSpPr/>
            <p:nvPr/>
          </p:nvSpPr>
          <p:spPr>
            <a:xfrm flipH="1" flipV="1">
              <a:off x="4087" y="2203"/>
              <a:ext cx="91" cy="22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none" w="med" len="med"/>
            </a:ln>
          </p:spPr>
        </p:sp>
        <p:sp>
          <p:nvSpPr>
            <p:cNvPr id="17431" name="Line 94"/>
            <p:cNvSpPr/>
            <p:nvPr/>
          </p:nvSpPr>
          <p:spPr>
            <a:xfrm>
              <a:off x="4078" y="2203"/>
              <a:ext cx="338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2" name="Text Box 95"/>
            <p:cNvSpPr txBox="1"/>
            <p:nvPr/>
          </p:nvSpPr>
          <p:spPr>
            <a:xfrm>
              <a:off x="4107" y="1953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12</a:t>
              </a:r>
            </a:p>
          </p:txBody>
        </p:sp>
      </p:grpSp>
      <p:sp>
        <p:nvSpPr>
          <p:cNvPr id="307297" name="Text Box 97"/>
          <p:cNvSpPr txBox="1"/>
          <p:nvPr/>
        </p:nvSpPr>
        <p:spPr>
          <a:xfrm rot="3816433">
            <a:off x="7354888" y="3422650"/>
            <a:ext cx="4889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12</a:t>
            </a:r>
          </a:p>
        </p:txBody>
      </p:sp>
      <p:sp>
        <p:nvSpPr>
          <p:cNvPr id="17428" name="Rectangle 98"/>
          <p:cNvSpPr/>
          <p:nvPr/>
        </p:nvSpPr>
        <p:spPr>
          <a:xfrm>
            <a:off x="2503488" y="5715000"/>
            <a:ext cx="641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7429" name="Rectangle 99"/>
          <p:cNvSpPr/>
          <p:nvPr/>
        </p:nvSpPr>
        <p:spPr>
          <a:xfrm>
            <a:off x="6665913" y="5621338"/>
            <a:ext cx="6588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846B028-DC9D-453C-B72D-224C33FC8BB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13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18437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463" y="514350"/>
            <a:ext cx="7412037" cy="5962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3562350" y="4038600"/>
            <a:ext cx="5211763" cy="360363"/>
            <a:chOff x="2118" y="2508"/>
            <a:chExt cx="3170" cy="227"/>
          </a:xfrm>
        </p:grpSpPr>
        <p:sp>
          <p:nvSpPr>
            <p:cNvPr id="18448" name="Rectangle 6"/>
            <p:cNvSpPr/>
            <p:nvPr/>
          </p:nvSpPr>
          <p:spPr>
            <a:xfrm>
              <a:off x="2118" y="2508"/>
              <a:ext cx="279" cy="214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49" name="Rectangle 7"/>
            <p:cNvSpPr/>
            <p:nvPr/>
          </p:nvSpPr>
          <p:spPr>
            <a:xfrm>
              <a:off x="4814" y="2510"/>
              <a:ext cx="474" cy="214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50" name="Rectangle 8"/>
            <p:cNvSpPr/>
            <p:nvPr/>
          </p:nvSpPr>
          <p:spPr>
            <a:xfrm>
              <a:off x="4100" y="2520"/>
              <a:ext cx="437" cy="214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51" name="Rectangle 9"/>
            <p:cNvSpPr/>
            <p:nvPr/>
          </p:nvSpPr>
          <p:spPr>
            <a:xfrm>
              <a:off x="3321" y="2521"/>
              <a:ext cx="511" cy="214"/>
            </a:xfrm>
            <a:prstGeom prst="rect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1722" name="Line 10"/>
          <p:cNvSpPr/>
          <p:nvPr/>
        </p:nvSpPr>
        <p:spPr>
          <a:xfrm>
            <a:off x="1255713" y="2733675"/>
            <a:ext cx="196215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3" name="Line 11"/>
          <p:cNvSpPr/>
          <p:nvPr/>
        </p:nvSpPr>
        <p:spPr>
          <a:xfrm>
            <a:off x="2181225" y="1477963"/>
            <a:ext cx="196215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4" name="Line 12"/>
          <p:cNvSpPr/>
          <p:nvPr/>
        </p:nvSpPr>
        <p:spPr>
          <a:xfrm>
            <a:off x="6486525" y="1404938"/>
            <a:ext cx="1962150" cy="0"/>
          </a:xfrm>
          <a:prstGeom prst="line">
            <a:avLst/>
          </a:prstGeom>
          <a:ln w="762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5" name="Line 13"/>
          <p:cNvSpPr/>
          <p:nvPr/>
        </p:nvSpPr>
        <p:spPr>
          <a:xfrm>
            <a:off x="3575050" y="874713"/>
            <a:ext cx="1047750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6" name="Line 14"/>
          <p:cNvSpPr/>
          <p:nvPr/>
        </p:nvSpPr>
        <p:spPr>
          <a:xfrm>
            <a:off x="6440488" y="876300"/>
            <a:ext cx="1047750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7" name="Line 15"/>
          <p:cNvSpPr/>
          <p:nvPr/>
        </p:nvSpPr>
        <p:spPr>
          <a:xfrm>
            <a:off x="5483225" y="6457950"/>
            <a:ext cx="1962150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1728" name="Line 16"/>
          <p:cNvSpPr/>
          <p:nvPr/>
        </p:nvSpPr>
        <p:spPr>
          <a:xfrm>
            <a:off x="6762750" y="2141538"/>
            <a:ext cx="1047750" cy="0"/>
          </a:xfrm>
          <a:prstGeom prst="line">
            <a:avLst/>
          </a:prstGeom>
          <a:ln w="76200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6" name="Rectangle 1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尺寸数字</a:t>
            </a:r>
          </a:p>
        </p:txBody>
      </p:sp>
      <p:pic>
        <p:nvPicPr>
          <p:cNvPr id="371731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" y="2965450"/>
            <a:ext cx="3125788" cy="219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1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1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74D733-63DD-446E-AF36-FF828000611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14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09266" name="Rectangle 18"/>
          <p:cNvSpPr/>
          <p:nvPr/>
        </p:nvSpPr>
        <p:spPr>
          <a:xfrm>
            <a:off x="377825" y="482600"/>
            <a:ext cx="8361363" cy="3013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尺寸线和尺寸界线均用细实线绘制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。标注线性尺寸时，尺寸线应该与所标注的线段平行。尺寸界线应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由图形的棱边线或轮廓线、轴线或对称中心线处引出。也可利用棱边线或轮廓线、轴线或对称中心线作尺寸界线；</a:t>
            </a:r>
          </a:p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尺寸线不能用其他图线代替；</a:t>
            </a:r>
          </a:p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同一图样中，尺寸线与轮廓线、尺寸线与尺寸线之间的距离应大致相等，一般不小于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5mm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 marL="457200" indent="-457200" algn="l">
              <a:buAutoNum type="alphaLcPeriod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尺寸界线一般应与尺寸线垂直；</a:t>
            </a:r>
          </a:p>
        </p:txBody>
      </p:sp>
      <p:sp>
        <p:nvSpPr>
          <p:cNvPr id="19462" name="Rectangle 18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尺寸线和尺寸界线</a:t>
            </a:r>
          </a:p>
        </p:txBody>
      </p:sp>
      <p:pic>
        <p:nvPicPr>
          <p:cNvPr id="309439" name="Picture 1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90925"/>
            <a:ext cx="4957763" cy="281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441" name="Rectangle 193"/>
          <p:cNvSpPr/>
          <p:nvPr/>
        </p:nvSpPr>
        <p:spPr>
          <a:xfrm>
            <a:off x="4476750" y="3727450"/>
            <a:ext cx="4376738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lphaLcPeriod" startAt="5"/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在圆弧光滑过渡处标注尺寸是，必须用细实线将棱边线或轮廓线延长，从他们的交点处引出尺寸界线。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9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9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9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9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9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9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4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7BDED3-6147-48AF-BB05-0F015419B53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15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0485" name="Rectangle 15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尺寸线的终端</a:t>
            </a:r>
          </a:p>
        </p:txBody>
      </p:sp>
      <p:sp>
        <p:nvSpPr>
          <p:cNvPr id="372895" name="Text Box 159"/>
          <p:cNvSpPr txBox="1"/>
          <p:nvPr/>
        </p:nvSpPr>
        <p:spPr>
          <a:xfrm>
            <a:off x="882650" y="3287713"/>
            <a:ext cx="75787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对于较小的尺寸，允许将箭头或数字放在尺寸线的外侧或将数字引出标注。</a:t>
            </a:r>
          </a:p>
        </p:txBody>
      </p:sp>
      <p:sp>
        <p:nvSpPr>
          <p:cNvPr id="20487" name="Text Box 160"/>
          <p:cNvSpPr txBox="1"/>
          <p:nvPr/>
        </p:nvSpPr>
        <p:spPr>
          <a:xfrm>
            <a:off x="269875" y="487363"/>
            <a:ext cx="40957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尺寸线终端的两种形式：</a:t>
            </a:r>
          </a:p>
        </p:txBody>
      </p:sp>
      <p:pic>
        <p:nvPicPr>
          <p:cNvPr id="20488" name="Picture 161"/>
          <p:cNvPicPr>
            <a:picLocks noChangeAspect="1"/>
          </p:cNvPicPr>
          <p:nvPr/>
        </p:nvPicPr>
        <p:blipFill>
          <a:blip r:embed="rId2"/>
          <a:srcRect b="12399"/>
          <a:stretch>
            <a:fillRect/>
          </a:stretch>
        </p:blipFill>
        <p:spPr>
          <a:xfrm>
            <a:off x="923925" y="1274763"/>
            <a:ext cx="2733675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2898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100" y="4430713"/>
            <a:ext cx="6386513" cy="192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2899" name="Picture 1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350" y="1128713"/>
            <a:ext cx="4625975" cy="188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2900" name="Freeform 164"/>
          <p:cNvSpPr/>
          <p:nvPr/>
        </p:nvSpPr>
        <p:spPr>
          <a:xfrm>
            <a:off x="4763" y="415925"/>
            <a:ext cx="4667250" cy="4605338"/>
          </a:xfrm>
          <a:custGeom>
            <a:avLst/>
            <a:gdLst>
              <a:gd name="txL" fmla="*/ 0 w 2940"/>
              <a:gd name="txT" fmla="*/ 0 h 2901"/>
              <a:gd name="txR" fmla="*/ 2940 w 2940"/>
              <a:gd name="txB" fmla="*/ 2901 h 2901"/>
            </a:gdLst>
            <a:ahLst/>
            <a:cxnLst>
              <a:cxn ang="0">
                <a:pos x="2940" y="0"/>
              </a:cxn>
              <a:cxn ang="0">
                <a:pos x="2846" y="10"/>
              </a:cxn>
              <a:cxn ang="0">
                <a:pos x="2783" y="52"/>
              </a:cxn>
              <a:cxn ang="0">
                <a:pos x="2720" y="209"/>
              </a:cxn>
              <a:cxn ang="0">
                <a:pos x="2699" y="272"/>
              </a:cxn>
              <a:cxn ang="0">
                <a:pos x="2688" y="304"/>
              </a:cxn>
              <a:cxn ang="0">
                <a:pos x="2605" y="900"/>
              </a:cxn>
              <a:cxn ang="0">
                <a:pos x="2563" y="1351"/>
              </a:cxn>
              <a:cxn ang="0">
                <a:pos x="2521" y="1686"/>
              </a:cxn>
              <a:cxn ang="0">
                <a:pos x="2448" y="1707"/>
              </a:cxn>
              <a:cxn ang="0">
                <a:pos x="2343" y="1738"/>
              </a:cxn>
              <a:cxn ang="0">
                <a:pos x="751" y="1749"/>
              </a:cxn>
              <a:cxn ang="0">
                <a:pos x="531" y="1759"/>
              </a:cxn>
              <a:cxn ang="0">
                <a:pos x="468" y="1853"/>
              </a:cxn>
              <a:cxn ang="0">
                <a:pos x="426" y="1916"/>
              </a:cxn>
              <a:cxn ang="0">
                <a:pos x="416" y="1948"/>
              </a:cxn>
              <a:cxn ang="0">
                <a:pos x="395" y="1979"/>
              </a:cxn>
              <a:cxn ang="0">
                <a:pos x="374" y="2063"/>
              </a:cxn>
              <a:cxn ang="0">
                <a:pos x="364" y="2398"/>
              </a:cxn>
              <a:cxn ang="0">
                <a:pos x="280" y="2628"/>
              </a:cxn>
              <a:cxn ang="0">
                <a:pos x="175" y="2754"/>
              </a:cxn>
              <a:cxn ang="0">
                <a:pos x="112" y="2796"/>
              </a:cxn>
              <a:cxn ang="0">
                <a:pos x="60" y="2848"/>
              </a:cxn>
              <a:cxn ang="0">
                <a:pos x="7" y="2901"/>
              </a:cxn>
              <a:cxn ang="0">
                <a:pos x="7" y="2880"/>
              </a:cxn>
            </a:cxnLst>
            <a:rect l="txL" t="txT" r="txR" b="txB"/>
            <a:pathLst>
              <a:path w="2940" h="2901">
                <a:moveTo>
                  <a:pt x="2940" y="0"/>
                </a:moveTo>
                <a:cubicBezTo>
                  <a:pt x="2909" y="3"/>
                  <a:pt x="2876" y="0"/>
                  <a:pt x="2846" y="10"/>
                </a:cubicBezTo>
                <a:cubicBezTo>
                  <a:pt x="2822" y="18"/>
                  <a:pt x="2783" y="52"/>
                  <a:pt x="2783" y="52"/>
                </a:cubicBezTo>
                <a:cubicBezTo>
                  <a:pt x="2751" y="100"/>
                  <a:pt x="2738" y="155"/>
                  <a:pt x="2720" y="209"/>
                </a:cubicBezTo>
                <a:cubicBezTo>
                  <a:pt x="2713" y="230"/>
                  <a:pt x="2706" y="251"/>
                  <a:pt x="2699" y="272"/>
                </a:cubicBezTo>
                <a:cubicBezTo>
                  <a:pt x="2695" y="283"/>
                  <a:pt x="2688" y="304"/>
                  <a:pt x="2688" y="304"/>
                </a:cubicBezTo>
                <a:cubicBezTo>
                  <a:pt x="2682" y="555"/>
                  <a:pt x="2731" y="715"/>
                  <a:pt x="2605" y="900"/>
                </a:cubicBezTo>
                <a:cubicBezTo>
                  <a:pt x="2588" y="1501"/>
                  <a:pt x="2628" y="1142"/>
                  <a:pt x="2563" y="1351"/>
                </a:cubicBezTo>
                <a:cubicBezTo>
                  <a:pt x="2555" y="1433"/>
                  <a:pt x="2573" y="1645"/>
                  <a:pt x="2521" y="1686"/>
                </a:cubicBezTo>
                <a:cubicBezTo>
                  <a:pt x="2501" y="1702"/>
                  <a:pt x="2472" y="1701"/>
                  <a:pt x="2448" y="1707"/>
                </a:cubicBezTo>
                <a:cubicBezTo>
                  <a:pt x="2404" y="1736"/>
                  <a:pt x="2412" y="1737"/>
                  <a:pt x="2343" y="1738"/>
                </a:cubicBezTo>
                <a:cubicBezTo>
                  <a:pt x="1812" y="1745"/>
                  <a:pt x="1282" y="1745"/>
                  <a:pt x="751" y="1749"/>
                </a:cubicBezTo>
                <a:cubicBezTo>
                  <a:pt x="678" y="1752"/>
                  <a:pt x="603" y="1747"/>
                  <a:pt x="531" y="1759"/>
                </a:cubicBezTo>
                <a:cubicBezTo>
                  <a:pt x="498" y="1765"/>
                  <a:pt x="481" y="1830"/>
                  <a:pt x="468" y="1853"/>
                </a:cubicBezTo>
                <a:cubicBezTo>
                  <a:pt x="456" y="1875"/>
                  <a:pt x="426" y="1916"/>
                  <a:pt x="426" y="1916"/>
                </a:cubicBezTo>
                <a:cubicBezTo>
                  <a:pt x="423" y="1927"/>
                  <a:pt x="421" y="1938"/>
                  <a:pt x="416" y="1948"/>
                </a:cubicBezTo>
                <a:cubicBezTo>
                  <a:pt x="410" y="1959"/>
                  <a:pt x="399" y="1967"/>
                  <a:pt x="395" y="1979"/>
                </a:cubicBezTo>
                <a:cubicBezTo>
                  <a:pt x="385" y="2006"/>
                  <a:pt x="374" y="2063"/>
                  <a:pt x="374" y="2063"/>
                </a:cubicBezTo>
                <a:cubicBezTo>
                  <a:pt x="371" y="2175"/>
                  <a:pt x="370" y="2286"/>
                  <a:pt x="364" y="2398"/>
                </a:cubicBezTo>
                <a:cubicBezTo>
                  <a:pt x="360" y="2480"/>
                  <a:pt x="306" y="2552"/>
                  <a:pt x="280" y="2628"/>
                </a:cubicBezTo>
                <a:cubicBezTo>
                  <a:pt x="271" y="2653"/>
                  <a:pt x="197" y="2737"/>
                  <a:pt x="175" y="2754"/>
                </a:cubicBezTo>
                <a:cubicBezTo>
                  <a:pt x="155" y="2769"/>
                  <a:pt x="112" y="2796"/>
                  <a:pt x="112" y="2796"/>
                </a:cubicBezTo>
                <a:cubicBezTo>
                  <a:pt x="53" y="2883"/>
                  <a:pt x="132" y="2774"/>
                  <a:pt x="60" y="2848"/>
                </a:cubicBezTo>
                <a:cubicBezTo>
                  <a:pt x="46" y="2863"/>
                  <a:pt x="36" y="2901"/>
                  <a:pt x="7" y="2901"/>
                </a:cubicBezTo>
                <a:cubicBezTo>
                  <a:pt x="0" y="2901"/>
                  <a:pt x="7" y="2887"/>
                  <a:pt x="7" y="2880"/>
                </a:cubicBezTo>
              </a:path>
            </a:pathLst>
          </a:custGeom>
          <a:noFill/>
          <a:ln w="9525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72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2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72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289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071FA6-50BF-4286-B57C-6B7D41CFAE8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16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1509" name="Rectangle 18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圆的直径和圆弧半径的注法</a:t>
            </a:r>
          </a:p>
        </p:txBody>
      </p:sp>
      <p:sp>
        <p:nvSpPr>
          <p:cNvPr id="310456" name="Rectangle 184"/>
          <p:cNvSpPr/>
          <p:nvPr/>
        </p:nvSpPr>
        <p:spPr>
          <a:xfrm>
            <a:off x="254000" y="2624138"/>
            <a:ext cx="3805238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尺寸线应通过圆心，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应在尺寸数字前加注符“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Ø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03"/>
          <p:cNvGrpSpPr/>
          <p:nvPr/>
        </p:nvGrpSpPr>
        <p:grpSpPr>
          <a:xfrm>
            <a:off x="1239838" y="776288"/>
            <a:ext cx="1987550" cy="1757362"/>
            <a:chOff x="753" y="1614"/>
            <a:chExt cx="1252" cy="1107"/>
          </a:xfrm>
        </p:grpSpPr>
        <p:sp>
          <p:nvSpPr>
            <p:cNvPr id="21564" name="Oval 185"/>
            <p:cNvSpPr/>
            <p:nvPr/>
          </p:nvSpPr>
          <p:spPr>
            <a:xfrm>
              <a:off x="878" y="1720"/>
              <a:ext cx="907" cy="90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65" name="Line 187"/>
            <p:cNvSpPr/>
            <p:nvPr/>
          </p:nvSpPr>
          <p:spPr>
            <a:xfrm flipV="1">
              <a:off x="753" y="2185"/>
              <a:ext cx="1252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66" name="Line 188"/>
            <p:cNvSpPr/>
            <p:nvPr/>
          </p:nvSpPr>
          <p:spPr>
            <a:xfrm>
              <a:off x="1335" y="1614"/>
              <a:ext cx="0" cy="110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67" name="Text Box 191"/>
            <p:cNvSpPr txBox="1"/>
            <p:nvPr/>
          </p:nvSpPr>
          <p:spPr>
            <a:xfrm rot="-2525298">
              <a:off x="1284" y="1833"/>
              <a:ext cx="392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Ø20</a:t>
              </a:r>
            </a:p>
          </p:txBody>
        </p:sp>
        <p:sp>
          <p:nvSpPr>
            <p:cNvPr id="21568" name="Line 200"/>
            <p:cNvSpPr/>
            <p:nvPr/>
          </p:nvSpPr>
          <p:spPr>
            <a:xfrm flipV="1">
              <a:off x="1001" y="1914"/>
              <a:ext cx="685" cy="548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</p:grpSp>
      <p:grpSp>
        <p:nvGrpSpPr>
          <p:cNvPr id="3" name="Group 245"/>
          <p:cNvGrpSpPr/>
          <p:nvPr/>
        </p:nvGrpSpPr>
        <p:grpSpPr>
          <a:xfrm>
            <a:off x="5097463" y="425450"/>
            <a:ext cx="2481262" cy="2681288"/>
            <a:chOff x="3211" y="502"/>
            <a:chExt cx="1563" cy="1689"/>
          </a:xfrm>
        </p:grpSpPr>
        <p:sp>
          <p:nvSpPr>
            <p:cNvPr id="21553" name="Line 189"/>
            <p:cNvSpPr/>
            <p:nvPr/>
          </p:nvSpPr>
          <p:spPr>
            <a:xfrm flipV="1">
              <a:off x="3659" y="975"/>
              <a:ext cx="685" cy="548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21554" name="Oval 192"/>
            <p:cNvSpPr/>
            <p:nvPr/>
          </p:nvSpPr>
          <p:spPr>
            <a:xfrm>
              <a:off x="3516" y="806"/>
              <a:ext cx="907" cy="90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55" name="Line 193"/>
            <p:cNvSpPr/>
            <p:nvPr/>
          </p:nvSpPr>
          <p:spPr>
            <a:xfrm flipV="1">
              <a:off x="3211" y="1271"/>
              <a:ext cx="1563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56" name="Oval 195"/>
            <p:cNvSpPr/>
            <p:nvPr/>
          </p:nvSpPr>
          <p:spPr>
            <a:xfrm>
              <a:off x="3290" y="580"/>
              <a:ext cx="1360" cy="1360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57" name="Freeform 196"/>
            <p:cNvSpPr/>
            <p:nvPr/>
          </p:nvSpPr>
          <p:spPr>
            <a:xfrm>
              <a:off x="3219" y="1350"/>
              <a:ext cx="1290" cy="841"/>
            </a:xfrm>
            <a:custGeom>
              <a:avLst/>
              <a:gdLst>
                <a:gd name="txL" fmla="*/ 0 w 1290"/>
                <a:gd name="txT" fmla="*/ 0 h 841"/>
                <a:gd name="txR" fmla="*/ 1290 w 1290"/>
                <a:gd name="txB" fmla="*/ 841 h 841"/>
              </a:gdLst>
              <a:ahLst/>
              <a:cxnLst>
                <a:cxn ang="0">
                  <a:pos x="0" y="265"/>
                </a:cxn>
                <a:cxn ang="0">
                  <a:pos x="192" y="101"/>
                </a:cxn>
                <a:cxn ang="0">
                  <a:pos x="485" y="0"/>
                </a:cxn>
                <a:cxn ang="0">
                  <a:pos x="851" y="82"/>
                </a:cxn>
                <a:cxn ang="0">
                  <a:pos x="1189" y="238"/>
                </a:cxn>
                <a:cxn ang="0">
                  <a:pos x="1290" y="512"/>
                </a:cxn>
                <a:cxn ang="0">
                  <a:pos x="960" y="841"/>
                </a:cxn>
                <a:cxn ang="0">
                  <a:pos x="138" y="521"/>
                </a:cxn>
                <a:cxn ang="0">
                  <a:pos x="0" y="265"/>
                </a:cxn>
              </a:cxnLst>
              <a:rect l="txL" t="txT" r="txR" b="txB"/>
              <a:pathLst>
                <a:path w="1290" h="841">
                  <a:moveTo>
                    <a:pt x="0" y="265"/>
                  </a:moveTo>
                  <a:lnTo>
                    <a:pt x="192" y="101"/>
                  </a:lnTo>
                  <a:lnTo>
                    <a:pt x="485" y="0"/>
                  </a:lnTo>
                  <a:lnTo>
                    <a:pt x="851" y="82"/>
                  </a:lnTo>
                  <a:lnTo>
                    <a:pt x="1189" y="238"/>
                  </a:lnTo>
                  <a:lnTo>
                    <a:pt x="1290" y="512"/>
                  </a:lnTo>
                  <a:lnTo>
                    <a:pt x="960" y="841"/>
                  </a:lnTo>
                  <a:lnTo>
                    <a:pt x="138" y="521"/>
                  </a:lnTo>
                  <a:lnTo>
                    <a:pt x="0" y="265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4826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8" name="Line 194"/>
            <p:cNvSpPr/>
            <p:nvPr/>
          </p:nvSpPr>
          <p:spPr>
            <a:xfrm>
              <a:off x="3973" y="502"/>
              <a:ext cx="0" cy="117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59" name="Freeform 197"/>
            <p:cNvSpPr/>
            <p:nvPr/>
          </p:nvSpPr>
          <p:spPr>
            <a:xfrm>
              <a:off x="4317" y="1542"/>
              <a:ext cx="155" cy="183"/>
            </a:xfrm>
            <a:custGeom>
              <a:avLst/>
              <a:gdLst>
                <a:gd name="txL" fmla="*/ 0 w 155"/>
                <a:gd name="txT" fmla="*/ 0 h 183"/>
                <a:gd name="txR" fmla="*/ 155 w 155"/>
                <a:gd name="txB" fmla="*/ 183 h 183"/>
              </a:gdLst>
              <a:ahLst/>
              <a:cxnLst>
                <a:cxn ang="0">
                  <a:pos x="0" y="0"/>
                </a:cxn>
                <a:cxn ang="0">
                  <a:pos x="73" y="101"/>
                </a:cxn>
                <a:cxn ang="0">
                  <a:pos x="155" y="183"/>
                </a:cxn>
              </a:cxnLst>
              <a:rect l="txL" t="txT" r="txR" b="txB"/>
              <a:pathLst>
                <a:path w="155" h="183">
                  <a:moveTo>
                    <a:pt x="0" y="0"/>
                  </a:moveTo>
                  <a:cubicBezTo>
                    <a:pt x="23" y="35"/>
                    <a:pt x="47" y="71"/>
                    <a:pt x="73" y="101"/>
                  </a:cubicBezTo>
                  <a:cubicBezTo>
                    <a:pt x="99" y="131"/>
                    <a:pt x="127" y="157"/>
                    <a:pt x="155" y="183"/>
                  </a:cubicBezTo>
                </a:path>
              </a:pathLst>
            </a:custGeom>
            <a:noFill/>
            <a:ln w="4763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198"/>
            <p:cNvSpPr/>
            <p:nvPr/>
          </p:nvSpPr>
          <p:spPr>
            <a:xfrm>
              <a:off x="3329" y="1414"/>
              <a:ext cx="209" cy="96"/>
            </a:xfrm>
            <a:custGeom>
              <a:avLst/>
              <a:gdLst>
                <a:gd name="txL" fmla="*/ 0 w 210"/>
                <a:gd name="txT" fmla="*/ 0 h 87"/>
                <a:gd name="txR" fmla="*/ 210 w 210"/>
                <a:gd name="txB" fmla="*/ 87 h 87"/>
              </a:gdLst>
              <a:ahLst/>
              <a:cxnLst>
                <a:cxn ang="0">
                  <a:pos x="0" y="83"/>
                </a:cxn>
                <a:cxn ang="0">
                  <a:pos x="119" y="73"/>
                </a:cxn>
                <a:cxn ang="0">
                  <a:pos x="210" y="0"/>
                </a:cxn>
              </a:cxnLst>
              <a:rect l="txL" t="txT" r="txR" b="txB"/>
              <a:pathLst>
                <a:path w="210" h="87">
                  <a:moveTo>
                    <a:pt x="0" y="83"/>
                  </a:moveTo>
                  <a:cubicBezTo>
                    <a:pt x="42" y="85"/>
                    <a:pt x="84" y="87"/>
                    <a:pt x="119" y="73"/>
                  </a:cubicBezTo>
                  <a:cubicBezTo>
                    <a:pt x="154" y="59"/>
                    <a:pt x="182" y="29"/>
                    <a:pt x="210" y="0"/>
                  </a:cubicBezTo>
                </a:path>
              </a:pathLst>
            </a:custGeom>
            <a:noFill/>
            <a:ln w="4763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Text Box 199"/>
            <p:cNvSpPr txBox="1"/>
            <p:nvPr/>
          </p:nvSpPr>
          <p:spPr>
            <a:xfrm rot="-2525298">
              <a:off x="3921" y="900"/>
              <a:ext cx="392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Ø20</a:t>
              </a:r>
            </a:p>
          </p:txBody>
        </p:sp>
        <p:sp>
          <p:nvSpPr>
            <p:cNvPr id="21562" name="Line 201"/>
            <p:cNvSpPr/>
            <p:nvPr/>
          </p:nvSpPr>
          <p:spPr>
            <a:xfrm>
              <a:off x="3351" y="959"/>
              <a:ext cx="823" cy="412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none" w="med" len="lg"/>
            </a:ln>
          </p:spPr>
        </p:sp>
        <p:sp>
          <p:nvSpPr>
            <p:cNvPr id="21563" name="Text Box 202"/>
            <p:cNvSpPr txBox="1"/>
            <p:nvPr/>
          </p:nvSpPr>
          <p:spPr>
            <a:xfrm rot="1879449">
              <a:off x="3602" y="937"/>
              <a:ext cx="392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Ø30</a:t>
              </a:r>
            </a:p>
          </p:txBody>
        </p:sp>
      </p:grpSp>
      <p:grpSp>
        <p:nvGrpSpPr>
          <p:cNvPr id="4" name="Group 205"/>
          <p:cNvGrpSpPr/>
          <p:nvPr/>
        </p:nvGrpSpPr>
        <p:grpSpPr>
          <a:xfrm rot="5400000">
            <a:off x="1663700" y="3548063"/>
            <a:ext cx="2193925" cy="2297112"/>
            <a:chOff x="4378" y="1886"/>
            <a:chExt cx="1382" cy="1447"/>
          </a:xfrm>
        </p:grpSpPr>
        <p:grpSp>
          <p:nvGrpSpPr>
            <p:cNvPr id="21522" name="Group 206"/>
            <p:cNvGrpSpPr/>
            <p:nvPr/>
          </p:nvGrpSpPr>
          <p:grpSpPr>
            <a:xfrm>
              <a:off x="4617" y="2307"/>
              <a:ext cx="841" cy="905"/>
              <a:chOff x="4240" y="2100"/>
              <a:chExt cx="622" cy="640"/>
            </a:xfrm>
          </p:grpSpPr>
          <p:sp>
            <p:nvSpPr>
              <p:cNvPr id="21535" name="Freeform 207"/>
              <p:cNvSpPr/>
              <p:nvPr/>
            </p:nvSpPr>
            <p:spPr>
              <a:xfrm>
                <a:off x="4526" y="2491"/>
                <a:ext cx="48" cy="71"/>
              </a:xfrm>
              <a:custGeom>
                <a:avLst/>
                <a:gdLst>
                  <a:gd name="txL" fmla="*/ 0 w 809"/>
                  <a:gd name="txT" fmla="*/ 0 h 1213"/>
                  <a:gd name="txR" fmla="*/ 809 w 809"/>
                  <a:gd name="txB" fmla="*/ 1213 h 1213"/>
                </a:gdLst>
                <a:ahLst/>
                <a:cxnLst>
                  <a:cxn ang="0">
                    <a:pos x="590" y="1213"/>
                  </a:cxn>
                  <a:cxn ang="0">
                    <a:pos x="0" y="295"/>
                  </a:cxn>
                  <a:cxn ang="0">
                    <a:pos x="459" y="0"/>
                  </a:cxn>
                  <a:cxn ang="0">
                    <a:pos x="710" y="55"/>
                  </a:cxn>
                  <a:cxn ang="0">
                    <a:pos x="809" y="207"/>
                  </a:cxn>
                  <a:cxn ang="0">
                    <a:pos x="754" y="459"/>
                  </a:cxn>
                  <a:cxn ang="0">
                    <a:pos x="296" y="754"/>
                  </a:cxn>
                </a:cxnLst>
                <a:rect l="txL" t="txT" r="txR" b="txB"/>
                <a:pathLst>
                  <a:path w="809" h="1213">
                    <a:moveTo>
                      <a:pt x="590" y="1213"/>
                    </a:moveTo>
                    <a:lnTo>
                      <a:pt x="0" y="295"/>
                    </a:lnTo>
                    <a:lnTo>
                      <a:pt x="459" y="0"/>
                    </a:lnTo>
                    <a:lnTo>
                      <a:pt x="710" y="55"/>
                    </a:lnTo>
                    <a:lnTo>
                      <a:pt x="809" y="207"/>
                    </a:lnTo>
                    <a:lnTo>
                      <a:pt x="754" y="459"/>
                    </a:lnTo>
                    <a:lnTo>
                      <a:pt x="296" y="754"/>
                    </a:lnTo>
                  </a:path>
                </a:pathLst>
              </a:custGeom>
              <a:noFill/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536" name="Group 208"/>
              <p:cNvGrpSpPr/>
              <p:nvPr/>
            </p:nvGrpSpPr>
            <p:grpSpPr>
              <a:xfrm>
                <a:off x="4240" y="2100"/>
                <a:ext cx="622" cy="640"/>
                <a:chOff x="4240" y="2100"/>
                <a:chExt cx="622" cy="640"/>
              </a:xfrm>
            </p:grpSpPr>
            <p:sp>
              <p:nvSpPr>
                <p:cNvPr id="21537" name="Line 209"/>
                <p:cNvSpPr/>
                <p:nvPr/>
              </p:nvSpPr>
              <p:spPr>
                <a:xfrm flipV="1">
                  <a:off x="4343" y="2441"/>
                  <a:ext cx="464" cy="299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38" name="Line 210"/>
                <p:cNvSpPr/>
                <p:nvPr/>
              </p:nvSpPr>
              <p:spPr>
                <a:xfrm>
                  <a:off x="4552" y="2529"/>
                  <a:ext cx="45" cy="10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39" name="Freeform 211"/>
                <p:cNvSpPr/>
                <p:nvPr/>
              </p:nvSpPr>
              <p:spPr>
                <a:xfrm>
                  <a:off x="4586" y="2456"/>
                  <a:ext cx="65" cy="72"/>
                </a:xfrm>
                <a:custGeom>
                  <a:avLst/>
                  <a:gdLst>
                    <a:gd name="txL" fmla="*/ 0 w 1102"/>
                    <a:gd name="txT" fmla="*/ 0 h 1213"/>
                    <a:gd name="txR" fmla="*/ 1102 w 1102"/>
                    <a:gd name="txB" fmla="*/ 1213 h 1213"/>
                  </a:gdLst>
                  <a:ahLst/>
                  <a:cxnLst>
                    <a:cxn ang="0">
                      <a:pos x="0" y="448"/>
                    </a:cxn>
                    <a:cxn ang="0">
                      <a:pos x="55" y="197"/>
                    </a:cxn>
                    <a:cxn ang="0">
                      <a:pos x="360" y="0"/>
                    </a:cxn>
                    <a:cxn ang="0">
                      <a:pos x="611" y="54"/>
                    </a:cxn>
                    <a:cxn ang="0">
                      <a:pos x="709" y="208"/>
                    </a:cxn>
                    <a:cxn ang="0">
                      <a:pos x="654" y="459"/>
                    </a:cxn>
                    <a:cxn ang="0">
                      <a:pos x="349" y="655"/>
                    </a:cxn>
                    <a:cxn ang="0">
                      <a:pos x="294" y="907"/>
                    </a:cxn>
                    <a:cxn ang="0">
                      <a:pos x="491" y="1213"/>
                    </a:cxn>
                    <a:cxn ang="0">
                      <a:pos x="1102" y="820"/>
                    </a:cxn>
                  </a:cxnLst>
                  <a:rect l="txL" t="txT" r="txR" b="txB"/>
                  <a:pathLst>
                    <a:path w="1102" h="1213">
                      <a:moveTo>
                        <a:pt x="0" y="448"/>
                      </a:moveTo>
                      <a:lnTo>
                        <a:pt x="55" y="197"/>
                      </a:lnTo>
                      <a:lnTo>
                        <a:pt x="360" y="0"/>
                      </a:lnTo>
                      <a:lnTo>
                        <a:pt x="611" y="54"/>
                      </a:lnTo>
                      <a:lnTo>
                        <a:pt x="709" y="208"/>
                      </a:lnTo>
                      <a:lnTo>
                        <a:pt x="654" y="459"/>
                      </a:lnTo>
                      <a:lnTo>
                        <a:pt x="349" y="655"/>
                      </a:lnTo>
                      <a:lnTo>
                        <a:pt x="294" y="907"/>
                      </a:lnTo>
                      <a:lnTo>
                        <a:pt x="491" y="1213"/>
                      </a:lnTo>
                      <a:lnTo>
                        <a:pt x="1102" y="820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0" name="Freeform 212"/>
                <p:cNvSpPr/>
                <p:nvPr/>
              </p:nvSpPr>
              <p:spPr>
                <a:xfrm>
                  <a:off x="4657" y="2421"/>
                  <a:ext cx="38" cy="54"/>
                </a:xfrm>
                <a:custGeom>
                  <a:avLst/>
                  <a:gdLst>
                    <a:gd name="txL" fmla="*/ 0 w 655"/>
                    <a:gd name="txT" fmla="*/ 0 h 918"/>
                    <a:gd name="txR" fmla="*/ 655 w 655"/>
                    <a:gd name="txB" fmla="*/ 918 h 918"/>
                  </a:gdLst>
                  <a:ahLst/>
                  <a:cxnLst>
                    <a:cxn ang="0">
                      <a:pos x="611" y="515"/>
                    </a:cxn>
                    <a:cxn ang="0">
                      <a:pos x="0" y="908"/>
                    </a:cxn>
                    <a:cxn ang="0">
                      <a:pos x="65" y="0"/>
                    </a:cxn>
                    <a:cxn ang="0">
                      <a:pos x="655" y="918"/>
                    </a:cxn>
                  </a:cxnLst>
                  <a:rect l="txL" t="txT" r="txR" b="txB"/>
                  <a:pathLst>
                    <a:path w="655" h="918">
                      <a:moveTo>
                        <a:pt x="611" y="515"/>
                      </a:moveTo>
                      <a:lnTo>
                        <a:pt x="0" y="908"/>
                      </a:lnTo>
                      <a:lnTo>
                        <a:pt x="65" y="0"/>
                      </a:lnTo>
                      <a:lnTo>
                        <a:pt x="655" y="918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1" name="Freeform 213"/>
                <p:cNvSpPr/>
                <p:nvPr/>
              </p:nvSpPr>
              <p:spPr>
                <a:xfrm>
                  <a:off x="4801" y="2407"/>
                  <a:ext cx="60" cy="43"/>
                </a:xfrm>
                <a:custGeom>
                  <a:avLst/>
                  <a:gdLst>
                    <a:gd name="txL" fmla="*/ 0 w 1015"/>
                    <a:gd name="txT" fmla="*/ 0 h 743"/>
                    <a:gd name="txR" fmla="*/ 1015 w 1015"/>
                    <a:gd name="txB" fmla="*/ 743 h 743"/>
                  </a:gdLst>
                  <a:ahLst/>
                  <a:cxnLst>
                    <a:cxn ang="0">
                      <a:pos x="0" y="437"/>
                    </a:cxn>
                    <a:cxn ang="0">
                      <a:pos x="196" y="743"/>
                    </a:cxn>
                    <a:cxn ang="0">
                      <a:pos x="1015" y="0"/>
                    </a:cxn>
                    <a:cxn ang="0">
                      <a:pos x="0" y="437"/>
                    </a:cxn>
                  </a:cxnLst>
                  <a:rect l="txL" t="txT" r="txR" b="txB"/>
                  <a:pathLst>
                    <a:path w="1015" h="743">
                      <a:moveTo>
                        <a:pt x="0" y="437"/>
                      </a:moveTo>
                      <a:lnTo>
                        <a:pt x="196" y="743"/>
                      </a:lnTo>
                      <a:lnTo>
                        <a:pt x="1015" y="0"/>
                      </a:lnTo>
                      <a:lnTo>
                        <a:pt x="0" y="437"/>
                      </a:lnTo>
                      <a:close/>
                    </a:path>
                  </a:pathLst>
                </a:custGeom>
                <a:solidFill>
                  <a:srgbClr val="00FF00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2" name="Freeform 214"/>
                <p:cNvSpPr/>
                <p:nvPr/>
              </p:nvSpPr>
              <p:spPr>
                <a:xfrm>
                  <a:off x="4801" y="2407"/>
                  <a:ext cx="60" cy="43"/>
                </a:xfrm>
                <a:custGeom>
                  <a:avLst/>
                  <a:gdLst>
                    <a:gd name="txL" fmla="*/ 0 w 1015"/>
                    <a:gd name="txT" fmla="*/ 0 h 743"/>
                    <a:gd name="txR" fmla="*/ 1015 w 1015"/>
                    <a:gd name="txB" fmla="*/ 743 h 743"/>
                  </a:gdLst>
                  <a:ahLst/>
                  <a:cxnLst>
                    <a:cxn ang="0">
                      <a:pos x="0" y="437"/>
                    </a:cxn>
                    <a:cxn ang="0">
                      <a:pos x="196" y="743"/>
                    </a:cxn>
                    <a:cxn ang="0">
                      <a:pos x="1015" y="0"/>
                    </a:cxn>
                    <a:cxn ang="0">
                      <a:pos x="0" y="437"/>
                    </a:cxn>
                  </a:cxnLst>
                  <a:rect l="txL" t="txT" r="txR" b="txB"/>
                  <a:pathLst>
                    <a:path w="1015" h="743">
                      <a:moveTo>
                        <a:pt x="0" y="437"/>
                      </a:moveTo>
                      <a:lnTo>
                        <a:pt x="196" y="743"/>
                      </a:lnTo>
                      <a:lnTo>
                        <a:pt x="1015" y="0"/>
                      </a:lnTo>
                      <a:lnTo>
                        <a:pt x="0" y="437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3" name="Line 215"/>
                <p:cNvSpPr/>
                <p:nvPr/>
              </p:nvSpPr>
              <p:spPr>
                <a:xfrm>
                  <a:off x="4861" y="2407"/>
                  <a:ext cx="1" cy="1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44" name="Line 216"/>
                <p:cNvSpPr/>
                <p:nvPr/>
              </p:nvSpPr>
              <p:spPr>
                <a:xfrm flipV="1">
                  <a:off x="4240" y="2154"/>
                  <a:ext cx="393" cy="586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45" name="Freeform 217"/>
                <p:cNvSpPr/>
                <p:nvPr/>
              </p:nvSpPr>
              <p:spPr>
                <a:xfrm>
                  <a:off x="4354" y="2329"/>
                  <a:ext cx="53" cy="65"/>
                </a:xfrm>
                <a:custGeom>
                  <a:avLst/>
                  <a:gdLst>
                    <a:gd name="txL" fmla="*/ 0 w 905"/>
                    <a:gd name="txT" fmla="*/ 0 h 1111"/>
                    <a:gd name="txR" fmla="*/ 905 w 905"/>
                    <a:gd name="txB" fmla="*/ 1111 h 1111"/>
                  </a:gdLst>
                  <a:ahLst/>
                  <a:cxnLst>
                    <a:cxn ang="0">
                      <a:pos x="905" y="1111"/>
                    </a:cxn>
                    <a:cxn ang="0">
                      <a:pos x="0" y="503"/>
                    </a:cxn>
                    <a:cxn ang="0">
                      <a:pos x="304" y="50"/>
                    </a:cxn>
                    <a:cxn ang="0">
                      <a:pos x="556" y="0"/>
                    </a:cxn>
                    <a:cxn ang="0">
                      <a:pos x="707" y="101"/>
                    </a:cxn>
                    <a:cxn ang="0">
                      <a:pos x="757" y="353"/>
                    </a:cxn>
                    <a:cxn ang="0">
                      <a:pos x="453" y="807"/>
                    </a:cxn>
                  </a:cxnLst>
                  <a:rect l="txL" t="txT" r="txR" b="txB"/>
                  <a:pathLst>
                    <a:path w="905" h="1111">
                      <a:moveTo>
                        <a:pt x="905" y="1111"/>
                      </a:moveTo>
                      <a:lnTo>
                        <a:pt x="0" y="503"/>
                      </a:lnTo>
                      <a:lnTo>
                        <a:pt x="304" y="50"/>
                      </a:lnTo>
                      <a:lnTo>
                        <a:pt x="556" y="0"/>
                      </a:lnTo>
                      <a:lnTo>
                        <a:pt x="707" y="101"/>
                      </a:lnTo>
                      <a:lnTo>
                        <a:pt x="757" y="353"/>
                      </a:lnTo>
                      <a:lnTo>
                        <a:pt x="453" y="807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6" name="Line 218"/>
                <p:cNvSpPr/>
                <p:nvPr/>
              </p:nvSpPr>
              <p:spPr>
                <a:xfrm flipV="1">
                  <a:off x="4386" y="2359"/>
                  <a:ext cx="45" cy="8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47" name="Freeform 219"/>
                <p:cNvSpPr/>
                <p:nvPr/>
              </p:nvSpPr>
              <p:spPr>
                <a:xfrm>
                  <a:off x="4395" y="2275"/>
                  <a:ext cx="39" cy="36"/>
                </a:xfrm>
                <a:custGeom>
                  <a:avLst/>
                  <a:gdLst>
                    <a:gd name="txL" fmla="*/ 0 w 655"/>
                    <a:gd name="txT" fmla="*/ 0 h 603"/>
                    <a:gd name="txR" fmla="*/ 655 w 655"/>
                    <a:gd name="txB" fmla="*/ 603 h 603"/>
                  </a:gdLst>
                  <a:ahLst/>
                  <a:cxnLst>
                    <a:cxn ang="0">
                      <a:pos x="50" y="603"/>
                    </a:cxn>
                    <a:cxn ang="0">
                      <a:pos x="0" y="351"/>
                    </a:cxn>
                    <a:cxn ang="0">
                      <a:pos x="202" y="49"/>
                    </a:cxn>
                    <a:cxn ang="0">
                      <a:pos x="454" y="0"/>
                    </a:cxn>
                    <a:cxn ang="0">
                      <a:pos x="606" y="101"/>
                    </a:cxn>
                    <a:cxn ang="0">
                      <a:pos x="655" y="353"/>
                    </a:cxn>
                    <a:cxn ang="0">
                      <a:pos x="553" y="503"/>
                    </a:cxn>
                  </a:cxnLst>
                  <a:rect l="txL" t="txT" r="txR" b="txB"/>
                  <a:pathLst>
                    <a:path w="655" h="603">
                      <a:moveTo>
                        <a:pt x="50" y="603"/>
                      </a:moveTo>
                      <a:lnTo>
                        <a:pt x="0" y="351"/>
                      </a:lnTo>
                      <a:lnTo>
                        <a:pt x="202" y="49"/>
                      </a:lnTo>
                      <a:lnTo>
                        <a:pt x="454" y="0"/>
                      </a:lnTo>
                      <a:lnTo>
                        <a:pt x="606" y="101"/>
                      </a:lnTo>
                      <a:lnTo>
                        <a:pt x="655" y="353"/>
                      </a:lnTo>
                      <a:lnTo>
                        <a:pt x="553" y="503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8" name="Freeform 220"/>
                <p:cNvSpPr/>
                <p:nvPr/>
              </p:nvSpPr>
              <p:spPr>
                <a:xfrm>
                  <a:off x="4434" y="2293"/>
                  <a:ext cx="26" cy="42"/>
                </a:xfrm>
                <a:custGeom>
                  <a:avLst/>
                  <a:gdLst>
                    <a:gd name="txL" fmla="*/ 0 w 454"/>
                    <a:gd name="txT" fmla="*/ 0 h 704"/>
                    <a:gd name="txR" fmla="*/ 454 w 454"/>
                    <a:gd name="txB" fmla="*/ 704 h 704"/>
                  </a:gdLst>
                  <a:ahLst/>
                  <a:cxnLst>
                    <a:cxn ang="0">
                      <a:pos x="2" y="49"/>
                    </a:cxn>
                    <a:cxn ang="0">
                      <a:pos x="254" y="0"/>
                    </a:cxn>
                    <a:cxn ang="0">
                      <a:pos x="405" y="101"/>
                    </a:cxn>
                    <a:cxn ang="0">
                      <a:pos x="454" y="353"/>
                    </a:cxn>
                    <a:cxn ang="0">
                      <a:pos x="252" y="655"/>
                    </a:cxn>
                    <a:cxn ang="0">
                      <a:pos x="0" y="704"/>
                    </a:cxn>
                  </a:cxnLst>
                  <a:rect l="txL" t="txT" r="txR" b="txB"/>
                  <a:pathLst>
                    <a:path w="454" h="704">
                      <a:moveTo>
                        <a:pt x="2" y="49"/>
                      </a:moveTo>
                      <a:lnTo>
                        <a:pt x="254" y="0"/>
                      </a:lnTo>
                      <a:lnTo>
                        <a:pt x="405" y="101"/>
                      </a:lnTo>
                      <a:lnTo>
                        <a:pt x="454" y="353"/>
                      </a:lnTo>
                      <a:lnTo>
                        <a:pt x="252" y="655"/>
                      </a:lnTo>
                      <a:lnTo>
                        <a:pt x="0" y="704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9" name="Freeform 221"/>
                <p:cNvSpPr/>
                <p:nvPr/>
              </p:nvSpPr>
              <p:spPr>
                <a:xfrm>
                  <a:off x="4431" y="2231"/>
                  <a:ext cx="59" cy="51"/>
                </a:xfrm>
                <a:custGeom>
                  <a:avLst/>
                  <a:gdLst>
                    <a:gd name="txL" fmla="*/ 0 w 1005"/>
                    <a:gd name="txT" fmla="*/ 0 h 858"/>
                    <a:gd name="txR" fmla="*/ 1005 w 1005"/>
                    <a:gd name="txB" fmla="*/ 858 h 858"/>
                  </a:gdLst>
                  <a:ahLst/>
                  <a:cxnLst>
                    <a:cxn ang="0">
                      <a:pos x="904" y="808"/>
                    </a:cxn>
                    <a:cxn ang="0">
                      <a:pos x="652" y="858"/>
                    </a:cxn>
                    <a:cxn ang="0">
                      <a:pos x="49" y="452"/>
                    </a:cxn>
                    <a:cxn ang="0">
                      <a:pos x="0" y="201"/>
                    </a:cxn>
                    <a:cxn ang="0">
                      <a:pos x="101" y="49"/>
                    </a:cxn>
                    <a:cxn ang="0">
                      <a:pos x="353" y="0"/>
                    </a:cxn>
                    <a:cxn ang="0">
                      <a:pos x="956" y="405"/>
                    </a:cxn>
                    <a:cxn ang="0">
                      <a:pos x="1005" y="657"/>
                    </a:cxn>
                    <a:cxn ang="0">
                      <a:pos x="904" y="808"/>
                    </a:cxn>
                  </a:cxnLst>
                  <a:rect l="txL" t="txT" r="txR" b="txB"/>
                  <a:pathLst>
                    <a:path w="1005" h="858">
                      <a:moveTo>
                        <a:pt x="904" y="808"/>
                      </a:moveTo>
                      <a:lnTo>
                        <a:pt x="652" y="858"/>
                      </a:lnTo>
                      <a:lnTo>
                        <a:pt x="49" y="452"/>
                      </a:lnTo>
                      <a:lnTo>
                        <a:pt x="0" y="201"/>
                      </a:lnTo>
                      <a:lnTo>
                        <a:pt x="101" y="49"/>
                      </a:lnTo>
                      <a:lnTo>
                        <a:pt x="353" y="0"/>
                      </a:lnTo>
                      <a:lnTo>
                        <a:pt x="956" y="405"/>
                      </a:lnTo>
                      <a:lnTo>
                        <a:pt x="1005" y="657"/>
                      </a:lnTo>
                      <a:lnTo>
                        <a:pt x="904" y="808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0" name="Freeform 222"/>
                <p:cNvSpPr/>
                <p:nvPr/>
              </p:nvSpPr>
              <p:spPr>
                <a:xfrm>
                  <a:off x="4624" y="2100"/>
                  <a:ext cx="45" cy="60"/>
                </a:xfrm>
                <a:custGeom>
                  <a:avLst/>
                  <a:gdLst>
                    <a:gd name="txL" fmla="*/ 0 w 758"/>
                    <a:gd name="txT" fmla="*/ 0 h 1007"/>
                    <a:gd name="txR" fmla="*/ 758 w 758"/>
                    <a:gd name="txB" fmla="*/ 1007 h 1007"/>
                  </a:gdLst>
                  <a:ahLst/>
                  <a:cxnLst>
                    <a:cxn ang="0">
                      <a:pos x="0" y="804"/>
                    </a:cxn>
                    <a:cxn ang="0">
                      <a:pos x="302" y="1007"/>
                    </a:cxn>
                    <a:cxn ang="0">
                      <a:pos x="758" y="0"/>
                    </a:cxn>
                    <a:cxn ang="0">
                      <a:pos x="0" y="804"/>
                    </a:cxn>
                  </a:cxnLst>
                  <a:rect l="txL" t="txT" r="txR" b="txB"/>
                  <a:pathLst>
                    <a:path w="758" h="1007">
                      <a:moveTo>
                        <a:pt x="0" y="804"/>
                      </a:moveTo>
                      <a:lnTo>
                        <a:pt x="302" y="1007"/>
                      </a:lnTo>
                      <a:lnTo>
                        <a:pt x="758" y="0"/>
                      </a:lnTo>
                      <a:lnTo>
                        <a:pt x="0" y="804"/>
                      </a:lnTo>
                      <a:close/>
                    </a:path>
                  </a:pathLst>
                </a:custGeom>
                <a:solidFill>
                  <a:srgbClr val="00FF00">
                    <a:alpha val="100000"/>
                  </a:srgbClr>
                </a:solidFill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1" name="Freeform 223"/>
                <p:cNvSpPr/>
                <p:nvPr/>
              </p:nvSpPr>
              <p:spPr>
                <a:xfrm>
                  <a:off x="4624" y="2100"/>
                  <a:ext cx="45" cy="60"/>
                </a:xfrm>
                <a:custGeom>
                  <a:avLst/>
                  <a:gdLst>
                    <a:gd name="txL" fmla="*/ 0 w 758"/>
                    <a:gd name="txT" fmla="*/ 0 h 1007"/>
                    <a:gd name="txR" fmla="*/ 758 w 758"/>
                    <a:gd name="txB" fmla="*/ 1007 h 1007"/>
                  </a:gdLst>
                  <a:ahLst/>
                  <a:cxnLst>
                    <a:cxn ang="0">
                      <a:pos x="0" y="804"/>
                    </a:cxn>
                    <a:cxn ang="0">
                      <a:pos x="302" y="1007"/>
                    </a:cxn>
                    <a:cxn ang="0">
                      <a:pos x="758" y="0"/>
                    </a:cxn>
                    <a:cxn ang="0">
                      <a:pos x="0" y="804"/>
                    </a:cxn>
                  </a:cxnLst>
                  <a:rect l="txL" t="txT" r="txR" b="txB"/>
                  <a:pathLst>
                    <a:path w="758" h="1007">
                      <a:moveTo>
                        <a:pt x="0" y="804"/>
                      </a:moveTo>
                      <a:lnTo>
                        <a:pt x="302" y="1007"/>
                      </a:lnTo>
                      <a:lnTo>
                        <a:pt x="758" y="0"/>
                      </a:lnTo>
                      <a:lnTo>
                        <a:pt x="0" y="804"/>
                      </a:lnTo>
                    </a:path>
                  </a:pathLst>
                </a:custGeom>
                <a:noFill/>
                <a:ln w="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2" name="Line 224"/>
                <p:cNvSpPr/>
                <p:nvPr/>
              </p:nvSpPr>
              <p:spPr>
                <a:xfrm>
                  <a:off x="4669" y="2100"/>
                  <a:ext cx="1" cy="1"/>
                </a:xfrm>
                <a:prstGeom prst="line">
                  <a:avLst/>
                </a:prstGeom>
                <a:ln w="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21523" name="Group 225"/>
            <p:cNvGrpSpPr/>
            <p:nvPr/>
          </p:nvGrpSpPr>
          <p:grpSpPr>
            <a:xfrm>
              <a:off x="4378" y="1886"/>
              <a:ext cx="1382" cy="1447"/>
              <a:chOff x="4063" y="1802"/>
              <a:chExt cx="1022" cy="1024"/>
            </a:xfrm>
          </p:grpSpPr>
          <p:sp>
            <p:nvSpPr>
              <p:cNvPr id="21524" name="Line 226"/>
              <p:cNvSpPr/>
              <p:nvPr/>
            </p:nvSpPr>
            <p:spPr>
              <a:xfrm>
                <a:off x="4164" y="2740"/>
                <a:ext cx="384" cy="1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25" name="Line 227"/>
              <p:cNvSpPr/>
              <p:nvPr/>
            </p:nvSpPr>
            <p:spPr>
              <a:xfrm>
                <a:off x="4701" y="2740"/>
                <a:ext cx="384" cy="1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26" name="Line 228"/>
              <p:cNvSpPr/>
              <p:nvPr/>
            </p:nvSpPr>
            <p:spPr>
              <a:xfrm>
                <a:off x="4240" y="1802"/>
                <a:ext cx="1" cy="435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27" name="Line 229"/>
              <p:cNvSpPr/>
              <p:nvPr/>
            </p:nvSpPr>
            <p:spPr>
              <a:xfrm>
                <a:off x="4240" y="2391"/>
                <a:ext cx="1" cy="435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28" name="Freeform 230"/>
              <p:cNvSpPr/>
              <p:nvPr/>
            </p:nvSpPr>
            <p:spPr>
              <a:xfrm>
                <a:off x="4063" y="1971"/>
                <a:ext cx="946" cy="769"/>
              </a:xfrm>
              <a:custGeom>
                <a:avLst/>
                <a:gdLst>
                  <a:gd name="txL" fmla="*/ 0 w 16089"/>
                  <a:gd name="txT" fmla="*/ 0 h 13073"/>
                  <a:gd name="txR" fmla="*/ 16089 w 16089"/>
                  <a:gd name="txB" fmla="*/ 13073 h 13073"/>
                </a:gdLst>
                <a:ahLst/>
                <a:cxnLst>
                  <a:cxn ang="0">
                    <a:pos x="16089" y="13073"/>
                  </a:cxn>
                  <a:cxn ang="0">
                    <a:pos x="15877" y="10726"/>
                  </a:cxn>
                  <a:cxn ang="0">
                    <a:pos x="15249" y="8454"/>
                  </a:cxn>
                  <a:cxn ang="0">
                    <a:pos x="14222" y="6332"/>
                  </a:cxn>
                  <a:cxn ang="0">
                    <a:pos x="12833" y="4429"/>
                  </a:cxn>
                  <a:cxn ang="0">
                    <a:pos x="11124" y="2806"/>
                  </a:cxn>
                  <a:cxn ang="0">
                    <a:pos x="9154" y="1516"/>
                  </a:cxn>
                  <a:cxn ang="0">
                    <a:pos x="6983" y="600"/>
                  </a:cxn>
                  <a:cxn ang="0">
                    <a:pos x="4685" y="89"/>
                  </a:cxn>
                  <a:cxn ang="0">
                    <a:pos x="2331" y="0"/>
                  </a:cxn>
                  <a:cxn ang="0">
                    <a:pos x="0" y="333"/>
                  </a:cxn>
                </a:cxnLst>
                <a:rect l="txL" t="txT" r="txR" b="txB"/>
                <a:pathLst>
                  <a:path w="16089" h="13073">
                    <a:moveTo>
                      <a:pt x="16089" y="13073"/>
                    </a:moveTo>
                    <a:lnTo>
                      <a:pt x="15877" y="10726"/>
                    </a:lnTo>
                    <a:lnTo>
                      <a:pt x="15249" y="8454"/>
                    </a:lnTo>
                    <a:lnTo>
                      <a:pt x="14222" y="6332"/>
                    </a:lnTo>
                    <a:lnTo>
                      <a:pt x="12833" y="4429"/>
                    </a:lnTo>
                    <a:lnTo>
                      <a:pt x="11124" y="2806"/>
                    </a:lnTo>
                    <a:lnTo>
                      <a:pt x="9154" y="1516"/>
                    </a:lnTo>
                    <a:lnTo>
                      <a:pt x="6983" y="600"/>
                    </a:lnTo>
                    <a:lnTo>
                      <a:pt x="4685" y="89"/>
                    </a:lnTo>
                    <a:lnTo>
                      <a:pt x="2331" y="0"/>
                    </a:lnTo>
                    <a:lnTo>
                      <a:pt x="0" y="333"/>
                    </a:ln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9" name="Line 231"/>
              <p:cNvSpPr/>
              <p:nvPr/>
            </p:nvSpPr>
            <p:spPr>
              <a:xfrm>
                <a:off x="4343" y="2081"/>
                <a:ext cx="1" cy="745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0" name="Freeform 232"/>
              <p:cNvSpPr/>
              <p:nvPr/>
            </p:nvSpPr>
            <p:spPr>
              <a:xfrm>
                <a:off x="4142" y="2126"/>
                <a:ext cx="816" cy="582"/>
              </a:xfrm>
              <a:custGeom>
                <a:avLst/>
                <a:gdLst>
                  <a:gd name="txL" fmla="*/ 0 w 13864"/>
                  <a:gd name="txT" fmla="*/ 0 h 9894"/>
                  <a:gd name="txR" fmla="*/ 13864 w 13864"/>
                  <a:gd name="txB" fmla="*/ 9894 h 9894"/>
                </a:gdLst>
                <a:ahLst/>
                <a:cxnLst>
                  <a:cxn ang="0">
                    <a:pos x="13864" y="9894"/>
                  </a:cxn>
                  <a:cxn ang="0">
                    <a:pos x="13533" y="7770"/>
                  </a:cxn>
                  <a:cxn ang="0">
                    <a:pos x="12775" y="5758"/>
                  </a:cxn>
                  <a:cxn ang="0">
                    <a:pos x="11622" y="3943"/>
                  </a:cxn>
                  <a:cxn ang="0">
                    <a:pos x="10124" y="2403"/>
                  </a:cxn>
                  <a:cxn ang="0">
                    <a:pos x="8342" y="1201"/>
                  </a:cxn>
                  <a:cxn ang="0">
                    <a:pos x="6353" y="388"/>
                  </a:cxn>
                  <a:cxn ang="0">
                    <a:pos x="4240" y="0"/>
                  </a:cxn>
                  <a:cxn ang="0">
                    <a:pos x="2093" y="50"/>
                  </a:cxn>
                  <a:cxn ang="0">
                    <a:pos x="0" y="540"/>
                  </a:cxn>
                </a:cxnLst>
                <a:rect l="txL" t="txT" r="txR" b="txB"/>
                <a:pathLst>
                  <a:path w="13864" h="9894">
                    <a:moveTo>
                      <a:pt x="13864" y="9894"/>
                    </a:moveTo>
                    <a:lnTo>
                      <a:pt x="13533" y="7770"/>
                    </a:lnTo>
                    <a:lnTo>
                      <a:pt x="12775" y="5758"/>
                    </a:lnTo>
                    <a:lnTo>
                      <a:pt x="11622" y="3943"/>
                    </a:lnTo>
                    <a:lnTo>
                      <a:pt x="10124" y="2403"/>
                    </a:lnTo>
                    <a:lnTo>
                      <a:pt x="8342" y="1201"/>
                    </a:lnTo>
                    <a:lnTo>
                      <a:pt x="6353" y="388"/>
                    </a:lnTo>
                    <a:lnTo>
                      <a:pt x="4240" y="0"/>
                    </a:lnTo>
                    <a:lnTo>
                      <a:pt x="2093" y="50"/>
                    </a:lnTo>
                    <a:lnTo>
                      <a:pt x="0" y="540"/>
                    </a:ln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1" name="Line 233"/>
              <p:cNvSpPr/>
              <p:nvPr/>
            </p:nvSpPr>
            <p:spPr>
              <a:xfrm flipH="1" flipV="1">
                <a:off x="4958" y="2708"/>
                <a:ext cx="51" cy="32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2" name="Freeform 234"/>
              <p:cNvSpPr/>
              <p:nvPr/>
            </p:nvSpPr>
            <p:spPr>
              <a:xfrm>
                <a:off x="4063" y="1990"/>
                <a:ext cx="79" cy="167"/>
              </a:xfrm>
              <a:custGeom>
                <a:avLst/>
                <a:gdLst>
                  <a:gd name="txL" fmla="*/ 0 w 1353"/>
                  <a:gd name="txT" fmla="*/ 0 h 2840"/>
                  <a:gd name="txR" fmla="*/ 1353 w 1353"/>
                  <a:gd name="txB" fmla="*/ 2840 h 2840"/>
                </a:gdLst>
                <a:ahLst/>
                <a:cxnLst>
                  <a:cxn ang="0">
                    <a:pos x="0" y="0"/>
                  </a:cxn>
                  <a:cxn ang="0">
                    <a:pos x="243" y="768"/>
                  </a:cxn>
                  <a:cxn ang="0">
                    <a:pos x="714" y="1410"/>
                  </a:cxn>
                  <a:cxn ang="0">
                    <a:pos x="1168" y="2055"/>
                  </a:cxn>
                  <a:cxn ang="0">
                    <a:pos x="1353" y="2840"/>
                  </a:cxn>
                </a:cxnLst>
                <a:rect l="txL" t="txT" r="txR" b="txB"/>
                <a:pathLst>
                  <a:path w="1353" h="2840">
                    <a:moveTo>
                      <a:pt x="0" y="0"/>
                    </a:moveTo>
                    <a:lnTo>
                      <a:pt x="243" y="768"/>
                    </a:lnTo>
                    <a:lnTo>
                      <a:pt x="714" y="1410"/>
                    </a:lnTo>
                    <a:lnTo>
                      <a:pt x="1168" y="2055"/>
                    </a:lnTo>
                    <a:lnTo>
                      <a:pt x="1353" y="2840"/>
                    </a:lnTo>
                  </a:path>
                </a:pathLst>
              </a:custGeom>
              <a:noFill/>
              <a:ln w="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3" name="Line 235"/>
              <p:cNvSpPr/>
              <p:nvPr/>
            </p:nvSpPr>
            <p:spPr>
              <a:xfrm>
                <a:off x="4240" y="2276"/>
                <a:ext cx="0" cy="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4" name="Line 236"/>
              <p:cNvSpPr/>
              <p:nvPr/>
            </p:nvSpPr>
            <p:spPr>
              <a:xfrm>
                <a:off x="4580" y="2740"/>
                <a:ext cx="6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242"/>
          <p:cNvGrpSpPr/>
          <p:nvPr/>
        </p:nvGrpSpPr>
        <p:grpSpPr>
          <a:xfrm>
            <a:off x="4645025" y="3865563"/>
            <a:ext cx="1581150" cy="1495425"/>
            <a:chOff x="3511" y="2889"/>
            <a:chExt cx="996" cy="942"/>
          </a:xfrm>
        </p:grpSpPr>
        <p:sp>
          <p:nvSpPr>
            <p:cNvPr id="21517" name="Freeform 237"/>
            <p:cNvSpPr/>
            <p:nvPr/>
          </p:nvSpPr>
          <p:spPr>
            <a:xfrm>
              <a:off x="3511" y="2889"/>
              <a:ext cx="996" cy="942"/>
            </a:xfrm>
            <a:custGeom>
              <a:avLst/>
              <a:gdLst>
                <a:gd name="txL" fmla="*/ 0 w 996"/>
                <a:gd name="txT" fmla="*/ 0 h 942"/>
                <a:gd name="txR" fmla="*/ 996 w 996"/>
                <a:gd name="txB" fmla="*/ 942 h 942"/>
              </a:gdLst>
              <a:ahLst/>
              <a:cxnLst>
                <a:cxn ang="0">
                  <a:pos x="0" y="924"/>
                </a:cxn>
                <a:cxn ang="0">
                  <a:pos x="493" y="924"/>
                </a:cxn>
                <a:cxn ang="0">
                  <a:pos x="731" y="814"/>
                </a:cxn>
                <a:cxn ang="0">
                  <a:pos x="914" y="530"/>
                </a:cxn>
                <a:cxn ang="0">
                  <a:pos x="996" y="0"/>
                </a:cxn>
              </a:cxnLst>
              <a:rect l="txL" t="txT" r="txR" b="txB"/>
              <a:pathLst>
                <a:path w="996" h="942">
                  <a:moveTo>
                    <a:pt x="0" y="924"/>
                  </a:moveTo>
                  <a:cubicBezTo>
                    <a:pt x="185" y="933"/>
                    <a:pt x="371" y="942"/>
                    <a:pt x="493" y="924"/>
                  </a:cubicBezTo>
                  <a:cubicBezTo>
                    <a:pt x="615" y="906"/>
                    <a:pt x="661" y="880"/>
                    <a:pt x="731" y="814"/>
                  </a:cubicBezTo>
                  <a:cubicBezTo>
                    <a:pt x="801" y="748"/>
                    <a:pt x="870" y="666"/>
                    <a:pt x="914" y="530"/>
                  </a:cubicBezTo>
                  <a:cubicBezTo>
                    <a:pt x="958" y="394"/>
                    <a:pt x="977" y="197"/>
                    <a:pt x="996" y="0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Line 238"/>
            <p:cNvSpPr/>
            <p:nvPr/>
          </p:nvSpPr>
          <p:spPr>
            <a:xfrm flipH="1">
              <a:off x="3803" y="3273"/>
              <a:ext cx="83" cy="9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19" name="Line 239"/>
            <p:cNvSpPr/>
            <p:nvPr/>
          </p:nvSpPr>
          <p:spPr>
            <a:xfrm>
              <a:off x="3813" y="3255"/>
              <a:ext cx="64" cy="11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20" name="Line 240"/>
            <p:cNvSpPr/>
            <p:nvPr/>
          </p:nvSpPr>
          <p:spPr>
            <a:xfrm>
              <a:off x="3849" y="3310"/>
              <a:ext cx="485" cy="274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21521" name="Text Box 241"/>
            <p:cNvSpPr txBox="1"/>
            <p:nvPr/>
          </p:nvSpPr>
          <p:spPr>
            <a:xfrm rot="1719347">
              <a:off x="3924" y="3169"/>
              <a:ext cx="436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R10</a:t>
              </a:r>
            </a:p>
          </p:txBody>
        </p:sp>
      </p:grpSp>
      <p:sp>
        <p:nvSpPr>
          <p:cNvPr id="310515" name="Rectangle 243"/>
          <p:cNvSpPr/>
          <p:nvPr/>
        </p:nvSpPr>
        <p:spPr>
          <a:xfrm>
            <a:off x="650875" y="5675313"/>
            <a:ext cx="7593013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当图形中的圆只画出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1/4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或略大于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1/4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时，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标注半径，尺寸线一般应从圆心画起。在尺寸数字前加注符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。</a:t>
            </a:r>
          </a:p>
        </p:txBody>
      </p:sp>
      <p:sp>
        <p:nvSpPr>
          <p:cNvPr id="310516" name="Rectangle 244"/>
          <p:cNvSpPr/>
          <p:nvPr/>
        </p:nvSpPr>
        <p:spPr>
          <a:xfrm>
            <a:off x="4357688" y="2389188"/>
            <a:ext cx="4486275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当圆只画出一半或略大于一半时，尺寸线应略超过圆心，并仅在尺寸线的一端画出箭头。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0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0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456" grpId="0"/>
      <p:bldP spid="310515" grpId="0"/>
      <p:bldP spid="3105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3B30D6-61F0-4A53-ADEF-42866B9C062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17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pSp>
        <p:nvGrpSpPr>
          <p:cNvPr id="22533" name="Group 48"/>
          <p:cNvGrpSpPr/>
          <p:nvPr/>
        </p:nvGrpSpPr>
        <p:grpSpPr>
          <a:xfrm>
            <a:off x="3741738" y="1225550"/>
            <a:ext cx="3197225" cy="2425700"/>
            <a:chOff x="3401" y="637"/>
            <a:chExt cx="2014" cy="1528"/>
          </a:xfrm>
        </p:grpSpPr>
        <p:grpSp>
          <p:nvGrpSpPr>
            <p:cNvPr id="22548" name="Group 3"/>
            <p:cNvGrpSpPr/>
            <p:nvPr/>
          </p:nvGrpSpPr>
          <p:grpSpPr>
            <a:xfrm>
              <a:off x="3401" y="637"/>
              <a:ext cx="2014" cy="1020"/>
              <a:chOff x="3289" y="2431"/>
              <a:chExt cx="1279" cy="636"/>
            </a:xfrm>
          </p:grpSpPr>
          <p:sp>
            <p:nvSpPr>
              <p:cNvPr id="22551" name="Line 4"/>
              <p:cNvSpPr/>
              <p:nvPr/>
            </p:nvSpPr>
            <p:spPr>
              <a:xfrm>
                <a:off x="3929" y="2431"/>
                <a:ext cx="1" cy="636"/>
              </a:xfrm>
              <a:prstGeom prst="line">
                <a:avLst/>
              </a:prstGeom>
              <a:ln w="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grpSp>
            <p:nvGrpSpPr>
              <p:cNvPr id="22552" name="Group 5"/>
              <p:cNvGrpSpPr/>
              <p:nvPr/>
            </p:nvGrpSpPr>
            <p:grpSpPr>
              <a:xfrm>
                <a:off x="3289" y="2538"/>
                <a:ext cx="1279" cy="440"/>
                <a:chOff x="3289" y="2538"/>
                <a:chExt cx="1279" cy="440"/>
              </a:xfrm>
            </p:grpSpPr>
            <p:sp>
              <p:nvSpPr>
                <p:cNvPr id="22553" name="Rectangle 6"/>
                <p:cNvSpPr/>
                <p:nvPr/>
              </p:nvSpPr>
              <p:spPr>
                <a:xfrm>
                  <a:off x="3289" y="2668"/>
                  <a:ext cx="1279" cy="310"/>
                </a:xfrm>
                <a:prstGeom prst="rect">
                  <a:avLst/>
                </a:prstGeom>
                <a:noFill/>
                <a:ln w="38100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554" name="Freeform 7"/>
                <p:cNvSpPr/>
                <p:nvPr/>
              </p:nvSpPr>
              <p:spPr>
                <a:xfrm>
                  <a:off x="3289" y="2538"/>
                  <a:ext cx="1279" cy="130"/>
                </a:xfrm>
                <a:custGeom>
                  <a:avLst/>
                  <a:gdLst>
                    <a:gd name="txL" fmla="*/ 0 w 14065"/>
                    <a:gd name="txT" fmla="*/ 0 h 1424"/>
                    <a:gd name="txR" fmla="*/ 14065 w 14065"/>
                    <a:gd name="txB" fmla="*/ 1424 h 1424"/>
                  </a:gdLst>
                  <a:ahLst/>
                  <a:cxnLst>
                    <a:cxn ang="0">
                      <a:pos x="14065" y="1424"/>
                    </a:cxn>
                    <a:cxn ang="0">
                      <a:pos x="11791" y="637"/>
                    </a:cxn>
                    <a:cxn ang="0">
                      <a:pos x="9432" y="160"/>
                    </a:cxn>
                    <a:cxn ang="0">
                      <a:pos x="7033" y="0"/>
                    </a:cxn>
                    <a:cxn ang="0">
                      <a:pos x="4632" y="160"/>
                    </a:cxn>
                    <a:cxn ang="0">
                      <a:pos x="2274" y="637"/>
                    </a:cxn>
                    <a:cxn ang="0">
                      <a:pos x="0" y="1424"/>
                    </a:cxn>
                  </a:cxnLst>
                  <a:rect l="txL" t="txT" r="txR" b="txB"/>
                  <a:pathLst>
                    <a:path w="14065" h="1424">
                      <a:moveTo>
                        <a:pt x="14065" y="1424"/>
                      </a:moveTo>
                      <a:lnTo>
                        <a:pt x="11791" y="637"/>
                      </a:lnTo>
                      <a:lnTo>
                        <a:pt x="9432" y="160"/>
                      </a:lnTo>
                      <a:lnTo>
                        <a:pt x="7033" y="0"/>
                      </a:lnTo>
                      <a:lnTo>
                        <a:pt x="4632" y="160"/>
                      </a:lnTo>
                      <a:lnTo>
                        <a:pt x="2274" y="637"/>
                      </a:lnTo>
                      <a:lnTo>
                        <a:pt x="0" y="1424"/>
                      </a:lnTo>
                    </a:path>
                  </a:pathLst>
                </a:custGeom>
                <a:noFill/>
                <a:ln w="381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549" name="Line 13"/>
            <p:cNvSpPr/>
            <p:nvPr/>
          </p:nvSpPr>
          <p:spPr>
            <a:xfrm flipV="1">
              <a:off x="4580" y="849"/>
              <a:ext cx="276" cy="13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2550" name="Text Box 14"/>
            <p:cNvSpPr txBox="1"/>
            <p:nvPr/>
          </p:nvSpPr>
          <p:spPr>
            <a:xfrm rot="-4271102">
              <a:off x="4354" y="1641"/>
              <a:ext cx="43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6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R50</a:t>
              </a:r>
            </a:p>
          </p:txBody>
        </p:sp>
      </p:grpSp>
      <p:grpSp>
        <p:nvGrpSpPr>
          <p:cNvPr id="22534" name="Group 47"/>
          <p:cNvGrpSpPr/>
          <p:nvPr/>
        </p:nvGrpSpPr>
        <p:grpSpPr>
          <a:xfrm rot="-5400000">
            <a:off x="49213" y="1844675"/>
            <a:ext cx="3314700" cy="1930400"/>
            <a:chOff x="2200" y="747"/>
            <a:chExt cx="2088" cy="1216"/>
          </a:xfrm>
        </p:grpSpPr>
        <p:grpSp>
          <p:nvGrpSpPr>
            <p:cNvPr id="22539" name="Group 8"/>
            <p:cNvGrpSpPr/>
            <p:nvPr/>
          </p:nvGrpSpPr>
          <p:grpSpPr>
            <a:xfrm>
              <a:off x="2200" y="1047"/>
              <a:ext cx="1881" cy="528"/>
              <a:chOff x="720" y="1308"/>
              <a:chExt cx="1530" cy="420"/>
            </a:xfrm>
          </p:grpSpPr>
          <p:sp>
            <p:nvSpPr>
              <p:cNvPr id="22545" name="Line 9"/>
              <p:cNvSpPr/>
              <p:nvPr/>
            </p:nvSpPr>
            <p:spPr>
              <a:xfrm>
                <a:off x="1272" y="1572"/>
                <a:ext cx="978" cy="15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lg"/>
              </a:ln>
            </p:spPr>
          </p:sp>
          <p:sp>
            <p:nvSpPr>
              <p:cNvPr id="22546" name="Line 10"/>
              <p:cNvSpPr/>
              <p:nvPr/>
            </p:nvSpPr>
            <p:spPr>
              <a:xfrm>
                <a:off x="720" y="1308"/>
                <a:ext cx="780" cy="17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2547" name="Line 11"/>
              <p:cNvSpPr/>
              <p:nvPr/>
            </p:nvSpPr>
            <p:spPr>
              <a:xfrm flipV="1">
                <a:off x="1278" y="1482"/>
                <a:ext cx="210" cy="8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2540" name="Text Box 12"/>
            <p:cNvSpPr txBox="1"/>
            <p:nvPr/>
          </p:nvSpPr>
          <p:spPr>
            <a:xfrm rot="435113">
              <a:off x="3246" y="1292"/>
              <a:ext cx="434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6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R80</a:t>
              </a:r>
            </a:p>
          </p:txBody>
        </p:sp>
        <p:sp>
          <p:nvSpPr>
            <p:cNvPr id="22541" name="Line 19"/>
            <p:cNvSpPr/>
            <p:nvPr/>
          </p:nvSpPr>
          <p:spPr>
            <a:xfrm>
              <a:off x="2583" y="747"/>
              <a:ext cx="1435" cy="1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42" name="Freeform 20"/>
            <p:cNvSpPr/>
            <p:nvPr/>
          </p:nvSpPr>
          <p:spPr>
            <a:xfrm rot="-722319">
              <a:off x="3775" y="767"/>
              <a:ext cx="396" cy="1139"/>
            </a:xfrm>
            <a:custGeom>
              <a:avLst/>
              <a:gdLst>
                <a:gd name="txL" fmla="*/ 0 w 1865"/>
                <a:gd name="txT" fmla="*/ 0 h 10992"/>
                <a:gd name="txR" fmla="*/ 1865 w 1865"/>
                <a:gd name="txB" fmla="*/ 10992 h 10992"/>
              </a:gdLst>
              <a:ahLst/>
              <a:cxnLst>
                <a:cxn ang="0">
                  <a:pos x="0" y="10992"/>
                </a:cxn>
                <a:cxn ang="0">
                  <a:pos x="875" y="8910"/>
                </a:cxn>
                <a:cxn ang="0">
                  <a:pos x="1482" y="6736"/>
                </a:cxn>
                <a:cxn ang="0">
                  <a:pos x="1814" y="4503"/>
                </a:cxn>
                <a:cxn ang="0">
                  <a:pos x="1865" y="2246"/>
                </a:cxn>
                <a:cxn ang="0">
                  <a:pos x="1633" y="0"/>
                </a:cxn>
              </a:cxnLst>
              <a:rect l="txL" t="txT" r="txR" b="txB"/>
              <a:pathLst>
                <a:path w="1865" h="10992">
                  <a:moveTo>
                    <a:pt x="0" y="10992"/>
                  </a:moveTo>
                  <a:lnTo>
                    <a:pt x="875" y="8910"/>
                  </a:lnTo>
                  <a:lnTo>
                    <a:pt x="1482" y="6736"/>
                  </a:lnTo>
                  <a:lnTo>
                    <a:pt x="1814" y="4503"/>
                  </a:lnTo>
                  <a:lnTo>
                    <a:pt x="1865" y="2246"/>
                  </a:lnTo>
                  <a:lnTo>
                    <a:pt x="1633" y="0"/>
                  </a:ln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Freeform 21"/>
            <p:cNvSpPr/>
            <p:nvPr/>
          </p:nvSpPr>
          <p:spPr>
            <a:xfrm>
              <a:off x="2582" y="747"/>
              <a:ext cx="1394" cy="1216"/>
            </a:xfrm>
            <a:custGeom>
              <a:avLst/>
              <a:gdLst>
                <a:gd name="txL" fmla="*/ 0 w 26282"/>
                <a:gd name="txT" fmla="*/ 0 h 15443"/>
                <a:gd name="txR" fmla="*/ 26282 w 26282"/>
                <a:gd name="txB" fmla="*/ 15443 h 15443"/>
              </a:gdLst>
              <a:ahLst/>
              <a:cxnLst>
                <a:cxn ang="0">
                  <a:pos x="0" y="0"/>
                </a:cxn>
                <a:cxn ang="0">
                  <a:pos x="210" y="543"/>
                </a:cxn>
                <a:cxn ang="0">
                  <a:pos x="306" y="1115"/>
                </a:cxn>
                <a:cxn ang="0">
                  <a:pos x="288" y="1713"/>
                </a:cxn>
                <a:cxn ang="0">
                  <a:pos x="364" y="1984"/>
                </a:cxn>
                <a:cxn ang="0">
                  <a:pos x="552" y="2218"/>
                </a:cxn>
                <a:cxn ang="0">
                  <a:pos x="704" y="2440"/>
                </a:cxn>
                <a:cxn ang="0">
                  <a:pos x="680" y="2678"/>
                </a:cxn>
                <a:cxn ang="0">
                  <a:pos x="326" y="3201"/>
                </a:cxn>
                <a:cxn ang="0">
                  <a:pos x="149" y="3480"/>
                </a:cxn>
                <a:cxn ang="0">
                  <a:pos x="55" y="3765"/>
                </a:cxn>
                <a:cxn ang="0">
                  <a:pos x="67" y="4346"/>
                </a:cxn>
                <a:cxn ang="0">
                  <a:pos x="300" y="5500"/>
                </a:cxn>
                <a:cxn ang="0">
                  <a:pos x="441" y="6641"/>
                </a:cxn>
                <a:cxn ang="0">
                  <a:pos x="575" y="8978"/>
                </a:cxn>
                <a:cxn ang="0">
                  <a:pos x="691" y="9540"/>
                </a:cxn>
                <a:cxn ang="0">
                  <a:pos x="888" y="10078"/>
                </a:cxn>
                <a:cxn ang="0">
                  <a:pos x="1180" y="10581"/>
                </a:cxn>
                <a:cxn ang="0">
                  <a:pos x="1551" y="11040"/>
                </a:cxn>
                <a:cxn ang="0">
                  <a:pos x="1987" y="11438"/>
                </a:cxn>
                <a:cxn ang="0">
                  <a:pos x="2470" y="11763"/>
                </a:cxn>
                <a:cxn ang="0">
                  <a:pos x="3531" y="12213"/>
                </a:cxn>
                <a:cxn ang="0">
                  <a:pos x="8034" y="13356"/>
                </a:cxn>
                <a:cxn ang="0">
                  <a:pos x="10324" y="13676"/>
                </a:cxn>
                <a:cxn ang="0">
                  <a:pos x="12599" y="14095"/>
                </a:cxn>
                <a:cxn ang="0">
                  <a:pos x="14858" y="14594"/>
                </a:cxn>
                <a:cxn ang="0">
                  <a:pos x="17157" y="14860"/>
                </a:cxn>
                <a:cxn ang="0">
                  <a:pos x="19465" y="14969"/>
                </a:cxn>
                <a:cxn ang="0">
                  <a:pos x="21788" y="15299"/>
                </a:cxn>
                <a:cxn ang="0">
                  <a:pos x="22942" y="15443"/>
                </a:cxn>
                <a:cxn ang="0">
                  <a:pos x="24078" y="15418"/>
                </a:cxn>
                <a:cxn ang="0">
                  <a:pos x="25187" y="15144"/>
                </a:cxn>
                <a:cxn ang="0">
                  <a:pos x="26282" y="14721"/>
                </a:cxn>
              </a:cxnLst>
              <a:rect l="txL" t="txT" r="txR" b="txB"/>
              <a:pathLst>
                <a:path w="26282" h="15443">
                  <a:moveTo>
                    <a:pt x="0" y="0"/>
                  </a:moveTo>
                  <a:lnTo>
                    <a:pt x="210" y="543"/>
                  </a:lnTo>
                  <a:lnTo>
                    <a:pt x="306" y="1115"/>
                  </a:lnTo>
                  <a:lnTo>
                    <a:pt x="288" y="1713"/>
                  </a:lnTo>
                  <a:lnTo>
                    <a:pt x="364" y="1984"/>
                  </a:lnTo>
                  <a:lnTo>
                    <a:pt x="552" y="2218"/>
                  </a:lnTo>
                  <a:lnTo>
                    <a:pt x="704" y="2440"/>
                  </a:lnTo>
                  <a:lnTo>
                    <a:pt x="680" y="2678"/>
                  </a:lnTo>
                  <a:lnTo>
                    <a:pt x="326" y="3201"/>
                  </a:lnTo>
                  <a:lnTo>
                    <a:pt x="149" y="3480"/>
                  </a:lnTo>
                  <a:lnTo>
                    <a:pt x="55" y="3765"/>
                  </a:lnTo>
                  <a:lnTo>
                    <a:pt x="67" y="4346"/>
                  </a:lnTo>
                  <a:lnTo>
                    <a:pt x="300" y="5500"/>
                  </a:lnTo>
                  <a:lnTo>
                    <a:pt x="441" y="6641"/>
                  </a:lnTo>
                  <a:lnTo>
                    <a:pt x="575" y="8978"/>
                  </a:lnTo>
                  <a:lnTo>
                    <a:pt x="691" y="9540"/>
                  </a:lnTo>
                  <a:lnTo>
                    <a:pt x="888" y="10078"/>
                  </a:lnTo>
                  <a:lnTo>
                    <a:pt x="1180" y="10581"/>
                  </a:lnTo>
                  <a:lnTo>
                    <a:pt x="1551" y="11040"/>
                  </a:lnTo>
                  <a:lnTo>
                    <a:pt x="1987" y="11438"/>
                  </a:lnTo>
                  <a:lnTo>
                    <a:pt x="2470" y="11763"/>
                  </a:lnTo>
                  <a:lnTo>
                    <a:pt x="3531" y="12213"/>
                  </a:lnTo>
                  <a:lnTo>
                    <a:pt x="8034" y="13356"/>
                  </a:lnTo>
                  <a:lnTo>
                    <a:pt x="10324" y="13676"/>
                  </a:lnTo>
                  <a:lnTo>
                    <a:pt x="12599" y="14095"/>
                  </a:lnTo>
                  <a:lnTo>
                    <a:pt x="14858" y="14594"/>
                  </a:lnTo>
                  <a:lnTo>
                    <a:pt x="17157" y="14860"/>
                  </a:lnTo>
                  <a:lnTo>
                    <a:pt x="19465" y="14969"/>
                  </a:lnTo>
                  <a:lnTo>
                    <a:pt x="21788" y="15299"/>
                  </a:lnTo>
                  <a:lnTo>
                    <a:pt x="22942" y="15443"/>
                  </a:lnTo>
                  <a:lnTo>
                    <a:pt x="24078" y="15418"/>
                  </a:lnTo>
                  <a:lnTo>
                    <a:pt x="25187" y="15144"/>
                  </a:lnTo>
                  <a:lnTo>
                    <a:pt x="26282" y="1472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Line 46"/>
            <p:cNvSpPr/>
            <p:nvPr/>
          </p:nvSpPr>
          <p:spPr>
            <a:xfrm>
              <a:off x="2213" y="1042"/>
              <a:ext cx="2075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22535" name="Rectangle 50"/>
          <p:cNvSpPr/>
          <p:nvPr/>
        </p:nvSpPr>
        <p:spPr>
          <a:xfrm>
            <a:off x="201613" y="422275"/>
            <a:ext cx="86233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当圆弧半径过大或在图纸范围内无法标出圆心位置时，可以折线表示，若不需要标出其圆心可直接画出一端箭头即可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2536" name="Rectangle 5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圆的直径和圆弧半径的注法</a:t>
            </a:r>
          </a:p>
        </p:txBody>
      </p:sp>
      <p:pic>
        <p:nvPicPr>
          <p:cNvPr id="313407" name="Picture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75" y="4302125"/>
            <a:ext cx="5805488" cy="233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3408" name="Rectangle 64"/>
          <p:cNvSpPr/>
          <p:nvPr/>
        </p:nvSpPr>
        <p:spPr>
          <a:xfrm>
            <a:off x="2400300" y="3595688"/>
            <a:ext cx="651827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标注球面直径或半径时，应在符号“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Ø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”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或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”</a:t>
            </a:r>
            <a:r>
              <a:rPr lang="en-US" altLang="zh-CN" b="1" dirty="0">
                <a:latin typeface="Times New Roman" panose="02020603050405020304" pitchFamily="18" charset="0"/>
                <a:sym typeface="Marlett" pitchFamily="2" charset="2"/>
              </a:rPr>
              <a:t>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前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加注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“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”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。但在有些轴及手柄的端部可省略。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3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40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974333-A988-4C25-88EF-0F36FA5935A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18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314402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8" y="2898775"/>
            <a:ext cx="7059612" cy="2154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399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813" y="4933950"/>
            <a:ext cx="34766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400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4763" y="5027613"/>
            <a:ext cx="334327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4401" name="Picture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0450" y="1874838"/>
            <a:ext cx="4543425" cy="144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4390" name="Rectangle 22"/>
          <p:cNvSpPr/>
          <p:nvPr/>
        </p:nvSpPr>
        <p:spPr>
          <a:xfrm>
            <a:off x="179388" y="523875"/>
            <a:ext cx="8623300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在图形上直径较小的圆或圆弧标注时，在没有足够位置画箭头或注写数字时，可以按照下图所示方法标注，但特别注意：标注小圆弧半径的尺寸线，无论其尺寸线是否画到圆心，但其方向必须通过圆心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3562" name="Rectangle 2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圆的直径和圆弧半径的注法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45C85F-6B6A-4006-B6A9-81CA8E7815B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19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4581" name="Rectangle 114"/>
          <p:cNvSpPr/>
          <p:nvPr/>
        </p:nvSpPr>
        <p:spPr>
          <a:xfrm>
            <a:off x="0" y="0"/>
            <a:ext cx="73152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角度的注法</a:t>
            </a:r>
          </a:p>
        </p:txBody>
      </p:sp>
      <p:sp>
        <p:nvSpPr>
          <p:cNvPr id="24582" name="Rectangle 115"/>
          <p:cNvSpPr/>
          <p:nvPr/>
        </p:nvSpPr>
        <p:spPr>
          <a:xfrm>
            <a:off x="179388" y="523875"/>
            <a:ext cx="8623300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标注角度时，尺寸线应该画成圆弧，其圆心是该角的顶点，尺寸界线沿径向引出；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角度数字一律写成水平，可标注在尺寸线的中断处、上方、外侧或引出标注。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83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4963" y="2266950"/>
            <a:ext cx="4297362" cy="36607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4" name="Group 126"/>
          <p:cNvGrpSpPr/>
          <p:nvPr/>
        </p:nvGrpSpPr>
        <p:grpSpPr>
          <a:xfrm>
            <a:off x="1147763" y="2649538"/>
            <a:ext cx="2336800" cy="2827337"/>
            <a:chOff x="613" y="1706"/>
            <a:chExt cx="1179" cy="1525"/>
          </a:xfrm>
        </p:grpSpPr>
        <p:sp>
          <p:nvSpPr>
            <p:cNvPr id="24585" name="Arc 117"/>
            <p:cNvSpPr/>
            <p:nvPr/>
          </p:nvSpPr>
          <p:spPr>
            <a:xfrm rot="-2675515">
              <a:off x="933" y="2048"/>
              <a:ext cx="576" cy="57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576" y="576"/>
                </a:cxn>
                <a:cxn ang="0">
                  <a:pos x="0" y="576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Line 118"/>
            <p:cNvSpPr/>
            <p:nvPr/>
          </p:nvSpPr>
          <p:spPr>
            <a:xfrm>
              <a:off x="1216" y="2015"/>
              <a:ext cx="0" cy="1216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4587" name="Line 119"/>
            <p:cNvSpPr/>
            <p:nvPr/>
          </p:nvSpPr>
          <p:spPr>
            <a:xfrm flipH="1">
              <a:off x="1216" y="2048"/>
              <a:ext cx="576" cy="98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8" name="Line 120"/>
            <p:cNvSpPr/>
            <p:nvPr/>
          </p:nvSpPr>
          <p:spPr>
            <a:xfrm>
              <a:off x="613" y="1993"/>
              <a:ext cx="612" cy="1033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89" name="Arc 121"/>
            <p:cNvSpPr/>
            <p:nvPr/>
          </p:nvSpPr>
          <p:spPr>
            <a:xfrm rot="-1841904">
              <a:off x="1028" y="2311"/>
              <a:ext cx="532" cy="597"/>
            </a:xfrm>
            <a:custGeom>
              <a:avLst/>
              <a:gdLst>
                <a:gd name="txL" fmla="*/ 0 w 19226"/>
                <a:gd name="txT" fmla="*/ 0 h 21600"/>
                <a:gd name="txR" fmla="*/ 19226 w 19226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532" y="325"/>
                </a:cxn>
                <a:cxn ang="0">
                  <a:pos x="0" y="597"/>
                </a:cxn>
              </a:cxnLst>
              <a:rect l="txL" t="txT" r="txR" b="txB"/>
              <a:pathLst>
                <a:path w="19226" h="21600" fill="none">
                  <a:moveTo>
                    <a:pt x="-1" y="0"/>
                  </a:moveTo>
                  <a:cubicBezTo>
                    <a:pt x="8106" y="0"/>
                    <a:pt x="15530" y="4538"/>
                    <a:pt x="19225" y="11754"/>
                  </a:cubicBezTo>
                </a:path>
                <a:path w="19226" h="21600" stroke="0">
                  <a:moveTo>
                    <a:pt x="-1" y="0"/>
                  </a:moveTo>
                  <a:cubicBezTo>
                    <a:pt x="8106" y="0"/>
                    <a:pt x="15530" y="4538"/>
                    <a:pt x="19225" y="1175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Line 122"/>
            <p:cNvSpPr/>
            <p:nvPr/>
          </p:nvSpPr>
          <p:spPr>
            <a:xfrm flipH="1">
              <a:off x="1527" y="2322"/>
              <a:ext cx="100" cy="16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1" name="Line 123"/>
            <p:cNvSpPr/>
            <p:nvPr/>
          </p:nvSpPr>
          <p:spPr>
            <a:xfrm>
              <a:off x="823" y="2331"/>
              <a:ext cx="82" cy="1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592" name="Freeform 124"/>
            <p:cNvSpPr/>
            <p:nvPr/>
          </p:nvSpPr>
          <p:spPr>
            <a:xfrm>
              <a:off x="695" y="1946"/>
              <a:ext cx="1042" cy="193"/>
            </a:xfrm>
            <a:custGeom>
              <a:avLst/>
              <a:gdLst>
                <a:gd name="txL" fmla="*/ 0 w 1042"/>
                <a:gd name="txT" fmla="*/ 0 h 193"/>
                <a:gd name="txR" fmla="*/ 1042 w 1042"/>
                <a:gd name="txB" fmla="*/ 193 h 193"/>
              </a:gdLst>
              <a:ahLst/>
              <a:cxnLst>
                <a:cxn ang="0">
                  <a:pos x="0" y="184"/>
                </a:cxn>
                <a:cxn ang="0">
                  <a:pos x="530" y="1"/>
                </a:cxn>
                <a:cxn ang="0">
                  <a:pos x="1042" y="193"/>
                </a:cxn>
              </a:cxnLst>
              <a:rect l="txL" t="txT" r="txR" b="txB"/>
              <a:pathLst>
                <a:path w="1042" h="193">
                  <a:moveTo>
                    <a:pt x="0" y="184"/>
                  </a:moveTo>
                  <a:cubicBezTo>
                    <a:pt x="178" y="92"/>
                    <a:pt x="356" y="0"/>
                    <a:pt x="530" y="1"/>
                  </a:cubicBezTo>
                  <a:cubicBezTo>
                    <a:pt x="704" y="2"/>
                    <a:pt x="873" y="97"/>
                    <a:pt x="1042" y="193"/>
                  </a:cubicBezTo>
                </a:path>
              </a:pathLst>
            </a:custGeom>
            <a:noFill/>
            <a:ln w="4826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3" name="Text Box 125"/>
            <p:cNvSpPr txBox="1"/>
            <p:nvPr/>
          </p:nvSpPr>
          <p:spPr>
            <a:xfrm>
              <a:off x="1070" y="1706"/>
              <a:ext cx="309" cy="247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50</a:t>
              </a: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endPara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2FC572-EB36-4E2C-8AB1-3658A63C593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0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pSp>
        <p:nvGrpSpPr>
          <p:cNvPr id="8197" name="Group 193"/>
          <p:cNvGrpSpPr/>
          <p:nvPr/>
        </p:nvGrpSpPr>
        <p:grpSpPr>
          <a:xfrm>
            <a:off x="822325" y="485775"/>
            <a:ext cx="7159625" cy="2413000"/>
            <a:chOff x="220" y="2109"/>
            <a:chExt cx="5242" cy="1707"/>
          </a:xfrm>
        </p:grpSpPr>
        <p:sp>
          <p:nvSpPr>
            <p:cNvPr id="8557" name="Freeform 194"/>
            <p:cNvSpPr/>
            <p:nvPr/>
          </p:nvSpPr>
          <p:spPr>
            <a:xfrm>
              <a:off x="220" y="2454"/>
              <a:ext cx="5242" cy="1"/>
            </a:xfrm>
            <a:custGeom>
              <a:avLst/>
              <a:gdLst>
                <a:gd name="txL" fmla="*/ 0 w 36697"/>
                <a:gd name="txT" fmla="*/ 0 h 1"/>
                <a:gd name="txR" fmla="*/ 36697 w 36697"/>
                <a:gd name="txB" fmla="*/ 1 h 1"/>
              </a:gdLst>
              <a:ahLst/>
              <a:cxnLst>
                <a:cxn ang="0">
                  <a:pos x="36697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6697" h="1">
                  <a:moveTo>
                    <a:pt x="36697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8" name="Freeform 195"/>
            <p:cNvSpPr/>
            <p:nvPr/>
          </p:nvSpPr>
          <p:spPr>
            <a:xfrm>
              <a:off x="220" y="2793"/>
              <a:ext cx="5242" cy="1"/>
            </a:xfrm>
            <a:custGeom>
              <a:avLst/>
              <a:gdLst>
                <a:gd name="txL" fmla="*/ 0 w 36697"/>
                <a:gd name="txT" fmla="*/ 0 h 1"/>
                <a:gd name="txR" fmla="*/ 36697 w 36697"/>
                <a:gd name="txB" fmla="*/ 1 h 1"/>
              </a:gdLst>
              <a:ahLst/>
              <a:cxnLst>
                <a:cxn ang="0">
                  <a:pos x="36697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6697" h="1">
                  <a:moveTo>
                    <a:pt x="36697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9" name="Freeform 196"/>
            <p:cNvSpPr/>
            <p:nvPr/>
          </p:nvSpPr>
          <p:spPr>
            <a:xfrm>
              <a:off x="220" y="3132"/>
              <a:ext cx="5242" cy="1"/>
            </a:xfrm>
            <a:custGeom>
              <a:avLst/>
              <a:gdLst>
                <a:gd name="txL" fmla="*/ 0 w 36697"/>
                <a:gd name="txT" fmla="*/ 0 h 1"/>
                <a:gd name="txR" fmla="*/ 36697 w 36697"/>
                <a:gd name="txB" fmla="*/ 1 h 1"/>
              </a:gdLst>
              <a:ahLst/>
              <a:cxnLst>
                <a:cxn ang="0">
                  <a:pos x="36697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6697" h="1">
                  <a:moveTo>
                    <a:pt x="36697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0" name="Freeform 197"/>
            <p:cNvSpPr/>
            <p:nvPr/>
          </p:nvSpPr>
          <p:spPr>
            <a:xfrm>
              <a:off x="220" y="3471"/>
              <a:ext cx="5242" cy="1"/>
            </a:xfrm>
            <a:custGeom>
              <a:avLst/>
              <a:gdLst>
                <a:gd name="txL" fmla="*/ 0 w 36697"/>
                <a:gd name="txT" fmla="*/ 0 h 1"/>
                <a:gd name="txR" fmla="*/ 36697 w 36697"/>
                <a:gd name="txB" fmla="*/ 1 h 1"/>
              </a:gdLst>
              <a:ahLst/>
              <a:cxnLst>
                <a:cxn ang="0">
                  <a:pos x="36697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6697" h="1">
                  <a:moveTo>
                    <a:pt x="36697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1" name="Freeform 198"/>
            <p:cNvSpPr/>
            <p:nvPr/>
          </p:nvSpPr>
          <p:spPr>
            <a:xfrm>
              <a:off x="1191" y="2115"/>
              <a:ext cx="1" cy="1695"/>
            </a:xfrm>
            <a:custGeom>
              <a:avLst/>
              <a:gdLst>
                <a:gd name="txL" fmla="*/ 0 w 1"/>
                <a:gd name="txT" fmla="*/ 0 h 10168"/>
                <a:gd name="txR" fmla="*/ 1 w 1"/>
                <a:gd name="txB" fmla="*/ 10168 h 10168"/>
              </a:gdLst>
              <a:ahLst/>
              <a:cxnLst>
                <a:cxn ang="0">
                  <a:pos x="0" y="0"/>
                </a:cxn>
                <a:cxn ang="0">
                  <a:pos x="0" y="10168"/>
                </a:cxn>
                <a:cxn ang="0">
                  <a:pos x="1" y="10168"/>
                </a:cxn>
              </a:cxnLst>
              <a:rect l="txL" t="txT" r="txR" b="txB"/>
              <a:pathLst>
                <a:path w="1" h="10168">
                  <a:moveTo>
                    <a:pt x="0" y="0"/>
                  </a:moveTo>
                  <a:lnTo>
                    <a:pt x="0" y="10168"/>
                  </a:lnTo>
                  <a:lnTo>
                    <a:pt x="1" y="1016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2" name="Freeform 199"/>
            <p:cNvSpPr/>
            <p:nvPr/>
          </p:nvSpPr>
          <p:spPr>
            <a:xfrm>
              <a:off x="2045" y="2115"/>
              <a:ext cx="1" cy="678"/>
            </a:xfrm>
            <a:custGeom>
              <a:avLst/>
              <a:gdLst>
                <a:gd name="txL" fmla="*/ 0 w 2"/>
                <a:gd name="txT" fmla="*/ 0 h 4067"/>
                <a:gd name="txR" fmla="*/ 2 w 2"/>
                <a:gd name="txB" fmla="*/ 4067 h 4067"/>
              </a:gdLst>
              <a:ahLst/>
              <a:cxnLst>
                <a:cxn ang="0">
                  <a:pos x="0" y="0"/>
                </a:cxn>
                <a:cxn ang="0">
                  <a:pos x="0" y="4067"/>
                </a:cxn>
                <a:cxn ang="0">
                  <a:pos x="2" y="4067"/>
                </a:cxn>
              </a:cxnLst>
              <a:rect l="txL" t="txT" r="txR" b="txB"/>
              <a:pathLst>
                <a:path w="2" h="4067">
                  <a:moveTo>
                    <a:pt x="0" y="0"/>
                  </a:moveTo>
                  <a:lnTo>
                    <a:pt x="0" y="4067"/>
                  </a:lnTo>
                  <a:lnTo>
                    <a:pt x="2" y="40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3" name="Freeform 200"/>
            <p:cNvSpPr/>
            <p:nvPr/>
          </p:nvSpPr>
          <p:spPr>
            <a:xfrm>
              <a:off x="2899" y="2115"/>
              <a:ext cx="1" cy="1017"/>
            </a:xfrm>
            <a:custGeom>
              <a:avLst/>
              <a:gdLst>
                <a:gd name="txL" fmla="*/ 0 w 1"/>
                <a:gd name="txT" fmla="*/ 0 h 6101"/>
                <a:gd name="txR" fmla="*/ 1 w 1"/>
                <a:gd name="txB" fmla="*/ 6101 h 6101"/>
              </a:gdLst>
              <a:ahLst/>
              <a:cxnLst>
                <a:cxn ang="0">
                  <a:pos x="0" y="0"/>
                </a:cxn>
                <a:cxn ang="0">
                  <a:pos x="0" y="6101"/>
                </a:cxn>
                <a:cxn ang="0">
                  <a:pos x="1" y="6101"/>
                </a:cxn>
              </a:cxnLst>
              <a:rect l="txL" t="txT" r="txR" b="txB"/>
              <a:pathLst>
                <a:path w="1" h="6101">
                  <a:moveTo>
                    <a:pt x="0" y="0"/>
                  </a:moveTo>
                  <a:lnTo>
                    <a:pt x="0" y="6101"/>
                  </a:lnTo>
                  <a:lnTo>
                    <a:pt x="1" y="610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4" name="Freeform 201"/>
            <p:cNvSpPr/>
            <p:nvPr/>
          </p:nvSpPr>
          <p:spPr>
            <a:xfrm>
              <a:off x="3754" y="2115"/>
              <a:ext cx="1" cy="678"/>
            </a:xfrm>
            <a:custGeom>
              <a:avLst/>
              <a:gdLst>
                <a:gd name="txL" fmla="*/ 0 w 1"/>
                <a:gd name="txT" fmla="*/ 0 h 4067"/>
                <a:gd name="txR" fmla="*/ 1 w 1"/>
                <a:gd name="txB" fmla="*/ 4067 h 4067"/>
              </a:gdLst>
              <a:ahLst/>
              <a:cxnLst>
                <a:cxn ang="0">
                  <a:pos x="0" y="0"/>
                </a:cxn>
                <a:cxn ang="0">
                  <a:pos x="0" y="4067"/>
                </a:cxn>
                <a:cxn ang="0">
                  <a:pos x="1" y="4067"/>
                </a:cxn>
              </a:cxnLst>
              <a:rect l="txL" t="txT" r="txR" b="txB"/>
              <a:pathLst>
                <a:path w="1" h="4067">
                  <a:moveTo>
                    <a:pt x="0" y="0"/>
                  </a:moveTo>
                  <a:lnTo>
                    <a:pt x="0" y="4067"/>
                  </a:lnTo>
                  <a:lnTo>
                    <a:pt x="1" y="40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5" name="Freeform 202"/>
            <p:cNvSpPr/>
            <p:nvPr/>
          </p:nvSpPr>
          <p:spPr>
            <a:xfrm>
              <a:off x="3754" y="3132"/>
              <a:ext cx="1" cy="339"/>
            </a:xfrm>
            <a:custGeom>
              <a:avLst/>
              <a:gdLst>
                <a:gd name="txL" fmla="*/ 0 w 1"/>
                <a:gd name="txT" fmla="*/ 0 h 2034"/>
                <a:gd name="txR" fmla="*/ 1 w 1"/>
                <a:gd name="txB" fmla="*/ 2034 h 2034"/>
              </a:gdLst>
              <a:ahLst/>
              <a:cxnLst>
                <a:cxn ang="0">
                  <a:pos x="0" y="0"/>
                </a:cxn>
                <a:cxn ang="0">
                  <a:pos x="0" y="2034"/>
                </a:cxn>
                <a:cxn ang="0">
                  <a:pos x="1" y="2034"/>
                </a:cxn>
              </a:cxnLst>
              <a:rect l="txL" t="txT" r="txR" b="txB"/>
              <a:pathLst>
                <a:path w="1" h="2034">
                  <a:moveTo>
                    <a:pt x="0" y="0"/>
                  </a:moveTo>
                  <a:lnTo>
                    <a:pt x="0" y="2034"/>
                  </a:lnTo>
                  <a:lnTo>
                    <a:pt x="1" y="203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6" name="Freeform 203"/>
            <p:cNvSpPr/>
            <p:nvPr/>
          </p:nvSpPr>
          <p:spPr>
            <a:xfrm>
              <a:off x="4608" y="2115"/>
              <a:ext cx="1" cy="678"/>
            </a:xfrm>
            <a:custGeom>
              <a:avLst/>
              <a:gdLst>
                <a:gd name="txL" fmla="*/ 0 w 1"/>
                <a:gd name="txT" fmla="*/ 0 h 4067"/>
                <a:gd name="txR" fmla="*/ 1 w 1"/>
                <a:gd name="txB" fmla="*/ 4067 h 4067"/>
              </a:gdLst>
              <a:ahLst/>
              <a:cxnLst>
                <a:cxn ang="0">
                  <a:pos x="0" y="0"/>
                </a:cxn>
                <a:cxn ang="0">
                  <a:pos x="0" y="4067"/>
                </a:cxn>
                <a:cxn ang="0">
                  <a:pos x="1" y="4067"/>
                </a:cxn>
              </a:cxnLst>
              <a:rect l="txL" t="txT" r="txR" b="txB"/>
              <a:pathLst>
                <a:path w="1" h="4067">
                  <a:moveTo>
                    <a:pt x="0" y="0"/>
                  </a:moveTo>
                  <a:lnTo>
                    <a:pt x="0" y="4067"/>
                  </a:lnTo>
                  <a:lnTo>
                    <a:pt x="1" y="406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7" name="Freeform 204"/>
            <p:cNvSpPr/>
            <p:nvPr/>
          </p:nvSpPr>
          <p:spPr>
            <a:xfrm>
              <a:off x="470" y="2308"/>
              <a:ext cx="36" cy="4"/>
            </a:xfrm>
            <a:custGeom>
              <a:avLst/>
              <a:gdLst>
                <a:gd name="txL" fmla="*/ 0 w 254"/>
                <a:gd name="txT" fmla="*/ 0 h 23"/>
                <a:gd name="txR" fmla="*/ 254 w 254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253" y="0"/>
                </a:cxn>
                <a:cxn ang="0">
                  <a:pos x="254" y="0"/>
                </a:cxn>
              </a:cxnLst>
              <a:rect l="txL" t="txT" r="txR" b="txB"/>
              <a:pathLst>
                <a:path w="254" h="23">
                  <a:moveTo>
                    <a:pt x="0" y="23"/>
                  </a:moveTo>
                  <a:lnTo>
                    <a:pt x="253" y="0"/>
                  </a:lnTo>
                  <a:lnTo>
                    <a:pt x="25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8" name="Freeform 205"/>
            <p:cNvSpPr/>
            <p:nvPr/>
          </p:nvSpPr>
          <p:spPr>
            <a:xfrm>
              <a:off x="465" y="2271"/>
              <a:ext cx="1" cy="80"/>
            </a:xfrm>
            <a:custGeom>
              <a:avLst/>
              <a:gdLst>
                <a:gd name="txL" fmla="*/ 0 w 1"/>
                <a:gd name="txT" fmla="*/ 0 h 481"/>
                <a:gd name="txR" fmla="*/ 1 w 1"/>
                <a:gd name="txB" fmla="*/ 481 h 481"/>
              </a:gdLst>
              <a:ahLst/>
              <a:cxnLst>
                <a:cxn ang="0">
                  <a:pos x="0" y="48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481">
                  <a:moveTo>
                    <a:pt x="0" y="48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9" name="Freeform 206"/>
            <p:cNvSpPr/>
            <p:nvPr/>
          </p:nvSpPr>
          <p:spPr>
            <a:xfrm>
              <a:off x="425" y="2224"/>
              <a:ext cx="1" cy="71"/>
            </a:xfrm>
            <a:custGeom>
              <a:avLst/>
              <a:gdLst>
                <a:gd name="txL" fmla="*/ 0 w 1"/>
                <a:gd name="txT" fmla="*/ 0 h 426"/>
                <a:gd name="txR" fmla="*/ 1 w 1"/>
                <a:gd name="txB" fmla="*/ 426 h 426"/>
              </a:gdLst>
              <a:ahLst/>
              <a:cxnLst>
                <a:cxn ang="0">
                  <a:pos x="0" y="0"/>
                </a:cxn>
                <a:cxn ang="0">
                  <a:pos x="0" y="426"/>
                </a:cxn>
                <a:cxn ang="0">
                  <a:pos x="1" y="426"/>
                </a:cxn>
              </a:cxnLst>
              <a:rect l="txL" t="txT" r="txR" b="txB"/>
              <a:pathLst>
                <a:path w="1" h="426">
                  <a:moveTo>
                    <a:pt x="0" y="0"/>
                  </a:moveTo>
                  <a:lnTo>
                    <a:pt x="0" y="426"/>
                  </a:lnTo>
                  <a:lnTo>
                    <a:pt x="1" y="42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0" name="Freeform 207"/>
            <p:cNvSpPr/>
            <p:nvPr/>
          </p:nvSpPr>
          <p:spPr>
            <a:xfrm>
              <a:off x="425" y="2234"/>
              <a:ext cx="30" cy="3"/>
            </a:xfrm>
            <a:custGeom>
              <a:avLst/>
              <a:gdLst>
                <a:gd name="txL" fmla="*/ 0 w 205"/>
                <a:gd name="txT" fmla="*/ 0 h 22"/>
                <a:gd name="txR" fmla="*/ 205 w 205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203" y="0"/>
                </a:cxn>
                <a:cxn ang="0">
                  <a:pos x="205" y="0"/>
                </a:cxn>
              </a:cxnLst>
              <a:rect l="txL" t="txT" r="txR" b="txB"/>
              <a:pathLst>
                <a:path w="205" h="22">
                  <a:moveTo>
                    <a:pt x="0" y="22"/>
                  </a:moveTo>
                  <a:lnTo>
                    <a:pt x="203" y="0"/>
                  </a:lnTo>
                  <a:lnTo>
                    <a:pt x="20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1" name="Freeform 208"/>
            <p:cNvSpPr/>
            <p:nvPr/>
          </p:nvSpPr>
          <p:spPr>
            <a:xfrm>
              <a:off x="446" y="2228"/>
              <a:ext cx="10" cy="67"/>
            </a:xfrm>
            <a:custGeom>
              <a:avLst/>
              <a:gdLst>
                <a:gd name="txL" fmla="*/ 0 w 71"/>
                <a:gd name="txT" fmla="*/ 0 h 403"/>
                <a:gd name="txR" fmla="*/ 71 w 71"/>
                <a:gd name="txB" fmla="*/ 403 h 403"/>
              </a:gdLst>
              <a:ahLst/>
              <a:cxnLst>
                <a:cxn ang="0">
                  <a:pos x="71" y="0"/>
                </a:cxn>
                <a:cxn ang="0">
                  <a:pos x="35" y="403"/>
                </a:cxn>
                <a:cxn ang="0">
                  <a:pos x="0" y="336"/>
                </a:cxn>
                <a:cxn ang="0">
                  <a:pos x="1" y="336"/>
                </a:cxn>
              </a:cxnLst>
              <a:rect l="txL" t="txT" r="txR" b="txB"/>
              <a:pathLst>
                <a:path w="71" h="403">
                  <a:moveTo>
                    <a:pt x="71" y="0"/>
                  </a:moveTo>
                  <a:lnTo>
                    <a:pt x="35" y="403"/>
                  </a:lnTo>
                  <a:lnTo>
                    <a:pt x="0" y="336"/>
                  </a:lnTo>
                  <a:lnTo>
                    <a:pt x="1" y="33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2" name="Freeform 209"/>
            <p:cNvSpPr/>
            <p:nvPr/>
          </p:nvSpPr>
          <p:spPr>
            <a:xfrm>
              <a:off x="439" y="2185"/>
              <a:ext cx="1" cy="166"/>
            </a:xfrm>
            <a:custGeom>
              <a:avLst/>
              <a:gdLst>
                <a:gd name="txL" fmla="*/ 0 w 1"/>
                <a:gd name="txT" fmla="*/ 0 h 997"/>
                <a:gd name="txR" fmla="*/ 1 w 1"/>
                <a:gd name="txB" fmla="*/ 997 h 997"/>
              </a:gdLst>
              <a:ahLst/>
              <a:cxnLst>
                <a:cxn ang="0">
                  <a:pos x="0" y="0"/>
                </a:cxn>
                <a:cxn ang="0">
                  <a:pos x="0" y="997"/>
                </a:cxn>
                <a:cxn ang="0">
                  <a:pos x="1" y="997"/>
                </a:cxn>
              </a:cxnLst>
              <a:rect l="txL" t="txT" r="txR" b="txB"/>
              <a:pathLst>
                <a:path w="1" h="997">
                  <a:moveTo>
                    <a:pt x="0" y="0"/>
                  </a:moveTo>
                  <a:lnTo>
                    <a:pt x="0" y="997"/>
                  </a:lnTo>
                  <a:lnTo>
                    <a:pt x="1" y="99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3" name="Freeform 210"/>
            <p:cNvSpPr/>
            <p:nvPr/>
          </p:nvSpPr>
          <p:spPr>
            <a:xfrm>
              <a:off x="465" y="2275"/>
              <a:ext cx="46" cy="5"/>
            </a:xfrm>
            <a:custGeom>
              <a:avLst/>
              <a:gdLst>
                <a:gd name="txL" fmla="*/ 0 w 324"/>
                <a:gd name="txT" fmla="*/ 0 h 34"/>
                <a:gd name="txR" fmla="*/ 324 w 324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323" y="0"/>
                </a:cxn>
                <a:cxn ang="0">
                  <a:pos x="324" y="0"/>
                </a:cxn>
              </a:cxnLst>
              <a:rect l="txL" t="txT" r="txR" b="txB"/>
              <a:pathLst>
                <a:path w="324" h="34">
                  <a:moveTo>
                    <a:pt x="0" y="34"/>
                  </a:moveTo>
                  <a:lnTo>
                    <a:pt x="323" y="0"/>
                  </a:lnTo>
                  <a:lnTo>
                    <a:pt x="32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4" name="Freeform 211"/>
            <p:cNvSpPr/>
            <p:nvPr/>
          </p:nvSpPr>
          <p:spPr>
            <a:xfrm>
              <a:off x="507" y="2269"/>
              <a:ext cx="6" cy="77"/>
            </a:xfrm>
            <a:custGeom>
              <a:avLst/>
              <a:gdLst>
                <a:gd name="txL" fmla="*/ 0 w 36"/>
                <a:gd name="txT" fmla="*/ 0 h 460"/>
                <a:gd name="txR" fmla="*/ 36 w 36"/>
                <a:gd name="txB" fmla="*/ 460 h 460"/>
              </a:gdLst>
              <a:ahLst/>
              <a:cxnLst>
                <a:cxn ang="0">
                  <a:pos x="36" y="0"/>
                </a:cxn>
                <a:cxn ang="0">
                  <a:pos x="0" y="460"/>
                </a:cxn>
                <a:cxn ang="0">
                  <a:pos x="1" y="460"/>
                </a:cxn>
              </a:cxnLst>
              <a:rect l="txL" t="txT" r="txR" b="txB"/>
              <a:pathLst>
                <a:path w="36" h="460">
                  <a:moveTo>
                    <a:pt x="36" y="0"/>
                  </a:moveTo>
                  <a:lnTo>
                    <a:pt x="0" y="460"/>
                  </a:lnTo>
                  <a:lnTo>
                    <a:pt x="1" y="46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5" name="Freeform 212"/>
            <p:cNvSpPr/>
            <p:nvPr/>
          </p:nvSpPr>
          <p:spPr>
            <a:xfrm>
              <a:off x="487" y="2278"/>
              <a:ext cx="1" cy="64"/>
            </a:xfrm>
            <a:custGeom>
              <a:avLst/>
              <a:gdLst>
                <a:gd name="txL" fmla="*/ 0 w 1"/>
                <a:gd name="txT" fmla="*/ 0 h 382"/>
                <a:gd name="txR" fmla="*/ 1 w 1"/>
                <a:gd name="txB" fmla="*/ 382 h 382"/>
              </a:gdLst>
              <a:ahLst/>
              <a:cxnLst>
                <a:cxn ang="0">
                  <a:pos x="0" y="0"/>
                </a:cxn>
                <a:cxn ang="0">
                  <a:pos x="0" y="382"/>
                </a:cxn>
                <a:cxn ang="0">
                  <a:pos x="1" y="382"/>
                </a:cxn>
              </a:cxnLst>
              <a:rect l="txL" t="txT" r="txR" b="txB"/>
              <a:pathLst>
                <a:path w="1" h="382">
                  <a:moveTo>
                    <a:pt x="0" y="0"/>
                  </a:moveTo>
                  <a:lnTo>
                    <a:pt x="0" y="382"/>
                  </a:lnTo>
                  <a:lnTo>
                    <a:pt x="1" y="38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6" name="Freeform 213"/>
            <p:cNvSpPr/>
            <p:nvPr/>
          </p:nvSpPr>
          <p:spPr>
            <a:xfrm>
              <a:off x="465" y="2340"/>
              <a:ext cx="43" cy="6"/>
            </a:xfrm>
            <a:custGeom>
              <a:avLst/>
              <a:gdLst>
                <a:gd name="txL" fmla="*/ 0 w 301"/>
                <a:gd name="txT" fmla="*/ 0 h 34"/>
                <a:gd name="txR" fmla="*/ 301 w 301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300" y="0"/>
                </a:cxn>
                <a:cxn ang="0">
                  <a:pos x="301" y="0"/>
                </a:cxn>
              </a:cxnLst>
              <a:rect l="txL" t="txT" r="txR" b="txB"/>
              <a:pathLst>
                <a:path w="301" h="34">
                  <a:moveTo>
                    <a:pt x="0" y="34"/>
                  </a:moveTo>
                  <a:lnTo>
                    <a:pt x="300" y="0"/>
                  </a:lnTo>
                  <a:lnTo>
                    <a:pt x="30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7" name="Freeform 214"/>
            <p:cNvSpPr/>
            <p:nvPr/>
          </p:nvSpPr>
          <p:spPr>
            <a:xfrm>
              <a:off x="465" y="2200"/>
              <a:ext cx="44" cy="6"/>
            </a:xfrm>
            <a:custGeom>
              <a:avLst/>
              <a:gdLst>
                <a:gd name="txL" fmla="*/ 0 w 313"/>
                <a:gd name="txT" fmla="*/ 0 h 34"/>
                <a:gd name="txR" fmla="*/ 313 w 313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312" y="0"/>
                </a:cxn>
                <a:cxn ang="0">
                  <a:pos x="313" y="0"/>
                </a:cxn>
              </a:cxnLst>
              <a:rect l="txL" t="txT" r="txR" b="txB"/>
              <a:pathLst>
                <a:path w="313" h="34">
                  <a:moveTo>
                    <a:pt x="0" y="34"/>
                  </a:moveTo>
                  <a:lnTo>
                    <a:pt x="312" y="0"/>
                  </a:lnTo>
                  <a:lnTo>
                    <a:pt x="31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8" name="Freeform 215"/>
            <p:cNvSpPr/>
            <p:nvPr/>
          </p:nvSpPr>
          <p:spPr>
            <a:xfrm>
              <a:off x="473" y="2221"/>
              <a:ext cx="1" cy="48"/>
            </a:xfrm>
            <a:custGeom>
              <a:avLst/>
              <a:gdLst>
                <a:gd name="txL" fmla="*/ 0 w 1"/>
                <a:gd name="txT" fmla="*/ 0 h 291"/>
                <a:gd name="txR" fmla="*/ 1 w 1"/>
                <a:gd name="txB" fmla="*/ 291 h 291"/>
              </a:gdLst>
              <a:ahLst/>
              <a:cxnLst>
                <a:cxn ang="0">
                  <a:pos x="0" y="0"/>
                </a:cxn>
                <a:cxn ang="0">
                  <a:pos x="0" y="291"/>
                </a:cxn>
                <a:cxn ang="0">
                  <a:pos x="1" y="291"/>
                </a:cxn>
              </a:cxnLst>
              <a:rect l="txL" t="txT" r="txR" b="txB"/>
              <a:pathLst>
                <a:path w="1" h="291">
                  <a:moveTo>
                    <a:pt x="0" y="0"/>
                  </a:moveTo>
                  <a:lnTo>
                    <a:pt x="0" y="291"/>
                  </a:lnTo>
                  <a:lnTo>
                    <a:pt x="1" y="29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9" name="Freeform 216"/>
            <p:cNvSpPr/>
            <p:nvPr/>
          </p:nvSpPr>
          <p:spPr>
            <a:xfrm>
              <a:off x="473" y="2224"/>
              <a:ext cx="31" cy="4"/>
            </a:xfrm>
            <a:custGeom>
              <a:avLst/>
              <a:gdLst>
                <a:gd name="txL" fmla="*/ 0 w 217"/>
                <a:gd name="txT" fmla="*/ 0 h 23"/>
                <a:gd name="txR" fmla="*/ 217 w 217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216" y="0"/>
                </a:cxn>
                <a:cxn ang="0">
                  <a:pos x="217" y="0"/>
                </a:cxn>
              </a:cxnLst>
              <a:rect l="txL" t="txT" r="txR" b="txB"/>
              <a:pathLst>
                <a:path w="217" h="23">
                  <a:moveTo>
                    <a:pt x="0" y="23"/>
                  </a:moveTo>
                  <a:lnTo>
                    <a:pt x="216" y="0"/>
                  </a:lnTo>
                  <a:lnTo>
                    <a:pt x="21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0" name="Freeform 217"/>
            <p:cNvSpPr/>
            <p:nvPr/>
          </p:nvSpPr>
          <p:spPr>
            <a:xfrm>
              <a:off x="501" y="2221"/>
              <a:ext cx="3" cy="33"/>
            </a:xfrm>
            <a:custGeom>
              <a:avLst/>
              <a:gdLst>
                <a:gd name="txL" fmla="*/ 0 w 24"/>
                <a:gd name="txT" fmla="*/ 0 h 201"/>
                <a:gd name="txR" fmla="*/ 24 w 24"/>
                <a:gd name="txB" fmla="*/ 201 h 201"/>
              </a:gdLst>
              <a:ahLst/>
              <a:cxnLst>
                <a:cxn ang="0">
                  <a:pos x="24" y="0"/>
                </a:cxn>
                <a:cxn ang="0">
                  <a:pos x="0" y="201"/>
                </a:cxn>
                <a:cxn ang="0">
                  <a:pos x="1" y="201"/>
                </a:cxn>
              </a:cxnLst>
              <a:rect l="txL" t="txT" r="txR" b="txB"/>
              <a:pathLst>
                <a:path w="24" h="201">
                  <a:moveTo>
                    <a:pt x="24" y="0"/>
                  </a:moveTo>
                  <a:lnTo>
                    <a:pt x="0" y="201"/>
                  </a:lnTo>
                  <a:lnTo>
                    <a:pt x="1" y="20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1" name="Freeform 218"/>
            <p:cNvSpPr/>
            <p:nvPr/>
          </p:nvSpPr>
          <p:spPr>
            <a:xfrm>
              <a:off x="473" y="2254"/>
              <a:ext cx="31" cy="4"/>
            </a:xfrm>
            <a:custGeom>
              <a:avLst/>
              <a:gdLst>
                <a:gd name="txL" fmla="*/ 0 w 217"/>
                <a:gd name="txT" fmla="*/ 0 h 23"/>
                <a:gd name="txR" fmla="*/ 217 w 217"/>
                <a:gd name="txB" fmla="*/ 23 h 23"/>
              </a:gdLst>
              <a:ahLst/>
              <a:cxnLst>
                <a:cxn ang="0">
                  <a:pos x="0" y="23"/>
                </a:cxn>
                <a:cxn ang="0">
                  <a:pos x="216" y="0"/>
                </a:cxn>
                <a:cxn ang="0">
                  <a:pos x="217" y="0"/>
                </a:cxn>
              </a:cxnLst>
              <a:rect l="txL" t="txT" r="txR" b="txB"/>
              <a:pathLst>
                <a:path w="217" h="23">
                  <a:moveTo>
                    <a:pt x="0" y="23"/>
                  </a:moveTo>
                  <a:lnTo>
                    <a:pt x="216" y="0"/>
                  </a:lnTo>
                  <a:lnTo>
                    <a:pt x="21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2" name="Freeform 219"/>
            <p:cNvSpPr/>
            <p:nvPr/>
          </p:nvSpPr>
          <p:spPr>
            <a:xfrm>
              <a:off x="576" y="2202"/>
              <a:ext cx="7" cy="41"/>
            </a:xfrm>
            <a:custGeom>
              <a:avLst/>
              <a:gdLst>
                <a:gd name="txL" fmla="*/ 0 w 50"/>
                <a:gd name="txT" fmla="*/ 0 h 247"/>
                <a:gd name="txR" fmla="*/ 50 w 50"/>
                <a:gd name="txB" fmla="*/ 247 h 247"/>
              </a:gdLst>
              <a:ahLst/>
              <a:cxnLst>
                <a:cxn ang="0">
                  <a:pos x="0" y="247"/>
                </a:cxn>
                <a:cxn ang="0">
                  <a:pos x="49" y="0"/>
                </a:cxn>
                <a:cxn ang="0">
                  <a:pos x="50" y="0"/>
                </a:cxn>
              </a:cxnLst>
              <a:rect l="txL" t="txT" r="txR" b="txB"/>
              <a:pathLst>
                <a:path w="50" h="247">
                  <a:moveTo>
                    <a:pt x="0" y="247"/>
                  </a:moveTo>
                  <a:lnTo>
                    <a:pt x="49" y="0"/>
                  </a:lnTo>
                  <a:lnTo>
                    <a:pt x="5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3" name="Freeform 220"/>
            <p:cNvSpPr/>
            <p:nvPr/>
          </p:nvSpPr>
          <p:spPr>
            <a:xfrm>
              <a:off x="550" y="2239"/>
              <a:ext cx="65" cy="8"/>
            </a:xfrm>
            <a:custGeom>
              <a:avLst/>
              <a:gdLst>
                <a:gd name="txL" fmla="*/ 0 w 455"/>
                <a:gd name="txT" fmla="*/ 0 h 45"/>
                <a:gd name="txR" fmla="*/ 455 w 455"/>
                <a:gd name="txB" fmla="*/ 45 h 45"/>
              </a:gdLst>
              <a:ahLst/>
              <a:cxnLst>
                <a:cxn ang="0">
                  <a:pos x="455" y="0"/>
                </a:cxn>
                <a:cxn ang="0">
                  <a:pos x="0" y="45"/>
                </a:cxn>
                <a:cxn ang="0">
                  <a:pos x="1" y="45"/>
                </a:cxn>
              </a:cxnLst>
              <a:rect l="txL" t="txT" r="txR" b="txB"/>
              <a:pathLst>
                <a:path w="455" h="45">
                  <a:moveTo>
                    <a:pt x="455" y="0"/>
                  </a:moveTo>
                  <a:lnTo>
                    <a:pt x="0" y="45"/>
                  </a:lnTo>
                  <a:lnTo>
                    <a:pt x="1" y="4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4" name="Freeform 221"/>
            <p:cNvSpPr/>
            <p:nvPr/>
          </p:nvSpPr>
          <p:spPr>
            <a:xfrm>
              <a:off x="571" y="2265"/>
              <a:ext cx="17" cy="4"/>
            </a:xfrm>
            <a:custGeom>
              <a:avLst/>
              <a:gdLst>
                <a:gd name="txL" fmla="*/ 0 w 120"/>
                <a:gd name="txT" fmla="*/ 0 h 23"/>
                <a:gd name="txR" fmla="*/ 120 w 120"/>
                <a:gd name="txB" fmla="*/ 23 h 23"/>
              </a:gdLst>
              <a:ahLst/>
              <a:cxnLst>
                <a:cxn ang="0">
                  <a:pos x="120" y="0"/>
                </a:cxn>
                <a:cxn ang="0">
                  <a:pos x="0" y="23"/>
                </a:cxn>
                <a:cxn ang="0">
                  <a:pos x="2" y="23"/>
                </a:cxn>
              </a:cxnLst>
              <a:rect l="txL" t="txT" r="txR" b="txB"/>
              <a:pathLst>
                <a:path w="120" h="23">
                  <a:moveTo>
                    <a:pt x="120" y="0"/>
                  </a:moveTo>
                  <a:lnTo>
                    <a:pt x="0" y="23"/>
                  </a:lnTo>
                  <a:lnTo>
                    <a:pt x="2" y="2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5" name="Freeform 222"/>
            <p:cNvSpPr/>
            <p:nvPr/>
          </p:nvSpPr>
          <p:spPr>
            <a:xfrm>
              <a:off x="571" y="2292"/>
              <a:ext cx="17" cy="3"/>
            </a:xfrm>
            <a:custGeom>
              <a:avLst/>
              <a:gdLst>
                <a:gd name="txL" fmla="*/ 0 w 121"/>
                <a:gd name="txT" fmla="*/ 0 h 22"/>
                <a:gd name="txR" fmla="*/ 121 w 121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120" y="0"/>
                </a:cxn>
                <a:cxn ang="0">
                  <a:pos x="121" y="0"/>
                </a:cxn>
              </a:cxnLst>
              <a:rect l="txL" t="txT" r="txR" b="txB"/>
              <a:pathLst>
                <a:path w="121" h="22">
                  <a:moveTo>
                    <a:pt x="0" y="22"/>
                  </a:moveTo>
                  <a:lnTo>
                    <a:pt x="120" y="0"/>
                  </a:lnTo>
                  <a:lnTo>
                    <a:pt x="1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6" name="Freeform 223"/>
            <p:cNvSpPr/>
            <p:nvPr/>
          </p:nvSpPr>
          <p:spPr>
            <a:xfrm>
              <a:off x="593" y="2243"/>
              <a:ext cx="2" cy="84"/>
            </a:xfrm>
            <a:custGeom>
              <a:avLst/>
              <a:gdLst>
                <a:gd name="txL" fmla="*/ 0 w 13"/>
                <a:gd name="txT" fmla="*/ 0 h 505"/>
                <a:gd name="txR" fmla="*/ 13 w 13"/>
                <a:gd name="txB" fmla="*/ 505 h 505"/>
              </a:gdLst>
              <a:ahLst/>
              <a:cxnLst>
                <a:cxn ang="0">
                  <a:pos x="13" y="0"/>
                </a:cxn>
                <a:cxn ang="0">
                  <a:pos x="0" y="505"/>
                </a:cxn>
                <a:cxn ang="0">
                  <a:pos x="1" y="505"/>
                </a:cxn>
              </a:cxnLst>
              <a:rect l="txL" t="txT" r="txR" b="txB"/>
              <a:pathLst>
                <a:path w="13" h="505">
                  <a:moveTo>
                    <a:pt x="13" y="0"/>
                  </a:moveTo>
                  <a:lnTo>
                    <a:pt x="0" y="505"/>
                  </a:lnTo>
                  <a:lnTo>
                    <a:pt x="1" y="5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7" name="Freeform 224"/>
            <p:cNvSpPr/>
            <p:nvPr/>
          </p:nvSpPr>
          <p:spPr>
            <a:xfrm>
              <a:off x="571" y="2245"/>
              <a:ext cx="1" cy="84"/>
            </a:xfrm>
            <a:custGeom>
              <a:avLst/>
              <a:gdLst>
                <a:gd name="txL" fmla="*/ 0 w 2"/>
                <a:gd name="txT" fmla="*/ 0 h 505"/>
                <a:gd name="txR" fmla="*/ 2 w 2"/>
                <a:gd name="txB" fmla="*/ 505 h 505"/>
              </a:gdLst>
              <a:ahLst/>
              <a:cxnLst>
                <a:cxn ang="0">
                  <a:pos x="0" y="0"/>
                </a:cxn>
                <a:cxn ang="0">
                  <a:pos x="0" y="505"/>
                </a:cxn>
                <a:cxn ang="0">
                  <a:pos x="2" y="505"/>
                </a:cxn>
              </a:cxnLst>
              <a:rect l="txL" t="txT" r="txR" b="txB"/>
              <a:pathLst>
                <a:path w="2" h="505">
                  <a:moveTo>
                    <a:pt x="0" y="0"/>
                  </a:moveTo>
                  <a:lnTo>
                    <a:pt x="0" y="505"/>
                  </a:lnTo>
                  <a:lnTo>
                    <a:pt x="2" y="5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8" name="Freeform 225"/>
            <p:cNvSpPr/>
            <p:nvPr/>
          </p:nvSpPr>
          <p:spPr>
            <a:xfrm>
              <a:off x="612" y="2230"/>
              <a:ext cx="5" cy="114"/>
            </a:xfrm>
            <a:custGeom>
              <a:avLst/>
              <a:gdLst>
                <a:gd name="txL" fmla="*/ 0 w 37"/>
                <a:gd name="txT" fmla="*/ 0 h 685"/>
                <a:gd name="txR" fmla="*/ 37 w 37"/>
                <a:gd name="txB" fmla="*/ 685 h 685"/>
              </a:gdLst>
              <a:ahLst/>
              <a:cxnLst>
                <a:cxn ang="0">
                  <a:pos x="0" y="685"/>
                </a:cxn>
                <a:cxn ang="0">
                  <a:pos x="36" y="0"/>
                </a:cxn>
                <a:cxn ang="0">
                  <a:pos x="37" y="0"/>
                </a:cxn>
              </a:cxnLst>
              <a:rect l="txL" t="txT" r="txR" b="txB"/>
              <a:pathLst>
                <a:path w="37" h="685">
                  <a:moveTo>
                    <a:pt x="0" y="685"/>
                  </a:moveTo>
                  <a:lnTo>
                    <a:pt x="36" y="0"/>
                  </a:lnTo>
                  <a:lnTo>
                    <a:pt x="3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9" name="Freeform 226"/>
            <p:cNvSpPr/>
            <p:nvPr/>
          </p:nvSpPr>
          <p:spPr>
            <a:xfrm>
              <a:off x="552" y="2325"/>
              <a:ext cx="60" cy="8"/>
            </a:xfrm>
            <a:custGeom>
              <a:avLst/>
              <a:gdLst>
                <a:gd name="txL" fmla="*/ 0 w 421"/>
                <a:gd name="txT" fmla="*/ 0 h 45"/>
                <a:gd name="txR" fmla="*/ 421 w 421"/>
                <a:gd name="txB" fmla="*/ 45 h 45"/>
              </a:gdLst>
              <a:ahLst/>
              <a:cxnLst>
                <a:cxn ang="0">
                  <a:pos x="0" y="45"/>
                </a:cxn>
                <a:cxn ang="0">
                  <a:pos x="420" y="0"/>
                </a:cxn>
                <a:cxn ang="0">
                  <a:pos x="421" y="0"/>
                </a:cxn>
              </a:cxnLst>
              <a:rect l="txL" t="txT" r="txR" b="txB"/>
              <a:pathLst>
                <a:path w="421" h="45">
                  <a:moveTo>
                    <a:pt x="0" y="45"/>
                  </a:moveTo>
                  <a:lnTo>
                    <a:pt x="420" y="0"/>
                  </a:lnTo>
                  <a:lnTo>
                    <a:pt x="4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0" name="Freeform 227"/>
            <p:cNvSpPr/>
            <p:nvPr/>
          </p:nvSpPr>
          <p:spPr>
            <a:xfrm>
              <a:off x="550" y="2232"/>
              <a:ext cx="2" cy="114"/>
            </a:xfrm>
            <a:custGeom>
              <a:avLst/>
              <a:gdLst>
                <a:gd name="txL" fmla="*/ 0 w 12"/>
                <a:gd name="txT" fmla="*/ 0 h 684"/>
                <a:gd name="txR" fmla="*/ 12 w 12"/>
                <a:gd name="txB" fmla="*/ 684 h 684"/>
              </a:gdLst>
              <a:ahLst/>
              <a:cxnLst>
                <a:cxn ang="0">
                  <a:pos x="0" y="0"/>
                </a:cxn>
                <a:cxn ang="0">
                  <a:pos x="11" y="684"/>
                </a:cxn>
                <a:cxn ang="0">
                  <a:pos x="12" y="684"/>
                </a:cxn>
              </a:cxnLst>
              <a:rect l="txL" t="txT" r="txR" b="txB"/>
              <a:pathLst>
                <a:path w="12" h="684">
                  <a:moveTo>
                    <a:pt x="0" y="0"/>
                  </a:moveTo>
                  <a:lnTo>
                    <a:pt x="11" y="684"/>
                  </a:lnTo>
                  <a:lnTo>
                    <a:pt x="12" y="68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1" name="Freeform 228"/>
            <p:cNvSpPr/>
            <p:nvPr/>
          </p:nvSpPr>
          <p:spPr>
            <a:xfrm>
              <a:off x="538" y="2198"/>
              <a:ext cx="89" cy="9"/>
            </a:xfrm>
            <a:custGeom>
              <a:avLst/>
              <a:gdLst>
                <a:gd name="txL" fmla="*/ 0 w 624"/>
                <a:gd name="txT" fmla="*/ 0 h 56"/>
                <a:gd name="txR" fmla="*/ 624 w 624"/>
                <a:gd name="txB" fmla="*/ 56 h 56"/>
              </a:gdLst>
              <a:ahLst/>
              <a:cxnLst>
                <a:cxn ang="0">
                  <a:pos x="624" y="0"/>
                </a:cxn>
                <a:cxn ang="0">
                  <a:pos x="0" y="56"/>
                </a:cxn>
                <a:cxn ang="0">
                  <a:pos x="1" y="56"/>
                </a:cxn>
              </a:cxnLst>
              <a:rect l="txL" t="txT" r="txR" b="txB"/>
              <a:pathLst>
                <a:path w="624" h="56">
                  <a:moveTo>
                    <a:pt x="624" y="0"/>
                  </a:moveTo>
                  <a:lnTo>
                    <a:pt x="0" y="56"/>
                  </a:lnTo>
                  <a:lnTo>
                    <a:pt x="1" y="5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2" name="Freeform 229"/>
            <p:cNvSpPr/>
            <p:nvPr/>
          </p:nvSpPr>
          <p:spPr>
            <a:xfrm>
              <a:off x="650" y="2196"/>
              <a:ext cx="41" cy="75"/>
            </a:xfrm>
            <a:custGeom>
              <a:avLst/>
              <a:gdLst>
                <a:gd name="txL" fmla="*/ 0 w 288"/>
                <a:gd name="txT" fmla="*/ 0 h 450"/>
                <a:gd name="txR" fmla="*/ 288 w 288"/>
                <a:gd name="txB" fmla="*/ 450 h 450"/>
              </a:gdLst>
              <a:ahLst/>
              <a:cxnLst>
                <a:cxn ang="0">
                  <a:pos x="288" y="0"/>
                </a:cxn>
                <a:cxn ang="0">
                  <a:pos x="0" y="450"/>
                </a:cxn>
                <a:cxn ang="0">
                  <a:pos x="1" y="450"/>
                </a:cxn>
              </a:cxnLst>
              <a:rect l="txL" t="txT" r="txR" b="txB"/>
              <a:pathLst>
                <a:path w="288" h="450">
                  <a:moveTo>
                    <a:pt x="288" y="0"/>
                  </a:moveTo>
                  <a:lnTo>
                    <a:pt x="0" y="450"/>
                  </a:lnTo>
                  <a:lnTo>
                    <a:pt x="1" y="45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3" name="Freeform 230"/>
            <p:cNvSpPr/>
            <p:nvPr/>
          </p:nvSpPr>
          <p:spPr>
            <a:xfrm>
              <a:off x="675" y="2235"/>
              <a:ext cx="1" cy="118"/>
            </a:xfrm>
            <a:custGeom>
              <a:avLst/>
              <a:gdLst>
                <a:gd name="txL" fmla="*/ 0 w 1"/>
                <a:gd name="txT" fmla="*/ 0 h 706"/>
                <a:gd name="txR" fmla="*/ 1 w 1"/>
                <a:gd name="txB" fmla="*/ 706 h 706"/>
              </a:gdLst>
              <a:ahLst/>
              <a:cxnLst>
                <a:cxn ang="0">
                  <a:pos x="0" y="0"/>
                </a:cxn>
                <a:cxn ang="0">
                  <a:pos x="0" y="706"/>
                </a:cxn>
                <a:cxn ang="0">
                  <a:pos x="1" y="706"/>
                </a:cxn>
              </a:cxnLst>
              <a:rect l="txL" t="txT" r="txR" b="txB"/>
              <a:pathLst>
                <a:path w="1" h="706">
                  <a:moveTo>
                    <a:pt x="0" y="0"/>
                  </a:moveTo>
                  <a:lnTo>
                    <a:pt x="0" y="706"/>
                  </a:lnTo>
                  <a:lnTo>
                    <a:pt x="1" y="70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4" name="Freeform 231"/>
            <p:cNvSpPr/>
            <p:nvPr/>
          </p:nvSpPr>
          <p:spPr>
            <a:xfrm>
              <a:off x="687" y="2249"/>
              <a:ext cx="52" cy="18"/>
            </a:xfrm>
            <a:custGeom>
              <a:avLst/>
              <a:gdLst>
                <a:gd name="txL" fmla="*/ 0 w 361"/>
                <a:gd name="txT" fmla="*/ 0 h 112"/>
                <a:gd name="txR" fmla="*/ 361 w 361"/>
                <a:gd name="txB" fmla="*/ 112 h 112"/>
              </a:gdLst>
              <a:ahLst/>
              <a:cxnLst>
                <a:cxn ang="0">
                  <a:pos x="0" y="112"/>
                </a:cxn>
                <a:cxn ang="0">
                  <a:pos x="360" y="0"/>
                </a:cxn>
                <a:cxn ang="0">
                  <a:pos x="361" y="0"/>
                </a:cxn>
              </a:cxnLst>
              <a:rect l="txL" t="txT" r="txR" b="txB"/>
              <a:pathLst>
                <a:path w="361" h="112">
                  <a:moveTo>
                    <a:pt x="0" y="112"/>
                  </a:moveTo>
                  <a:lnTo>
                    <a:pt x="360" y="0"/>
                  </a:lnTo>
                  <a:lnTo>
                    <a:pt x="36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5" name="Freeform 232"/>
            <p:cNvSpPr/>
            <p:nvPr/>
          </p:nvSpPr>
          <p:spPr>
            <a:xfrm>
              <a:off x="742" y="2312"/>
              <a:ext cx="2" cy="43"/>
            </a:xfrm>
            <a:custGeom>
              <a:avLst/>
              <a:gdLst>
                <a:gd name="txL" fmla="*/ 0 w 12"/>
                <a:gd name="txT" fmla="*/ 0 h 258"/>
                <a:gd name="txR" fmla="*/ 12 w 12"/>
                <a:gd name="txB" fmla="*/ 258 h 258"/>
              </a:gdLst>
              <a:ahLst/>
              <a:cxnLst>
                <a:cxn ang="0">
                  <a:pos x="12" y="258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2" h="258">
                  <a:moveTo>
                    <a:pt x="12" y="25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6" name="Freeform 233"/>
            <p:cNvSpPr/>
            <p:nvPr/>
          </p:nvSpPr>
          <p:spPr>
            <a:xfrm>
              <a:off x="710" y="2260"/>
              <a:ext cx="34" cy="95"/>
            </a:xfrm>
            <a:custGeom>
              <a:avLst/>
              <a:gdLst>
                <a:gd name="txL" fmla="*/ 0 w 241"/>
                <a:gd name="txT" fmla="*/ 0 h 572"/>
                <a:gd name="txR" fmla="*/ 241 w 241"/>
                <a:gd name="txB" fmla="*/ 572 h 572"/>
              </a:gdLst>
              <a:ahLst/>
              <a:cxnLst>
                <a:cxn ang="0">
                  <a:pos x="0" y="0"/>
                </a:cxn>
                <a:cxn ang="0">
                  <a:pos x="120" y="426"/>
                </a:cxn>
                <a:cxn ang="0">
                  <a:pos x="240" y="572"/>
                </a:cxn>
                <a:cxn ang="0">
                  <a:pos x="241" y="572"/>
                </a:cxn>
              </a:cxnLst>
              <a:rect l="txL" t="txT" r="txR" b="txB"/>
              <a:pathLst>
                <a:path w="241" h="572">
                  <a:moveTo>
                    <a:pt x="0" y="0"/>
                  </a:moveTo>
                  <a:lnTo>
                    <a:pt x="120" y="426"/>
                  </a:lnTo>
                  <a:lnTo>
                    <a:pt x="240" y="572"/>
                  </a:lnTo>
                  <a:lnTo>
                    <a:pt x="241" y="57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7" name="Freeform 234"/>
            <p:cNvSpPr/>
            <p:nvPr/>
          </p:nvSpPr>
          <p:spPr>
            <a:xfrm>
              <a:off x="720" y="2206"/>
              <a:ext cx="12" cy="20"/>
            </a:xfrm>
            <a:custGeom>
              <a:avLst/>
              <a:gdLst>
                <a:gd name="txL" fmla="*/ 0 w 85"/>
                <a:gd name="txT" fmla="*/ 0 h 123"/>
                <a:gd name="txR" fmla="*/ 85 w 85"/>
                <a:gd name="txB" fmla="*/ 123 h 123"/>
              </a:gdLst>
              <a:ahLst/>
              <a:cxnLst>
                <a:cxn ang="0">
                  <a:pos x="0" y="0"/>
                </a:cxn>
                <a:cxn ang="0">
                  <a:pos x="84" y="123"/>
                </a:cxn>
                <a:cxn ang="0">
                  <a:pos x="85" y="123"/>
                </a:cxn>
              </a:cxnLst>
              <a:rect l="txL" t="txT" r="txR" b="txB"/>
              <a:pathLst>
                <a:path w="85" h="123">
                  <a:moveTo>
                    <a:pt x="0" y="0"/>
                  </a:moveTo>
                  <a:lnTo>
                    <a:pt x="84" y="123"/>
                  </a:lnTo>
                  <a:lnTo>
                    <a:pt x="85" y="12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8" name="Freeform 235"/>
            <p:cNvSpPr/>
            <p:nvPr/>
          </p:nvSpPr>
          <p:spPr>
            <a:xfrm>
              <a:off x="704" y="2194"/>
              <a:ext cx="6" cy="68"/>
            </a:xfrm>
            <a:custGeom>
              <a:avLst/>
              <a:gdLst>
                <a:gd name="txL" fmla="*/ 0 w 37"/>
                <a:gd name="txT" fmla="*/ 0 h 404"/>
                <a:gd name="txR" fmla="*/ 37 w 37"/>
                <a:gd name="txB" fmla="*/ 404 h 404"/>
              </a:gdLst>
              <a:ahLst/>
              <a:cxnLst>
                <a:cxn ang="0">
                  <a:pos x="0" y="0"/>
                </a:cxn>
                <a:cxn ang="0">
                  <a:pos x="36" y="404"/>
                </a:cxn>
                <a:cxn ang="0">
                  <a:pos x="37" y="404"/>
                </a:cxn>
              </a:cxnLst>
              <a:rect l="txL" t="txT" r="txR" b="txB"/>
              <a:pathLst>
                <a:path w="37" h="404">
                  <a:moveTo>
                    <a:pt x="0" y="0"/>
                  </a:moveTo>
                  <a:lnTo>
                    <a:pt x="36" y="404"/>
                  </a:lnTo>
                  <a:lnTo>
                    <a:pt x="37" y="40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9" name="Freeform 236"/>
            <p:cNvSpPr/>
            <p:nvPr/>
          </p:nvSpPr>
          <p:spPr>
            <a:xfrm>
              <a:off x="788" y="2187"/>
              <a:ext cx="1" cy="60"/>
            </a:xfrm>
            <a:custGeom>
              <a:avLst/>
              <a:gdLst>
                <a:gd name="txL" fmla="*/ 0 w 1"/>
                <a:gd name="txT" fmla="*/ 0 h 359"/>
                <a:gd name="txR" fmla="*/ 1 w 1"/>
                <a:gd name="txB" fmla="*/ 359 h 359"/>
              </a:gdLst>
              <a:ahLst/>
              <a:cxnLst>
                <a:cxn ang="0">
                  <a:pos x="0" y="0"/>
                </a:cxn>
                <a:cxn ang="0">
                  <a:pos x="0" y="359"/>
                </a:cxn>
                <a:cxn ang="0">
                  <a:pos x="1" y="359"/>
                </a:cxn>
              </a:cxnLst>
              <a:rect l="txL" t="txT" r="txR" b="txB"/>
              <a:pathLst>
                <a:path w="1" h="359">
                  <a:moveTo>
                    <a:pt x="0" y="0"/>
                  </a:moveTo>
                  <a:lnTo>
                    <a:pt x="0" y="359"/>
                  </a:lnTo>
                  <a:lnTo>
                    <a:pt x="1" y="3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0" name="Freeform 237"/>
            <p:cNvSpPr/>
            <p:nvPr/>
          </p:nvSpPr>
          <p:spPr>
            <a:xfrm>
              <a:off x="788" y="2198"/>
              <a:ext cx="43" cy="4"/>
            </a:xfrm>
            <a:custGeom>
              <a:avLst/>
              <a:gdLst>
                <a:gd name="txL" fmla="*/ 0 w 300"/>
                <a:gd name="txT" fmla="*/ 0 h 22"/>
                <a:gd name="txR" fmla="*/ 300 w 300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299" y="0"/>
                </a:cxn>
                <a:cxn ang="0">
                  <a:pos x="300" y="0"/>
                </a:cxn>
              </a:cxnLst>
              <a:rect l="txL" t="txT" r="txR" b="txB"/>
              <a:pathLst>
                <a:path w="300" h="22">
                  <a:moveTo>
                    <a:pt x="0" y="22"/>
                  </a:moveTo>
                  <a:lnTo>
                    <a:pt x="299" y="0"/>
                  </a:lnTo>
                  <a:lnTo>
                    <a:pt x="30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1" name="Freeform 238"/>
            <p:cNvSpPr/>
            <p:nvPr/>
          </p:nvSpPr>
          <p:spPr>
            <a:xfrm>
              <a:off x="829" y="2191"/>
              <a:ext cx="4" cy="44"/>
            </a:xfrm>
            <a:custGeom>
              <a:avLst/>
              <a:gdLst>
                <a:gd name="txL" fmla="*/ 0 w 25"/>
                <a:gd name="txT" fmla="*/ 0 h 269"/>
                <a:gd name="txR" fmla="*/ 25 w 25"/>
                <a:gd name="txB" fmla="*/ 269 h 269"/>
              </a:gdLst>
              <a:ahLst/>
              <a:cxnLst>
                <a:cxn ang="0">
                  <a:pos x="25" y="0"/>
                </a:cxn>
                <a:cxn ang="0">
                  <a:pos x="0" y="269"/>
                </a:cxn>
                <a:cxn ang="0">
                  <a:pos x="2" y="269"/>
                </a:cxn>
              </a:cxnLst>
              <a:rect l="txL" t="txT" r="txR" b="txB"/>
              <a:pathLst>
                <a:path w="25" h="269">
                  <a:moveTo>
                    <a:pt x="25" y="0"/>
                  </a:moveTo>
                  <a:lnTo>
                    <a:pt x="0" y="269"/>
                  </a:lnTo>
                  <a:lnTo>
                    <a:pt x="2" y="26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2" name="Freeform 239"/>
            <p:cNvSpPr/>
            <p:nvPr/>
          </p:nvSpPr>
          <p:spPr>
            <a:xfrm>
              <a:off x="788" y="2235"/>
              <a:ext cx="45" cy="4"/>
            </a:xfrm>
            <a:custGeom>
              <a:avLst/>
              <a:gdLst>
                <a:gd name="txL" fmla="*/ 0 w 312"/>
                <a:gd name="txT" fmla="*/ 0 h 22"/>
                <a:gd name="txR" fmla="*/ 312 w 312"/>
                <a:gd name="txB" fmla="*/ 22 h 22"/>
              </a:gdLst>
              <a:ahLst/>
              <a:cxnLst>
                <a:cxn ang="0">
                  <a:pos x="312" y="0"/>
                </a:cxn>
                <a:cxn ang="0">
                  <a:pos x="0" y="22"/>
                </a:cxn>
                <a:cxn ang="0">
                  <a:pos x="1" y="22"/>
                </a:cxn>
              </a:cxnLst>
              <a:rect l="txL" t="txT" r="txR" b="txB"/>
              <a:pathLst>
                <a:path w="312" h="22">
                  <a:moveTo>
                    <a:pt x="312" y="0"/>
                  </a:moveTo>
                  <a:lnTo>
                    <a:pt x="0" y="22"/>
                  </a:lnTo>
                  <a:lnTo>
                    <a:pt x="1" y="2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3" name="Freeform 240"/>
            <p:cNvSpPr/>
            <p:nvPr/>
          </p:nvSpPr>
          <p:spPr>
            <a:xfrm>
              <a:off x="763" y="2256"/>
              <a:ext cx="89" cy="8"/>
            </a:xfrm>
            <a:custGeom>
              <a:avLst/>
              <a:gdLst>
                <a:gd name="txL" fmla="*/ 0 w 624"/>
                <a:gd name="txT" fmla="*/ 0 h 45"/>
                <a:gd name="txR" fmla="*/ 624 w 624"/>
                <a:gd name="txB" fmla="*/ 45 h 45"/>
              </a:gdLst>
              <a:ahLst/>
              <a:cxnLst>
                <a:cxn ang="0">
                  <a:pos x="0" y="45"/>
                </a:cxn>
                <a:cxn ang="0">
                  <a:pos x="623" y="0"/>
                </a:cxn>
                <a:cxn ang="0">
                  <a:pos x="624" y="0"/>
                </a:cxn>
              </a:cxnLst>
              <a:rect l="txL" t="txT" r="txR" b="txB"/>
              <a:pathLst>
                <a:path w="624" h="45">
                  <a:moveTo>
                    <a:pt x="0" y="45"/>
                  </a:moveTo>
                  <a:lnTo>
                    <a:pt x="623" y="0"/>
                  </a:lnTo>
                  <a:lnTo>
                    <a:pt x="62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4" name="Freeform 241"/>
            <p:cNvSpPr/>
            <p:nvPr/>
          </p:nvSpPr>
          <p:spPr>
            <a:xfrm>
              <a:off x="788" y="2262"/>
              <a:ext cx="7" cy="31"/>
            </a:xfrm>
            <a:custGeom>
              <a:avLst/>
              <a:gdLst>
                <a:gd name="txL" fmla="*/ 0 w 48"/>
                <a:gd name="txT" fmla="*/ 0 h 191"/>
                <a:gd name="txR" fmla="*/ 48 w 48"/>
                <a:gd name="txB" fmla="*/ 191 h 191"/>
              </a:gdLst>
              <a:ahLst/>
              <a:cxnLst>
                <a:cxn ang="0">
                  <a:pos x="48" y="0"/>
                </a:cxn>
                <a:cxn ang="0">
                  <a:pos x="0" y="191"/>
                </a:cxn>
                <a:cxn ang="0">
                  <a:pos x="1" y="191"/>
                </a:cxn>
              </a:cxnLst>
              <a:rect l="txL" t="txT" r="txR" b="txB"/>
              <a:pathLst>
                <a:path w="48" h="191">
                  <a:moveTo>
                    <a:pt x="48" y="0"/>
                  </a:moveTo>
                  <a:lnTo>
                    <a:pt x="0" y="191"/>
                  </a:lnTo>
                  <a:lnTo>
                    <a:pt x="1" y="19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5" name="Freeform 242"/>
            <p:cNvSpPr/>
            <p:nvPr/>
          </p:nvSpPr>
          <p:spPr>
            <a:xfrm>
              <a:off x="799" y="2282"/>
              <a:ext cx="36" cy="77"/>
            </a:xfrm>
            <a:custGeom>
              <a:avLst/>
              <a:gdLst>
                <a:gd name="txL" fmla="*/ 0 w 251"/>
                <a:gd name="txT" fmla="*/ 0 h 460"/>
                <a:gd name="txR" fmla="*/ 251 w 251"/>
                <a:gd name="txB" fmla="*/ 460 h 460"/>
              </a:gdLst>
              <a:ahLst/>
              <a:cxnLst>
                <a:cxn ang="0">
                  <a:pos x="251" y="0"/>
                </a:cxn>
                <a:cxn ang="0">
                  <a:pos x="107" y="460"/>
                </a:cxn>
                <a:cxn ang="0">
                  <a:pos x="0" y="281"/>
                </a:cxn>
                <a:cxn ang="0">
                  <a:pos x="1" y="281"/>
                </a:cxn>
              </a:cxnLst>
              <a:rect l="txL" t="txT" r="txR" b="txB"/>
              <a:pathLst>
                <a:path w="251" h="460">
                  <a:moveTo>
                    <a:pt x="251" y="0"/>
                  </a:moveTo>
                  <a:lnTo>
                    <a:pt x="107" y="460"/>
                  </a:lnTo>
                  <a:lnTo>
                    <a:pt x="0" y="281"/>
                  </a:lnTo>
                  <a:lnTo>
                    <a:pt x="1" y="2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6" name="Freeform 243"/>
            <p:cNvSpPr/>
            <p:nvPr/>
          </p:nvSpPr>
          <p:spPr>
            <a:xfrm>
              <a:off x="785" y="2288"/>
              <a:ext cx="48" cy="7"/>
            </a:xfrm>
            <a:custGeom>
              <a:avLst/>
              <a:gdLst>
                <a:gd name="txL" fmla="*/ 0 w 337"/>
                <a:gd name="txT" fmla="*/ 0 h 45"/>
                <a:gd name="txR" fmla="*/ 337 w 337"/>
                <a:gd name="txB" fmla="*/ 45 h 45"/>
              </a:gdLst>
              <a:ahLst/>
              <a:cxnLst>
                <a:cxn ang="0">
                  <a:pos x="337" y="0"/>
                </a:cxn>
                <a:cxn ang="0">
                  <a:pos x="0" y="45"/>
                </a:cxn>
                <a:cxn ang="0">
                  <a:pos x="2" y="45"/>
                </a:cxn>
              </a:cxnLst>
              <a:rect l="txL" t="txT" r="txR" b="txB"/>
              <a:pathLst>
                <a:path w="337" h="45">
                  <a:moveTo>
                    <a:pt x="337" y="0"/>
                  </a:moveTo>
                  <a:lnTo>
                    <a:pt x="0" y="45"/>
                  </a:lnTo>
                  <a:lnTo>
                    <a:pt x="2" y="4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7" name="Freeform 244"/>
            <p:cNvSpPr/>
            <p:nvPr/>
          </p:nvSpPr>
          <p:spPr>
            <a:xfrm>
              <a:off x="584" y="2505"/>
              <a:ext cx="101" cy="152"/>
            </a:xfrm>
            <a:custGeom>
              <a:avLst/>
              <a:gdLst>
                <a:gd name="txL" fmla="*/ 0 w 707"/>
                <a:gd name="txT" fmla="*/ 0 h 915"/>
                <a:gd name="txR" fmla="*/ 707 w 707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246" y="0"/>
                </a:cxn>
                <a:cxn ang="0">
                  <a:pos x="545" y="0"/>
                </a:cxn>
                <a:cxn ang="0">
                  <a:pos x="626" y="26"/>
                </a:cxn>
                <a:cxn ang="0">
                  <a:pos x="681" y="76"/>
                </a:cxn>
                <a:cxn ang="0">
                  <a:pos x="707" y="127"/>
                </a:cxn>
                <a:cxn ang="0">
                  <a:pos x="707" y="203"/>
                </a:cxn>
                <a:cxn ang="0">
                  <a:pos x="653" y="305"/>
                </a:cxn>
                <a:cxn ang="0">
                  <a:pos x="599" y="357"/>
                </a:cxn>
                <a:cxn ang="0">
                  <a:pos x="490" y="407"/>
                </a:cxn>
                <a:cxn ang="0">
                  <a:pos x="164" y="407"/>
                </a:cxn>
                <a:cxn ang="0">
                  <a:pos x="165" y="407"/>
                </a:cxn>
              </a:cxnLst>
              <a:rect l="txL" t="txT" r="txR" b="txB"/>
              <a:pathLst>
                <a:path w="707" h="915">
                  <a:moveTo>
                    <a:pt x="0" y="915"/>
                  </a:moveTo>
                  <a:lnTo>
                    <a:pt x="246" y="0"/>
                  </a:lnTo>
                  <a:lnTo>
                    <a:pt x="545" y="0"/>
                  </a:lnTo>
                  <a:lnTo>
                    <a:pt x="626" y="26"/>
                  </a:lnTo>
                  <a:lnTo>
                    <a:pt x="681" y="76"/>
                  </a:lnTo>
                  <a:lnTo>
                    <a:pt x="707" y="127"/>
                  </a:lnTo>
                  <a:lnTo>
                    <a:pt x="707" y="203"/>
                  </a:lnTo>
                  <a:lnTo>
                    <a:pt x="653" y="305"/>
                  </a:lnTo>
                  <a:lnTo>
                    <a:pt x="599" y="357"/>
                  </a:lnTo>
                  <a:lnTo>
                    <a:pt x="490" y="407"/>
                  </a:lnTo>
                  <a:lnTo>
                    <a:pt x="164" y="407"/>
                  </a:lnTo>
                  <a:lnTo>
                    <a:pt x="165" y="40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8" name="Freeform 245"/>
            <p:cNvSpPr/>
            <p:nvPr/>
          </p:nvSpPr>
          <p:spPr>
            <a:xfrm>
              <a:off x="584" y="2572"/>
              <a:ext cx="85" cy="85"/>
            </a:xfrm>
            <a:custGeom>
              <a:avLst/>
              <a:gdLst>
                <a:gd name="txL" fmla="*/ 0 w 599"/>
                <a:gd name="txT" fmla="*/ 0 h 508"/>
                <a:gd name="txR" fmla="*/ 599 w 599"/>
                <a:gd name="txB" fmla="*/ 508 h 508"/>
              </a:gdLst>
              <a:ahLst/>
              <a:cxnLst>
                <a:cxn ang="0">
                  <a:pos x="436" y="0"/>
                </a:cxn>
                <a:cxn ang="0">
                  <a:pos x="545" y="51"/>
                </a:cxn>
                <a:cxn ang="0">
                  <a:pos x="599" y="127"/>
                </a:cxn>
                <a:cxn ang="0">
                  <a:pos x="599" y="279"/>
                </a:cxn>
                <a:cxn ang="0">
                  <a:pos x="517" y="381"/>
                </a:cxn>
                <a:cxn ang="0">
                  <a:pos x="463" y="432"/>
                </a:cxn>
                <a:cxn ang="0">
                  <a:pos x="354" y="483"/>
                </a:cxn>
                <a:cxn ang="0">
                  <a:pos x="272" y="508"/>
                </a:cxn>
                <a:cxn ang="0">
                  <a:pos x="0" y="508"/>
                </a:cxn>
                <a:cxn ang="0">
                  <a:pos x="2" y="508"/>
                </a:cxn>
              </a:cxnLst>
              <a:rect l="txL" t="txT" r="txR" b="txB"/>
              <a:pathLst>
                <a:path w="599" h="508">
                  <a:moveTo>
                    <a:pt x="436" y="0"/>
                  </a:moveTo>
                  <a:lnTo>
                    <a:pt x="545" y="51"/>
                  </a:lnTo>
                  <a:lnTo>
                    <a:pt x="599" y="127"/>
                  </a:lnTo>
                  <a:lnTo>
                    <a:pt x="599" y="279"/>
                  </a:lnTo>
                  <a:lnTo>
                    <a:pt x="517" y="381"/>
                  </a:lnTo>
                  <a:lnTo>
                    <a:pt x="463" y="432"/>
                  </a:lnTo>
                  <a:lnTo>
                    <a:pt x="354" y="483"/>
                  </a:lnTo>
                  <a:lnTo>
                    <a:pt x="272" y="508"/>
                  </a:lnTo>
                  <a:lnTo>
                    <a:pt x="0" y="508"/>
                  </a:lnTo>
                  <a:lnTo>
                    <a:pt x="2" y="50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9" name="Freeform 246"/>
            <p:cNvSpPr/>
            <p:nvPr/>
          </p:nvSpPr>
          <p:spPr>
            <a:xfrm>
              <a:off x="717" y="2526"/>
              <a:ext cx="71" cy="125"/>
            </a:xfrm>
            <a:custGeom>
              <a:avLst/>
              <a:gdLst>
                <a:gd name="txL" fmla="*/ 0 w 493"/>
                <a:gd name="txT" fmla="*/ 0 h 752"/>
                <a:gd name="txR" fmla="*/ 493 w 493"/>
                <a:gd name="txB" fmla="*/ 752 h 752"/>
              </a:gdLst>
              <a:ahLst/>
              <a:cxnLst>
                <a:cxn ang="0">
                  <a:pos x="0" y="752"/>
                </a:cxn>
                <a:cxn ang="0">
                  <a:pos x="492" y="0"/>
                </a:cxn>
                <a:cxn ang="0">
                  <a:pos x="493" y="0"/>
                </a:cxn>
              </a:cxnLst>
              <a:rect l="txL" t="txT" r="txR" b="txB"/>
              <a:pathLst>
                <a:path w="493" h="752">
                  <a:moveTo>
                    <a:pt x="0" y="752"/>
                  </a:moveTo>
                  <a:lnTo>
                    <a:pt x="492" y="0"/>
                  </a:lnTo>
                  <a:lnTo>
                    <a:pt x="49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0" name="Freeform 247"/>
            <p:cNvSpPr/>
            <p:nvPr/>
          </p:nvSpPr>
          <p:spPr>
            <a:xfrm>
              <a:off x="717" y="2531"/>
              <a:ext cx="71" cy="125"/>
            </a:xfrm>
            <a:custGeom>
              <a:avLst/>
              <a:gdLst>
                <a:gd name="txL" fmla="*/ 0 w 493"/>
                <a:gd name="txT" fmla="*/ 0 h 752"/>
                <a:gd name="txR" fmla="*/ 493 w 493"/>
                <a:gd name="txB" fmla="*/ 752 h 752"/>
              </a:gdLst>
              <a:ahLst/>
              <a:cxnLst>
                <a:cxn ang="0">
                  <a:pos x="0" y="0"/>
                </a:cxn>
                <a:cxn ang="0">
                  <a:pos x="492" y="752"/>
                </a:cxn>
                <a:cxn ang="0">
                  <a:pos x="493" y="752"/>
                </a:cxn>
              </a:cxnLst>
              <a:rect l="txL" t="txT" r="txR" b="txB"/>
              <a:pathLst>
                <a:path w="493" h="752">
                  <a:moveTo>
                    <a:pt x="0" y="0"/>
                  </a:moveTo>
                  <a:lnTo>
                    <a:pt x="492" y="752"/>
                  </a:lnTo>
                  <a:lnTo>
                    <a:pt x="493" y="7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1" name="Freeform 248"/>
            <p:cNvSpPr/>
            <p:nvPr/>
          </p:nvSpPr>
          <p:spPr>
            <a:xfrm>
              <a:off x="817" y="2505"/>
              <a:ext cx="63" cy="152"/>
            </a:xfrm>
            <a:custGeom>
              <a:avLst/>
              <a:gdLst>
                <a:gd name="txL" fmla="*/ 0 w 437"/>
                <a:gd name="txT" fmla="*/ 0 h 915"/>
                <a:gd name="txR" fmla="*/ 437 w 437"/>
                <a:gd name="txB" fmla="*/ 915 h 915"/>
              </a:gdLst>
              <a:ahLst/>
              <a:cxnLst>
                <a:cxn ang="0">
                  <a:pos x="272" y="0"/>
                </a:cxn>
                <a:cxn ang="0">
                  <a:pos x="0" y="915"/>
                </a:cxn>
                <a:cxn ang="0">
                  <a:pos x="435" y="915"/>
                </a:cxn>
                <a:cxn ang="0">
                  <a:pos x="437" y="915"/>
                </a:cxn>
              </a:cxnLst>
              <a:rect l="txL" t="txT" r="txR" b="txB"/>
              <a:pathLst>
                <a:path w="437" h="915">
                  <a:moveTo>
                    <a:pt x="272" y="0"/>
                  </a:moveTo>
                  <a:lnTo>
                    <a:pt x="0" y="915"/>
                  </a:lnTo>
                  <a:lnTo>
                    <a:pt x="435" y="915"/>
                  </a:lnTo>
                  <a:lnTo>
                    <a:pt x="437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2" name="Freeform 249"/>
            <p:cNvSpPr/>
            <p:nvPr/>
          </p:nvSpPr>
          <p:spPr>
            <a:xfrm>
              <a:off x="649" y="2879"/>
              <a:ext cx="74" cy="102"/>
            </a:xfrm>
            <a:custGeom>
              <a:avLst/>
              <a:gdLst>
                <a:gd name="txL" fmla="*/ 0 w 517"/>
                <a:gd name="txT" fmla="*/ 0 h 610"/>
                <a:gd name="txR" fmla="*/ 517 w 517"/>
                <a:gd name="txB" fmla="*/ 610 h 610"/>
              </a:gdLst>
              <a:ahLst/>
              <a:cxnLst>
                <a:cxn ang="0">
                  <a:pos x="409" y="610"/>
                </a:cxn>
                <a:cxn ang="0">
                  <a:pos x="110" y="610"/>
                </a:cxn>
                <a:cxn ang="0">
                  <a:pos x="28" y="585"/>
                </a:cxn>
                <a:cxn ang="0">
                  <a:pos x="0" y="534"/>
                </a:cxn>
                <a:cxn ang="0">
                  <a:pos x="0" y="457"/>
                </a:cxn>
                <a:cxn ang="0">
                  <a:pos x="82" y="178"/>
                </a:cxn>
                <a:cxn ang="0">
                  <a:pos x="136" y="102"/>
                </a:cxn>
                <a:cxn ang="0">
                  <a:pos x="218" y="26"/>
                </a:cxn>
                <a:cxn ang="0">
                  <a:pos x="300" y="0"/>
                </a:cxn>
                <a:cxn ang="0">
                  <a:pos x="381" y="0"/>
                </a:cxn>
                <a:cxn ang="0">
                  <a:pos x="463" y="26"/>
                </a:cxn>
                <a:cxn ang="0">
                  <a:pos x="517" y="76"/>
                </a:cxn>
                <a:cxn ang="0">
                  <a:pos x="517" y="152"/>
                </a:cxn>
                <a:cxn ang="0">
                  <a:pos x="489" y="305"/>
                </a:cxn>
                <a:cxn ang="0">
                  <a:pos x="55" y="305"/>
                </a:cxn>
                <a:cxn ang="0">
                  <a:pos x="57" y="305"/>
                </a:cxn>
              </a:cxnLst>
              <a:rect l="txL" t="txT" r="txR" b="txB"/>
              <a:pathLst>
                <a:path w="517" h="610">
                  <a:moveTo>
                    <a:pt x="409" y="610"/>
                  </a:moveTo>
                  <a:lnTo>
                    <a:pt x="110" y="610"/>
                  </a:lnTo>
                  <a:lnTo>
                    <a:pt x="28" y="585"/>
                  </a:lnTo>
                  <a:lnTo>
                    <a:pt x="0" y="534"/>
                  </a:lnTo>
                  <a:lnTo>
                    <a:pt x="0" y="457"/>
                  </a:lnTo>
                  <a:lnTo>
                    <a:pt x="82" y="178"/>
                  </a:lnTo>
                  <a:lnTo>
                    <a:pt x="136" y="102"/>
                  </a:lnTo>
                  <a:lnTo>
                    <a:pt x="218" y="26"/>
                  </a:lnTo>
                  <a:lnTo>
                    <a:pt x="300" y="0"/>
                  </a:lnTo>
                  <a:lnTo>
                    <a:pt x="381" y="0"/>
                  </a:lnTo>
                  <a:lnTo>
                    <a:pt x="463" y="26"/>
                  </a:lnTo>
                  <a:lnTo>
                    <a:pt x="517" y="76"/>
                  </a:lnTo>
                  <a:lnTo>
                    <a:pt x="517" y="152"/>
                  </a:lnTo>
                  <a:lnTo>
                    <a:pt x="489" y="305"/>
                  </a:lnTo>
                  <a:lnTo>
                    <a:pt x="55" y="305"/>
                  </a:lnTo>
                  <a:lnTo>
                    <a:pt x="57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3" name="Freeform 250"/>
            <p:cNvSpPr/>
            <p:nvPr/>
          </p:nvSpPr>
          <p:spPr>
            <a:xfrm>
              <a:off x="649" y="3252"/>
              <a:ext cx="66" cy="101"/>
            </a:xfrm>
            <a:custGeom>
              <a:avLst/>
              <a:gdLst>
                <a:gd name="txL" fmla="*/ 0 w 463"/>
                <a:gd name="txT" fmla="*/ 0 h 610"/>
                <a:gd name="txR" fmla="*/ 463 w 463"/>
                <a:gd name="txB" fmla="*/ 610 h 610"/>
              </a:gdLst>
              <a:ahLst/>
              <a:cxnLst>
                <a:cxn ang="0">
                  <a:pos x="463" y="0"/>
                </a:cxn>
                <a:cxn ang="0">
                  <a:pos x="300" y="0"/>
                </a:cxn>
                <a:cxn ang="0">
                  <a:pos x="218" y="26"/>
                </a:cxn>
                <a:cxn ang="0">
                  <a:pos x="136" y="76"/>
                </a:cxn>
                <a:cxn ang="0">
                  <a:pos x="82" y="152"/>
                </a:cxn>
                <a:cxn ang="0">
                  <a:pos x="0" y="457"/>
                </a:cxn>
                <a:cxn ang="0">
                  <a:pos x="0" y="509"/>
                </a:cxn>
                <a:cxn ang="0">
                  <a:pos x="28" y="559"/>
                </a:cxn>
                <a:cxn ang="0">
                  <a:pos x="82" y="610"/>
                </a:cxn>
                <a:cxn ang="0">
                  <a:pos x="272" y="610"/>
                </a:cxn>
                <a:cxn ang="0">
                  <a:pos x="273" y="610"/>
                </a:cxn>
              </a:cxnLst>
              <a:rect l="txL" t="txT" r="txR" b="txB"/>
              <a:pathLst>
                <a:path w="463" h="610">
                  <a:moveTo>
                    <a:pt x="463" y="0"/>
                  </a:moveTo>
                  <a:lnTo>
                    <a:pt x="300" y="0"/>
                  </a:lnTo>
                  <a:lnTo>
                    <a:pt x="218" y="26"/>
                  </a:lnTo>
                  <a:lnTo>
                    <a:pt x="136" y="76"/>
                  </a:lnTo>
                  <a:lnTo>
                    <a:pt x="82" y="152"/>
                  </a:lnTo>
                  <a:lnTo>
                    <a:pt x="0" y="457"/>
                  </a:lnTo>
                  <a:lnTo>
                    <a:pt x="0" y="509"/>
                  </a:lnTo>
                  <a:lnTo>
                    <a:pt x="28" y="559"/>
                  </a:lnTo>
                  <a:lnTo>
                    <a:pt x="82" y="610"/>
                  </a:lnTo>
                  <a:lnTo>
                    <a:pt x="272" y="610"/>
                  </a:lnTo>
                  <a:lnTo>
                    <a:pt x="273" y="61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4" name="Freeform 251"/>
            <p:cNvSpPr/>
            <p:nvPr/>
          </p:nvSpPr>
          <p:spPr>
            <a:xfrm>
              <a:off x="649" y="3573"/>
              <a:ext cx="70" cy="102"/>
            </a:xfrm>
            <a:custGeom>
              <a:avLst/>
              <a:gdLst>
                <a:gd name="txL" fmla="*/ 0 w 489"/>
                <a:gd name="txT" fmla="*/ 0 h 611"/>
                <a:gd name="txR" fmla="*/ 489 w 489"/>
                <a:gd name="txB" fmla="*/ 611 h 611"/>
              </a:gdLst>
              <a:ahLst/>
              <a:cxnLst>
                <a:cxn ang="0">
                  <a:pos x="435" y="611"/>
                </a:cxn>
                <a:cxn ang="0">
                  <a:pos x="354" y="483"/>
                </a:cxn>
                <a:cxn ang="0">
                  <a:pos x="489" y="0"/>
                </a:cxn>
                <a:cxn ang="0">
                  <a:pos x="272" y="0"/>
                </a:cxn>
                <a:cxn ang="0">
                  <a:pos x="164" y="26"/>
                </a:cxn>
                <a:cxn ang="0">
                  <a:pos x="110" y="77"/>
                </a:cxn>
                <a:cxn ang="0">
                  <a:pos x="82" y="128"/>
                </a:cxn>
                <a:cxn ang="0">
                  <a:pos x="0" y="459"/>
                </a:cxn>
                <a:cxn ang="0">
                  <a:pos x="0" y="509"/>
                </a:cxn>
                <a:cxn ang="0">
                  <a:pos x="28" y="585"/>
                </a:cxn>
                <a:cxn ang="0">
                  <a:pos x="82" y="611"/>
                </a:cxn>
                <a:cxn ang="0">
                  <a:pos x="164" y="611"/>
                </a:cxn>
                <a:cxn ang="0">
                  <a:pos x="245" y="585"/>
                </a:cxn>
                <a:cxn ang="0">
                  <a:pos x="300" y="560"/>
                </a:cxn>
                <a:cxn ang="0">
                  <a:pos x="354" y="483"/>
                </a:cxn>
                <a:cxn ang="0">
                  <a:pos x="355" y="483"/>
                </a:cxn>
              </a:cxnLst>
              <a:rect l="txL" t="txT" r="txR" b="txB"/>
              <a:pathLst>
                <a:path w="489" h="611">
                  <a:moveTo>
                    <a:pt x="435" y="611"/>
                  </a:moveTo>
                  <a:lnTo>
                    <a:pt x="354" y="483"/>
                  </a:lnTo>
                  <a:lnTo>
                    <a:pt x="489" y="0"/>
                  </a:lnTo>
                  <a:lnTo>
                    <a:pt x="272" y="0"/>
                  </a:lnTo>
                  <a:lnTo>
                    <a:pt x="164" y="26"/>
                  </a:lnTo>
                  <a:lnTo>
                    <a:pt x="110" y="77"/>
                  </a:lnTo>
                  <a:lnTo>
                    <a:pt x="82" y="128"/>
                  </a:lnTo>
                  <a:lnTo>
                    <a:pt x="0" y="459"/>
                  </a:lnTo>
                  <a:lnTo>
                    <a:pt x="0" y="509"/>
                  </a:lnTo>
                  <a:lnTo>
                    <a:pt x="28" y="585"/>
                  </a:lnTo>
                  <a:lnTo>
                    <a:pt x="82" y="611"/>
                  </a:lnTo>
                  <a:lnTo>
                    <a:pt x="164" y="611"/>
                  </a:lnTo>
                  <a:lnTo>
                    <a:pt x="245" y="585"/>
                  </a:lnTo>
                  <a:lnTo>
                    <a:pt x="300" y="560"/>
                  </a:lnTo>
                  <a:lnTo>
                    <a:pt x="354" y="483"/>
                  </a:lnTo>
                  <a:lnTo>
                    <a:pt x="355" y="48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5" name="Freeform 252"/>
            <p:cNvSpPr/>
            <p:nvPr/>
          </p:nvSpPr>
          <p:spPr>
            <a:xfrm>
              <a:off x="1541" y="2183"/>
              <a:ext cx="93" cy="153"/>
            </a:xfrm>
            <a:custGeom>
              <a:avLst/>
              <a:gdLst>
                <a:gd name="txL" fmla="*/ 0 w 654"/>
                <a:gd name="txT" fmla="*/ 0 h 915"/>
                <a:gd name="txR" fmla="*/ 654 w 654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598" y="0"/>
                </a:cxn>
                <a:cxn ang="0">
                  <a:pos x="652" y="915"/>
                </a:cxn>
                <a:cxn ang="0">
                  <a:pos x="654" y="915"/>
                </a:cxn>
              </a:cxnLst>
              <a:rect l="txL" t="txT" r="txR" b="txB"/>
              <a:pathLst>
                <a:path w="654" h="915">
                  <a:moveTo>
                    <a:pt x="0" y="915"/>
                  </a:moveTo>
                  <a:lnTo>
                    <a:pt x="598" y="0"/>
                  </a:lnTo>
                  <a:lnTo>
                    <a:pt x="652" y="915"/>
                  </a:lnTo>
                  <a:lnTo>
                    <a:pt x="654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6" name="Freeform 253"/>
            <p:cNvSpPr/>
            <p:nvPr/>
          </p:nvSpPr>
          <p:spPr>
            <a:xfrm>
              <a:off x="1564" y="2293"/>
              <a:ext cx="66" cy="1"/>
            </a:xfrm>
            <a:custGeom>
              <a:avLst/>
              <a:gdLst>
                <a:gd name="txL" fmla="*/ 0 w 462"/>
                <a:gd name="txT" fmla="*/ 0 h 1"/>
                <a:gd name="txR" fmla="*/ 462 w 462"/>
                <a:gd name="txB" fmla="*/ 1 h 1"/>
              </a:gdLst>
              <a:ahLst/>
              <a:cxnLst>
                <a:cxn ang="0">
                  <a:pos x="462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2" h="1">
                  <a:moveTo>
                    <a:pt x="462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7" name="Freeform 254"/>
            <p:cNvSpPr/>
            <p:nvPr/>
          </p:nvSpPr>
          <p:spPr>
            <a:xfrm>
              <a:off x="1692" y="2183"/>
              <a:ext cx="74" cy="153"/>
            </a:xfrm>
            <a:custGeom>
              <a:avLst/>
              <a:gdLst>
                <a:gd name="txL" fmla="*/ 0 w 517"/>
                <a:gd name="txT" fmla="*/ 0 h 915"/>
                <a:gd name="txR" fmla="*/ 517 w 517"/>
                <a:gd name="txB" fmla="*/ 915 h 915"/>
              </a:gdLst>
              <a:ahLst/>
              <a:cxnLst>
                <a:cxn ang="0">
                  <a:pos x="108" y="915"/>
                </a:cxn>
                <a:cxn ang="0">
                  <a:pos x="136" y="915"/>
                </a:cxn>
                <a:cxn ang="0">
                  <a:pos x="218" y="890"/>
                </a:cxn>
                <a:cxn ang="0">
                  <a:pos x="299" y="814"/>
                </a:cxn>
                <a:cxn ang="0">
                  <a:pos x="381" y="712"/>
                </a:cxn>
                <a:cxn ang="0">
                  <a:pos x="462" y="559"/>
                </a:cxn>
                <a:cxn ang="0">
                  <a:pos x="489" y="457"/>
                </a:cxn>
                <a:cxn ang="0">
                  <a:pos x="517" y="330"/>
                </a:cxn>
                <a:cxn ang="0">
                  <a:pos x="517" y="178"/>
                </a:cxn>
                <a:cxn ang="0">
                  <a:pos x="489" y="50"/>
                </a:cxn>
                <a:cxn ang="0">
                  <a:pos x="435" y="0"/>
                </a:cxn>
                <a:cxn ang="0">
                  <a:pos x="381" y="0"/>
                </a:cxn>
                <a:cxn ang="0">
                  <a:pos x="299" y="25"/>
                </a:cxn>
                <a:cxn ang="0">
                  <a:pos x="245" y="76"/>
                </a:cxn>
                <a:cxn ang="0">
                  <a:pos x="163" y="178"/>
                </a:cxn>
                <a:cxn ang="0">
                  <a:pos x="108" y="279"/>
                </a:cxn>
                <a:cxn ang="0">
                  <a:pos x="54" y="407"/>
                </a:cxn>
                <a:cxn ang="0">
                  <a:pos x="28" y="508"/>
                </a:cxn>
                <a:cxn ang="0">
                  <a:pos x="0" y="635"/>
                </a:cxn>
                <a:cxn ang="0">
                  <a:pos x="0" y="736"/>
                </a:cxn>
                <a:cxn ang="0">
                  <a:pos x="28" y="864"/>
                </a:cxn>
                <a:cxn ang="0">
                  <a:pos x="54" y="890"/>
                </a:cxn>
                <a:cxn ang="0">
                  <a:pos x="108" y="915"/>
                </a:cxn>
                <a:cxn ang="0">
                  <a:pos x="109" y="915"/>
                </a:cxn>
              </a:cxnLst>
              <a:rect l="txL" t="txT" r="txR" b="txB"/>
              <a:pathLst>
                <a:path w="517" h="915">
                  <a:moveTo>
                    <a:pt x="108" y="915"/>
                  </a:moveTo>
                  <a:lnTo>
                    <a:pt x="136" y="915"/>
                  </a:lnTo>
                  <a:lnTo>
                    <a:pt x="218" y="890"/>
                  </a:lnTo>
                  <a:lnTo>
                    <a:pt x="299" y="814"/>
                  </a:lnTo>
                  <a:lnTo>
                    <a:pt x="381" y="712"/>
                  </a:lnTo>
                  <a:lnTo>
                    <a:pt x="462" y="559"/>
                  </a:lnTo>
                  <a:lnTo>
                    <a:pt x="489" y="457"/>
                  </a:lnTo>
                  <a:lnTo>
                    <a:pt x="517" y="330"/>
                  </a:lnTo>
                  <a:lnTo>
                    <a:pt x="517" y="178"/>
                  </a:lnTo>
                  <a:lnTo>
                    <a:pt x="489" y="50"/>
                  </a:lnTo>
                  <a:lnTo>
                    <a:pt x="435" y="0"/>
                  </a:lnTo>
                  <a:lnTo>
                    <a:pt x="381" y="0"/>
                  </a:lnTo>
                  <a:lnTo>
                    <a:pt x="299" y="25"/>
                  </a:lnTo>
                  <a:lnTo>
                    <a:pt x="245" y="76"/>
                  </a:lnTo>
                  <a:lnTo>
                    <a:pt x="163" y="178"/>
                  </a:lnTo>
                  <a:lnTo>
                    <a:pt x="108" y="279"/>
                  </a:lnTo>
                  <a:lnTo>
                    <a:pt x="54" y="407"/>
                  </a:lnTo>
                  <a:lnTo>
                    <a:pt x="28" y="508"/>
                  </a:lnTo>
                  <a:lnTo>
                    <a:pt x="0" y="635"/>
                  </a:lnTo>
                  <a:lnTo>
                    <a:pt x="0" y="736"/>
                  </a:lnTo>
                  <a:lnTo>
                    <a:pt x="28" y="864"/>
                  </a:lnTo>
                  <a:lnTo>
                    <a:pt x="54" y="890"/>
                  </a:lnTo>
                  <a:lnTo>
                    <a:pt x="108" y="915"/>
                  </a:lnTo>
                  <a:lnTo>
                    <a:pt x="109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8" name="Freeform 255"/>
            <p:cNvSpPr/>
            <p:nvPr/>
          </p:nvSpPr>
          <p:spPr>
            <a:xfrm>
              <a:off x="2444" y="2183"/>
              <a:ext cx="93" cy="153"/>
            </a:xfrm>
            <a:custGeom>
              <a:avLst/>
              <a:gdLst>
                <a:gd name="txL" fmla="*/ 0 w 654"/>
                <a:gd name="txT" fmla="*/ 0 h 915"/>
                <a:gd name="txR" fmla="*/ 654 w 654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599" y="0"/>
                </a:cxn>
                <a:cxn ang="0">
                  <a:pos x="653" y="915"/>
                </a:cxn>
                <a:cxn ang="0">
                  <a:pos x="654" y="915"/>
                </a:cxn>
              </a:cxnLst>
              <a:rect l="txL" t="txT" r="txR" b="txB"/>
              <a:pathLst>
                <a:path w="654" h="915">
                  <a:moveTo>
                    <a:pt x="0" y="915"/>
                  </a:moveTo>
                  <a:lnTo>
                    <a:pt x="599" y="0"/>
                  </a:lnTo>
                  <a:lnTo>
                    <a:pt x="653" y="915"/>
                  </a:lnTo>
                  <a:lnTo>
                    <a:pt x="654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9" name="Freeform 256"/>
            <p:cNvSpPr/>
            <p:nvPr/>
          </p:nvSpPr>
          <p:spPr>
            <a:xfrm>
              <a:off x="2467" y="2293"/>
              <a:ext cx="66" cy="1"/>
            </a:xfrm>
            <a:custGeom>
              <a:avLst/>
              <a:gdLst>
                <a:gd name="txL" fmla="*/ 0 w 461"/>
                <a:gd name="txT" fmla="*/ 0 h 1"/>
                <a:gd name="txR" fmla="*/ 461 w 461"/>
                <a:gd name="txB" fmla="*/ 1 h 1"/>
              </a:gdLst>
              <a:ahLst/>
              <a:cxnLst>
                <a:cxn ang="0">
                  <a:pos x="461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1" h="1">
                  <a:moveTo>
                    <a:pt x="46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0" name="Freeform 257"/>
            <p:cNvSpPr/>
            <p:nvPr/>
          </p:nvSpPr>
          <p:spPr>
            <a:xfrm>
              <a:off x="2615" y="2183"/>
              <a:ext cx="38" cy="153"/>
            </a:xfrm>
            <a:custGeom>
              <a:avLst/>
              <a:gdLst>
                <a:gd name="txL" fmla="*/ 0 w 272"/>
                <a:gd name="txT" fmla="*/ 0 h 915"/>
                <a:gd name="txR" fmla="*/ 272 w 272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272" y="0"/>
                </a:cxn>
                <a:cxn ang="0">
                  <a:pos x="0" y="203"/>
                </a:cxn>
                <a:cxn ang="0">
                  <a:pos x="1" y="203"/>
                </a:cxn>
              </a:cxnLst>
              <a:rect l="txL" t="txT" r="txR" b="txB"/>
              <a:pathLst>
                <a:path w="272" h="915">
                  <a:moveTo>
                    <a:pt x="0" y="915"/>
                  </a:moveTo>
                  <a:lnTo>
                    <a:pt x="272" y="0"/>
                  </a:lnTo>
                  <a:lnTo>
                    <a:pt x="0" y="203"/>
                  </a:lnTo>
                  <a:lnTo>
                    <a:pt x="1" y="2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1" name="Freeform 258"/>
            <p:cNvSpPr/>
            <p:nvPr/>
          </p:nvSpPr>
          <p:spPr>
            <a:xfrm>
              <a:off x="3333" y="2183"/>
              <a:ext cx="93" cy="153"/>
            </a:xfrm>
            <a:custGeom>
              <a:avLst/>
              <a:gdLst>
                <a:gd name="txL" fmla="*/ 0 w 653"/>
                <a:gd name="txT" fmla="*/ 0 h 915"/>
                <a:gd name="txR" fmla="*/ 653 w 653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598" y="0"/>
                </a:cxn>
                <a:cxn ang="0">
                  <a:pos x="652" y="915"/>
                </a:cxn>
                <a:cxn ang="0">
                  <a:pos x="653" y="915"/>
                </a:cxn>
              </a:cxnLst>
              <a:rect l="txL" t="txT" r="txR" b="txB"/>
              <a:pathLst>
                <a:path w="653" h="915">
                  <a:moveTo>
                    <a:pt x="0" y="915"/>
                  </a:moveTo>
                  <a:lnTo>
                    <a:pt x="598" y="0"/>
                  </a:lnTo>
                  <a:lnTo>
                    <a:pt x="652" y="915"/>
                  </a:lnTo>
                  <a:lnTo>
                    <a:pt x="653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2" name="Freeform 259"/>
            <p:cNvSpPr/>
            <p:nvPr/>
          </p:nvSpPr>
          <p:spPr>
            <a:xfrm>
              <a:off x="3356" y="2293"/>
              <a:ext cx="66" cy="1"/>
            </a:xfrm>
            <a:custGeom>
              <a:avLst/>
              <a:gdLst>
                <a:gd name="txL" fmla="*/ 0 w 462"/>
                <a:gd name="txT" fmla="*/ 0 h 1"/>
                <a:gd name="txR" fmla="*/ 462 w 462"/>
                <a:gd name="txB" fmla="*/ 1 h 1"/>
              </a:gdLst>
              <a:ahLst/>
              <a:cxnLst>
                <a:cxn ang="0">
                  <a:pos x="462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2" h="1">
                  <a:moveTo>
                    <a:pt x="462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3" name="Freeform 260"/>
            <p:cNvSpPr/>
            <p:nvPr/>
          </p:nvSpPr>
          <p:spPr>
            <a:xfrm>
              <a:off x="3472" y="2183"/>
              <a:ext cx="94" cy="153"/>
            </a:xfrm>
            <a:custGeom>
              <a:avLst/>
              <a:gdLst>
                <a:gd name="txL" fmla="*/ 0 w 653"/>
                <a:gd name="txT" fmla="*/ 0 h 915"/>
                <a:gd name="txR" fmla="*/ 653 w 653"/>
                <a:gd name="txB" fmla="*/ 915 h 915"/>
              </a:gdLst>
              <a:ahLst/>
              <a:cxnLst>
                <a:cxn ang="0">
                  <a:pos x="435" y="915"/>
                </a:cxn>
                <a:cxn ang="0">
                  <a:pos x="0" y="915"/>
                </a:cxn>
                <a:cxn ang="0">
                  <a:pos x="571" y="305"/>
                </a:cxn>
                <a:cxn ang="0">
                  <a:pos x="625" y="228"/>
                </a:cxn>
                <a:cxn ang="0">
                  <a:pos x="653" y="152"/>
                </a:cxn>
                <a:cxn ang="0">
                  <a:pos x="653" y="102"/>
                </a:cxn>
                <a:cxn ang="0">
                  <a:pos x="625" y="50"/>
                </a:cxn>
                <a:cxn ang="0">
                  <a:pos x="544" y="0"/>
                </a:cxn>
                <a:cxn ang="0">
                  <a:pos x="435" y="0"/>
                </a:cxn>
                <a:cxn ang="0">
                  <a:pos x="327" y="25"/>
                </a:cxn>
                <a:cxn ang="0">
                  <a:pos x="245" y="76"/>
                </a:cxn>
                <a:cxn ang="0">
                  <a:pos x="218" y="126"/>
                </a:cxn>
                <a:cxn ang="0">
                  <a:pos x="219" y="126"/>
                </a:cxn>
              </a:cxnLst>
              <a:rect l="txL" t="txT" r="txR" b="txB"/>
              <a:pathLst>
                <a:path w="653" h="915">
                  <a:moveTo>
                    <a:pt x="435" y="915"/>
                  </a:moveTo>
                  <a:lnTo>
                    <a:pt x="0" y="915"/>
                  </a:lnTo>
                  <a:lnTo>
                    <a:pt x="571" y="305"/>
                  </a:lnTo>
                  <a:lnTo>
                    <a:pt x="625" y="228"/>
                  </a:lnTo>
                  <a:lnTo>
                    <a:pt x="653" y="152"/>
                  </a:lnTo>
                  <a:lnTo>
                    <a:pt x="653" y="102"/>
                  </a:lnTo>
                  <a:lnTo>
                    <a:pt x="625" y="50"/>
                  </a:lnTo>
                  <a:lnTo>
                    <a:pt x="544" y="0"/>
                  </a:lnTo>
                  <a:lnTo>
                    <a:pt x="435" y="0"/>
                  </a:lnTo>
                  <a:lnTo>
                    <a:pt x="327" y="25"/>
                  </a:lnTo>
                  <a:lnTo>
                    <a:pt x="245" y="76"/>
                  </a:lnTo>
                  <a:lnTo>
                    <a:pt x="218" y="126"/>
                  </a:lnTo>
                  <a:lnTo>
                    <a:pt x="219" y="12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4" name="Freeform 261"/>
            <p:cNvSpPr/>
            <p:nvPr/>
          </p:nvSpPr>
          <p:spPr>
            <a:xfrm>
              <a:off x="4137" y="2183"/>
              <a:ext cx="93" cy="153"/>
            </a:xfrm>
            <a:custGeom>
              <a:avLst/>
              <a:gdLst>
                <a:gd name="txL" fmla="*/ 0 w 653"/>
                <a:gd name="txT" fmla="*/ 0 h 915"/>
                <a:gd name="txR" fmla="*/ 653 w 653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598" y="0"/>
                </a:cxn>
                <a:cxn ang="0">
                  <a:pos x="652" y="915"/>
                </a:cxn>
                <a:cxn ang="0">
                  <a:pos x="653" y="915"/>
                </a:cxn>
              </a:cxnLst>
              <a:rect l="txL" t="txT" r="txR" b="txB"/>
              <a:pathLst>
                <a:path w="653" h="915">
                  <a:moveTo>
                    <a:pt x="0" y="915"/>
                  </a:moveTo>
                  <a:lnTo>
                    <a:pt x="598" y="0"/>
                  </a:lnTo>
                  <a:lnTo>
                    <a:pt x="652" y="915"/>
                  </a:lnTo>
                  <a:lnTo>
                    <a:pt x="653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5" name="Freeform 262"/>
            <p:cNvSpPr/>
            <p:nvPr/>
          </p:nvSpPr>
          <p:spPr>
            <a:xfrm>
              <a:off x="4160" y="2293"/>
              <a:ext cx="66" cy="1"/>
            </a:xfrm>
            <a:custGeom>
              <a:avLst/>
              <a:gdLst>
                <a:gd name="txL" fmla="*/ 0 w 462"/>
                <a:gd name="txT" fmla="*/ 0 h 1"/>
                <a:gd name="txR" fmla="*/ 462 w 462"/>
                <a:gd name="txB" fmla="*/ 1 h 1"/>
              </a:gdLst>
              <a:ahLst/>
              <a:cxnLst>
                <a:cxn ang="0">
                  <a:pos x="462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2" h="1">
                  <a:moveTo>
                    <a:pt x="462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6" name="Freeform 263"/>
            <p:cNvSpPr/>
            <p:nvPr/>
          </p:nvSpPr>
          <p:spPr>
            <a:xfrm>
              <a:off x="4273" y="2251"/>
              <a:ext cx="77" cy="85"/>
            </a:xfrm>
            <a:custGeom>
              <a:avLst/>
              <a:gdLst>
                <a:gd name="txL" fmla="*/ 0 w 544"/>
                <a:gd name="txT" fmla="*/ 0 h 508"/>
                <a:gd name="txR" fmla="*/ 544 w 544"/>
                <a:gd name="txB" fmla="*/ 508 h 508"/>
              </a:gdLst>
              <a:ahLst/>
              <a:cxnLst>
                <a:cxn ang="0">
                  <a:pos x="0" y="508"/>
                </a:cxn>
                <a:cxn ang="0">
                  <a:pos x="218" y="508"/>
                </a:cxn>
                <a:cxn ang="0">
                  <a:pos x="354" y="483"/>
                </a:cxn>
                <a:cxn ang="0">
                  <a:pos x="435" y="431"/>
                </a:cxn>
                <a:cxn ang="0">
                  <a:pos x="489" y="355"/>
                </a:cxn>
                <a:cxn ang="0">
                  <a:pos x="544" y="177"/>
                </a:cxn>
                <a:cxn ang="0">
                  <a:pos x="544" y="101"/>
                </a:cxn>
                <a:cxn ang="0">
                  <a:pos x="517" y="50"/>
                </a:cxn>
                <a:cxn ang="0">
                  <a:pos x="462" y="24"/>
                </a:cxn>
                <a:cxn ang="0">
                  <a:pos x="381" y="0"/>
                </a:cxn>
                <a:cxn ang="0">
                  <a:pos x="272" y="0"/>
                </a:cxn>
                <a:cxn ang="0">
                  <a:pos x="273" y="0"/>
                </a:cxn>
              </a:cxnLst>
              <a:rect l="txL" t="txT" r="txR" b="txB"/>
              <a:pathLst>
                <a:path w="544" h="508">
                  <a:moveTo>
                    <a:pt x="0" y="508"/>
                  </a:moveTo>
                  <a:lnTo>
                    <a:pt x="218" y="508"/>
                  </a:lnTo>
                  <a:lnTo>
                    <a:pt x="354" y="483"/>
                  </a:lnTo>
                  <a:lnTo>
                    <a:pt x="435" y="431"/>
                  </a:lnTo>
                  <a:lnTo>
                    <a:pt x="489" y="355"/>
                  </a:lnTo>
                  <a:lnTo>
                    <a:pt x="544" y="177"/>
                  </a:lnTo>
                  <a:lnTo>
                    <a:pt x="544" y="101"/>
                  </a:lnTo>
                  <a:lnTo>
                    <a:pt x="517" y="50"/>
                  </a:lnTo>
                  <a:lnTo>
                    <a:pt x="462" y="24"/>
                  </a:lnTo>
                  <a:lnTo>
                    <a:pt x="381" y="0"/>
                  </a:lnTo>
                  <a:lnTo>
                    <a:pt x="272" y="0"/>
                  </a:lnTo>
                  <a:lnTo>
                    <a:pt x="27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7" name="Freeform 264"/>
            <p:cNvSpPr/>
            <p:nvPr/>
          </p:nvSpPr>
          <p:spPr>
            <a:xfrm>
              <a:off x="4311" y="2183"/>
              <a:ext cx="59" cy="68"/>
            </a:xfrm>
            <a:custGeom>
              <a:avLst/>
              <a:gdLst>
                <a:gd name="txL" fmla="*/ 0 w 407"/>
                <a:gd name="txT" fmla="*/ 0 h 407"/>
                <a:gd name="txR" fmla="*/ 407 w 407"/>
                <a:gd name="txB" fmla="*/ 407 h 407"/>
              </a:gdLst>
              <a:ahLst/>
              <a:cxnLst>
                <a:cxn ang="0">
                  <a:pos x="136" y="407"/>
                </a:cxn>
                <a:cxn ang="0">
                  <a:pos x="245" y="381"/>
                </a:cxn>
                <a:cxn ang="0">
                  <a:pos x="326" y="330"/>
                </a:cxn>
                <a:cxn ang="0">
                  <a:pos x="381" y="254"/>
                </a:cxn>
                <a:cxn ang="0">
                  <a:pos x="407" y="178"/>
                </a:cxn>
                <a:cxn ang="0">
                  <a:pos x="407" y="102"/>
                </a:cxn>
                <a:cxn ang="0">
                  <a:pos x="381" y="50"/>
                </a:cxn>
                <a:cxn ang="0">
                  <a:pos x="353" y="25"/>
                </a:cxn>
                <a:cxn ang="0">
                  <a:pos x="299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07" h="407">
                  <a:moveTo>
                    <a:pt x="136" y="407"/>
                  </a:moveTo>
                  <a:lnTo>
                    <a:pt x="245" y="381"/>
                  </a:lnTo>
                  <a:lnTo>
                    <a:pt x="326" y="330"/>
                  </a:lnTo>
                  <a:lnTo>
                    <a:pt x="381" y="254"/>
                  </a:lnTo>
                  <a:lnTo>
                    <a:pt x="407" y="178"/>
                  </a:lnTo>
                  <a:lnTo>
                    <a:pt x="407" y="102"/>
                  </a:lnTo>
                  <a:lnTo>
                    <a:pt x="381" y="50"/>
                  </a:lnTo>
                  <a:lnTo>
                    <a:pt x="353" y="25"/>
                  </a:lnTo>
                  <a:lnTo>
                    <a:pt x="299" y="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8" name="Freeform 265"/>
            <p:cNvSpPr/>
            <p:nvPr/>
          </p:nvSpPr>
          <p:spPr>
            <a:xfrm>
              <a:off x="5033" y="2183"/>
              <a:ext cx="93" cy="153"/>
            </a:xfrm>
            <a:custGeom>
              <a:avLst/>
              <a:gdLst>
                <a:gd name="txL" fmla="*/ 0 w 653"/>
                <a:gd name="txT" fmla="*/ 0 h 915"/>
                <a:gd name="txR" fmla="*/ 653 w 653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598" y="0"/>
                </a:cxn>
                <a:cxn ang="0">
                  <a:pos x="652" y="915"/>
                </a:cxn>
                <a:cxn ang="0">
                  <a:pos x="653" y="915"/>
                </a:cxn>
              </a:cxnLst>
              <a:rect l="txL" t="txT" r="txR" b="txB"/>
              <a:pathLst>
                <a:path w="653" h="915">
                  <a:moveTo>
                    <a:pt x="0" y="915"/>
                  </a:moveTo>
                  <a:lnTo>
                    <a:pt x="598" y="0"/>
                  </a:lnTo>
                  <a:lnTo>
                    <a:pt x="652" y="915"/>
                  </a:lnTo>
                  <a:lnTo>
                    <a:pt x="653" y="91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9" name="Freeform 266"/>
            <p:cNvSpPr/>
            <p:nvPr/>
          </p:nvSpPr>
          <p:spPr>
            <a:xfrm>
              <a:off x="5056" y="2293"/>
              <a:ext cx="66" cy="1"/>
            </a:xfrm>
            <a:custGeom>
              <a:avLst/>
              <a:gdLst>
                <a:gd name="txL" fmla="*/ 0 w 462"/>
                <a:gd name="txT" fmla="*/ 0 h 1"/>
                <a:gd name="txR" fmla="*/ 462 w 462"/>
                <a:gd name="txB" fmla="*/ 1 h 1"/>
              </a:gdLst>
              <a:ahLst/>
              <a:cxnLst>
                <a:cxn ang="0">
                  <a:pos x="462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2" h="1">
                  <a:moveTo>
                    <a:pt x="462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0" name="Freeform 267"/>
            <p:cNvSpPr/>
            <p:nvPr/>
          </p:nvSpPr>
          <p:spPr>
            <a:xfrm>
              <a:off x="5180" y="2183"/>
              <a:ext cx="78" cy="119"/>
            </a:xfrm>
            <a:custGeom>
              <a:avLst/>
              <a:gdLst>
                <a:gd name="txL" fmla="*/ 0 w 544"/>
                <a:gd name="txT" fmla="*/ 0 h 712"/>
                <a:gd name="txR" fmla="*/ 544 w 544"/>
                <a:gd name="txB" fmla="*/ 712 h 712"/>
              </a:gdLst>
              <a:ahLst/>
              <a:cxnLst>
                <a:cxn ang="0">
                  <a:pos x="407" y="0"/>
                </a:cxn>
                <a:cxn ang="0">
                  <a:pos x="0" y="712"/>
                </a:cxn>
                <a:cxn ang="0">
                  <a:pos x="543" y="712"/>
                </a:cxn>
                <a:cxn ang="0">
                  <a:pos x="544" y="712"/>
                </a:cxn>
              </a:cxnLst>
              <a:rect l="txL" t="txT" r="txR" b="txB"/>
              <a:pathLst>
                <a:path w="544" h="712">
                  <a:moveTo>
                    <a:pt x="407" y="0"/>
                  </a:moveTo>
                  <a:lnTo>
                    <a:pt x="0" y="712"/>
                  </a:lnTo>
                  <a:lnTo>
                    <a:pt x="543" y="712"/>
                  </a:lnTo>
                  <a:lnTo>
                    <a:pt x="544" y="7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1" name="Freeform 268"/>
            <p:cNvSpPr/>
            <p:nvPr/>
          </p:nvSpPr>
          <p:spPr>
            <a:xfrm>
              <a:off x="5227" y="2268"/>
              <a:ext cx="15" cy="68"/>
            </a:xfrm>
            <a:custGeom>
              <a:avLst/>
              <a:gdLst>
                <a:gd name="txL" fmla="*/ 0 w 109"/>
                <a:gd name="txT" fmla="*/ 0 h 407"/>
                <a:gd name="txR" fmla="*/ 109 w 109"/>
                <a:gd name="txB" fmla="*/ 407 h 407"/>
              </a:gdLst>
              <a:ahLst/>
              <a:cxnLst>
                <a:cxn ang="0">
                  <a:pos x="109" y="0"/>
                </a:cxn>
                <a:cxn ang="0">
                  <a:pos x="0" y="407"/>
                </a:cxn>
                <a:cxn ang="0">
                  <a:pos x="1" y="407"/>
                </a:cxn>
              </a:cxnLst>
              <a:rect l="txL" t="txT" r="txR" b="txB"/>
              <a:pathLst>
                <a:path w="109" h="407">
                  <a:moveTo>
                    <a:pt x="109" y="0"/>
                  </a:moveTo>
                  <a:lnTo>
                    <a:pt x="0" y="407"/>
                  </a:lnTo>
                  <a:lnTo>
                    <a:pt x="1" y="40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2" name="Freeform 269"/>
            <p:cNvSpPr/>
            <p:nvPr/>
          </p:nvSpPr>
          <p:spPr>
            <a:xfrm>
              <a:off x="1340" y="2545"/>
              <a:ext cx="64" cy="114"/>
            </a:xfrm>
            <a:custGeom>
              <a:avLst/>
              <a:gdLst>
                <a:gd name="txL" fmla="*/ 0 w 450"/>
                <a:gd name="txT" fmla="*/ 0 h 686"/>
                <a:gd name="txR" fmla="*/ 450 w 450"/>
                <a:gd name="txB" fmla="*/ 686 h 686"/>
              </a:gdLst>
              <a:ahLst/>
              <a:cxnLst>
                <a:cxn ang="0">
                  <a:pos x="449" y="152"/>
                </a:cxn>
                <a:cxn ang="0">
                  <a:pos x="428" y="210"/>
                </a:cxn>
                <a:cxn ang="0">
                  <a:pos x="367" y="267"/>
                </a:cxn>
                <a:cxn ang="0">
                  <a:pos x="285" y="305"/>
                </a:cxn>
                <a:cxn ang="0">
                  <a:pos x="245" y="305"/>
                </a:cxn>
                <a:cxn ang="0">
                  <a:pos x="163" y="324"/>
                </a:cxn>
                <a:cxn ang="0">
                  <a:pos x="102" y="362"/>
                </a:cxn>
                <a:cxn ang="0">
                  <a:pos x="62" y="400"/>
                </a:cxn>
                <a:cxn ang="0">
                  <a:pos x="20" y="515"/>
                </a:cxn>
                <a:cxn ang="0">
                  <a:pos x="0" y="572"/>
                </a:cxn>
                <a:cxn ang="0">
                  <a:pos x="0" y="610"/>
                </a:cxn>
                <a:cxn ang="0">
                  <a:pos x="20" y="648"/>
                </a:cxn>
                <a:cxn ang="0">
                  <a:pos x="62" y="686"/>
                </a:cxn>
                <a:cxn ang="0">
                  <a:pos x="123" y="686"/>
                </a:cxn>
                <a:cxn ang="0">
                  <a:pos x="224" y="667"/>
                </a:cxn>
                <a:cxn ang="0">
                  <a:pos x="285" y="628"/>
                </a:cxn>
                <a:cxn ang="0">
                  <a:pos x="326" y="572"/>
                </a:cxn>
                <a:cxn ang="0">
                  <a:pos x="367" y="457"/>
                </a:cxn>
                <a:cxn ang="0">
                  <a:pos x="367" y="400"/>
                </a:cxn>
                <a:cxn ang="0">
                  <a:pos x="346" y="343"/>
                </a:cxn>
                <a:cxn ang="0">
                  <a:pos x="306" y="324"/>
                </a:cxn>
                <a:cxn ang="0">
                  <a:pos x="224" y="305"/>
                </a:cxn>
                <a:cxn ang="0">
                  <a:pos x="163" y="286"/>
                </a:cxn>
                <a:cxn ang="0">
                  <a:pos x="123" y="228"/>
                </a:cxn>
                <a:cxn ang="0">
                  <a:pos x="123" y="171"/>
                </a:cxn>
                <a:cxn ang="0">
                  <a:pos x="142" y="95"/>
                </a:cxn>
                <a:cxn ang="0">
                  <a:pos x="204" y="37"/>
                </a:cxn>
                <a:cxn ang="0">
                  <a:pos x="265" y="0"/>
                </a:cxn>
                <a:cxn ang="0">
                  <a:pos x="326" y="0"/>
                </a:cxn>
                <a:cxn ang="0">
                  <a:pos x="408" y="19"/>
                </a:cxn>
                <a:cxn ang="0">
                  <a:pos x="449" y="57"/>
                </a:cxn>
                <a:cxn ang="0">
                  <a:pos x="449" y="95"/>
                </a:cxn>
                <a:cxn ang="0">
                  <a:pos x="449" y="152"/>
                </a:cxn>
                <a:cxn ang="0">
                  <a:pos x="450" y="152"/>
                </a:cxn>
              </a:cxnLst>
              <a:rect l="txL" t="txT" r="txR" b="txB"/>
              <a:pathLst>
                <a:path w="450" h="686">
                  <a:moveTo>
                    <a:pt x="449" y="152"/>
                  </a:moveTo>
                  <a:lnTo>
                    <a:pt x="428" y="210"/>
                  </a:lnTo>
                  <a:lnTo>
                    <a:pt x="367" y="267"/>
                  </a:lnTo>
                  <a:lnTo>
                    <a:pt x="285" y="305"/>
                  </a:lnTo>
                  <a:lnTo>
                    <a:pt x="245" y="305"/>
                  </a:lnTo>
                  <a:lnTo>
                    <a:pt x="163" y="324"/>
                  </a:lnTo>
                  <a:lnTo>
                    <a:pt x="102" y="362"/>
                  </a:lnTo>
                  <a:lnTo>
                    <a:pt x="62" y="400"/>
                  </a:lnTo>
                  <a:lnTo>
                    <a:pt x="20" y="515"/>
                  </a:lnTo>
                  <a:lnTo>
                    <a:pt x="0" y="572"/>
                  </a:lnTo>
                  <a:lnTo>
                    <a:pt x="0" y="610"/>
                  </a:lnTo>
                  <a:lnTo>
                    <a:pt x="20" y="648"/>
                  </a:lnTo>
                  <a:lnTo>
                    <a:pt x="62" y="686"/>
                  </a:lnTo>
                  <a:lnTo>
                    <a:pt x="123" y="686"/>
                  </a:lnTo>
                  <a:lnTo>
                    <a:pt x="224" y="667"/>
                  </a:lnTo>
                  <a:lnTo>
                    <a:pt x="285" y="628"/>
                  </a:lnTo>
                  <a:lnTo>
                    <a:pt x="326" y="572"/>
                  </a:lnTo>
                  <a:lnTo>
                    <a:pt x="367" y="457"/>
                  </a:lnTo>
                  <a:lnTo>
                    <a:pt x="367" y="400"/>
                  </a:lnTo>
                  <a:lnTo>
                    <a:pt x="346" y="343"/>
                  </a:lnTo>
                  <a:lnTo>
                    <a:pt x="306" y="324"/>
                  </a:lnTo>
                  <a:lnTo>
                    <a:pt x="224" y="305"/>
                  </a:lnTo>
                  <a:lnTo>
                    <a:pt x="163" y="286"/>
                  </a:lnTo>
                  <a:lnTo>
                    <a:pt x="123" y="228"/>
                  </a:lnTo>
                  <a:lnTo>
                    <a:pt x="123" y="171"/>
                  </a:lnTo>
                  <a:lnTo>
                    <a:pt x="142" y="95"/>
                  </a:lnTo>
                  <a:lnTo>
                    <a:pt x="204" y="37"/>
                  </a:lnTo>
                  <a:lnTo>
                    <a:pt x="265" y="0"/>
                  </a:lnTo>
                  <a:lnTo>
                    <a:pt x="326" y="0"/>
                  </a:lnTo>
                  <a:lnTo>
                    <a:pt x="408" y="19"/>
                  </a:lnTo>
                  <a:lnTo>
                    <a:pt x="449" y="57"/>
                  </a:lnTo>
                  <a:lnTo>
                    <a:pt x="449" y="95"/>
                  </a:lnTo>
                  <a:lnTo>
                    <a:pt x="449" y="152"/>
                  </a:lnTo>
                  <a:lnTo>
                    <a:pt x="450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3" name="Freeform 270"/>
            <p:cNvSpPr/>
            <p:nvPr/>
          </p:nvSpPr>
          <p:spPr>
            <a:xfrm>
              <a:off x="1424" y="2545"/>
              <a:ext cx="58" cy="89"/>
            </a:xfrm>
            <a:custGeom>
              <a:avLst/>
              <a:gdLst>
                <a:gd name="txL" fmla="*/ 0 w 409"/>
                <a:gd name="txT" fmla="*/ 0 h 533"/>
                <a:gd name="txR" fmla="*/ 409 w 409"/>
                <a:gd name="txB" fmla="*/ 533 h 533"/>
              </a:gdLst>
              <a:ahLst/>
              <a:cxnLst>
                <a:cxn ang="0">
                  <a:pos x="307" y="0"/>
                </a:cxn>
                <a:cxn ang="0">
                  <a:pos x="0" y="533"/>
                </a:cxn>
                <a:cxn ang="0">
                  <a:pos x="408" y="533"/>
                </a:cxn>
                <a:cxn ang="0">
                  <a:pos x="409" y="533"/>
                </a:cxn>
              </a:cxnLst>
              <a:rect l="txL" t="txT" r="txR" b="txB"/>
              <a:pathLst>
                <a:path w="409" h="533">
                  <a:moveTo>
                    <a:pt x="307" y="0"/>
                  </a:moveTo>
                  <a:lnTo>
                    <a:pt x="0" y="533"/>
                  </a:lnTo>
                  <a:lnTo>
                    <a:pt x="408" y="533"/>
                  </a:lnTo>
                  <a:lnTo>
                    <a:pt x="409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4" name="Freeform 271"/>
            <p:cNvSpPr/>
            <p:nvPr/>
          </p:nvSpPr>
          <p:spPr>
            <a:xfrm>
              <a:off x="1459" y="2609"/>
              <a:ext cx="12" cy="50"/>
            </a:xfrm>
            <a:custGeom>
              <a:avLst/>
              <a:gdLst>
                <a:gd name="txL" fmla="*/ 0 w 82"/>
                <a:gd name="txT" fmla="*/ 0 h 305"/>
                <a:gd name="txR" fmla="*/ 82 w 82"/>
                <a:gd name="txB" fmla="*/ 305 h 305"/>
              </a:gdLst>
              <a:ahLst/>
              <a:cxnLst>
                <a:cxn ang="0">
                  <a:pos x="82" y="0"/>
                </a:cxn>
                <a:cxn ang="0">
                  <a:pos x="0" y="305"/>
                </a:cxn>
                <a:cxn ang="0">
                  <a:pos x="1" y="305"/>
                </a:cxn>
              </a:cxnLst>
              <a:rect l="txL" t="txT" r="txR" b="txB"/>
              <a:pathLst>
                <a:path w="82" h="305">
                  <a:moveTo>
                    <a:pt x="82" y="0"/>
                  </a:moveTo>
                  <a:lnTo>
                    <a:pt x="0" y="305"/>
                  </a:lnTo>
                  <a:lnTo>
                    <a:pt x="1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5" name="Freeform 272"/>
            <p:cNvSpPr/>
            <p:nvPr/>
          </p:nvSpPr>
          <p:spPr>
            <a:xfrm>
              <a:off x="1535" y="2545"/>
              <a:ext cx="29" cy="114"/>
            </a:xfrm>
            <a:custGeom>
              <a:avLst/>
              <a:gdLst>
                <a:gd name="txL" fmla="*/ 0 w 204"/>
                <a:gd name="txT" fmla="*/ 0 h 686"/>
                <a:gd name="txR" fmla="*/ 204 w 204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4" y="0"/>
                </a:cxn>
                <a:cxn ang="0">
                  <a:pos x="0" y="152"/>
                </a:cxn>
                <a:cxn ang="0">
                  <a:pos x="1" y="152"/>
                </a:cxn>
              </a:cxnLst>
              <a:rect l="txL" t="txT" r="txR" b="txB"/>
              <a:pathLst>
                <a:path w="204" h="686">
                  <a:moveTo>
                    <a:pt x="0" y="686"/>
                  </a:moveTo>
                  <a:lnTo>
                    <a:pt x="204" y="0"/>
                  </a:lnTo>
                  <a:lnTo>
                    <a:pt x="0" y="152"/>
                  </a:lnTo>
                  <a:lnTo>
                    <a:pt x="1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6" name="Freeform 273"/>
            <p:cNvSpPr/>
            <p:nvPr/>
          </p:nvSpPr>
          <p:spPr>
            <a:xfrm>
              <a:off x="1577" y="2561"/>
              <a:ext cx="52" cy="94"/>
            </a:xfrm>
            <a:custGeom>
              <a:avLst/>
              <a:gdLst>
                <a:gd name="txL" fmla="*/ 0 w 369"/>
                <a:gd name="txT" fmla="*/ 0 h 564"/>
                <a:gd name="txR" fmla="*/ 369 w 369"/>
                <a:gd name="txB" fmla="*/ 564 h 564"/>
              </a:gdLst>
              <a:ahLst/>
              <a:cxnLst>
                <a:cxn ang="0">
                  <a:pos x="0" y="564"/>
                </a:cxn>
                <a:cxn ang="0">
                  <a:pos x="368" y="0"/>
                </a:cxn>
                <a:cxn ang="0">
                  <a:pos x="369" y="0"/>
                </a:cxn>
              </a:cxnLst>
              <a:rect l="txL" t="txT" r="txR" b="txB"/>
              <a:pathLst>
                <a:path w="369" h="564">
                  <a:moveTo>
                    <a:pt x="0" y="564"/>
                  </a:move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7" name="Freeform 274"/>
            <p:cNvSpPr/>
            <p:nvPr/>
          </p:nvSpPr>
          <p:spPr>
            <a:xfrm>
              <a:off x="1577" y="2565"/>
              <a:ext cx="52" cy="94"/>
            </a:xfrm>
            <a:custGeom>
              <a:avLst/>
              <a:gdLst>
                <a:gd name="txL" fmla="*/ 0 w 369"/>
                <a:gd name="txT" fmla="*/ 0 h 563"/>
                <a:gd name="txR" fmla="*/ 369 w 369"/>
                <a:gd name="txB" fmla="*/ 563 h 563"/>
              </a:gdLst>
              <a:ahLst/>
              <a:cxnLst>
                <a:cxn ang="0">
                  <a:pos x="0" y="0"/>
                </a:cxn>
                <a:cxn ang="0">
                  <a:pos x="368" y="563"/>
                </a:cxn>
                <a:cxn ang="0">
                  <a:pos x="369" y="563"/>
                </a:cxn>
              </a:cxnLst>
              <a:rect l="txL" t="txT" r="txR" b="txB"/>
              <a:pathLst>
                <a:path w="369" h="563">
                  <a:moveTo>
                    <a:pt x="0" y="0"/>
                  </a:moveTo>
                  <a:lnTo>
                    <a:pt x="368" y="563"/>
                  </a:lnTo>
                  <a:lnTo>
                    <a:pt x="369" y="5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8" name="Freeform 275"/>
            <p:cNvSpPr/>
            <p:nvPr/>
          </p:nvSpPr>
          <p:spPr>
            <a:xfrm>
              <a:off x="1678" y="2545"/>
              <a:ext cx="29" cy="114"/>
            </a:xfrm>
            <a:custGeom>
              <a:avLst/>
              <a:gdLst>
                <a:gd name="txL" fmla="*/ 0 w 203"/>
                <a:gd name="txT" fmla="*/ 0 h 686"/>
                <a:gd name="txR" fmla="*/ 203 w 203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3" y="0"/>
                </a:cxn>
                <a:cxn ang="0">
                  <a:pos x="0" y="152"/>
                </a:cxn>
                <a:cxn ang="0">
                  <a:pos x="1" y="152"/>
                </a:cxn>
              </a:cxnLst>
              <a:rect l="txL" t="txT" r="txR" b="txB"/>
              <a:pathLst>
                <a:path w="203" h="686">
                  <a:moveTo>
                    <a:pt x="0" y="686"/>
                  </a:moveTo>
                  <a:lnTo>
                    <a:pt x="203" y="0"/>
                  </a:lnTo>
                  <a:lnTo>
                    <a:pt x="0" y="152"/>
                  </a:lnTo>
                  <a:lnTo>
                    <a:pt x="1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9" name="Freeform 276"/>
            <p:cNvSpPr/>
            <p:nvPr/>
          </p:nvSpPr>
          <p:spPr>
            <a:xfrm>
              <a:off x="1736" y="2545"/>
              <a:ext cx="29" cy="114"/>
            </a:xfrm>
            <a:custGeom>
              <a:avLst/>
              <a:gdLst>
                <a:gd name="txL" fmla="*/ 0 w 204"/>
                <a:gd name="txT" fmla="*/ 0 h 686"/>
                <a:gd name="txR" fmla="*/ 204 w 204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4" y="0"/>
                </a:cxn>
                <a:cxn ang="0">
                  <a:pos x="0" y="152"/>
                </a:cxn>
                <a:cxn ang="0">
                  <a:pos x="1" y="152"/>
                </a:cxn>
              </a:cxnLst>
              <a:rect l="txL" t="txT" r="txR" b="txB"/>
              <a:pathLst>
                <a:path w="204" h="686">
                  <a:moveTo>
                    <a:pt x="0" y="686"/>
                  </a:moveTo>
                  <a:lnTo>
                    <a:pt x="204" y="0"/>
                  </a:lnTo>
                  <a:lnTo>
                    <a:pt x="0" y="152"/>
                  </a:lnTo>
                  <a:lnTo>
                    <a:pt x="1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0" name="Freeform 277"/>
            <p:cNvSpPr/>
            <p:nvPr/>
          </p:nvSpPr>
          <p:spPr>
            <a:xfrm>
              <a:off x="1774" y="2545"/>
              <a:ext cx="64" cy="114"/>
            </a:xfrm>
            <a:custGeom>
              <a:avLst/>
              <a:gdLst>
                <a:gd name="txL" fmla="*/ 0 w 450"/>
                <a:gd name="txT" fmla="*/ 0 h 686"/>
                <a:gd name="txR" fmla="*/ 450 w 450"/>
                <a:gd name="txB" fmla="*/ 686 h 686"/>
              </a:gdLst>
              <a:ahLst/>
              <a:cxnLst>
                <a:cxn ang="0">
                  <a:pos x="449" y="152"/>
                </a:cxn>
                <a:cxn ang="0">
                  <a:pos x="428" y="210"/>
                </a:cxn>
                <a:cxn ang="0">
                  <a:pos x="367" y="267"/>
                </a:cxn>
                <a:cxn ang="0">
                  <a:pos x="286" y="305"/>
                </a:cxn>
                <a:cxn ang="0">
                  <a:pos x="245" y="305"/>
                </a:cxn>
                <a:cxn ang="0">
                  <a:pos x="163" y="324"/>
                </a:cxn>
                <a:cxn ang="0">
                  <a:pos x="102" y="362"/>
                </a:cxn>
                <a:cxn ang="0">
                  <a:pos x="61" y="400"/>
                </a:cxn>
                <a:cxn ang="0">
                  <a:pos x="21" y="515"/>
                </a:cxn>
                <a:cxn ang="0">
                  <a:pos x="0" y="572"/>
                </a:cxn>
                <a:cxn ang="0">
                  <a:pos x="0" y="610"/>
                </a:cxn>
                <a:cxn ang="0">
                  <a:pos x="21" y="648"/>
                </a:cxn>
                <a:cxn ang="0">
                  <a:pos x="61" y="686"/>
                </a:cxn>
                <a:cxn ang="0">
                  <a:pos x="122" y="686"/>
                </a:cxn>
                <a:cxn ang="0">
                  <a:pos x="225" y="667"/>
                </a:cxn>
                <a:cxn ang="0">
                  <a:pos x="286" y="628"/>
                </a:cxn>
                <a:cxn ang="0">
                  <a:pos x="326" y="572"/>
                </a:cxn>
                <a:cxn ang="0">
                  <a:pos x="367" y="457"/>
                </a:cxn>
                <a:cxn ang="0">
                  <a:pos x="367" y="400"/>
                </a:cxn>
                <a:cxn ang="0">
                  <a:pos x="347" y="343"/>
                </a:cxn>
                <a:cxn ang="0">
                  <a:pos x="306" y="324"/>
                </a:cxn>
                <a:cxn ang="0">
                  <a:pos x="225" y="305"/>
                </a:cxn>
                <a:cxn ang="0">
                  <a:pos x="163" y="286"/>
                </a:cxn>
                <a:cxn ang="0">
                  <a:pos x="122" y="228"/>
                </a:cxn>
                <a:cxn ang="0">
                  <a:pos x="122" y="171"/>
                </a:cxn>
                <a:cxn ang="0">
                  <a:pos x="143" y="95"/>
                </a:cxn>
                <a:cxn ang="0">
                  <a:pos x="204" y="37"/>
                </a:cxn>
                <a:cxn ang="0">
                  <a:pos x="265" y="0"/>
                </a:cxn>
                <a:cxn ang="0">
                  <a:pos x="326" y="0"/>
                </a:cxn>
                <a:cxn ang="0">
                  <a:pos x="408" y="19"/>
                </a:cxn>
                <a:cxn ang="0">
                  <a:pos x="449" y="57"/>
                </a:cxn>
                <a:cxn ang="0">
                  <a:pos x="449" y="95"/>
                </a:cxn>
                <a:cxn ang="0">
                  <a:pos x="449" y="152"/>
                </a:cxn>
                <a:cxn ang="0">
                  <a:pos x="450" y="152"/>
                </a:cxn>
              </a:cxnLst>
              <a:rect l="txL" t="txT" r="txR" b="txB"/>
              <a:pathLst>
                <a:path w="450" h="686">
                  <a:moveTo>
                    <a:pt x="449" y="152"/>
                  </a:moveTo>
                  <a:lnTo>
                    <a:pt x="428" y="210"/>
                  </a:lnTo>
                  <a:lnTo>
                    <a:pt x="367" y="267"/>
                  </a:lnTo>
                  <a:lnTo>
                    <a:pt x="286" y="305"/>
                  </a:lnTo>
                  <a:lnTo>
                    <a:pt x="245" y="305"/>
                  </a:lnTo>
                  <a:lnTo>
                    <a:pt x="163" y="324"/>
                  </a:lnTo>
                  <a:lnTo>
                    <a:pt x="102" y="362"/>
                  </a:lnTo>
                  <a:lnTo>
                    <a:pt x="61" y="400"/>
                  </a:lnTo>
                  <a:lnTo>
                    <a:pt x="21" y="515"/>
                  </a:lnTo>
                  <a:lnTo>
                    <a:pt x="0" y="572"/>
                  </a:lnTo>
                  <a:lnTo>
                    <a:pt x="0" y="610"/>
                  </a:lnTo>
                  <a:lnTo>
                    <a:pt x="21" y="648"/>
                  </a:lnTo>
                  <a:lnTo>
                    <a:pt x="61" y="686"/>
                  </a:lnTo>
                  <a:lnTo>
                    <a:pt x="122" y="686"/>
                  </a:lnTo>
                  <a:lnTo>
                    <a:pt x="225" y="667"/>
                  </a:lnTo>
                  <a:lnTo>
                    <a:pt x="286" y="628"/>
                  </a:lnTo>
                  <a:lnTo>
                    <a:pt x="326" y="572"/>
                  </a:lnTo>
                  <a:lnTo>
                    <a:pt x="367" y="457"/>
                  </a:lnTo>
                  <a:lnTo>
                    <a:pt x="367" y="400"/>
                  </a:lnTo>
                  <a:lnTo>
                    <a:pt x="347" y="343"/>
                  </a:lnTo>
                  <a:lnTo>
                    <a:pt x="306" y="324"/>
                  </a:lnTo>
                  <a:lnTo>
                    <a:pt x="225" y="305"/>
                  </a:lnTo>
                  <a:lnTo>
                    <a:pt x="163" y="286"/>
                  </a:lnTo>
                  <a:lnTo>
                    <a:pt x="122" y="228"/>
                  </a:lnTo>
                  <a:lnTo>
                    <a:pt x="122" y="171"/>
                  </a:lnTo>
                  <a:lnTo>
                    <a:pt x="143" y="95"/>
                  </a:lnTo>
                  <a:lnTo>
                    <a:pt x="204" y="37"/>
                  </a:lnTo>
                  <a:lnTo>
                    <a:pt x="265" y="0"/>
                  </a:lnTo>
                  <a:lnTo>
                    <a:pt x="326" y="0"/>
                  </a:lnTo>
                  <a:lnTo>
                    <a:pt x="408" y="19"/>
                  </a:lnTo>
                  <a:lnTo>
                    <a:pt x="449" y="57"/>
                  </a:lnTo>
                  <a:lnTo>
                    <a:pt x="449" y="95"/>
                  </a:lnTo>
                  <a:lnTo>
                    <a:pt x="449" y="152"/>
                  </a:lnTo>
                  <a:lnTo>
                    <a:pt x="450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1" name="Freeform 278"/>
            <p:cNvSpPr/>
            <p:nvPr/>
          </p:nvSpPr>
          <p:spPr>
            <a:xfrm>
              <a:off x="1864" y="2545"/>
              <a:ext cx="58" cy="114"/>
            </a:xfrm>
            <a:custGeom>
              <a:avLst/>
              <a:gdLst>
                <a:gd name="txL" fmla="*/ 0 w 408"/>
                <a:gd name="txT" fmla="*/ 0 h 686"/>
                <a:gd name="txR" fmla="*/ 408 w 408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03" y="648"/>
                </a:cxn>
                <a:cxn ang="0">
                  <a:pos x="204" y="572"/>
                </a:cxn>
                <a:cxn ang="0">
                  <a:pos x="306" y="457"/>
                </a:cxn>
                <a:cxn ang="0">
                  <a:pos x="388" y="171"/>
                </a:cxn>
                <a:cxn ang="0">
                  <a:pos x="408" y="115"/>
                </a:cxn>
                <a:cxn ang="0">
                  <a:pos x="408" y="76"/>
                </a:cxn>
                <a:cxn ang="0">
                  <a:pos x="388" y="37"/>
                </a:cxn>
                <a:cxn ang="0">
                  <a:pos x="326" y="0"/>
                </a:cxn>
                <a:cxn ang="0">
                  <a:pos x="225" y="0"/>
                </a:cxn>
                <a:cxn ang="0">
                  <a:pos x="143" y="37"/>
                </a:cxn>
                <a:cxn ang="0">
                  <a:pos x="82" y="95"/>
                </a:cxn>
                <a:cxn ang="0">
                  <a:pos x="41" y="267"/>
                </a:cxn>
                <a:cxn ang="0">
                  <a:pos x="41" y="324"/>
                </a:cxn>
                <a:cxn ang="0">
                  <a:pos x="82" y="362"/>
                </a:cxn>
                <a:cxn ang="0">
                  <a:pos x="143" y="381"/>
                </a:cxn>
                <a:cxn ang="0">
                  <a:pos x="326" y="381"/>
                </a:cxn>
                <a:cxn ang="0">
                  <a:pos x="327" y="381"/>
                </a:cxn>
              </a:cxnLst>
              <a:rect l="txL" t="txT" r="txR" b="txB"/>
              <a:pathLst>
                <a:path w="408" h="686">
                  <a:moveTo>
                    <a:pt x="0" y="686"/>
                  </a:moveTo>
                  <a:lnTo>
                    <a:pt x="103" y="648"/>
                  </a:lnTo>
                  <a:lnTo>
                    <a:pt x="204" y="572"/>
                  </a:lnTo>
                  <a:lnTo>
                    <a:pt x="306" y="457"/>
                  </a:lnTo>
                  <a:lnTo>
                    <a:pt x="388" y="171"/>
                  </a:lnTo>
                  <a:lnTo>
                    <a:pt x="408" y="115"/>
                  </a:lnTo>
                  <a:lnTo>
                    <a:pt x="408" y="76"/>
                  </a:lnTo>
                  <a:lnTo>
                    <a:pt x="388" y="37"/>
                  </a:lnTo>
                  <a:lnTo>
                    <a:pt x="326" y="0"/>
                  </a:lnTo>
                  <a:lnTo>
                    <a:pt x="225" y="0"/>
                  </a:lnTo>
                  <a:lnTo>
                    <a:pt x="143" y="37"/>
                  </a:lnTo>
                  <a:lnTo>
                    <a:pt x="82" y="95"/>
                  </a:lnTo>
                  <a:lnTo>
                    <a:pt x="41" y="267"/>
                  </a:lnTo>
                  <a:lnTo>
                    <a:pt x="41" y="324"/>
                  </a:lnTo>
                  <a:lnTo>
                    <a:pt x="82" y="362"/>
                  </a:lnTo>
                  <a:lnTo>
                    <a:pt x="143" y="381"/>
                  </a:lnTo>
                  <a:lnTo>
                    <a:pt x="326" y="381"/>
                  </a:lnTo>
                  <a:lnTo>
                    <a:pt x="327" y="3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2" name="Freeform 279"/>
            <p:cNvSpPr/>
            <p:nvPr/>
          </p:nvSpPr>
          <p:spPr>
            <a:xfrm>
              <a:off x="2215" y="2545"/>
              <a:ext cx="73" cy="114"/>
            </a:xfrm>
            <a:custGeom>
              <a:avLst/>
              <a:gdLst>
                <a:gd name="txL" fmla="*/ 0 w 511"/>
                <a:gd name="txT" fmla="*/ 0 h 686"/>
                <a:gd name="txR" fmla="*/ 511 w 511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84" y="686"/>
                </a:cxn>
                <a:cxn ang="0">
                  <a:pos x="265" y="667"/>
                </a:cxn>
                <a:cxn ang="0">
                  <a:pos x="327" y="628"/>
                </a:cxn>
                <a:cxn ang="0">
                  <a:pos x="367" y="572"/>
                </a:cxn>
                <a:cxn ang="0">
                  <a:pos x="408" y="457"/>
                </a:cxn>
                <a:cxn ang="0">
                  <a:pos x="408" y="400"/>
                </a:cxn>
                <a:cxn ang="0">
                  <a:pos x="388" y="343"/>
                </a:cxn>
                <a:cxn ang="0">
                  <a:pos x="327" y="305"/>
                </a:cxn>
                <a:cxn ang="0">
                  <a:pos x="122" y="305"/>
                </a:cxn>
                <a:cxn ang="0">
                  <a:pos x="204" y="0"/>
                </a:cxn>
                <a:cxn ang="0">
                  <a:pos x="510" y="0"/>
                </a:cxn>
                <a:cxn ang="0">
                  <a:pos x="511" y="0"/>
                </a:cxn>
              </a:cxnLst>
              <a:rect l="txL" t="txT" r="txR" b="txB"/>
              <a:pathLst>
                <a:path w="511" h="686">
                  <a:moveTo>
                    <a:pt x="0" y="686"/>
                  </a:moveTo>
                  <a:lnTo>
                    <a:pt x="184" y="686"/>
                  </a:lnTo>
                  <a:lnTo>
                    <a:pt x="265" y="667"/>
                  </a:lnTo>
                  <a:lnTo>
                    <a:pt x="327" y="628"/>
                  </a:lnTo>
                  <a:lnTo>
                    <a:pt x="367" y="572"/>
                  </a:lnTo>
                  <a:lnTo>
                    <a:pt x="408" y="457"/>
                  </a:lnTo>
                  <a:lnTo>
                    <a:pt x="408" y="400"/>
                  </a:lnTo>
                  <a:lnTo>
                    <a:pt x="388" y="343"/>
                  </a:lnTo>
                  <a:lnTo>
                    <a:pt x="327" y="305"/>
                  </a:lnTo>
                  <a:lnTo>
                    <a:pt x="122" y="305"/>
                  </a:lnTo>
                  <a:lnTo>
                    <a:pt x="204" y="0"/>
                  </a:lnTo>
                  <a:lnTo>
                    <a:pt x="510" y="0"/>
                  </a:lnTo>
                  <a:lnTo>
                    <a:pt x="51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3" name="Freeform 280"/>
            <p:cNvSpPr/>
            <p:nvPr/>
          </p:nvSpPr>
          <p:spPr>
            <a:xfrm>
              <a:off x="2312" y="2545"/>
              <a:ext cx="58" cy="114"/>
            </a:xfrm>
            <a:custGeom>
              <a:avLst/>
              <a:gdLst>
                <a:gd name="txL" fmla="*/ 0 w 407"/>
                <a:gd name="txT" fmla="*/ 0 h 686"/>
                <a:gd name="txR" fmla="*/ 407 w 407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01" y="648"/>
                </a:cxn>
                <a:cxn ang="0">
                  <a:pos x="203" y="572"/>
                </a:cxn>
                <a:cxn ang="0">
                  <a:pos x="305" y="457"/>
                </a:cxn>
                <a:cxn ang="0">
                  <a:pos x="386" y="171"/>
                </a:cxn>
                <a:cxn ang="0">
                  <a:pos x="407" y="115"/>
                </a:cxn>
                <a:cxn ang="0">
                  <a:pos x="407" y="76"/>
                </a:cxn>
                <a:cxn ang="0">
                  <a:pos x="386" y="37"/>
                </a:cxn>
                <a:cxn ang="0">
                  <a:pos x="325" y="0"/>
                </a:cxn>
                <a:cxn ang="0">
                  <a:pos x="223" y="0"/>
                </a:cxn>
                <a:cxn ang="0">
                  <a:pos x="142" y="37"/>
                </a:cxn>
                <a:cxn ang="0">
                  <a:pos x="80" y="95"/>
                </a:cxn>
                <a:cxn ang="0">
                  <a:pos x="40" y="267"/>
                </a:cxn>
                <a:cxn ang="0">
                  <a:pos x="40" y="324"/>
                </a:cxn>
                <a:cxn ang="0">
                  <a:pos x="80" y="362"/>
                </a:cxn>
                <a:cxn ang="0">
                  <a:pos x="142" y="381"/>
                </a:cxn>
                <a:cxn ang="0">
                  <a:pos x="325" y="381"/>
                </a:cxn>
                <a:cxn ang="0">
                  <a:pos x="327" y="381"/>
                </a:cxn>
              </a:cxnLst>
              <a:rect l="txL" t="txT" r="txR" b="txB"/>
              <a:pathLst>
                <a:path w="407" h="686">
                  <a:moveTo>
                    <a:pt x="0" y="686"/>
                  </a:moveTo>
                  <a:lnTo>
                    <a:pt x="101" y="648"/>
                  </a:lnTo>
                  <a:lnTo>
                    <a:pt x="203" y="572"/>
                  </a:lnTo>
                  <a:lnTo>
                    <a:pt x="305" y="457"/>
                  </a:lnTo>
                  <a:lnTo>
                    <a:pt x="386" y="171"/>
                  </a:lnTo>
                  <a:lnTo>
                    <a:pt x="407" y="115"/>
                  </a:lnTo>
                  <a:lnTo>
                    <a:pt x="407" y="76"/>
                  </a:lnTo>
                  <a:lnTo>
                    <a:pt x="386" y="37"/>
                  </a:lnTo>
                  <a:lnTo>
                    <a:pt x="325" y="0"/>
                  </a:lnTo>
                  <a:lnTo>
                    <a:pt x="223" y="0"/>
                  </a:lnTo>
                  <a:lnTo>
                    <a:pt x="142" y="37"/>
                  </a:lnTo>
                  <a:lnTo>
                    <a:pt x="80" y="95"/>
                  </a:lnTo>
                  <a:lnTo>
                    <a:pt x="40" y="267"/>
                  </a:lnTo>
                  <a:lnTo>
                    <a:pt x="40" y="324"/>
                  </a:lnTo>
                  <a:lnTo>
                    <a:pt x="80" y="362"/>
                  </a:lnTo>
                  <a:lnTo>
                    <a:pt x="142" y="381"/>
                  </a:lnTo>
                  <a:lnTo>
                    <a:pt x="325" y="381"/>
                  </a:lnTo>
                  <a:lnTo>
                    <a:pt x="327" y="3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4" name="Freeform 281"/>
            <p:cNvSpPr/>
            <p:nvPr/>
          </p:nvSpPr>
          <p:spPr>
            <a:xfrm>
              <a:off x="2387" y="2545"/>
              <a:ext cx="59" cy="89"/>
            </a:xfrm>
            <a:custGeom>
              <a:avLst/>
              <a:gdLst>
                <a:gd name="txL" fmla="*/ 0 w 409"/>
                <a:gd name="txT" fmla="*/ 0 h 533"/>
                <a:gd name="txR" fmla="*/ 409 w 409"/>
                <a:gd name="txB" fmla="*/ 533 h 533"/>
              </a:gdLst>
              <a:ahLst/>
              <a:cxnLst>
                <a:cxn ang="0">
                  <a:pos x="306" y="0"/>
                </a:cxn>
                <a:cxn ang="0">
                  <a:pos x="0" y="533"/>
                </a:cxn>
                <a:cxn ang="0">
                  <a:pos x="408" y="533"/>
                </a:cxn>
                <a:cxn ang="0">
                  <a:pos x="409" y="533"/>
                </a:cxn>
              </a:cxnLst>
              <a:rect l="txL" t="txT" r="txR" b="txB"/>
              <a:pathLst>
                <a:path w="409" h="533">
                  <a:moveTo>
                    <a:pt x="306" y="0"/>
                  </a:moveTo>
                  <a:lnTo>
                    <a:pt x="0" y="533"/>
                  </a:lnTo>
                  <a:lnTo>
                    <a:pt x="408" y="533"/>
                  </a:lnTo>
                  <a:lnTo>
                    <a:pt x="409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5" name="Freeform 282"/>
            <p:cNvSpPr/>
            <p:nvPr/>
          </p:nvSpPr>
          <p:spPr>
            <a:xfrm>
              <a:off x="2422" y="2609"/>
              <a:ext cx="12" cy="50"/>
            </a:xfrm>
            <a:custGeom>
              <a:avLst/>
              <a:gdLst>
                <a:gd name="txL" fmla="*/ 0 w 81"/>
                <a:gd name="txT" fmla="*/ 0 h 305"/>
                <a:gd name="txR" fmla="*/ 81 w 81"/>
                <a:gd name="txB" fmla="*/ 305 h 305"/>
              </a:gdLst>
              <a:ahLst/>
              <a:cxnLst>
                <a:cxn ang="0">
                  <a:pos x="81" y="0"/>
                </a:cxn>
                <a:cxn ang="0">
                  <a:pos x="0" y="305"/>
                </a:cxn>
                <a:cxn ang="0">
                  <a:pos x="2" y="305"/>
                </a:cxn>
              </a:cxnLst>
              <a:rect l="txL" t="txT" r="txR" b="txB"/>
              <a:pathLst>
                <a:path w="81" h="305">
                  <a:moveTo>
                    <a:pt x="81" y="0"/>
                  </a:moveTo>
                  <a:lnTo>
                    <a:pt x="0" y="305"/>
                  </a:lnTo>
                  <a:lnTo>
                    <a:pt x="2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6" name="Freeform 283"/>
            <p:cNvSpPr/>
            <p:nvPr/>
          </p:nvSpPr>
          <p:spPr>
            <a:xfrm>
              <a:off x="2482" y="2561"/>
              <a:ext cx="53" cy="94"/>
            </a:xfrm>
            <a:custGeom>
              <a:avLst/>
              <a:gdLst>
                <a:gd name="txL" fmla="*/ 0 w 370"/>
                <a:gd name="txT" fmla="*/ 0 h 564"/>
                <a:gd name="txR" fmla="*/ 370 w 370"/>
                <a:gd name="txB" fmla="*/ 564 h 564"/>
              </a:gdLst>
              <a:ahLst/>
              <a:cxnLst>
                <a:cxn ang="0">
                  <a:pos x="0" y="564"/>
                </a:cxn>
                <a:cxn ang="0">
                  <a:pos x="368" y="0"/>
                </a:cxn>
                <a:cxn ang="0">
                  <a:pos x="370" y="0"/>
                </a:cxn>
              </a:cxnLst>
              <a:rect l="txL" t="txT" r="txR" b="txB"/>
              <a:pathLst>
                <a:path w="370" h="564">
                  <a:moveTo>
                    <a:pt x="0" y="564"/>
                  </a:moveTo>
                  <a:lnTo>
                    <a:pt x="368" y="0"/>
                  </a:lnTo>
                  <a:lnTo>
                    <a:pt x="37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7" name="Freeform 284"/>
            <p:cNvSpPr/>
            <p:nvPr/>
          </p:nvSpPr>
          <p:spPr>
            <a:xfrm>
              <a:off x="2482" y="2565"/>
              <a:ext cx="53" cy="94"/>
            </a:xfrm>
            <a:custGeom>
              <a:avLst/>
              <a:gdLst>
                <a:gd name="txL" fmla="*/ 0 w 370"/>
                <a:gd name="txT" fmla="*/ 0 h 563"/>
                <a:gd name="txR" fmla="*/ 370 w 370"/>
                <a:gd name="txB" fmla="*/ 563 h 563"/>
              </a:gdLst>
              <a:ahLst/>
              <a:cxnLst>
                <a:cxn ang="0">
                  <a:pos x="0" y="0"/>
                </a:cxn>
                <a:cxn ang="0">
                  <a:pos x="368" y="563"/>
                </a:cxn>
                <a:cxn ang="0">
                  <a:pos x="370" y="563"/>
                </a:cxn>
              </a:cxnLst>
              <a:rect l="txL" t="txT" r="txR" b="txB"/>
              <a:pathLst>
                <a:path w="370" h="563">
                  <a:moveTo>
                    <a:pt x="0" y="0"/>
                  </a:moveTo>
                  <a:lnTo>
                    <a:pt x="368" y="563"/>
                  </a:lnTo>
                  <a:lnTo>
                    <a:pt x="370" y="5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8" name="Freeform 285"/>
            <p:cNvSpPr/>
            <p:nvPr/>
          </p:nvSpPr>
          <p:spPr>
            <a:xfrm>
              <a:off x="2562" y="2545"/>
              <a:ext cx="65" cy="114"/>
            </a:xfrm>
            <a:custGeom>
              <a:avLst/>
              <a:gdLst>
                <a:gd name="txL" fmla="*/ 0 w 449"/>
                <a:gd name="txT" fmla="*/ 0 h 686"/>
                <a:gd name="txR" fmla="*/ 449 w 449"/>
                <a:gd name="txB" fmla="*/ 686 h 686"/>
              </a:gdLst>
              <a:ahLst/>
              <a:cxnLst>
                <a:cxn ang="0">
                  <a:pos x="448" y="152"/>
                </a:cxn>
                <a:cxn ang="0">
                  <a:pos x="429" y="210"/>
                </a:cxn>
                <a:cxn ang="0">
                  <a:pos x="366" y="267"/>
                </a:cxn>
                <a:cxn ang="0">
                  <a:pos x="286" y="305"/>
                </a:cxn>
                <a:cxn ang="0">
                  <a:pos x="244" y="305"/>
                </a:cxn>
                <a:cxn ang="0">
                  <a:pos x="163" y="324"/>
                </a:cxn>
                <a:cxn ang="0">
                  <a:pos x="102" y="362"/>
                </a:cxn>
                <a:cxn ang="0">
                  <a:pos x="61" y="400"/>
                </a:cxn>
                <a:cxn ang="0">
                  <a:pos x="20" y="515"/>
                </a:cxn>
                <a:cxn ang="0">
                  <a:pos x="0" y="572"/>
                </a:cxn>
                <a:cxn ang="0">
                  <a:pos x="0" y="610"/>
                </a:cxn>
                <a:cxn ang="0">
                  <a:pos x="20" y="648"/>
                </a:cxn>
                <a:cxn ang="0">
                  <a:pos x="61" y="686"/>
                </a:cxn>
                <a:cxn ang="0">
                  <a:pos x="122" y="686"/>
                </a:cxn>
                <a:cxn ang="0">
                  <a:pos x="224" y="667"/>
                </a:cxn>
                <a:cxn ang="0">
                  <a:pos x="286" y="628"/>
                </a:cxn>
                <a:cxn ang="0">
                  <a:pos x="326" y="572"/>
                </a:cxn>
                <a:cxn ang="0">
                  <a:pos x="366" y="457"/>
                </a:cxn>
                <a:cxn ang="0">
                  <a:pos x="366" y="400"/>
                </a:cxn>
                <a:cxn ang="0">
                  <a:pos x="347" y="343"/>
                </a:cxn>
                <a:cxn ang="0">
                  <a:pos x="305" y="324"/>
                </a:cxn>
                <a:cxn ang="0">
                  <a:pos x="224" y="305"/>
                </a:cxn>
                <a:cxn ang="0">
                  <a:pos x="163" y="286"/>
                </a:cxn>
                <a:cxn ang="0">
                  <a:pos x="122" y="228"/>
                </a:cxn>
                <a:cxn ang="0">
                  <a:pos x="122" y="171"/>
                </a:cxn>
                <a:cxn ang="0">
                  <a:pos x="143" y="95"/>
                </a:cxn>
                <a:cxn ang="0">
                  <a:pos x="204" y="37"/>
                </a:cxn>
                <a:cxn ang="0">
                  <a:pos x="265" y="0"/>
                </a:cxn>
                <a:cxn ang="0">
                  <a:pos x="326" y="0"/>
                </a:cxn>
                <a:cxn ang="0">
                  <a:pos x="408" y="19"/>
                </a:cxn>
                <a:cxn ang="0">
                  <a:pos x="448" y="57"/>
                </a:cxn>
                <a:cxn ang="0">
                  <a:pos x="448" y="95"/>
                </a:cxn>
                <a:cxn ang="0">
                  <a:pos x="448" y="152"/>
                </a:cxn>
                <a:cxn ang="0">
                  <a:pos x="449" y="152"/>
                </a:cxn>
              </a:cxnLst>
              <a:rect l="txL" t="txT" r="txR" b="txB"/>
              <a:pathLst>
                <a:path w="449" h="686">
                  <a:moveTo>
                    <a:pt x="448" y="152"/>
                  </a:moveTo>
                  <a:lnTo>
                    <a:pt x="429" y="210"/>
                  </a:lnTo>
                  <a:lnTo>
                    <a:pt x="366" y="267"/>
                  </a:lnTo>
                  <a:lnTo>
                    <a:pt x="286" y="305"/>
                  </a:lnTo>
                  <a:lnTo>
                    <a:pt x="244" y="305"/>
                  </a:lnTo>
                  <a:lnTo>
                    <a:pt x="163" y="324"/>
                  </a:lnTo>
                  <a:lnTo>
                    <a:pt x="102" y="362"/>
                  </a:lnTo>
                  <a:lnTo>
                    <a:pt x="61" y="400"/>
                  </a:lnTo>
                  <a:lnTo>
                    <a:pt x="20" y="515"/>
                  </a:lnTo>
                  <a:lnTo>
                    <a:pt x="0" y="572"/>
                  </a:lnTo>
                  <a:lnTo>
                    <a:pt x="0" y="610"/>
                  </a:lnTo>
                  <a:lnTo>
                    <a:pt x="20" y="648"/>
                  </a:lnTo>
                  <a:lnTo>
                    <a:pt x="61" y="686"/>
                  </a:lnTo>
                  <a:lnTo>
                    <a:pt x="122" y="686"/>
                  </a:lnTo>
                  <a:lnTo>
                    <a:pt x="224" y="667"/>
                  </a:lnTo>
                  <a:lnTo>
                    <a:pt x="286" y="628"/>
                  </a:lnTo>
                  <a:lnTo>
                    <a:pt x="326" y="572"/>
                  </a:lnTo>
                  <a:lnTo>
                    <a:pt x="366" y="457"/>
                  </a:lnTo>
                  <a:lnTo>
                    <a:pt x="366" y="400"/>
                  </a:lnTo>
                  <a:lnTo>
                    <a:pt x="347" y="343"/>
                  </a:lnTo>
                  <a:lnTo>
                    <a:pt x="305" y="324"/>
                  </a:lnTo>
                  <a:lnTo>
                    <a:pt x="224" y="305"/>
                  </a:lnTo>
                  <a:lnTo>
                    <a:pt x="163" y="286"/>
                  </a:lnTo>
                  <a:lnTo>
                    <a:pt x="122" y="228"/>
                  </a:lnTo>
                  <a:lnTo>
                    <a:pt x="122" y="171"/>
                  </a:lnTo>
                  <a:lnTo>
                    <a:pt x="143" y="95"/>
                  </a:lnTo>
                  <a:lnTo>
                    <a:pt x="204" y="37"/>
                  </a:lnTo>
                  <a:lnTo>
                    <a:pt x="265" y="0"/>
                  </a:lnTo>
                  <a:lnTo>
                    <a:pt x="326" y="0"/>
                  </a:lnTo>
                  <a:lnTo>
                    <a:pt x="408" y="19"/>
                  </a:lnTo>
                  <a:lnTo>
                    <a:pt x="448" y="57"/>
                  </a:lnTo>
                  <a:lnTo>
                    <a:pt x="448" y="95"/>
                  </a:lnTo>
                  <a:lnTo>
                    <a:pt x="448" y="152"/>
                  </a:lnTo>
                  <a:lnTo>
                    <a:pt x="449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49" name="Freeform 286"/>
            <p:cNvSpPr/>
            <p:nvPr/>
          </p:nvSpPr>
          <p:spPr>
            <a:xfrm>
              <a:off x="2647" y="2545"/>
              <a:ext cx="58" cy="89"/>
            </a:xfrm>
            <a:custGeom>
              <a:avLst/>
              <a:gdLst>
                <a:gd name="txL" fmla="*/ 0 w 409"/>
                <a:gd name="txT" fmla="*/ 0 h 533"/>
                <a:gd name="txR" fmla="*/ 409 w 409"/>
                <a:gd name="txB" fmla="*/ 533 h 533"/>
              </a:gdLst>
              <a:ahLst/>
              <a:cxnLst>
                <a:cxn ang="0">
                  <a:pos x="306" y="0"/>
                </a:cxn>
                <a:cxn ang="0">
                  <a:pos x="0" y="533"/>
                </a:cxn>
                <a:cxn ang="0">
                  <a:pos x="407" y="533"/>
                </a:cxn>
                <a:cxn ang="0">
                  <a:pos x="409" y="533"/>
                </a:cxn>
              </a:cxnLst>
              <a:rect l="txL" t="txT" r="txR" b="txB"/>
              <a:pathLst>
                <a:path w="409" h="533">
                  <a:moveTo>
                    <a:pt x="306" y="0"/>
                  </a:moveTo>
                  <a:lnTo>
                    <a:pt x="0" y="533"/>
                  </a:lnTo>
                  <a:lnTo>
                    <a:pt x="407" y="533"/>
                  </a:lnTo>
                  <a:lnTo>
                    <a:pt x="409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0" name="Freeform 287"/>
            <p:cNvSpPr/>
            <p:nvPr/>
          </p:nvSpPr>
          <p:spPr>
            <a:xfrm>
              <a:off x="2682" y="2609"/>
              <a:ext cx="12" cy="50"/>
            </a:xfrm>
            <a:custGeom>
              <a:avLst/>
              <a:gdLst>
                <a:gd name="txL" fmla="*/ 0 w 82"/>
                <a:gd name="txT" fmla="*/ 0 h 305"/>
                <a:gd name="txR" fmla="*/ 82 w 82"/>
                <a:gd name="txB" fmla="*/ 305 h 305"/>
              </a:gdLst>
              <a:ahLst/>
              <a:cxnLst>
                <a:cxn ang="0">
                  <a:pos x="82" y="0"/>
                </a:cxn>
                <a:cxn ang="0">
                  <a:pos x="0" y="305"/>
                </a:cxn>
                <a:cxn ang="0">
                  <a:pos x="1" y="305"/>
                </a:cxn>
              </a:cxnLst>
              <a:rect l="txL" t="txT" r="txR" b="txB"/>
              <a:pathLst>
                <a:path w="82" h="305">
                  <a:moveTo>
                    <a:pt x="82" y="0"/>
                  </a:moveTo>
                  <a:lnTo>
                    <a:pt x="0" y="305"/>
                  </a:lnTo>
                  <a:lnTo>
                    <a:pt x="1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1" name="Freeform 288"/>
            <p:cNvSpPr/>
            <p:nvPr/>
          </p:nvSpPr>
          <p:spPr>
            <a:xfrm>
              <a:off x="2758" y="2545"/>
              <a:ext cx="29" cy="114"/>
            </a:xfrm>
            <a:custGeom>
              <a:avLst/>
              <a:gdLst>
                <a:gd name="txL" fmla="*/ 0 w 204"/>
                <a:gd name="txT" fmla="*/ 0 h 686"/>
                <a:gd name="txR" fmla="*/ 204 w 204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4" y="0"/>
                </a:cxn>
                <a:cxn ang="0">
                  <a:pos x="0" y="152"/>
                </a:cxn>
                <a:cxn ang="0">
                  <a:pos x="1" y="152"/>
                </a:cxn>
              </a:cxnLst>
              <a:rect l="txL" t="txT" r="txR" b="txB"/>
              <a:pathLst>
                <a:path w="204" h="686">
                  <a:moveTo>
                    <a:pt x="0" y="686"/>
                  </a:moveTo>
                  <a:lnTo>
                    <a:pt x="204" y="0"/>
                  </a:lnTo>
                  <a:lnTo>
                    <a:pt x="0" y="152"/>
                  </a:lnTo>
                  <a:lnTo>
                    <a:pt x="1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2" name="Freeform 289"/>
            <p:cNvSpPr/>
            <p:nvPr/>
          </p:nvSpPr>
          <p:spPr>
            <a:xfrm>
              <a:off x="3099" y="2545"/>
              <a:ext cx="58" cy="89"/>
            </a:xfrm>
            <a:custGeom>
              <a:avLst/>
              <a:gdLst>
                <a:gd name="txL" fmla="*/ 0 w 408"/>
                <a:gd name="txT" fmla="*/ 0 h 533"/>
                <a:gd name="txR" fmla="*/ 408 w 408"/>
                <a:gd name="txB" fmla="*/ 533 h 533"/>
              </a:gdLst>
              <a:ahLst/>
              <a:cxnLst>
                <a:cxn ang="0">
                  <a:pos x="305" y="0"/>
                </a:cxn>
                <a:cxn ang="0">
                  <a:pos x="0" y="533"/>
                </a:cxn>
                <a:cxn ang="0">
                  <a:pos x="407" y="533"/>
                </a:cxn>
                <a:cxn ang="0">
                  <a:pos x="408" y="533"/>
                </a:cxn>
              </a:cxnLst>
              <a:rect l="txL" t="txT" r="txR" b="txB"/>
              <a:pathLst>
                <a:path w="408" h="533">
                  <a:moveTo>
                    <a:pt x="305" y="0"/>
                  </a:moveTo>
                  <a:lnTo>
                    <a:pt x="0" y="533"/>
                  </a:lnTo>
                  <a:lnTo>
                    <a:pt x="407" y="533"/>
                  </a:lnTo>
                  <a:lnTo>
                    <a:pt x="408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3" name="Freeform 290"/>
            <p:cNvSpPr/>
            <p:nvPr/>
          </p:nvSpPr>
          <p:spPr>
            <a:xfrm>
              <a:off x="3134" y="2609"/>
              <a:ext cx="12" cy="50"/>
            </a:xfrm>
            <a:custGeom>
              <a:avLst/>
              <a:gdLst>
                <a:gd name="txL" fmla="*/ 0 w 82"/>
                <a:gd name="txT" fmla="*/ 0 h 305"/>
                <a:gd name="txR" fmla="*/ 82 w 82"/>
                <a:gd name="txB" fmla="*/ 305 h 305"/>
              </a:gdLst>
              <a:ahLst/>
              <a:cxnLst>
                <a:cxn ang="0">
                  <a:pos x="82" y="0"/>
                </a:cxn>
                <a:cxn ang="0">
                  <a:pos x="0" y="305"/>
                </a:cxn>
                <a:cxn ang="0">
                  <a:pos x="1" y="305"/>
                </a:cxn>
              </a:cxnLst>
              <a:rect l="txL" t="txT" r="txR" b="txB"/>
              <a:pathLst>
                <a:path w="82" h="305">
                  <a:moveTo>
                    <a:pt x="82" y="0"/>
                  </a:moveTo>
                  <a:lnTo>
                    <a:pt x="0" y="305"/>
                  </a:lnTo>
                  <a:lnTo>
                    <a:pt x="1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4" name="Freeform 291"/>
            <p:cNvSpPr/>
            <p:nvPr/>
          </p:nvSpPr>
          <p:spPr>
            <a:xfrm>
              <a:off x="3186" y="2545"/>
              <a:ext cx="70" cy="114"/>
            </a:xfrm>
            <a:custGeom>
              <a:avLst/>
              <a:gdLst>
                <a:gd name="txL" fmla="*/ 0 w 489"/>
                <a:gd name="txT" fmla="*/ 0 h 686"/>
                <a:gd name="txR" fmla="*/ 489 w 489"/>
                <a:gd name="txB" fmla="*/ 686 h 686"/>
              </a:gdLst>
              <a:ahLst/>
              <a:cxnLst>
                <a:cxn ang="0">
                  <a:pos x="326" y="686"/>
                </a:cxn>
                <a:cxn ang="0">
                  <a:pos x="0" y="686"/>
                </a:cxn>
                <a:cxn ang="0">
                  <a:pos x="428" y="228"/>
                </a:cxn>
                <a:cxn ang="0">
                  <a:pos x="469" y="171"/>
                </a:cxn>
                <a:cxn ang="0">
                  <a:pos x="489" y="115"/>
                </a:cxn>
                <a:cxn ang="0">
                  <a:pos x="489" y="76"/>
                </a:cxn>
                <a:cxn ang="0">
                  <a:pos x="469" y="37"/>
                </a:cxn>
                <a:cxn ang="0">
                  <a:pos x="408" y="0"/>
                </a:cxn>
                <a:cxn ang="0">
                  <a:pos x="326" y="0"/>
                </a:cxn>
                <a:cxn ang="0">
                  <a:pos x="244" y="19"/>
                </a:cxn>
                <a:cxn ang="0">
                  <a:pos x="183" y="57"/>
                </a:cxn>
                <a:cxn ang="0">
                  <a:pos x="164" y="95"/>
                </a:cxn>
                <a:cxn ang="0">
                  <a:pos x="165" y="95"/>
                </a:cxn>
              </a:cxnLst>
              <a:rect l="txL" t="txT" r="txR" b="txB"/>
              <a:pathLst>
                <a:path w="489" h="686">
                  <a:moveTo>
                    <a:pt x="326" y="686"/>
                  </a:moveTo>
                  <a:lnTo>
                    <a:pt x="0" y="686"/>
                  </a:lnTo>
                  <a:lnTo>
                    <a:pt x="428" y="228"/>
                  </a:lnTo>
                  <a:lnTo>
                    <a:pt x="469" y="171"/>
                  </a:lnTo>
                  <a:lnTo>
                    <a:pt x="489" y="115"/>
                  </a:lnTo>
                  <a:lnTo>
                    <a:pt x="489" y="76"/>
                  </a:lnTo>
                  <a:lnTo>
                    <a:pt x="469" y="37"/>
                  </a:lnTo>
                  <a:lnTo>
                    <a:pt x="408" y="0"/>
                  </a:lnTo>
                  <a:lnTo>
                    <a:pt x="326" y="0"/>
                  </a:lnTo>
                  <a:lnTo>
                    <a:pt x="244" y="19"/>
                  </a:lnTo>
                  <a:lnTo>
                    <a:pt x="183" y="57"/>
                  </a:lnTo>
                  <a:lnTo>
                    <a:pt x="164" y="95"/>
                  </a:lnTo>
                  <a:lnTo>
                    <a:pt x="165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5" name="Freeform 292"/>
            <p:cNvSpPr/>
            <p:nvPr/>
          </p:nvSpPr>
          <p:spPr>
            <a:xfrm>
              <a:off x="3277" y="2545"/>
              <a:ext cx="55" cy="114"/>
            </a:xfrm>
            <a:custGeom>
              <a:avLst/>
              <a:gdLst>
                <a:gd name="txL" fmla="*/ 0 w 387"/>
                <a:gd name="txT" fmla="*/ 0 h 686"/>
                <a:gd name="txR" fmla="*/ 387 w 387"/>
                <a:gd name="txB" fmla="*/ 686 h 686"/>
              </a:gdLst>
              <a:ahLst/>
              <a:cxnLst>
                <a:cxn ang="0">
                  <a:pos x="82" y="686"/>
                </a:cxn>
                <a:cxn ang="0">
                  <a:pos x="101" y="686"/>
                </a:cxn>
                <a:cxn ang="0">
                  <a:pos x="164" y="667"/>
                </a:cxn>
                <a:cxn ang="0">
                  <a:pos x="225" y="610"/>
                </a:cxn>
                <a:cxn ang="0">
                  <a:pos x="286" y="533"/>
                </a:cxn>
                <a:cxn ang="0">
                  <a:pos x="347" y="420"/>
                </a:cxn>
                <a:cxn ang="0">
                  <a:pos x="367" y="343"/>
                </a:cxn>
                <a:cxn ang="0">
                  <a:pos x="387" y="247"/>
                </a:cxn>
                <a:cxn ang="0">
                  <a:pos x="387" y="133"/>
                </a:cxn>
                <a:cxn ang="0">
                  <a:pos x="367" y="37"/>
                </a:cxn>
                <a:cxn ang="0">
                  <a:pos x="326" y="0"/>
                </a:cxn>
                <a:cxn ang="0">
                  <a:pos x="286" y="0"/>
                </a:cxn>
                <a:cxn ang="0">
                  <a:pos x="225" y="19"/>
                </a:cxn>
                <a:cxn ang="0">
                  <a:pos x="183" y="57"/>
                </a:cxn>
                <a:cxn ang="0">
                  <a:pos x="122" y="133"/>
                </a:cxn>
                <a:cxn ang="0">
                  <a:pos x="82" y="210"/>
                </a:cxn>
                <a:cxn ang="0">
                  <a:pos x="40" y="305"/>
                </a:cxn>
                <a:cxn ang="0">
                  <a:pos x="21" y="381"/>
                </a:cxn>
                <a:cxn ang="0">
                  <a:pos x="0" y="476"/>
                </a:cxn>
                <a:cxn ang="0">
                  <a:pos x="0" y="552"/>
                </a:cxn>
                <a:cxn ang="0">
                  <a:pos x="21" y="648"/>
                </a:cxn>
                <a:cxn ang="0">
                  <a:pos x="40" y="667"/>
                </a:cxn>
                <a:cxn ang="0">
                  <a:pos x="82" y="686"/>
                </a:cxn>
                <a:cxn ang="0">
                  <a:pos x="83" y="686"/>
                </a:cxn>
              </a:cxnLst>
              <a:rect l="txL" t="txT" r="txR" b="txB"/>
              <a:pathLst>
                <a:path w="387" h="686">
                  <a:moveTo>
                    <a:pt x="82" y="686"/>
                  </a:moveTo>
                  <a:lnTo>
                    <a:pt x="101" y="686"/>
                  </a:lnTo>
                  <a:lnTo>
                    <a:pt x="164" y="667"/>
                  </a:lnTo>
                  <a:lnTo>
                    <a:pt x="225" y="610"/>
                  </a:lnTo>
                  <a:lnTo>
                    <a:pt x="286" y="533"/>
                  </a:lnTo>
                  <a:lnTo>
                    <a:pt x="347" y="420"/>
                  </a:lnTo>
                  <a:lnTo>
                    <a:pt x="367" y="343"/>
                  </a:lnTo>
                  <a:lnTo>
                    <a:pt x="387" y="247"/>
                  </a:lnTo>
                  <a:lnTo>
                    <a:pt x="387" y="133"/>
                  </a:lnTo>
                  <a:lnTo>
                    <a:pt x="367" y="37"/>
                  </a:lnTo>
                  <a:lnTo>
                    <a:pt x="326" y="0"/>
                  </a:lnTo>
                  <a:lnTo>
                    <a:pt x="286" y="0"/>
                  </a:lnTo>
                  <a:lnTo>
                    <a:pt x="225" y="19"/>
                  </a:lnTo>
                  <a:lnTo>
                    <a:pt x="183" y="57"/>
                  </a:lnTo>
                  <a:lnTo>
                    <a:pt x="122" y="133"/>
                  </a:lnTo>
                  <a:lnTo>
                    <a:pt x="82" y="210"/>
                  </a:lnTo>
                  <a:lnTo>
                    <a:pt x="40" y="305"/>
                  </a:lnTo>
                  <a:lnTo>
                    <a:pt x="21" y="381"/>
                  </a:lnTo>
                  <a:lnTo>
                    <a:pt x="0" y="476"/>
                  </a:lnTo>
                  <a:lnTo>
                    <a:pt x="0" y="552"/>
                  </a:lnTo>
                  <a:lnTo>
                    <a:pt x="21" y="648"/>
                  </a:lnTo>
                  <a:lnTo>
                    <a:pt x="40" y="667"/>
                  </a:lnTo>
                  <a:lnTo>
                    <a:pt x="82" y="686"/>
                  </a:lnTo>
                  <a:lnTo>
                    <a:pt x="83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6" name="Freeform 293"/>
            <p:cNvSpPr/>
            <p:nvPr/>
          </p:nvSpPr>
          <p:spPr>
            <a:xfrm>
              <a:off x="3356" y="2561"/>
              <a:ext cx="53" cy="94"/>
            </a:xfrm>
            <a:custGeom>
              <a:avLst/>
              <a:gdLst>
                <a:gd name="txL" fmla="*/ 0 w 371"/>
                <a:gd name="txT" fmla="*/ 0 h 564"/>
                <a:gd name="txR" fmla="*/ 371 w 371"/>
                <a:gd name="txB" fmla="*/ 564 h 564"/>
              </a:gdLst>
              <a:ahLst/>
              <a:cxnLst>
                <a:cxn ang="0">
                  <a:pos x="0" y="564"/>
                </a:cxn>
                <a:cxn ang="0">
                  <a:pos x="370" y="0"/>
                </a:cxn>
                <a:cxn ang="0">
                  <a:pos x="371" y="0"/>
                </a:cxn>
              </a:cxnLst>
              <a:rect l="txL" t="txT" r="txR" b="txB"/>
              <a:pathLst>
                <a:path w="371" h="564">
                  <a:moveTo>
                    <a:pt x="0" y="564"/>
                  </a:moveTo>
                  <a:lnTo>
                    <a:pt x="370" y="0"/>
                  </a:lnTo>
                  <a:lnTo>
                    <a:pt x="37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7" name="Freeform 294"/>
            <p:cNvSpPr/>
            <p:nvPr/>
          </p:nvSpPr>
          <p:spPr>
            <a:xfrm>
              <a:off x="3356" y="2565"/>
              <a:ext cx="53" cy="94"/>
            </a:xfrm>
            <a:custGeom>
              <a:avLst/>
              <a:gdLst>
                <a:gd name="txL" fmla="*/ 0 w 371"/>
                <a:gd name="txT" fmla="*/ 0 h 563"/>
                <a:gd name="txR" fmla="*/ 371 w 371"/>
                <a:gd name="txB" fmla="*/ 563 h 563"/>
              </a:gdLst>
              <a:ahLst/>
              <a:cxnLst>
                <a:cxn ang="0">
                  <a:pos x="0" y="0"/>
                </a:cxn>
                <a:cxn ang="0">
                  <a:pos x="370" y="563"/>
                </a:cxn>
                <a:cxn ang="0">
                  <a:pos x="371" y="563"/>
                </a:cxn>
              </a:cxnLst>
              <a:rect l="txL" t="txT" r="txR" b="txB"/>
              <a:pathLst>
                <a:path w="371" h="563">
                  <a:moveTo>
                    <a:pt x="0" y="0"/>
                  </a:moveTo>
                  <a:lnTo>
                    <a:pt x="370" y="563"/>
                  </a:lnTo>
                  <a:lnTo>
                    <a:pt x="371" y="5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8" name="Freeform 295"/>
            <p:cNvSpPr/>
            <p:nvPr/>
          </p:nvSpPr>
          <p:spPr>
            <a:xfrm>
              <a:off x="3431" y="2545"/>
              <a:ext cx="73" cy="114"/>
            </a:xfrm>
            <a:custGeom>
              <a:avLst/>
              <a:gdLst>
                <a:gd name="txL" fmla="*/ 0 w 510"/>
                <a:gd name="txT" fmla="*/ 0 h 686"/>
                <a:gd name="txR" fmla="*/ 510 w 510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84" y="686"/>
                </a:cxn>
                <a:cxn ang="0">
                  <a:pos x="265" y="667"/>
                </a:cxn>
                <a:cxn ang="0">
                  <a:pos x="326" y="628"/>
                </a:cxn>
                <a:cxn ang="0">
                  <a:pos x="367" y="572"/>
                </a:cxn>
                <a:cxn ang="0">
                  <a:pos x="408" y="457"/>
                </a:cxn>
                <a:cxn ang="0">
                  <a:pos x="408" y="400"/>
                </a:cxn>
                <a:cxn ang="0">
                  <a:pos x="387" y="343"/>
                </a:cxn>
                <a:cxn ang="0">
                  <a:pos x="326" y="305"/>
                </a:cxn>
                <a:cxn ang="0">
                  <a:pos x="123" y="305"/>
                </a:cxn>
                <a:cxn ang="0">
                  <a:pos x="204" y="0"/>
                </a:cxn>
                <a:cxn ang="0">
                  <a:pos x="509" y="0"/>
                </a:cxn>
                <a:cxn ang="0">
                  <a:pos x="510" y="0"/>
                </a:cxn>
              </a:cxnLst>
              <a:rect l="txL" t="txT" r="txR" b="txB"/>
              <a:pathLst>
                <a:path w="510" h="686">
                  <a:moveTo>
                    <a:pt x="0" y="686"/>
                  </a:moveTo>
                  <a:lnTo>
                    <a:pt x="184" y="686"/>
                  </a:lnTo>
                  <a:lnTo>
                    <a:pt x="265" y="667"/>
                  </a:lnTo>
                  <a:lnTo>
                    <a:pt x="326" y="628"/>
                  </a:lnTo>
                  <a:lnTo>
                    <a:pt x="367" y="572"/>
                  </a:lnTo>
                  <a:lnTo>
                    <a:pt x="408" y="457"/>
                  </a:lnTo>
                  <a:lnTo>
                    <a:pt x="408" y="400"/>
                  </a:lnTo>
                  <a:lnTo>
                    <a:pt x="387" y="343"/>
                  </a:lnTo>
                  <a:lnTo>
                    <a:pt x="326" y="305"/>
                  </a:lnTo>
                  <a:lnTo>
                    <a:pt x="123" y="305"/>
                  </a:lnTo>
                  <a:lnTo>
                    <a:pt x="204" y="0"/>
                  </a:lnTo>
                  <a:lnTo>
                    <a:pt x="509" y="0"/>
                  </a:lnTo>
                  <a:lnTo>
                    <a:pt x="51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59" name="Freeform 296"/>
            <p:cNvSpPr/>
            <p:nvPr/>
          </p:nvSpPr>
          <p:spPr>
            <a:xfrm>
              <a:off x="3527" y="2545"/>
              <a:ext cx="59" cy="114"/>
            </a:xfrm>
            <a:custGeom>
              <a:avLst/>
              <a:gdLst>
                <a:gd name="txL" fmla="*/ 0 w 407"/>
                <a:gd name="txT" fmla="*/ 0 h 686"/>
                <a:gd name="txR" fmla="*/ 407 w 407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02" y="648"/>
                </a:cxn>
                <a:cxn ang="0">
                  <a:pos x="204" y="572"/>
                </a:cxn>
                <a:cxn ang="0">
                  <a:pos x="306" y="457"/>
                </a:cxn>
                <a:cxn ang="0">
                  <a:pos x="387" y="171"/>
                </a:cxn>
                <a:cxn ang="0">
                  <a:pos x="407" y="115"/>
                </a:cxn>
                <a:cxn ang="0">
                  <a:pos x="407" y="76"/>
                </a:cxn>
                <a:cxn ang="0">
                  <a:pos x="387" y="37"/>
                </a:cxn>
                <a:cxn ang="0">
                  <a:pos x="326" y="0"/>
                </a:cxn>
                <a:cxn ang="0">
                  <a:pos x="224" y="0"/>
                </a:cxn>
                <a:cxn ang="0">
                  <a:pos x="143" y="37"/>
                </a:cxn>
                <a:cxn ang="0">
                  <a:pos x="82" y="95"/>
                </a:cxn>
                <a:cxn ang="0">
                  <a:pos x="40" y="267"/>
                </a:cxn>
                <a:cxn ang="0">
                  <a:pos x="40" y="324"/>
                </a:cxn>
                <a:cxn ang="0">
                  <a:pos x="82" y="362"/>
                </a:cxn>
                <a:cxn ang="0">
                  <a:pos x="143" y="381"/>
                </a:cxn>
                <a:cxn ang="0">
                  <a:pos x="326" y="381"/>
                </a:cxn>
                <a:cxn ang="0">
                  <a:pos x="327" y="381"/>
                </a:cxn>
              </a:cxnLst>
              <a:rect l="txL" t="txT" r="txR" b="txB"/>
              <a:pathLst>
                <a:path w="407" h="686">
                  <a:moveTo>
                    <a:pt x="0" y="686"/>
                  </a:moveTo>
                  <a:lnTo>
                    <a:pt x="102" y="648"/>
                  </a:lnTo>
                  <a:lnTo>
                    <a:pt x="204" y="572"/>
                  </a:lnTo>
                  <a:lnTo>
                    <a:pt x="306" y="457"/>
                  </a:lnTo>
                  <a:lnTo>
                    <a:pt x="387" y="171"/>
                  </a:lnTo>
                  <a:lnTo>
                    <a:pt x="407" y="115"/>
                  </a:lnTo>
                  <a:lnTo>
                    <a:pt x="407" y="76"/>
                  </a:lnTo>
                  <a:lnTo>
                    <a:pt x="387" y="37"/>
                  </a:lnTo>
                  <a:lnTo>
                    <a:pt x="326" y="0"/>
                  </a:lnTo>
                  <a:lnTo>
                    <a:pt x="224" y="0"/>
                  </a:lnTo>
                  <a:lnTo>
                    <a:pt x="143" y="37"/>
                  </a:lnTo>
                  <a:lnTo>
                    <a:pt x="82" y="95"/>
                  </a:lnTo>
                  <a:lnTo>
                    <a:pt x="40" y="267"/>
                  </a:lnTo>
                  <a:lnTo>
                    <a:pt x="40" y="324"/>
                  </a:lnTo>
                  <a:lnTo>
                    <a:pt x="82" y="362"/>
                  </a:lnTo>
                  <a:lnTo>
                    <a:pt x="143" y="381"/>
                  </a:lnTo>
                  <a:lnTo>
                    <a:pt x="326" y="381"/>
                  </a:lnTo>
                  <a:lnTo>
                    <a:pt x="327" y="3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0" name="Freeform 297"/>
            <p:cNvSpPr/>
            <p:nvPr/>
          </p:nvSpPr>
          <p:spPr>
            <a:xfrm>
              <a:off x="3603" y="2545"/>
              <a:ext cx="59" cy="89"/>
            </a:xfrm>
            <a:custGeom>
              <a:avLst/>
              <a:gdLst>
                <a:gd name="txL" fmla="*/ 0 w 410"/>
                <a:gd name="txT" fmla="*/ 0 h 533"/>
                <a:gd name="txR" fmla="*/ 410 w 410"/>
                <a:gd name="txB" fmla="*/ 533 h 533"/>
              </a:gdLst>
              <a:ahLst/>
              <a:cxnLst>
                <a:cxn ang="0">
                  <a:pos x="307" y="0"/>
                </a:cxn>
                <a:cxn ang="0">
                  <a:pos x="0" y="533"/>
                </a:cxn>
                <a:cxn ang="0">
                  <a:pos x="409" y="533"/>
                </a:cxn>
                <a:cxn ang="0">
                  <a:pos x="410" y="533"/>
                </a:cxn>
              </a:cxnLst>
              <a:rect l="txL" t="txT" r="txR" b="txB"/>
              <a:pathLst>
                <a:path w="410" h="533">
                  <a:moveTo>
                    <a:pt x="307" y="0"/>
                  </a:moveTo>
                  <a:lnTo>
                    <a:pt x="0" y="533"/>
                  </a:lnTo>
                  <a:lnTo>
                    <a:pt x="409" y="533"/>
                  </a:lnTo>
                  <a:lnTo>
                    <a:pt x="410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1" name="Freeform 298"/>
            <p:cNvSpPr/>
            <p:nvPr/>
          </p:nvSpPr>
          <p:spPr>
            <a:xfrm>
              <a:off x="3638" y="2609"/>
              <a:ext cx="12" cy="50"/>
            </a:xfrm>
            <a:custGeom>
              <a:avLst/>
              <a:gdLst>
                <a:gd name="txL" fmla="*/ 0 w 81"/>
                <a:gd name="txT" fmla="*/ 0 h 305"/>
                <a:gd name="txR" fmla="*/ 81 w 81"/>
                <a:gd name="txB" fmla="*/ 305 h 305"/>
              </a:gdLst>
              <a:ahLst/>
              <a:cxnLst>
                <a:cxn ang="0">
                  <a:pos x="81" y="0"/>
                </a:cxn>
                <a:cxn ang="0">
                  <a:pos x="0" y="305"/>
                </a:cxn>
                <a:cxn ang="0">
                  <a:pos x="1" y="305"/>
                </a:cxn>
              </a:cxnLst>
              <a:rect l="txL" t="txT" r="txR" b="txB"/>
              <a:pathLst>
                <a:path w="81" h="305">
                  <a:moveTo>
                    <a:pt x="81" y="0"/>
                  </a:moveTo>
                  <a:lnTo>
                    <a:pt x="0" y="305"/>
                  </a:lnTo>
                  <a:lnTo>
                    <a:pt x="1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2" name="Freeform 299"/>
            <p:cNvSpPr/>
            <p:nvPr/>
          </p:nvSpPr>
          <p:spPr>
            <a:xfrm>
              <a:off x="3947" y="2545"/>
              <a:ext cx="70" cy="114"/>
            </a:xfrm>
            <a:custGeom>
              <a:avLst/>
              <a:gdLst>
                <a:gd name="txL" fmla="*/ 0 w 490"/>
                <a:gd name="txT" fmla="*/ 0 h 686"/>
                <a:gd name="txR" fmla="*/ 490 w 490"/>
                <a:gd name="txB" fmla="*/ 686 h 686"/>
              </a:gdLst>
              <a:ahLst/>
              <a:cxnLst>
                <a:cxn ang="0">
                  <a:pos x="326" y="686"/>
                </a:cxn>
                <a:cxn ang="0">
                  <a:pos x="0" y="686"/>
                </a:cxn>
                <a:cxn ang="0">
                  <a:pos x="429" y="228"/>
                </a:cxn>
                <a:cxn ang="0">
                  <a:pos x="469" y="171"/>
                </a:cxn>
                <a:cxn ang="0">
                  <a:pos x="490" y="115"/>
                </a:cxn>
                <a:cxn ang="0">
                  <a:pos x="490" y="76"/>
                </a:cxn>
                <a:cxn ang="0">
                  <a:pos x="469" y="37"/>
                </a:cxn>
                <a:cxn ang="0">
                  <a:pos x="408" y="0"/>
                </a:cxn>
                <a:cxn ang="0">
                  <a:pos x="326" y="0"/>
                </a:cxn>
                <a:cxn ang="0">
                  <a:pos x="244" y="19"/>
                </a:cxn>
                <a:cxn ang="0">
                  <a:pos x="183" y="57"/>
                </a:cxn>
                <a:cxn ang="0">
                  <a:pos x="164" y="95"/>
                </a:cxn>
                <a:cxn ang="0">
                  <a:pos x="165" y="95"/>
                </a:cxn>
              </a:cxnLst>
              <a:rect l="txL" t="txT" r="txR" b="txB"/>
              <a:pathLst>
                <a:path w="490" h="686">
                  <a:moveTo>
                    <a:pt x="326" y="686"/>
                  </a:moveTo>
                  <a:lnTo>
                    <a:pt x="0" y="686"/>
                  </a:lnTo>
                  <a:lnTo>
                    <a:pt x="429" y="228"/>
                  </a:lnTo>
                  <a:lnTo>
                    <a:pt x="469" y="171"/>
                  </a:lnTo>
                  <a:lnTo>
                    <a:pt x="490" y="115"/>
                  </a:lnTo>
                  <a:lnTo>
                    <a:pt x="490" y="76"/>
                  </a:lnTo>
                  <a:lnTo>
                    <a:pt x="469" y="37"/>
                  </a:lnTo>
                  <a:lnTo>
                    <a:pt x="408" y="0"/>
                  </a:lnTo>
                  <a:lnTo>
                    <a:pt x="326" y="0"/>
                  </a:lnTo>
                  <a:lnTo>
                    <a:pt x="244" y="19"/>
                  </a:lnTo>
                  <a:lnTo>
                    <a:pt x="183" y="57"/>
                  </a:lnTo>
                  <a:lnTo>
                    <a:pt x="164" y="95"/>
                  </a:lnTo>
                  <a:lnTo>
                    <a:pt x="165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3" name="Freeform 300"/>
            <p:cNvSpPr/>
            <p:nvPr/>
          </p:nvSpPr>
          <p:spPr>
            <a:xfrm>
              <a:off x="4040" y="2545"/>
              <a:ext cx="58" cy="114"/>
            </a:xfrm>
            <a:custGeom>
              <a:avLst/>
              <a:gdLst>
                <a:gd name="txL" fmla="*/ 0 w 408"/>
                <a:gd name="txT" fmla="*/ 0 h 686"/>
                <a:gd name="txR" fmla="*/ 408 w 408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01" y="648"/>
                </a:cxn>
                <a:cxn ang="0">
                  <a:pos x="204" y="572"/>
                </a:cxn>
                <a:cxn ang="0">
                  <a:pos x="305" y="457"/>
                </a:cxn>
                <a:cxn ang="0">
                  <a:pos x="387" y="171"/>
                </a:cxn>
                <a:cxn ang="0">
                  <a:pos x="408" y="115"/>
                </a:cxn>
                <a:cxn ang="0">
                  <a:pos x="408" y="76"/>
                </a:cxn>
                <a:cxn ang="0">
                  <a:pos x="387" y="37"/>
                </a:cxn>
                <a:cxn ang="0">
                  <a:pos x="326" y="0"/>
                </a:cxn>
                <a:cxn ang="0">
                  <a:pos x="224" y="0"/>
                </a:cxn>
                <a:cxn ang="0">
                  <a:pos x="143" y="37"/>
                </a:cxn>
                <a:cxn ang="0">
                  <a:pos x="81" y="95"/>
                </a:cxn>
                <a:cxn ang="0">
                  <a:pos x="40" y="267"/>
                </a:cxn>
                <a:cxn ang="0">
                  <a:pos x="40" y="324"/>
                </a:cxn>
                <a:cxn ang="0">
                  <a:pos x="81" y="362"/>
                </a:cxn>
                <a:cxn ang="0">
                  <a:pos x="143" y="381"/>
                </a:cxn>
                <a:cxn ang="0">
                  <a:pos x="326" y="381"/>
                </a:cxn>
                <a:cxn ang="0">
                  <a:pos x="327" y="381"/>
                </a:cxn>
              </a:cxnLst>
              <a:rect l="txL" t="txT" r="txR" b="txB"/>
              <a:pathLst>
                <a:path w="408" h="686">
                  <a:moveTo>
                    <a:pt x="0" y="686"/>
                  </a:moveTo>
                  <a:lnTo>
                    <a:pt x="101" y="648"/>
                  </a:lnTo>
                  <a:lnTo>
                    <a:pt x="204" y="572"/>
                  </a:lnTo>
                  <a:lnTo>
                    <a:pt x="305" y="457"/>
                  </a:lnTo>
                  <a:lnTo>
                    <a:pt x="387" y="171"/>
                  </a:lnTo>
                  <a:lnTo>
                    <a:pt x="408" y="115"/>
                  </a:lnTo>
                  <a:lnTo>
                    <a:pt x="408" y="76"/>
                  </a:lnTo>
                  <a:lnTo>
                    <a:pt x="387" y="37"/>
                  </a:lnTo>
                  <a:lnTo>
                    <a:pt x="326" y="0"/>
                  </a:lnTo>
                  <a:lnTo>
                    <a:pt x="224" y="0"/>
                  </a:lnTo>
                  <a:lnTo>
                    <a:pt x="143" y="37"/>
                  </a:lnTo>
                  <a:lnTo>
                    <a:pt x="81" y="95"/>
                  </a:lnTo>
                  <a:lnTo>
                    <a:pt x="40" y="267"/>
                  </a:lnTo>
                  <a:lnTo>
                    <a:pt x="40" y="324"/>
                  </a:lnTo>
                  <a:lnTo>
                    <a:pt x="81" y="362"/>
                  </a:lnTo>
                  <a:lnTo>
                    <a:pt x="143" y="381"/>
                  </a:lnTo>
                  <a:lnTo>
                    <a:pt x="326" y="381"/>
                  </a:lnTo>
                  <a:lnTo>
                    <a:pt x="327" y="3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4" name="Freeform 301"/>
            <p:cNvSpPr/>
            <p:nvPr/>
          </p:nvSpPr>
          <p:spPr>
            <a:xfrm>
              <a:off x="4133" y="2545"/>
              <a:ext cx="52" cy="114"/>
            </a:xfrm>
            <a:custGeom>
              <a:avLst/>
              <a:gdLst>
                <a:gd name="txL" fmla="*/ 0 w 367"/>
                <a:gd name="txT" fmla="*/ 0 h 686"/>
                <a:gd name="txR" fmla="*/ 367 w 367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367" y="0"/>
                </a:cxn>
                <a:cxn ang="0">
                  <a:pos x="41" y="0"/>
                </a:cxn>
                <a:cxn ang="0">
                  <a:pos x="20" y="76"/>
                </a:cxn>
                <a:cxn ang="0">
                  <a:pos x="22" y="76"/>
                </a:cxn>
              </a:cxnLst>
              <a:rect l="txL" t="txT" r="txR" b="txB"/>
              <a:pathLst>
                <a:path w="367" h="686">
                  <a:moveTo>
                    <a:pt x="0" y="686"/>
                  </a:moveTo>
                  <a:lnTo>
                    <a:pt x="367" y="0"/>
                  </a:lnTo>
                  <a:lnTo>
                    <a:pt x="41" y="0"/>
                  </a:lnTo>
                  <a:lnTo>
                    <a:pt x="20" y="76"/>
                  </a:lnTo>
                  <a:lnTo>
                    <a:pt x="22" y="7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5" name="Freeform 302"/>
            <p:cNvSpPr/>
            <p:nvPr/>
          </p:nvSpPr>
          <p:spPr>
            <a:xfrm>
              <a:off x="4198" y="2561"/>
              <a:ext cx="53" cy="94"/>
            </a:xfrm>
            <a:custGeom>
              <a:avLst/>
              <a:gdLst>
                <a:gd name="txL" fmla="*/ 0 w 369"/>
                <a:gd name="txT" fmla="*/ 0 h 564"/>
                <a:gd name="txR" fmla="*/ 369 w 369"/>
                <a:gd name="txB" fmla="*/ 564 h 564"/>
              </a:gdLst>
              <a:ahLst/>
              <a:cxnLst>
                <a:cxn ang="0">
                  <a:pos x="0" y="564"/>
                </a:cxn>
                <a:cxn ang="0">
                  <a:pos x="368" y="0"/>
                </a:cxn>
                <a:cxn ang="0">
                  <a:pos x="369" y="0"/>
                </a:cxn>
              </a:cxnLst>
              <a:rect l="txL" t="txT" r="txR" b="txB"/>
              <a:pathLst>
                <a:path w="369" h="564">
                  <a:moveTo>
                    <a:pt x="0" y="564"/>
                  </a:move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6" name="Freeform 303"/>
            <p:cNvSpPr/>
            <p:nvPr/>
          </p:nvSpPr>
          <p:spPr>
            <a:xfrm>
              <a:off x="4198" y="2565"/>
              <a:ext cx="53" cy="94"/>
            </a:xfrm>
            <a:custGeom>
              <a:avLst/>
              <a:gdLst>
                <a:gd name="txL" fmla="*/ 0 w 369"/>
                <a:gd name="txT" fmla="*/ 0 h 563"/>
                <a:gd name="txR" fmla="*/ 369 w 369"/>
                <a:gd name="txB" fmla="*/ 563 h 563"/>
              </a:gdLst>
              <a:ahLst/>
              <a:cxnLst>
                <a:cxn ang="0">
                  <a:pos x="0" y="0"/>
                </a:cxn>
                <a:cxn ang="0">
                  <a:pos x="368" y="563"/>
                </a:cxn>
                <a:cxn ang="0">
                  <a:pos x="369" y="563"/>
                </a:cxn>
              </a:cxnLst>
              <a:rect l="txL" t="txT" r="txR" b="txB"/>
              <a:pathLst>
                <a:path w="369" h="563">
                  <a:moveTo>
                    <a:pt x="0" y="0"/>
                  </a:moveTo>
                  <a:lnTo>
                    <a:pt x="368" y="563"/>
                  </a:lnTo>
                  <a:lnTo>
                    <a:pt x="369" y="5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7" name="Freeform 304"/>
            <p:cNvSpPr/>
            <p:nvPr/>
          </p:nvSpPr>
          <p:spPr>
            <a:xfrm>
              <a:off x="4282" y="2545"/>
              <a:ext cx="58" cy="89"/>
            </a:xfrm>
            <a:custGeom>
              <a:avLst/>
              <a:gdLst>
                <a:gd name="txL" fmla="*/ 0 w 410"/>
                <a:gd name="txT" fmla="*/ 0 h 533"/>
                <a:gd name="txR" fmla="*/ 410 w 410"/>
                <a:gd name="txB" fmla="*/ 533 h 533"/>
              </a:gdLst>
              <a:ahLst/>
              <a:cxnLst>
                <a:cxn ang="0">
                  <a:pos x="306" y="0"/>
                </a:cxn>
                <a:cxn ang="0">
                  <a:pos x="0" y="533"/>
                </a:cxn>
                <a:cxn ang="0">
                  <a:pos x="408" y="533"/>
                </a:cxn>
                <a:cxn ang="0">
                  <a:pos x="410" y="533"/>
                </a:cxn>
              </a:cxnLst>
              <a:rect l="txL" t="txT" r="txR" b="txB"/>
              <a:pathLst>
                <a:path w="410" h="533">
                  <a:moveTo>
                    <a:pt x="306" y="0"/>
                  </a:moveTo>
                  <a:lnTo>
                    <a:pt x="0" y="533"/>
                  </a:lnTo>
                  <a:lnTo>
                    <a:pt x="408" y="533"/>
                  </a:lnTo>
                  <a:lnTo>
                    <a:pt x="410" y="5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8" name="Freeform 305"/>
            <p:cNvSpPr/>
            <p:nvPr/>
          </p:nvSpPr>
          <p:spPr>
            <a:xfrm>
              <a:off x="4317" y="2609"/>
              <a:ext cx="12" cy="50"/>
            </a:xfrm>
            <a:custGeom>
              <a:avLst/>
              <a:gdLst>
                <a:gd name="txL" fmla="*/ 0 w 82"/>
                <a:gd name="txT" fmla="*/ 0 h 305"/>
                <a:gd name="txR" fmla="*/ 82 w 82"/>
                <a:gd name="txB" fmla="*/ 305 h 305"/>
              </a:gdLst>
              <a:ahLst/>
              <a:cxnLst>
                <a:cxn ang="0">
                  <a:pos x="82" y="0"/>
                </a:cxn>
                <a:cxn ang="0">
                  <a:pos x="0" y="305"/>
                </a:cxn>
                <a:cxn ang="0">
                  <a:pos x="1" y="305"/>
                </a:cxn>
              </a:cxnLst>
              <a:rect l="txL" t="txT" r="txR" b="txB"/>
              <a:pathLst>
                <a:path w="82" h="305">
                  <a:moveTo>
                    <a:pt x="82" y="0"/>
                  </a:moveTo>
                  <a:lnTo>
                    <a:pt x="0" y="305"/>
                  </a:lnTo>
                  <a:lnTo>
                    <a:pt x="1" y="3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69" name="Freeform 306"/>
            <p:cNvSpPr/>
            <p:nvPr/>
          </p:nvSpPr>
          <p:spPr>
            <a:xfrm>
              <a:off x="4369" y="2545"/>
              <a:ext cx="70" cy="114"/>
            </a:xfrm>
            <a:custGeom>
              <a:avLst/>
              <a:gdLst>
                <a:gd name="txL" fmla="*/ 0 w 489"/>
                <a:gd name="txT" fmla="*/ 0 h 686"/>
                <a:gd name="txR" fmla="*/ 489 w 489"/>
                <a:gd name="txB" fmla="*/ 686 h 686"/>
              </a:gdLst>
              <a:ahLst/>
              <a:cxnLst>
                <a:cxn ang="0">
                  <a:pos x="326" y="686"/>
                </a:cxn>
                <a:cxn ang="0">
                  <a:pos x="0" y="686"/>
                </a:cxn>
                <a:cxn ang="0">
                  <a:pos x="428" y="228"/>
                </a:cxn>
                <a:cxn ang="0">
                  <a:pos x="469" y="171"/>
                </a:cxn>
                <a:cxn ang="0">
                  <a:pos x="489" y="115"/>
                </a:cxn>
                <a:cxn ang="0">
                  <a:pos x="489" y="76"/>
                </a:cxn>
                <a:cxn ang="0">
                  <a:pos x="469" y="37"/>
                </a:cxn>
                <a:cxn ang="0">
                  <a:pos x="408" y="0"/>
                </a:cxn>
                <a:cxn ang="0">
                  <a:pos x="326" y="0"/>
                </a:cxn>
                <a:cxn ang="0">
                  <a:pos x="244" y="19"/>
                </a:cxn>
                <a:cxn ang="0">
                  <a:pos x="183" y="57"/>
                </a:cxn>
                <a:cxn ang="0">
                  <a:pos x="162" y="95"/>
                </a:cxn>
                <a:cxn ang="0">
                  <a:pos x="164" y="95"/>
                </a:cxn>
              </a:cxnLst>
              <a:rect l="txL" t="txT" r="txR" b="txB"/>
              <a:pathLst>
                <a:path w="489" h="686">
                  <a:moveTo>
                    <a:pt x="326" y="686"/>
                  </a:moveTo>
                  <a:lnTo>
                    <a:pt x="0" y="686"/>
                  </a:lnTo>
                  <a:lnTo>
                    <a:pt x="428" y="228"/>
                  </a:lnTo>
                  <a:lnTo>
                    <a:pt x="469" y="171"/>
                  </a:lnTo>
                  <a:lnTo>
                    <a:pt x="489" y="115"/>
                  </a:lnTo>
                  <a:lnTo>
                    <a:pt x="489" y="76"/>
                  </a:lnTo>
                  <a:lnTo>
                    <a:pt x="469" y="37"/>
                  </a:lnTo>
                  <a:lnTo>
                    <a:pt x="408" y="0"/>
                  </a:lnTo>
                  <a:lnTo>
                    <a:pt x="326" y="0"/>
                  </a:lnTo>
                  <a:lnTo>
                    <a:pt x="244" y="19"/>
                  </a:lnTo>
                  <a:lnTo>
                    <a:pt x="183" y="57"/>
                  </a:lnTo>
                  <a:lnTo>
                    <a:pt x="162" y="95"/>
                  </a:lnTo>
                  <a:lnTo>
                    <a:pt x="164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0" name="Freeform 307"/>
            <p:cNvSpPr/>
            <p:nvPr/>
          </p:nvSpPr>
          <p:spPr>
            <a:xfrm>
              <a:off x="4460" y="2545"/>
              <a:ext cx="55" cy="114"/>
            </a:xfrm>
            <a:custGeom>
              <a:avLst/>
              <a:gdLst>
                <a:gd name="txL" fmla="*/ 0 w 387"/>
                <a:gd name="txT" fmla="*/ 0 h 686"/>
                <a:gd name="txR" fmla="*/ 387 w 387"/>
                <a:gd name="txB" fmla="*/ 686 h 686"/>
              </a:gdLst>
              <a:ahLst/>
              <a:cxnLst>
                <a:cxn ang="0">
                  <a:pos x="82" y="686"/>
                </a:cxn>
                <a:cxn ang="0">
                  <a:pos x="101" y="686"/>
                </a:cxn>
                <a:cxn ang="0">
                  <a:pos x="163" y="667"/>
                </a:cxn>
                <a:cxn ang="0">
                  <a:pos x="225" y="610"/>
                </a:cxn>
                <a:cxn ang="0">
                  <a:pos x="286" y="533"/>
                </a:cxn>
                <a:cxn ang="0">
                  <a:pos x="347" y="420"/>
                </a:cxn>
                <a:cxn ang="0">
                  <a:pos x="367" y="343"/>
                </a:cxn>
                <a:cxn ang="0">
                  <a:pos x="387" y="247"/>
                </a:cxn>
                <a:cxn ang="0">
                  <a:pos x="387" y="133"/>
                </a:cxn>
                <a:cxn ang="0">
                  <a:pos x="367" y="37"/>
                </a:cxn>
                <a:cxn ang="0">
                  <a:pos x="326" y="0"/>
                </a:cxn>
                <a:cxn ang="0">
                  <a:pos x="286" y="0"/>
                </a:cxn>
                <a:cxn ang="0">
                  <a:pos x="225" y="19"/>
                </a:cxn>
                <a:cxn ang="0">
                  <a:pos x="183" y="57"/>
                </a:cxn>
                <a:cxn ang="0">
                  <a:pos x="122" y="133"/>
                </a:cxn>
                <a:cxn ang="0">
                  <a:pos x="82" y="210"/>
                </a:cxn>
                <a:cxn ang="0">
                  <a:pos x="40" y="305"/>
                </a:cxn>
                <a:cxn ang="0">
                  <a:pos x="20" y="381"/>
                </a:cxn>
                <a:cxn ang="0">
                  <a:pos x="0" y="476"/>
                </a:cxn>
                <a:cxn ang="0">
                  <a:pos x="0" y="552"/>
                </a:cxn>
                <a:cxn ang="0">
                  <a:pos x="20" y="648"/>
                </a:cxn>
                <a:cxn ang="0">
                  <a:pos x="40" y="667"/>
                </a:cxn>
                <a:cxn ang="0">
                  <a:pos x="82" y="686"/>
                </a:cxn>
                <a:cxn ang="0">
                  <a:pos x="83" y="686"/>
                </a:cxn>
              </a:cxnLst>
              <a:rect l="txL" t="txT" r="txR" b="txB"/>
              <a:pathLst>
                <a:path w="387" h="686">
                  <a:moveTo>
                    <a:pt x="82" y="686"/>
                  </a:moveTo>
                  <a:lnTo>
                    <a:pt x="101" y="686"/>
                  </a:lnTo>
                  <a:lnTo>
                    <a:pt x="163" y="667"/>
                  </a:lnTo>
                  <a:lnTo>
                    <a:pt x="225" y="610"/>
                  </a:lnTo>
                  <a:lnTo>
                    <a:pt x="286" y="533"/>
                  </a:lnTo>
                  <a:lnTo>
                    <a:pt x="347" y="420"/>
                  </a:lnTo>
                  <a:lnTo>
                    <a:pt x="367" y="343"/>
                  </a:lnTo>
                  <a:lnTo>
                    <a:pt x="387" y="247"/>
                  </a:lnTo>
                  <a:lnTo>
                    <a:pt x="387" y="133"/>
                  </a:lnTo>
                  <a:lnTo>
                    <a:pt x="367" y="37"/>
                  </a:lnTo>
                  <a:lnTo>
                    <a:pt x="326" y="0"/>
                  </a:lnTo>
                  <a:lnTo>
                    <a:pt x="286" y="0"/>
                  </a:lnTo>
                  <a:lnTo>
                    <a:pt x="225" y="19"/>
                  </a:lnTo>
                  <a:lnTo>
                    <a:pt x="183" y="57"/>
                  </a:lnTo>
                  <a:lnTo>
                    <a:pt x="122" y="133"/>
                  </a:lnTo>
                  <a:lnTo>
                    <a:pt x="82" y="210"/>
                  </a:lnTo>
                  <a:lnTo>
                    <a:pt x="40" y="305"/>
                  </a:lnTo>
                  <a:lnTo>
                    <a:pt x="20" y="381"/>
                  </a:lnTo>
                  <a:lnTo>
                    <a:pt x="0" y="476"/>
                  </a:lnTo>
                  <a:lnTo>
                    <a:pt x="0" y="552"/>
                  </a:lnTo>
                  <a:lnTo>
                    <a:pt x="20" y="648"/>
                  </a:lnTo>
                  <a:lnTo>
                    <a:pt x="40" y="667"/>
                  </a:lnTo>
                  <a:lnTo>
                    <a:pt x="82" y="686"/>
                  </a:lnTo>
                  <a:lnTo>
                    <a:pt x="83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1" name="Freeform 308"/>
            <p:cNvSpPr/>
            <p:nvPr/>
          </p:nvSpPr>
          <p:spPr>
            <a:xfrm>
              <a:off x="4807" y="2545"/>
              <a:ext cx="70" cy="114"/>
            </a:xfrm>
            <a:custGeom>
              <a:avLst/>
              <a:gdLst>
                <a:gd name="txL" fmla="*/ 0 w 489"/>
                <a:gd name="txT" fmla="*/ 0 h 686"/>
                <a:gd name="txR" fmla="*/ 489 w 489"/>
                <a:gd name="txB" fmla="*/ 686 h 686"/>
              </a:gdLst>
              <a:ahLst/>
              <a:cxnLst>
                <a:cxn ang="0">
                  <a:pos x="327" y="686"/>
                </a:cxn>
                <a:cxn ang="0">
                  <a:pos x="0" y="686"/>
                </a:cxn>
                <a:cxn ang="0">
                  <a:pos x="428" y="228"/>
                </a:cxn>
                <a:cxn ang="0">
                  <a:pos x="470" y="171"/>
                </a:cxn>
                <a:cxn ang="0">
                  <a:pos x="489" y="115"/>
                </a:cxn>
                <a:cxn ang="0">
                  <a:pos x="489" y="76"/>
                </a:cxn>
                <a:cxn ang="0">
                  <a:pos x="470" y="37"/>
                </a:cxn>
                <a:cxn ang="0">
                  <a:pos x="409" y="0"/>
                </a:cxn>
                <a:cxn ang="0">
                  <a:pos x="327" y="0"/>
                </a:cxn>
                <a:cxn ang="0">
                  <a:pos x="245" y="19"/>
                </a:cxn>
                <a:cxn ang="0">
                  <a:pos x="184" y="57"/>
                </a:cxn>
                <a:cxn ang="0">
                  <a:pos x="163" y="95"/>
                </a:cxn>
                <a:cxn ang="0">
                  <a:pos x="164" y="95"/>
                </a:cxn>
              </a:cxnLst>
              <a:rect l="txL" t="txT" r="txR" b="txB"/>
              <a:pathLst>
                <a:path w="489" h="686">
                  <a:moveTo>
                    <a:pt x="327" y="686"/>
                  </a:moveTo>
                  <a:lnTo>
                    <a:pt x="0" y="686"/>
                  </a:lnTo>
                  <a:lnTo>
                    <a:pt x="428" y="228"/>
                  </a:lnTo>
                  <a:lnTo>
                    <a:pt x="470" y="171"/>
                  </a:lnTo>
                  <a:lnTo>
                    <a:pt x="489" y="115"/>
                  </a:lnTo>
                  <a:lnTo>
                    <a:pt x="489" y="76"/>
                  </a:lnTo>
                  <a:lnTo>
                    <a:pt x="470" y="37"/>
                  </a:lnTo>
                  <a:lnTo>
                    <a:pt x="409" y="0"/>
                  </a:lnTo>
                  <a:lnTo>
                    <a:pt x="327" y="0"/>
                  </a:lnTo>
                  <a:lnTo>
                    <a:pt x="245" y="19"/>
                  </a:lnTo>
                  <a:lnTo>
                    <a:pt x="184" y="57"/>
                  </a:lnTo>
                  <a:lnTo>
                    <a:pt x="163" y="95"/>
                  </a:lnTo>
                  <a:lnTo>
                    <a:pt x="164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2" name="Freeform 309"/>
            <p:cNvSpPr/>
            <p:nvPr/>
          </p:nvSpPr>
          <p:spPr>
            <a:xfrm>
              <a:off x="4912" y="2545"/>
              <a:ext cx="29" cy="114"/>
            </a:xfrm>
            <a:custGeom>
              <a:avLst/>
              <a:gdLst>
                <a:gd name="txL" fmla="*/ 0 w 204"/>
                <a:gd name="txT" fmla="*/ 0 h 686"/>
                <a:gd name="txR" fmla="*/ 204 w 204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4" y="0"/>
                </a:cxn>
                <a:cxn ang="0">
                  <a:pos x="0" y="152"/>
                </a:cxn>
                <a:cxn ang="0">
                  <a:pos x="1" y="152"/>
                </a:cxn>
              </a:cxnLst>
              <a:rect l="txL" t="txT" r="txR" b="txB"/>
              <a:pathLst>
                <a:path w="204" h="686">
                  <a:moveTo>
                    <a:pt x="0" y="686"/>
                  </a:moveTo>
                  <a:lnTo>
                    <a:pt x="204" y="0"/>
                  </a:lnTo>
                  <a:lnTo>
                    <a:pt x="0" y="152"/>
                  </a:lnTo>
                  <a:lnTo>
                    <a:pt x="1" y="1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3" name="Freeform 310"/>
            <p:cNvSpPr/>
            <p:nvPr/>
          </p:nvSpPr>
          <p:spPr>
            <a:xfrm>
              <a:off x="4956" y="2545"/>
              <a:ext cx="55" cy="114"/>
            </a:xfrm>
            <a:custGeom>
              <a:avLst/>
              <a:gdLst>
                <a:gd name="txL" fmla="*/ 0 w 386"/>
                <a:gd name="txT" fmla="*/ 0 h 686"/>
                <a:gd name="txR" fmla="*/ 386 w 386"/>
                <a:gd name="txB" fmla="*/ 686 h 686"/>
              </a:gdLst>
              <a:ahLst/>
              <a:cxnLst>
                <a:cxn ang="0">
                  <a:pos x="80" y="686"/>
                </a:cxn>
                <a:cxn ang="0">
                  <a:pos x="101" y="686"/>
                </a:cxn>
                <a:cxn ang="0">
                  <a:pos x="162" y="667"/>
                </a:cxn>
                <a:cxn ang="0">
                  <a:pos x="223" y="610"/>
                </a:cxn>
                <a:cxn ang="0">
                  <a:pos x="284" y="533"/>
                </a:cxn>
                <a:cxn ang="0">
                  <a:pos x="346" y="420"/>
                </a:cxn>
                <a:cxn ang="0">
                  <a:pos x="366" y="343"/>
                </a:cxn>
                <a:cxn ang="0">
                  <a:pos x="386" y="247"/>
                </a:cxn>
                <a:cxn ang="0">
                  <a:pos x="386" y="133"/>
                </a:cxn>
                <a:cxn ang="0">
                  <a:pos x="366" y="37"/>
                </a:cxn>
                <a:cxn ang="0">
                  <a:pos x="325" y="0"/>
                </a:cxn>
                <a:cxn ang="0">
                  <a:pos x="284" y="0"/>
                </a:cxn>
                <a:cxn ang="0">
                  <a:pos x="223" y="19"/>
                </a:cxn>
                <a:cxn ang="0">
                  <a:pos x="183" y="57"/>
                </a:cxn>
                <a:cxn ang="0">
                  <a:pos x="122" y="133"/>
                </a:cxn>
                <a:cxn ang="0">
                  <a:pos x="80" y="210"/>
                </a:cxn>
                <a:cxn ang="0">
                  <a:pos x="40" y="305"/>
                </a:cxn>
                <a:cxn ang="0">
                  <a:pos x="19" y="381"/>
                </a:cxn>
                <a:cxn ang="0">
                  <a:pos x="0" y="476"/>
                </a:cxn>
                <a:cxn ang="0">
                  <a:pos x="0" y="552"/>
                </a:cxn>
                <a:cxn ang="0">
                  <a:pos x="19" y="648"/>
                </a:cxn>
                <a:cxn ang="0">
                  <a:pos x="40" y="667"/>
                </a:cxn>
                <a:cxn ang="0">
                  <a:pos x="80" y="686"/>
                </a:cxn>
                <a:cxn ang="0">
                  <a:pos x="81" y="686"/>
                </a:cxn>
              </a:cxnLst>
              <a:rect l="txL" t="txT" r="txR" b="txB"/>
              <a:pathLst>
                <a:path w="386" h="686">
                  <a:moveTo>
                    <a:pt x="80" y="686"/>
                  </a:moveTo>
                  <a:lnTo>
                    <a:pt x="101" y="686"/>
                  </a:lnTo>
                  <a:lnTo>
                    <a:pt x="162" y="667"/>
                  </a:lnTo>
                  <a:lnTo>
                    <a:pt x="223" y="610"/>
                  </a:lnTo>
                  <a:lnTo>
                    <a:pt x="284" y="533"/>
                  </a:lnTo>
                  <a:lnTo>
                    <a:pt x="346" y="420"/>
                  </a:lnTo>
                  <a:lnTo>
                    <a:pt x="366" y="343"/>
                  </a:lnTo>
                  <a:lnTo>
                    <a:pt x="386" y="247"/>
                  </a:lnTo>
                  <a:lnTo>
                    <a:pt x="386" y="133"/>
                  </a:lnTo>
                  <a:lnTo>
                    <a:pt x="366" y="37"/>
                  </a:lnTo>
                  <a:lnTo>
                    <a:pt x="325" y="0"/>
                  </a:lnTo>
                  <a:lnTo>
                    <a:pt x="284" y="0"/>
                  </a:lnTo>
                  <a:lnTo>
                    <a:pt x="223" y="19"/>
                  </a:lnTo>
                  <a:lnTo>
                    <a:pt x="183" y="57"/>
                  </a:lnTo>
                  <a:lnTo>
                    <a:pt x="122" y="133"/>
                  </a:lnTo>
                  <a:lnTo>
                    <a:pt x="80" y="210"/>
                  </a:lnTo>
                  <a:lnTo>
                    <a:pt x="40" y="305"/>
                  </a:lnTo>
                  <a:lnTo>
                    <a:pt x="19" y="381"/>
                  </a:lnTo>
                  <a:lnTo>
                    <a:pt x="0" y="476"/>
                  </a:lnTo>
                  <a:lnTo>
                    <a:pt x="0" y="552"/>
                  </a:lnTo>
                  <a:lnTo>
                    <a:pt x="19" y="648"/>
                  </a:lnTo>
                  <a:lnTo>
                    <a:pt x="40" y="667"/>
                  </a:lnTo>
                  <a:lnTo>
                    <a:pt x="80" y="686"/>
                  </a:lnTo>
                  <a:lnTo>
                    <a:pt x="81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4" name="Freeform 311"/>
            <p:cNvSpPr/>
            <p:nvPr/>
          </p:nvSpPr>
          <p:spPr>
            <a:xfrm>
              <a:off x="5036" y="2561"/>
              <a:ext cx="52" cy="94"/>
            </a:xfrm>
            <a:custGeom>
              <a:avLst/>
              <a:gdLst>
                <a:gd name="txL" fmla="*/ 0 w 369"/>
                <a:gd name="txT" fmla="*/ 0 h 564"/>
                <a:gd name="txR" fmla="*/ 369 w 369"/>
                <a:gd name="txB" fmla="*/ 564 h 564"/>
              </a:gdLst>
              <a:ahLst/>
              <a:cxnLst>
                <a:cxn ang="0">
                  <a:pos x="0" y="564"/>
                </a:cxn>
                <a:cxn ang="0">
                  <a:pos x="368" y="0"/>
                </a:cxn>
                <a:cxn ang="0">
                  <a:pos x="369" y="0"/>
                </a:cxn>
              </a:cxnLst>
              <a:rect l="txL" t="txT" r="txR" b="txB"/>
              <a:pathLst>
                <a:path w="369" h="564">
                  <a:moveTo>
                    <a:pt x="0" y="564"/>
                  </a:moveTo>
                  <a:lnTo>
                    <a:pt x="368" y="0"/>
                  </a:lnTo>
                  <a:lnTo>
                    <a:pt x="36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5" name="Freeform 312"/>
            <p:cNvSpPr/>
            <p:nvPr/>
          </p:nvSpPr>
          <p:spPr>
            <a:xfrm>
              <a:off x="5036" y="2565"/>
              <a:ext cx="52" cy="94"/>
            </a:xfrm>
            <a:custGeom>
              <a:avLst/>
              <a:gdLst>
                <a:gd name="txL" fmla="*/ 0 w 369"/>
                <a:gd name="txT" fmla="*/ 0 h 563"/>
                <a:gd name="txR" fmla="*/ 369 w 369"/>
                <a:gd name="txB" fmla="*/ 563 h 563"/>
              </a:gdLst>
              <a:ahLst/>
              <a:cxnLst>
                <a:cxn ang="0">
                  <a:pos x="0" y="0"/>
                </a:cxn>
                <a:cxn ang="0">
                  <a:pos x="368" y="563"/>
                </a:cxn>
                <a:cxn ang="0">
                  <a:pos x="369" y="563"/>
                </a:cxn>
              </a:cxnLst>
              <a:rect l="txL" t="txT" r="txR" b="txB"/>
              <a:pathLst>
                <a:path w="369" h="563">
                  <a:moveTo>
                    <a:pt x="0" y="0"/>
                  </a:moveTo>
                  <a:lnTo>
                    <a:pt x="368" y="563"/>
                  </a:lnTo>
                  <a:lnTo>
                    <a:pt x="369" y="5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6" name="Freeform 313"/>
            <p:cNvSpPr/>
            <p:nvPr/>
          </p:nvSpPr>
          <p:spPr>
            <a:xfrm>
              <a:off x="5113" y="2545"/>
              <a:ext cx="70" cy="114"/>
            </a:xfrm>
            <a:custGeom>
              <a:avLst/>
              <a:gdLst>
                <a:gd name="txL" fmla="*/ 0 w 490"/>
                <a:gd name="txT" fmla="*/ 0 h 686"/>
                <a:gd name="txR" fmla="*/ 490 w 490"/>
                <a:gd name="txB" fmla="*/ 686 h 686"/>
              </a:gdLst>
              <a:ahLst/>
              <a:cxnLst>
                <a:cxn ang="0">
                  <a:pos x="326" y="686"/>
                </a:cxn>
                <a:cxn ang="0">
                  <a:pos x="0" y="686"/>
                </a:cxn>
                <a:cxn ang="0">
                  <a:pos x="429" y="228"/>
                </a:cxn>
                <a:cxn ang="0">
                  <a:pos x="469" y="171"/>
                </a:cxn>
                <a:cxn ang="0">
                  <a:pos x="490" y="115"/>
                </a:cxn>
                <a:cxn ang="0">
                  <a:pos x="490" y="76"/>
                </a:cxn>
                <a:cxn ang="0">
                  <a:pos x="469" y="37"/>
                </a:cxn>
                <a:cxn ang="0">
                  <a:pos x="408" y="0"/>
                </a:cxn>
                <a:cxn ang="0">
                  <a:pos x="326" y="0"/>
                </a:cxn>
                <a:cxn ang="0">
                  <a:pos x="245" y="19"/>
                </a:cxn>
                <a:cxn ang="0">
                  <a:pos x="184" y="57"/>
                </a:cxn>
                <a:cxn ang="0">
                  <a:pos x="164" y="95"/>
                </a:cxn>
                <a:cxn ang="0">
                  <a:pos x="165" y="95"/>
                </a:cxn>
              </a:cxnLst>
              <a:rect l="txL" t="txT" r="txR" b="txB"/>
              <a:pathLst>
                <a:path w="490" h="686">
                  <a:moveTo>
                    <a:pt x="326" y="686"/>
                  </a:moveTo>
                  <a:lnTo>
                    <a:pt x="0" y="686"/>
                  </a:lnTo>
                  <a:lnTo>
                    <a:pt x="429" y="228"/>
                  </a:lnTo>
                  <a:lnTo>
                    <a:pt x="469" y="171"/>
                  </a:lnTo>
                  <a:lnTo>
                    <a:pt x="490" y="115"/>
                  </a:lnTo>
                  <a:lnTo>
                    <a:pt x="490" y="76"/>
                  </a:lnTo>
                  <a:lnTo>
                    <a:pt x="469" y="37"/>
                  </a:lnTo>
                  <a:lnTo>
                    <a:pt x="408" y="0"/>
                  </a:lnTo>
                  <a:lnTo>
                    <a:pt x="326" y="0"/>
                  </a:lnTo>
                  <a:lnTo>
                    <a:pt x="245" y="19"/>
                  </a:lnTo>
                  <a:lnTo>
                    <a:pt x="184" y="57"/>
                  </a:lnTo>
                  <a:lnTo>
                    <a:pt x="164" y="95"/>
                  </a:lnTo>
                  <a:lnTo>
                    <a:pt x="165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7" name="Freeform 314"/>
            <p:cNvSpPr/>
            <p:nvPr/>
          </p:nvSpPr>
          <p:spPr>
            <a:xfrm>
              <a:off x="5207" y="2545"/>
              <a:ext cx="58" cy="114"/>
            </a:xfrm>
            <a:custGeom>
              <a:avLst/>
              <a:gdLst>
                <a:gd name="txL" fmla="*/ 0 w 408"/>
                <a:gd name="txT" fmla="*/ 0 h 686"/>
                <a:gd name="txR" fmla="*/ 408 w 408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02" y="648"/>
                </a:cxn>
                <a:cxn ang="0">
                  <a:pos x="204" y="572"/>
                </a:cxn>
                <a:cxn ang="0">
                  <a:pos x="305" y="457"/>
                </a:cxn>
                <a:cxn ang="0">
                  <a:pos x="387" y="171"/>
                </a:cxn>
                <a:cxn ang="0">
                  <a:pos x="408" y="115"/>
                </a:cxn>
                <a:cxn ang="0">
                  <a:pos x="408" y="76"/>
                </a:cxn>
                <a:cxn ang="0">
                  <a:pos x="387" y="37"/>
                </a:cxn>
                <a:cxn ang="0">
                  <a:pos x="326" y="0"/>
                </a:cxn>
                <a:cxn ang="0">
                  <a:pos x="224" y="0"/>
                </a:cxn>
                <a:cxn ang="0">
                  <a:pos x="143" y="37"/>
                </a:cxn>
                <a:cxn ang="0">
                  <a:pos x="81" y="95"/>
                </a:cxn>
                <a:cxn ang="0">
                  <a:pos x="41" y="267"/>
                </a:cxn>
                <a:cxn ang="0">
                  <a:pos x="41" y="324"/>
                </a:cxn>
                <a:cxn ang="0">
                  <a:pos x="81" y="362"/>
                </a:cxn>
                <a:cxn ang="0">
                  <a:pos x="143" y="381"/>
                </a:cxn>
                <a:cxn ang="0">
                  <a:pos x="326" y="381"/>
                </a:cxn>
                <a:cxn ang="0">
                  <a:pos x="327" y="381"/>
                </a:cxn>
              </a:cxnLst>
              <a:rect l="txL" t="txT" r="txR" b="txB"/>
              <a:pathLst>
                <a:path w="408" h="686">
                  <a:moveTo>
                    <a:pt x="0" y="686"/>
                  </a:moveTo>
                  <a:lnTo>
                    <a:pt x="102" y="648"/>
                  </a:lnTo>
                  <a:lnTo>
                    <a:pt x="204" y="572"/>
                  </a:lnTo>
                  <a:lnTo>
                    <a:pt x="305" y="457"/>
                  </a:lnTo>
                  <a:lnTo>
                    <a:pt x="387" y="171"/>
                  </a:lnTo>
                  <a:lnTo>
                    <a:pt x="408" y="115"/>
                  </a:lnTo>
                  <a:lnTo>
                    <a:pt x="408" y="76"/>
                  </a:lnTo>
                  <a:lnTo>
                    <a:pt x="387" y="37"/>
                  </a:lnTo>
                  <a:lnTo>
                    <a:pt x="326" y="0"/>
                  </a:lnTo>
                  <a:lnTo>
                    <a:pt x="224" y="0"/>
                  </a:lnTo>
                  <a:lnTo>
                    <a:pt x="143" y="37"/>
                  </a:lnTo>
                  <a:lnTo>
                    <a:pt x="81" y="95"/>
                  </a:lnTo>
                  <a:lnTo>
                    <a:pt x="41" y="267"/>
                  </a:lnTo>
                  <a:lnTo>
                    <a:pt x="41" y="324"/>
                  </a:lnTo>
                  <a:lnTo>
                    <a:pt x="81" y="362"/>
                  </a:lnTo>
                  <a:lnTo>
                    <a:pt x="143" y="381"/>
                  </a:lnTo>
                  <a:lnTo>
                    <a:pt x="326" y="381"/>
                  </a:lnTo>
                  <a:lnTo>
                    <a:pt x="327" y="3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8" name="Freeform 315"/>
            <p:cNvSpPr/>
            <p:nvPr/>
          </p:nvSpPr>
          <p:spPr>
            <a:xfrm>
              <a:off x="5300" y="2545"/>
              <a:ext cx="52" cy="114"/>
            </a:xfrm>
            <a:custGeom>
              <a:avLst/>
              <a:gdLst>
                <a:gd name="txL" fmla="*/ 0 w 367"/>
                <a:gd name="txT" fmla="*/ 0 h 686"/>
                <a:gd name="txR" fmla="*/ 367 w 367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367" y="0"/>
                </a:cxn>
                <a:cxn ang="0">
                  <a:pos x="41" y="0"/>
                </a:cxn>
                <a:cxn ang="0">
                  <a:pos x="21" y="76"/>
                </a:cxn>
                <a:cxn ang="0">
                  <a:pos x="22" y="76"/>
                </a:cxn>
              </a:cxnLst>
              <a:rect l="txL" t="txT" r="txR" b="txB"/>
              <a:pathLst>
                <a:path w="367" h="686">
                  <a:moveTo>
                    <a:pt x="0" y="686"/>
                  </a:moveTo>
                  <a:lnTo>
                    <a:pt x="367" y="0"/>
                  </a:lnTo>
                  <a:lnTo>
                    <a:pt x="41" y="0"/>
                  </a:lnTo>
                  <a:lnTo>
                    <a:pt x="21" y="76"/>
                  </a:lnTo>
                  <a:lnTo>
                    <a:pt x="22" y="7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79" name="Freeform 316"/>
            <p:cNvSpPr/>
            <p:nvPr/>
          </p:nvSpPr>
          <p:spPr>
            <a:xfrm>
              <a:off x="1943" y="2889"/>
              <a:ext cx="70" cy="114"/>
            </a:xfrm>
            <a:custGeom>
              <a:avLst/>
              <a:gdLst>
                <a:gd name="txL" fmla="*/ 0 w 489"/>
                <a:gd name="txT" fmla="*/ 0 h 686"/>
                <a:gd name="txR" fmla="*/ 489 w 489"/>
                <a:gd name="txB" fmla="*/ 686 h 686"/>
              </a:gdLst>
              <a:ahLst/>
              <a:cxnLst>
                <a:cxn ang="0">
                  <a:pos x="326" y="686"/>
                </a:cxn>
                <a:cxn ang="0">
                  <a:pos x="0" y="686"/>
                </a:cxn>
                <a:cxn ang="0">
                  <a:pos x="428" y="229"/>
                </a:cxn>
                <a:cxn ang="0">
                  <a:pos x="468" y="171"/>
                </a:cxn>
                <a:cxn ang="0">
                  <a:pos x="489" y="114"/>
                </a:cxn>
                <a:cxn ang="0">
                  <a:pos x="489" y="76"/>
                </a:cxn>
                <a:cxn ang="0">
                  <a:pos x="468" y="38"/>
                </a:cxn>
                <a:cxn ang="0">
                  <a:pos x="407" y="0"/>
                </a:cxn>
                <a:cxn ang="0">
                  <a:pos x="326" y="0"/>
                </a:cxn>
                <a:cxn ang="0">
                  <a:pos x="244" y="19"/>
                </a:cxn>
                <a:cxn ang="0">
                  <a:pos x="183" y="58"/>
                </a:cxn>
                <a:cxn ang="0">
                  <a:pos x="162" y="95"/>
                </a:cxn>
                <a:cxn ang="0">
                  <a:pos x="163" y="95"/>
                </a:cxn>
              </a:cxnLst>
              <a:rect l="txL" t="txT" r="txR" b="txB"/>
              <a:pathLst>
                <a:path w="489" h="686">
                  <a:moveTo>
                    <a:pt x="326" y="686"/>
                  </a:moveTo>
                  <a:lnTo>
                    <a:pt x="0" y="686"/>
                  </a:lnTo>
                  <a:lnTo>
                    <a:pt x="428" y="229"/>
                  </a:lnTo>
                  <a:lnTo>
                    <a:pt x="468" y="171"/>
                  </a:lnTo>
                  <a:lnTo>
                    <a:pt x="489" y="114"/>
                  </a:lnTo>
                  <a:lnTo>
                    <a:pt x="489" y="76"/>
                  </a:lnTo>
                  <a:lnTo>
                    <a:pt x="468" y="38"/>
                  </a:lnTo>
                  <a:lnTo>
                    <a:pt x="407" y="0"/>
                  </a:lnTo>
                  <a:lnTo>
                    <a:pt x="326" y="0"/>
                  </a:lnTo>
                  <a:lnTo>
                    <a:pt x="244" y="19"/>
                  </a:lnTo>
                  <a:lnTo>
                    <a:pt x="183" y="58"/>
                  </a:lnTo>
                  <a:lnTo>
                    <a:pt x="162" y="95"/>
                  </a:lnTo>
                  <a:lnTo>
                    <a:pt x="163" y="9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0" name="Freeform 317"/>
            <p:cNvSpPr/>
            <p:nvPr/>
          </p:nvSpPr>
          <p:spPr>
            <a:xfrm>
              <a:off x="2034" y="2889"/>
              <a:ext cx="55" cy="114"/>
            </a:xfrm>
            <a:custGeom>
              <a:avLst/>
              <a:gdLst>
                <a:gd name="txL" fmla="*/ 0 w 387"/>
                <a:gd name="txT" fmla="*/ 0 h 686"/>
                <a:gd name="txR" fmla="*/ 387 w 387"/>
                <a:gd name="txB" fmla="*/ 686 h 686"/>
              </a:gdLst>
              <a:ahLst/>
              <a:cxnLst>
                <a:cxn ang="0">
                  <a:pos x="82" y="686"/>
                </a:cxn>
                <a:cxn ang="0">
                  <a:pos x="101" y="686"/>
                </a:cxn>
                <a:cxn ang="0">
                  <a:pos x="162" y="667"/>
                </a:cxn>
                <a:cxn ang="0">
                  <a:pos x="224" y="610"/>
                </a:cxn>
                <a:cxn ang="0">
                  <a:pos x="285" y="534"/>
                </a:cxn>
                <a:cxn ang="0">
                  <a:pos x="346" y="420"/>
                </a:cxn>
                <a:cxn ang="0">
                  <a:pos x="367" y="344"/>
                </a:cxn>
                <a:cxn ang="0">
                  <a:pos x="387" y="248"/>
                </a:cxn>
                <a:cxn ang="0">
                  <a:pos x="387" y="134"/>
                </a:cxn>
                <a:cxn ang="0">
                  <a:pos x="367" y="38"/>
                </a:cxn>
                <a:cxn ang="0">
                  <a:pos x="326" y="0"/>
                </a:cxn>
                <a:cxn ang="0">
                  <a:pos x="285" y="0"/>
                </a:cxn>
                <a:cxn ang="0">
                  <a:pos x="224" y="19"/>
                </a:cxn>
                <a:cxn ang="0">
                  <a:pos x="183" y="58"/>
                </a:cxn>
                <a:cxn ang="0">
                  <a:pos x="122" y="134"/>
                </a:cxn>
                <a:cxn ang="0">
                  <a:pos x="82" y="210"/>
                </a:cxn>
                <a:cxn ang="0">
                  <a:pos x="40" y="305"/>
                </a:cxn>
                <a:cxn ang="0">
                  <a:pos x="21" y="381"/>
                </a:cxn>
                <a:cxn ang="0">
                  <a:pos x="0" y="476"/>
                </a:cxn>
                <a:cxn ang="0">
                  <a:pos x="0" y="553"/>
                </a:cxn>
                <a:cxn ang="0">
                  <a:pos x="21" y="649"/>
                </a:cxn>
                <a:cxn ang="0">
                  <a:pos x="40" y="667"/>
                </a:cxn>
                <a:cxn ang="0">
                  <a:pos x="82" y="686"/>
                </a:cxn>
                <a:cxn ang="0">
                  <a:pos x="83" y="686"/>
                </a:cxn>
              </a:cxnLst>
              <a:rect l="txL" t="txT" r="txR" b="txB"/>
              <a:pathLst>
                <a:path w="387" h="686">
                  <a:moveTo>
                    <a:pt x="82" y="686"/>
                  </a:moveTo>
                  <a:lnTo>
                    <a:pt x="101" y="686"/>
                  </a:lnTo>
                  <a:lnTo>
                    <a:pt x="162" y="667"/>
                  </a:lnTo>
                  <a:lnTo>
                    <a:pt x="224" y="610"/>
                  </a:lnTo>
                  <a:lnTo>
                    <a:pt x="285" y="534"/>
                  </a:lnTo>
                  <a:lnTo>
                    <a:pt x="346" y="420"/>
                  </a:lnTo>
                  <a:lnTo>
                    <a:pt x="367" y="344"/>
                  </a:lnTo>
                  <a:lnTo>
                    <a:pt x="387" y="248"/>
                  </a:lnTo>
                  <a:lnTo>
                    <a:pt x="387" y="134"/>
                  </a:lnTo>
                  <a:lnTo>
                    <a:pt x="367" y="38"/>
                  </a:lnTo>
                  <a:lnTo>
                    <a:pt x="326" y="0"/>
                  </a:lnTo>
                  <a:lnTo>
                    <a:pt x="285" y="0"/>
                  </a:lnTo>
                  <a:lnTo>
                    <a:pt x="224" y="19"/>
                  </a:lnTo>
                  <a:lnTo>
                    <a:pt x="183" y="58"/>
                  </a:lnTo>
                  <a:lnTo>
                    <a:pt x="122" y="134"/>
                  </a:lnTo>
                  <a:lnTo>
                    <a:pt x="82" y="210"/>
                  </a:lnTo>
                  <a:lnTo>
                    <a:pt x="40" y="305"/>
                  </a:lnTo>
                  <a:lnTo>
                    <a:pt x="21" y="381"/>
                  </a:lnTo>
                  <a:lnTo>
                    <a:pt x="0" y="476"/>
                  </a:lnTo>
                  <a:lnTo>
                    <a:pt x="0" y="553"/>
                  </a:lnTo>
                  <a:lnTo>
                    <a:pt x="21" y="649"/>
                  </a:lnTo>
                  <a:lnTo>
                    <a:pt x="40" y="667"/>
                  </a:lnTo>
                  <a:lnTo>
                    <a:pt x="82" y="686"/>
                  </a:lnTo>
                  <a:lnTo>
                    <a:pt x="83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1" name="Freeform 318"/>
            <p:cNvSpPr/>
            <p:nvPr/>
          </p:nvSpPr>
          <p:spPr>
            <a:xfrm>
              <a:off x="4069" y="2896"/>
              <a:ext cx="29" cy="115"/>
            </a:xfrm>
            <a:custGeom>
              <a:avLst/>
              <a:gdLst>
                <a:gd name="txL" fmla="*/ 0 w 203"/>
                <a:gd name="txT" fmla="*/ 0 h 686"/>
                <a:gd name="txR" fmla="*/ 203 w 203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3" y="0"/>
                </a:cxn>
                <a:cxn ang="0">
                  <a:pos x="0" y="153"/>
                </a:cxn>
                <a:cxn ang="0">
                  <a:pos x="1" y="153"/>
                </a:cxn>
              </a:cxnLst>
              <a:rect l="txL" t="txT" r="txR" b="txB"/>
              <a:pathLst>
                <a:path w="203" h="686">
                  <a:moveTo>
                    <a:pt x="0" y="686"/>
                  </a:moveTo>
                  <a:lnTo>
                    <a:pt x="203" y="0"/>
                  </a:lnTo>
                  <a:lnTo>
                    <a:pt x="0" y="153"/>
                  </a:lnTo>
                  <a:lnTo>
                    <a:pt x="1" y="15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2" name="Freeform 319"/>
            <p:cNvSpPr/>
            <p:nvPr/>
          </p:nvSpPr>
          <p:spPr>
            <a:xfrm>
              <a:off x="4112" y="2896"/>
              <a:ext cx="56" cy="115"/>
            </a:xfrm>
            <a:custGeom>
              <a:avLst/>
              <a:gdLst>
                <a:gd name="txL" fmla="*/ 0 w 388"/>
                <a:gd name="txT" fmla="*/ 0 h 686"/>
                <a:gd name="txR" fmla="*/ 388 w 388"/>
                <a:gd name="txB" fmla="*/ 686 h 686"/>
              </a:gdLst>
              <a:ahLst/>
              <a:cxnLst>
                <a:cxn ang="0">
                  <a:pos x="81" y="686"/>
                </a:cxn>
                <a:cxn ang="0">
                  <a:pos x="102" y="686"/>
                </a:cxn>
                <a:cxn ang="0">
                  <a:pos x="163" y="668"/>
                </a:cxn>
                <a:cxn ang="0">
                  <a:pos x="224" y="610"/>
                </a:cxn>
                <a:cxn ang="0">
                  <a:pos x="285" y="534"/>
                </a:cxn>
                <a:cxn ang="0">
                  <a:pos x="346" y="420"/>
                </a:cxn>
                <a:cxn ang="0">
                  <a:pos x="367" y="344"/>
                </a:cxn>
                <a:cxn ang="0">
                  <a:pos x="388" y="248"/>
                </a:cxn>
                <a:cxn ang="0">
                  <a:pos x="388" y="134"/>
                </a:cxn>
                <a:cxn ang="0">
                  <a:pos x="367" y="38"/>
                </a:cxn>
                <a:cxn ang="0">
                  <a:pos x="327" y="0"/>
                </a:cxn>
                <a:cxn ang="0">
                  <a:pos x="285" y="0"/>
                </a:cxn>
                <a:cxn ang="0">
                  <a:pos x="224" y="19"/>
                </a:cxn>
                <a:cxn ang="0">
                  <a:pos x="184" y="58"/>
                </a:cxn>
                <a:cxn ang="0">
                  <a:pos x="122" y="134"/>
                </a:cxn>
                <a:cxn ang="0">
                  <a:pos x="81" y="210"/>
                </a:cxn>
                <a:cxn ang="0">
                  <a:pos x="41" y="305"/>
                </a:cxn>
                <a:cxn ang="0">
                  <a:pos x="20" y="381"/>
                </a:cxn>
                <a:cxn ang="0">
                  <a:pos x="0" y="476"/>
                </a:cxn>
                <a:cxn ang="0">
                  <a:pos x="0" y="553"/>
                </a:cxn>
                <a:cxn ang="0">
                  <a:pos x="20" y="649"/>
                </a:cxn>
                <a:cxn ang="0">
                  <a:pos x="41" y="668"/>
                </a:cxn>
                <a:cxn ang="0">
                  <a:pos x="81" y="686"/>
                </a:cxn>
                <a:cxn ang="0">
                  <a:pos x="83" y="686"/>
                </a:cxn>
              </a:cxnLst>
              <a:rect l="txL" t="txT" r="txR" b="txB"/>
              <a:pathLst>
                <a:path w="388" h="686">
                  <a:moveTo>
                    <a:pt x="81" y="686"/>
                  </a:moveTo>
                  <a:lnTo>
                    <a:pt x="102" y="686"/>
                  </a:lnTo>
                  <a:lnTo>
                    <a:pt x="163" y="668"/>
                  </a:lnTo>
                  <a:lnTo>
                    <a:pt x="224" y="610"/>
                  </a:lnTo>
                  <a:lnTo>
                    <a:pt x="285" y="534"/>
                  </a:lnTo>
                  <a:lnTo>
                    <a:pt x="346" y="420"/>
                  </a:lnTo>
                  <a:lnTo>
                    <a:pt x="367" y="344"/>
                  </a:lnTo>
                  <a:lnTo>
                    <a:pt x="388" y="248"/>
                  </a:lnTo>
                  <a:lnTo>
                    <a:pt x="388" y="134"/>
                  </a:lnTo>
                  <a:lnTo>
                    <a:pt x="367" y="38"/>
                  </a:lnTo>
                  <a:lnTo>
                    <a:pt x="327" y="0"/>
                  </a:lnTo>
                  <a:lnTo>
                    <a:pt x="285" y="0"/>
                  </a:lnTo>
                  <a:lnTo>
                    <a:pt x="224" y="19"/>
                  </a:lnTo>
                  <a:lnTo>
                    <a:pt x="184" y="58"/>
                  </a:lnTo>
                  <a:lnTo>
                    <a:pt x="122" y="134"/>
                  </a:lnTo>
                  <a:lnTo>
                    <a:pt x="81" y="210"/>
                  </a:lnTo>
                  <a:lnTo>
                    <a:pt x="41" y="305"/>
                  </a:lnTo>
                  <a:lnTo>
                    <a:pt x="20" y="381"/>
                  </a:lnTo>
                  <a:lnTo>
                    <a:pt x="0" y="476"/>
                  </a:lnTo>
                  <a:lnTo>
                    <a:pt x="0" y="553"/>
                  </a:lnTo>
                  <a:lnTo>
                    <a:pt x="20" y="649"/>
                  </a:lnTo>
                  <a:lnTo>
                    <a:pt x="41" y="668"/>
                  </a:lnTo>
                  <a:lnTo>
                    <a:pt x="81" y="686"/>
                  </a:lnTo>
                  <a:lnTo>
                    <a:pt x="83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3" name="Freeform 320"/>
            <p:cNvSpPr/>
            <p:nvPr/>
          </p:nvSpPr>
          <p:spPr>
            <a:xfrm>
              <a:off x="2369" y="3252"/>
              <a:ext cx="29" cy="115"/>
            </a:xfrm>
            <a:custGeom>
              <a:avLst/>
              <a:gdLst>
                <a:gd name="txL" fmla="*/ 0 w 204"/>
                <a:gd name="txT" fmla="*/ 0 h 686"/>
                <a:gd name="txR" fmla="*/ 204 w 204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204" y="0"/>
                </a:cxn>
                <a:cxn ang="0">
                  <a:pos x="0" y="153"/>
                </a:cxn>
                <a:cxn ang="0">
                  <a:pos x="1" y="153"/>
                </a:cxn>
              </a:cxnLst>
              <a:rect l="txL" t="txT" r="txR" b="txB"/>
              <a:pathLst>
                <a:path w="204" h="686">
                  <a:moveTo>
                    <a:pt x="0" y="686"/>
                  </a:moveTo>
                  <a:lnTo>
                    <a:pt x="204" y="0"/>
                  </a:lnTo>
                  <a:lnTo>
                    <a:pt x="0" y="153"/>
                  </a:lnTo>
                  <a:lnTo>
                    <a:pt x="1" y="15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4" name="Freeform 321"/>
            <p:cNvSpPr/>
            <p:nvPr/>
          </p:nvSpPr>
          <p:spPr>
            <a:xfrm>
              <a:off x="2412" y="3252"/>
              <a:ext cx="56" cy="115"/>
            </a:xfrm>
            <a:custGeom>
              <a:avLst/>
              <a:gdLst>
                <a:gd name="txL" fmla="*/ 0 w 387"/>
                <a:gd name="txT" fmla="*/ 0 h 686"/>
                <a:gd name="txR" fmla="*/ 387 w 387"/>
                <a:gd name="txB" fmla="*/ 686 h 686"/>
              </a:gdLst>
              <a:ahLst/>
              <a:cxnLst>
                <a:cxn ang="0">
                  <a:pos x="82" y="686"/>
                </a:cxn>
                <a:cxn ang="0">
                  <a:pos x="102" y="686"/>
                </a:cxn>
                <a:cxn ang="0">
                  <a:pos x="164" y="666"/>
                </a:cxn>
                <a:cxn ang="0">
                  <a:pos x="225" y="610"/>
                </a:cxn>
                <a:cxn ang="0">
                  <a:pos x="286" y="534"/>
                </a:cxn>
                <a:cxn ang="0">
                  <a:pos x="347" y="419"/>
                </a:cxn>
                <a:cxn ang="0">
                  <a:pos x="367" y="343"/>
                </a:cxn>
                <a:cxn ang="0">
                  <a:pos x="387" y="248"/>
                </a:cxn>
                <a:cxn ang="0">
                  <a:pos x="387" y="133"/>
                </a:cxn>
                <a:cxn ang="0">
                  <a:pos x="367" y="38"/>
                </a:cxn>
                <a:cxn ang="0">
                  <a:pos x="326" y="0"/>
                </a:cxn>
                <a:cxn ang="0">
                  <a:pos x="286" y="0"/>
                </a:cxn>
                <a:cxn ang="0">
                  <a:pos x="225" y="19"/>
                </a:cxn>
                <a:cxn ang="0">
                  <a:pos x="183" y="56"/>
                </a:cxn>
                <a:cxn ang="0">
                  <a:pos x="122" y="133"/>
                </a:cxn>
                <a:cxn ang="0">
                  <a:pos x="82" y="209"/>
                </a:cxn>
                <a:cxn ang="0">
                  <a:pos x="41" y="305"/>
                </a:cxn>
                <a:cxn ang="0">
                  <a:pos x="21" y="381"/>
                </a:cxn>
                <a:cxn ang="0">
                  <a:pos x="0" y="476"/>
                </a:cxn>
                <a:cxn ang="0">
                  <a:pos x="0" y="552"/>
                </a:cxn>
                <a:cxn ang="0">
                  <a:pos x="21" y="648"/>
                </a:cxn>
                <a:cxn ang="0">
                  <a:pos x="41" y="666"/>
                </a:cxn>
                <a:cxn ang="0">
                  <a:pos x="82" y="686"/>
                </a:cxn>
                <a:cxn ang="0">
                  <a:pos x="83" y="686"/>
                </a:cxn>
              </a:cxnLst>
              <a:rect l="txL" t="txT" r="txR" b="txB"/>
              <a:pathLst>
                <a:path w="387" h="686">
                  <a:moveTo>
                    <a:pt x="82" y="686"/>
                  </a:moveTo>
                  <a:lnTo>
                    <a:pt x="102" y="686"/>
                  </a:lnTo>
                  <a:lnTo>
                    <a:pt x="164" y="666"/>
                  </a:lnTo>
                  <a:lnTo>
                    <a:pt x="225" y="610"/>
                  </a:lnTo>
                  <a:lnTo>
                    <a:pt x="286" y="534"/>
                  </a:lnTo>
                  <a:lnTo>
                    <a:pt x="347" y="419"/>
                  </a:lnTo>
                  <a:lnTo>
                    <a:pt x="367" y="343"/>
                  </a:lnTo>
                  <a:lnTo>
                    <a:pt x="387" y="248"/>
                  </a:lnTo>
                  <a:lnTo>
                    <a:pt x="387" y="133"/>
                  </a:lnTo>
                  <a:lnTo>
                    <a:pt x="367" y="38"/>
                  </a:lnTo>
                  <a:lnTo>
                    <a:pt x="326" y="0"/>
                  </a:lnTo>
                  <a:lnTo>
                    <a:pt x="286" y="0"/>
                  </a:lnTo>
                  <a:lnTo>
                    <a:pt x="225" y="19"/>
                  </a:lnTo>
                  <a:lnTo>
                    <a:pt x="183" y="56"/>
                  </a:lnTo>
                  <a:lnTo>
                    <a:pt x="122" y="133"/>
                  </a:lnTo>
                  <a:lnTo>
                    <a:pt x="82" y="209"/>
                  </a:lnTo>
                  <a:lnTo>
                    <a:pt x="41" y="305"/>
                  </a:lnTo>
                  <a:lnTo>
                    <a:pt x="21" y="381"/>
                  </a:lnTo>
                  <a:lnTo>
                    <a:pt x="0" y="476"/>
                  </a:lnTo>
                  <a:lnTo>
                    <a:pt x="0" y="552"/>
                  </a:lnTo>
                  <a:lnTo>
                    <a:pt x="21" y="648"/>
                  </a:lnTo>
                  <a:lnTo>
                    <a:pt x="41" y="666"/>
                  </a:lnTo>
                  <a:lnTo>
                    <a:pt x="82" y="686"/>
                  </a:lnTo>
                  <a:lnTo>
                    <a:pt x="83" y="68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5" name="Freeform 322"/>
            <p:cNvSpPr/>
            <p:nvPr/>
          </p:nvSpPr>
          <p:spPr>
            <a:xfrm>
              <a:off x="4550" y="3252"/>
              <a:ext cx="73" cy="115"/>
            </a:xfrm>
            <a:custGeom>
              <a:avLst/>
              <a:gdLst>
                <a:gd name="txL" fmla="*/ 0 w 511"/>
                <a:gd name="txT" fmla="*/ 0 h 686"/>
                <a:gd name="txR" fmla="*/ 511 w 511"/>
                <a:gd name="txB" fmla="*/ 686 h 686"/>
              </a:gdLst>
              <a:ahLst/>
              <a:cxnLst>
                <a:cxn ang="0">
                  <a:pos x="0" y="686"/>
                </a:cxn>
                <a:cxn ang="0">
                  <a:pos x="184" y="686"/>
                </a:cxn>
                <a:cxn ang="0">
                  <a:pos x="264" y="666"/>
                </a:cxn>
                <a:cxn ang="0">
                  <a:pos x="326" y="629"/>
                </a:cxn>
                <a:cxn ang="0">
                  <a:pos x="367" y="571"/>
                </a:cxn>
                <a:cxn ang="0">
                  <a:pos x="407" y="457"/>
                </a:cxn>
                <a:cxn ang="0">
                  <a:pos x="407" y="400"/>
                </a:cxn>
                <a:cxn ang="0">
                  <a:pos x="388" y="343"/>
                </a:cxn>
                <a:cxn ang="0">
                  <a:pos x="326" y="305"/>
                </a:cxn>
                <a:cxn ang="0">
                  <a:pos x="123" y="305"/>
                </a:cxn>
                <a:cxn ang="0">
                  <a:pos x="203" y="0"/>
                </a:cxn>
                <a:cxn ang="0">
                  <a:pos x="510" y="0"/>
                </a:cxn>
                <a:cxn ang="0">
                  <a:pos x="511" y="0"/>
                </a:cxn>
              </a:cxnLst>
              <a:rect l="txL" t="txT" r="txR" b="txB"/>
              <a:pathLst>
                <a:path w="511" h="686">
                  <a:moveTo>
                    <a:pt x="0" y="686"/>
                  </a:moveTo>
                  <a:lnTo>
                    <a:pt x="184" y="686"/>
                  </a:lnTo>
                  <a:lnTo>
                    <a:pt x="264" y="666"/>
                  </a:lnTo>
                  <a:lnTo>
                    <a:pt x="326" y="629"/>
                  </a:lnTo>
                  <a:lnTo>
                    <a:pt x="367" y="571"/>
                  </a:lnTo>
                  <a:lnTo>
                    <a:pt x="407" y="457"/>
                  </a:lnTo>
                  <a:lnTo>
                    <a:pt x="407" y="400"/>
                  </a:lnTo>
                  <a:lnTo>
                    <a:pt x="388" y="343"/>
                  </a:lnTo>
                  <a:lnTo>
                    <a:pt x="326" y="305"/>
                  </a:lnTo>
                  <a:lnTo>
                    <a:pt x="123" y="305"/>
                  </a:lnTo>
                  <a:lnTo>
                    <a:pt x="203" y="0"/>
                  </a:lnTo>
                  <a:lnTo>
                    <a:pt x="510" y="0"/>
                  </a:lnTo>
                  <a:lnTo>
                    <a:pt x="51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6" name="Freeform 323"/>
            <p:cNvSpPr/>
            <p:nvPr/>
          </p:nvSpPr>
          <p:spPr>
            <a:xfrm>
              <a:off x="3227" y="3614"/>
              <a:ext cx="70" cy="114"/>
            </a:xfrm>
            <a:custGeom>
              <a:avLst/>
              <a:gdLst>
                <a:gd name="txL" fmla="*/ 0 w 489"/>
                <a:gd name="txT" fmla="*/ 0 h 687"/>
                <a:gd name="txR" fmla="*/ 489 w 489"/>
                <a:gd name="txB" fmla="*/ 687 h 687"/>
              </a:gdLst>
              <a:ahLst/>
              <a:cxnLst>
                <a:cxn ang="0">
                  <a:pos x="325" y="687"/>
                </a:cxn>
                <a:cxn ang="0">
                  <a:pos x="0" y="687"/>
                </a:cxn>
                <a:cxn ang="0">
                  <a:pos x="428" y="229"/>
                </a:cxn>
                <a:cxn ang="0">
                  <a:pos x="468" y="172"/>
                </a:cxn>
                <a:cxn ang="0">
                  <a:pos x="489" y="115"/>
                </a:cxn>
                <a:cxn ang="0">
                  <a:pos x="489" y="76"/>
                </a:cxn>
                <a:cxn ang="0">
                  <a:pos x="468" y="39"/>
                </a:cxn>
                <a:cxn ang="0">
                  <a:pos x="407" y="0"/>
                </a:cxn>
                <a:cxn ang="0">
                  <a:pos x="325" y="0"/>
                </a:cxn>
                <a:cxn ang="0">
                  <a:pos x="244" y="20"/>
                </a:cxn>
                <a:cxn ang="0">
                  <a:pos x="183" y="58"/>
                </a:cxn>
                <a:cxn ang="0">
                  <a:pos x="162" y="96"/>
                </a:cxn>
                <a:cxn ang="0">
                  <a:pos x="163" y="96"/>
                </a:cxn>
              </a:cxnLst>
              <a:rect l="txL" t="txT" r="txR" b="txB"/>
              <a:pathLst>
                <a:path w="489" h="687">
                  <a:moveTo>
                    <a:pt x="325" y="687"/>
                  </a:moveTo>
                  <a:lnTo>
                    <a:pt x="0" y="687"/>
                  </a:lnTo>
                  <a:lnTo>
                    <a:pt x="428" y="229"/>
                  </a:lnTo>
                  <a:lnTo>
                    <a:pt x="468" y="172"/>
                  </a:lnTo>
                  <a:lnTo>
                    <a:pt x="489" y="115"/>
                  </a:lnTo>
                  <a:lnTo>
                    <a:pt x="489" y="76"/>
                  </a:lnTo>
                  <a:lnTo>
                    <a:pt x="468" y="39"/>
                  </a:lnTo>
                  <a:lnTo>
                    <a:pt x="407" y="0"/>
                  </a:lnTo>
                  <a:lnTo>
                    <a:pt x="325" y="0"/>
                  </a:lnTo>
                  <a:lnTo>
                    <a:pt x="244" y="20"/>
                  </a:lnTo>
                  <a:lnTo>
                    <a:pt x="183" y="58"/>
                  </a:lnTo>
                  <a:lnTo>
                    <a:pt x="162" y="96"/>
                  </a:lnTo>
                  <a:lnTo>
                    <a:pt x="163" y="9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7" name="Freeform 324"/>
            <p:cNvSpPr/>
            <p:nvPr/>
          </p:nvSpPr>
          <p:spPr>
            <a:xfrm>
              <a:off x="3306" y="3614"/>
              <a:ext cx="73" cy="114"/>
            </a:xfrm>
            <a:custGeom>
              <a:avLst/>
              <a:gdLst>
                <a:gd name="txL" fmla="*/ 0 w 511"/>
                <a:gd name="txT" fmla="*/ 0 h 687"/>
                <a:gd name="txR" fmla="*/ 511 w 511"/>
                <a:gd name="txB" fmla="*/ 687 h 687"/>
              </a:gdLst>
              <a:ahLst/>
              <a:cxnLst>
                <a:cxn ang="0">
                  <a:pos x="0" y="687"/>
                </a:cxn>
                <a:cxn ang="0">
                  <a:pos x="183" y="687"/>
                </a:cxn>
                <a:cxn ang="0">
                  <a:pos x="265" y="667"/>
                </a:cxn>
                <a:cxn ang="0">
                  <a:pos x="326" y="630"/>
                </a:cxn>
                <a:cxn ang="0">
                  <a:pos x="367" y="572"/>
                </a:cxn>
                <a:cxn ang="0">
                  <a:pos x="407" y="458"/>
                </a:cxn>
                <a:cxn ang="0">
                  <a:pos x="407" y="401"/>
                </a:cxn>
                <a:cxn ang="0">
                  <a:pos x="387" y="344"/>
                </a:cxn>
                <a:cxn ang="0">
                  <a:pos x="326" y="305"/>
                </a:cxn>
                <a:cxn ang="0">
                  <a:pos x="122" y="305"/>
                </a:cxn>
                <a:cxn ang="0">
                  <a:pos x="204" y="0"/>
                </a:cxn>
                <a:cxn ang="0">
                  <a:pos x="510" y="0"/>
                </a:cxn>
                <a:cxn ang="0">
                  <a:pos x="511" y="0"/>
                </a:cxn>
              </a:cxnLst>
              <a:rect l="txL" t="txT" r="txR" b="txB"/>
              <a:pathLst>
                <a:path w="511" h="687">
                  <a:moveTo>
                    <a:pt x="0" y="687"/>
                  </a:moveTo>
                  <a:lnTo>
                    <a:pt x="183" y="687"/>
                  </a:lnTo>
                  <a:lnTo>
                    <a:pt x="265" y="667"/>
                  </a:lnTo>
                  <a:lnTo>
                    <a:pt x="326" y="630"/>
                  </a:lnTo>
                  <a:lnTo>
                    <a:pt x="367" y="572"/>
                  </a:lnTo>
                  <a:lnTo>
                    <a:pt x="407" y="458"/>
                  </a:lnTo>
                  <a:lnTo>
                    <a:pt x="407" y="401"/>
                  </a:lnTo>
                  <a:lnTo>
                    <a:pt x="387" y="344"/>
                  </a:lnTo>
                  <a:lnTo>
                    <a:pt x="326" y="305"/>
                  </a:lnTo>
                  <a:lnTo>
                    <a:pt x="122" y="305"/>
                  </a:lnTo>
                  <a:lnTo>
                    <a:pt x="204" y="0"/>
                  </a:lnTo>
                  <a:lnTo>
                    <a:pt x="510" y="0"/>
                  </a:lnTo>
                  <a:lnTo>
                    <a:pt x="51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8" name="Freeform 325"/>
            <p:cNvSpPr/>
            <p:nvPr/>
          </p:nvSpPr>
          <p:spPr>
            <a:xfrm>
              <a:off x="220" y="2109"/>
              <a:ext cx="5242" cy="13"/>
            </a:xfrm>
            <a:custGeom>
              <a:avLst/>
              <a:gdLst>
                <a:gd name="txL" fmla="*/ 0 w 36697"/>
                <a:gd name="txT" fmla="*/ 0 h 76"/>
                <a:gd name="txR" fmla="*/ 36697 w 36697"/>
                <a:gd name="txB" fmla="*/ 76 h 76"/>
              </a:gdLst>
              <a:ahLst/>
              <a:cxnLst>
                <a:cxn ang="0">
                  <a:pos x="36697" y="76"/>
                </a:cxn>
                <a:cxn ang="0">
                  <a:pos x="36697" y="0"/>
                </a:cxn>
                <a:cxn ang="0">
                  <a:pos x="0" y="76"/>
                </a:cxn>
                <a:cxn ang="0">
                  <a:pos x="36697" y="76"/>
                </a:cxn>
              </a:cxnLst>
              <a:rect l="txL" t="txT" r="txR" b="txB"/>
              <a:pathLst>
                <a:path w="36697" h="76">
                  <a:moveTo>
                    <a:pt x="36697" y="76"/>
                  </a:moveTo>
                  <a:lnTo>
                    <a:pt x="36697" y="0"/>
                  </a:lnTo>
                  <a:lnTo>
                    <a:pt x="0" y="76"/>
                  </a:lnTo>
                  <a:lnTo>
                    <a:pt x="36697" y="7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89" name="Freeform 326"/>
            <p:cNvSpPr/>
            <p:nvPr/>
          </p:nvSpPr>
          <p:spPr>
            <a:xfrm>
              <a:off x="220" y="2109"/>
              <a:ext cx="5242" cy="13"/>
            </a:xfrm>
            <a:custGeom>
              <a:avLst/>
              <a:gdLst>
                <a:gd name="txL" fmla="*/ 0 w 36697"/>
                <a:gd name="txT" fmla="*/ 0 h 76"/>
                <a:gd name="txR" fmla="*/ 36697 w 36697"/>
                <a:gd name="txB" fmla="*/ 76 h 76"/>
              </a:gdLst>
              <a:ahLst/>
              <a:cxnLst>
                <a:cxn ang="0">
                  <a:pos x="36697" y="0"/>
                </a:cxn>
                <a:cxn ang="0">
                  <a:pos x="0" y="76"/>
                </a:cxn>
                <a:cxn ang="0">
                  <a:pos x="0" y="0"/>
                </a:cxn>
                <a:cxn ang="0">
                  <a:pos x="36697" y="0"/>
                </a:cxn>
              </a:cxnLst>
              <a:rect l="txL" t="txT" r="txR" b="txB"/>
              <a:pathLst>
                <a:path w="36697" h="76">
                  <a:moveTo>
                    <a:pt x="36697" y="0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366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0" name="Rectangle 327"/>
            <p:cNvSpPr/>
            <p:nvPr/>
          </p:nvSpPr>
          <p:spPr>
            <a:xfrm>
              <a:off x="220" y="2109"/>
              <a:ext cx="5242" cy="13"/>
            </a:xfrm>
            <a:prstGeom prst="rect">
              <a:avLst/>
            </a:prstGeom>
            <a:noFill/>
            <a:ln w="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691" name="Freeform 328"/>
            <p:cNvSpPr/>
            <p:nvPr/>
          </p:nvSpPr>
          <p:spPr>
            <a:xfrm>
              <a:off x="220" y="3804"/>
              <a:ext cx="5242" cy="12"/>
            </a:xfrm>
            <a:custGeom>
              <a:avLst/>
              <a:gdLst>
                <a:gd name="txL" fmla="*/ 0 w 36697"/>
                <a:gd name="txT" fmla="*/ 0 h 76"/>
                <a:gd name="txR" fmla="*/ 36697 w 36697"/>
                <a:gd name="txB" fmla="*/ 76 h 76"/>
              </a:gdLst>
              <a:ahLst/>
              <a:cxnLst>
                <a:cxn ang="0">
                  <a:pos x="36697" y="76"/>
                </a:cxn>
                <a:cxn ang="0">
                  <a:pos x="36697" y="0"/>
                </a:cxn>
                <a:cxn ang="0">
                  <a:pos x="0" y="76"/>
                </a:cxn>
                <a:cxn ang="0">
                  <a:pos x="36697" y="76"/>
                </a:cxn>
              </a:cxnLst>
              <a:rect l="txL" t="txT" r="txR" b="txB"/>
              <a:pathLst>
                <a:path w="36697" h="76">
                  <a:moveTo>
                    <a:pt x="36697" y="76"/>
                  </a:moveTo>
                  <a:lnTo>
                    <a:pt x="36697" y="0"/>
                  </a:lnTo>
                  <a:lnTo>
                    <a:pt x="0" y="76"/>
                  </a:lnTo>
                  <a:lnTo>
                    <a:pt x="36697" y="7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2" name="Freeform 329"/>
            <p:cNvSpPr/>
            <p:nvPr/>
          </p:nvSpPr>
          <p:spPr>
            <a:xfrm>
              <a:off x="220" y="3804"/>
              <a:ext cx="5242" cy="12"/>
            </a:xfrm>
            <a:custGeom>
              <a:avLst/>
              <a:gdLst>
                <a:gd name="txL" fmla="*/ 0 w 36697"/>
                <a:gd name="txT" fmla="*/ 0 h 76"/>
                <a:gd name="txR" fmla="*/ 36697 w 36697"/>
                <a:gd name="txB" fmla="*/ 76 h 76"/>
              </a:gdLst>
              <a:ahLst/>
              <a:cxnLst>
                <a:cxn ang="0">
                  <a:pos x="36697" y="0"/>
                </a:cxn>
                <a:cxn ang="0">
                  <a:pos x="0" y="76"/>
                </a:cxn>
                <a:cxn ang="0">
                  <a:pos x="0" y="0"/>
                </a:cxn>
                <a:cxn ang="0">
                  <a:pos x="36697" y="0"/>
                </a:cxn>
              </a:cxnLst>
              <a:rect l="txL" t="txT" r="txR" b="txB"/>
              <a:pathLst>
                <a:path w="36697" h="76">
                  <a:moveTo>
                    <a:pt x="36697" y="0"/>
                  </a:moveTo>
                  <a:lnTo>
                    <a:pt x="0" y="76"/>
                  </a:lnTo>
                  <a:lnTo>
                    <a:pt x="0" y="0"/>
                  </a:lnTo>
                  <a:lnTo>
                    <a:pt x="366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93" name="Rectangle 330"/>
            <p:cNvSpPr/>
            <p:nvPr/>
          </p:nvSpPr>
          <p:spPr>
            <a:xfrm>
              <a:off x="220" y="3804"/>
              <a:ext cx="5242" cy="12"/>
            </a:xfrm>
            <a:prstGeom prst="rect">
              <a:avLst/>
            </a:prstGeom>
            <a:noFill/>
            <a:ln w="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8198" name="Rectangle 93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§1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图纸幅面和格式</a:t>
            </a:r>
          </a:p>
        </p:txBody>
      </p:sp>
      <p:grpSp>
        <p:nvGrpSpPr>
          <p:cNvPr id="8199" name="Group 1115"/>
          <p:cNvGrpSpPr/>
          <p:nvPr/>
        </p:nvGrpSpPr>
        <p:grpSpPr>
          <a:xfrm>
            <a:off x="222250" y="3300413"/>
            <a:ext cx="4276725" cy="3465512"/>
            <a:chOff x="1365" y="1872"/>
            <a:chExt cx="3307" cy="2183"/>
          </a:xfrm>
        </p:grpSpPr>
        <p:grpSp>
          <p:nvGrpSpPr>
            <p:cNvPr id="8377" name="Group 935"/>
            <p:cNvGrpSpPr/>
            <p:nvPr/>
          </p:nvGrpSpPr>
          <p:grpSpPr>
            <a:xfrm>
              <a:off x="1365" y="1872"/>
              <a:ext cx="3307" cy="2183"/>
              <a:chOff x="1173" y="854"/>
              <a:chExt cx="4587" cy="3270"/>
            </a:xfrm>
          </p:grpSpPr>
          <p:sp>
            <p:nvSpPr>
              <p:cNvPr id="8379" name="Rectangle 936"/>
              <p:cNvSpPr/>
              <p:nvPr/>
            </p:nvSpPr>
            <p:spPr>
              <a:xfrm>
                <a:off x="1224" y="854"/>
                <a:ext cx="4536" cy="32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8380" name="Group 937"/>
              <p:cNvGrpSpPr/>
              <p:nvPr/>
            </p:nvGrpSpPr>
            <p:grpSpPr>
              <a:xfrm>
                <a:off x="1173" y="912"/>
                <a:ext cx="4457" cy="3203"/>
                <a:chOff x="189" y="1073"/>
                <a:chExt cx="2990" cy="2148"/>
              </a:xfrm>
            </p:grpSpPr>
            <p:sp>
              <p:nvSpPr>
                <p:cNvPr id="8381" name="Freeform 938"/>
                <p:cNvSpPr/>
                <p:nvPr/>
              </p:nvSpPr>
              <p:spPr>
                <a:xfrm>
                  <a:off x="189" y="2181"/>
                  <a:ext cx="116" cy="1"/>
                </a:xfrm>
                <a:custGeom>
                  <a:avLst/>
                  <a:gdLst>
                    <a:gd name="txL" fmla="*/ 0 w 811"/>
                    <a:gd name="txT" fmla="*/ 0 h 1"/>
                    <a:gd name="txR" fmla="*/ 811 w 811"/>
                    <a:gd name="txB" fmla="*/ 1 h 1"/>
                  </a:gdLst>
                  <a:ahLst/>
                  <a:cxnLst>
                    <a:cxn ang="0">
                      <a:pos x="81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811" h="1">
                      <a:moveTo>
                        <a:pt x="811" y="0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8382" name="Group 939"/>
                <p:cNvGrpSpPr/>
                <p:nvPr/>
              </p:nvGrpSpPr>
              <p:grpSpPr>
                <a:xfrm>
                  <a:off x="223" y="1073"/>
                  <a:ext cx="2956" cy="2148"/>
                  <a:chOff x="115" y="1073"/>
                  <a:chExt cx="2956" cy="2148"/>
                </a:xfrm>
              </p:grpSpPr>
              <p:sp>
                <p:nvSpPr>
                  <p:cNvPr id="8383" name="Freeform 940"/>
                  <p:cNvSpPr/>
                  <p:nvPr/>
                </p:nvSpPr>
                <p:spPr>
                  <a:xfrm>
                    <a:off x="301" y="3003"/>
                    <a:ext cx="2387" cy="1"/>
                  </a:xfrm>
                  <a:custGeom>
                    <a:avLst/>
                    <a:gdLst>
                      <a:gd name="txL" fmla="*/ 0 w 16711"/>
                      <a:gd name="txT" fmla="*/ 0 h 1"/>
                      <a:gd name="txR" fmla="*/ 16711 w 1671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6710" y="0"/>
                      </a:cxn>
                      <a:cxn ang="0">
                        <a:pos x="16711" y="0"/>
                      </a:cxn>
                    </a:cxnLst>
                    <a:rect l="txL" t="txT" r="txR" b="txB"/>
                    <a:pathLst>
                      <a:path w="16711" h="1">
                        <a:moveTo>
                          <a:pt x="0" y="0"/>
                        </a:moveTo>
                        <a:lnTo>
                          <a:pt x="16710" y="0"/>
                        </a:lnTo>
                        <a:lnTo>
                          <a:pt x="1671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4" name="Freeform 941"/>
                  <p:cNvSpPr/>
                  <p:nvPr/>
                </p:nvSpPr>
                <p:spPr>
                  <a:xfrm>
                    <a:off x="2688" y="1470"/>
                    <a:ext cx="1" cy="1533"/>
                  </a:xfrm>
                  <a:custGeom>
                    <a:avLst/>
                    <a:gdLst>
                      <a:gd name="txL" fmla="*/ 0 w 1"/>
                      <a:gd name="txT" fmla="*/ 0 h 10732"/>
                      <a:gd name="txR" fmla="*/ 1 w 1"/>
                      <a:gd name="txB" fmla="*/ 10732 h 107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0732"/>
                      </a:cxn>
                      <a:cxn ang="0">
                        <a:pos x="1" y="10732"/>
                      </a:cxn>
                    </a:cxnLst>
                    <a:rect l="txL" t="txT" r="txR" b="txB"/>
                    <a:pathLst>
                      <a:path w="1" h="10732">
                        <a:moveTo>
                          <a:pt x="0" y="0"/>
                        </a:moveTo>
                        <a:lnTo>
                          <a:pt x="0" y="10732"/>
                        </a:lnTo>
                        <a:lnTo>
                          <a:pt x="1" y="1073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5" name="Freeform 942"/>
                  <p:cNvSpPr/>
                  <p:nvPr/>
                </p:nvSpPr>
                <p:spPr>
                  <a:xfrm>
                    <a:off x="301" y="1470"/>
                    <a:ext cx="2387" cy="1"/>
                  </a:xfrm>
                  <a:custGeom>
                    <a:avLst/>
                    <a:gdLst>
                      <a:gd name="txL" fmla="*/ 0 w 16711"/>
                      <a:gd name="txT" fmla="*/ 0 h 1"/>
                      <a:gd name="txR" fmla="*/ 16711 w 1671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6710" y="0"/>
                      </a:cxn>
                      <a:cxn ang="0">
                        <a:pos x="16711" y="0"/>
                      </a:cxn>
                    </a:cxnLst>
                    <a:rect l="txL" t="txT" r="txR" b="txB"/>
                    <a:pathLst>
                      <a:path w="16711" h="1">
                        <a:moveTo>
                          <a:pt x="0" y="0"/>
                        </a:moveTo>
                        <a:lnTo>
                          <a:pt x="16710" y="0"/>
                        </a:lnTo>
                        <a:lnTo>
                          <a:pt x="1671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6" name="Freeform 943"/>
                  <p:cNvSpPr/>
                  <p:nvPr/>
                </p:nvSpPr>
                <p:spPr>
                  <a:xfrm>
                    <a:off x="440" y="1535"/>
                    <a:ext cx="2179" cy="9"/>
                  </a:xfrm>
                  <a:custGeom>
                    <a:avLst/>
                    <a:gdLst>
                      <a:gd name="txL" fmla="*/ 0 w 15250"/>
                      <a:gd name="txT" fmla="*/ 0 h 66"/>
                      <a:gd name="txR" fmla="*/ 15250 w 15250"/>
                      <a:gd name="txB" fmla="*/ 66 h 66"/>
                    </a:gdLst>
                    <a:ahLst/>
                    <a:cxnLst>
                      <a:cxn ang="0">
                        <a:pos x="15250" y="66"/>
                      </a:cxn>
                      <a:cxn ang="0">
                        <a:pos x="15250" y="0"/>
                      </a:cxn>
                      <a:cxn ang="0">
                        <a:pos x="0" y="66"/>
                      </a:cxn>
                      <a:cxn ang="0">
                        <a:pos x="15250" y="66"/>
                      </a:cxn>
                    </a:cxnLst>
                    <a:rect l="txL" t="txT" r="txR" b="txB"/>
                    <a:pathLst>
                      <a:path w="15250" h="66">
                        <a:moveTo>
                          <a:pt x="15250" y="66"/>
                        </a:moveTo>
                        <a:lnTo>
                          <a:pt x="15250" y="0"/>
                        </a:lnTo>
                        <a:lnTo>
                          <a:pt x="0" y="66"/>
                        </a:lnTo>
                        <a:lnTo>
                          <a:pt x="15250" y="66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7" name="Freeform 944"/>
                  <p:cNvSpPr/>
                  <p:nvPr/>
                </p:nvSpPr>
                <p:spPr>
                  <a:xfrm>
                    <a:off x="440" y="1535"/>
                    <a:ext cx="2179" cy="9"/>
                  </a:xfrm>
                  <a:custGeom>
                    <a:avLst/>
                    <a:gdLst>
                      <a:gd name="txL" fmla="*/ 0 w 15250"/>
                      <a:gd name="txT" fmla="*/ 0 h 66"/>
                      <a:gd name="txR" fmla="*/ 15250 w 15250"/>
                      <a:gd name="txB" fmla="*/ 66 h 66"/>
                    </a:gdLst>
                    <a:ahLst/>
                    <a:cxnLst>
                      <a:cxn ang="0">
                        <a:pos x="15250" y="0"/>
                      </a:cxn>
                      <a:cxn ang="0">
                        <a:pos x="0" y="66"/>
                      </a:cxn>
                      <a:cxn ang="0">
                        <a:pos x="0" y="0"/>
                      </a:cxn>
                      <a:cxn ang="0">
                        <a:pos x="15250" y="0"/>
                      </a:cxn>
                    </a:cxnLst>
                    <a:rect l="txL" t="txT" r="txR" b="txB"/>
                    <a:pathLst>
                      <a:path w="15250" h="66">
                        <a:moveTo>
                          <a:pt x="15250" y="0"/>
                        </a:moveTo>
                        <a:lnTo>
                          <a:pt x="0" y="66"/>
                        </a:lnTo>
                        <a:lnTo>
                          <a:pt x="0" y="0"/>
                        </a:lnTo>
                        <a:lnTo>
                          <a:pt x="1525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8" name="Rectangle 945"/>
                  <p:cNvSpPr/>
                  <p:nvPr/>
                </p:nvSpPr>
                <p:spPr>
                  <a:xfrm>
                    <a:off x="440" y="1535"/>
                    <a:ext cx="2179" cy="9"/>
                  </a:xfrm>
                  <a:prstGeom prst="rect">
                    <a:avLst/>
                  </a:prstGeom>
                  <a:noFill/>
                  <a:ln w="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en-US" altLang="x-none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89" name="Freeform 946"/>
                  <p:cNvSpPr/>
                  <p:nvPr/>
                </p:nvSpPr>
                <p:spPr>
                  <a:xfrm>
                    <a:off x="435" y="1540"/>
                    <a:ext cx="10" cy="1389"/>
                  </a:xfrm>
                  <a:custGeom>
                    <a:avLst/>
                    <a:gdLst>
                      <a:gd name="txL" fmla="*/ 0 w 65"/>
                      <a:gd name="txT" fmla="*/ 0 h 9724"/>
                      <a:gd name="txR" fmla="*/ 65 w 65"/>
                      <a:gd name="txB" fmla="*/ 9724 h 9724"/>
                    </a:gdLst>
                    <a:ahLst/>
                    <a:cxnLst>
                      <a:cxn ang="0">
                        <a:pos x="65" y="0"/>
                      </a:cxn>
                      <a:cxn ang="0">
                        <a:pos x="0" y="0"/>
                      </a:cxn>
                      <a:cxn ang="0">
                        <a:pos x="65" y="9724"/>
                      </a:cxn>
                      <a:cxn ang="0">
                        <a:pos x="65" y="0"/>
                      </a:cxn>
                    </a:cxnLst>
                    <a:rect l="txL" t="txT" r="txR" b="txB"/>
                    <a:pathLst>
                      <a:path w="65" h="9724">
                        <a:moveTo>
                          <a:pt x="65" y="0"/>
                        </a:moveTo>
                        <a:lnTo>
                          <a:pt x="0" y="0"/>
                        </a:lnTo>
                        <a:lnTo>
                          <a:pt x="65" y="9724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0" name="Freeform 947"/>
                  <p:cNvSpPr/>
                  <p:nvPr/>
                </p:nvSpPr>
                <p:spPr>
                  <a:xfrm>
                    <a:off x="435" y="1540"/>
                    <a:ext cx="10" cy="1398"/>
                  </a:xfrm>
                  <a:custGeom>
                    <a:avLst/>
                    <a:gdLst>
                      <a:gd name="txL" fmla="*/ 0 w 65"/>
                      <a:gd name="txT" fmla="*/ 0 h 9789"/>
                      <a:gd name="txR" fmla="*/ 65 w 65"/>
                      <a:gd name="txB" fmla="*/ 9789 h 97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5" y="9724"/>
                      </a:cxn>
                      <a:cxn ang="0">
                        <a:pos x="0" y="9789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5" h="9789">
                        <a:moveTo>
                          <a:pt x="0" y="0"/>
                        </a:moveTo>
                        <a:lnTo>
                          <a:pt x="65" y="9724"/>
                        </a:lnTo>
                        <a:lnTo>
                          <a:pt x="0" y="97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1" name="Freeform 948"/>
                  <p:cNvSpPr/>
                  <p:nvPr/>
                </p:nvSpPr>
                <p:spPr>
                  <a:xfrm>
                    <a:off x="435" y="1540"/>
                    <a:ext cx="10" cy="1398"/>
                  </a:xfrm>
                  <a:custGeom>
                    <a:avLst/>
                    <a:gdLst>
                      <a:gd name="txL" fmla="*/ 0 w 65"/>
                      <a:gd name="txT" fmla="*/ 0 h 9789"/>
                      <a:gd name="txR" fmla="*/ 65 w 65"/>
                      <a:gd name="txB" fmla="*/ 9789 h 9789"/>
                    </a:gdLst>
                    <a:ahLst/>
                    <a:cxnLst>
                      <a:cxn ang="0">
                        <a:pos x="65" y="0"/>
                      </a:cxn>
                      <a:cxn ang="0">
                        <a:pos x="0" y="0"/>
                      </a:cxn>
                      <a:cxn ang="0">
                        <a:pos x="0" y="9789"/>
                      </a:cxn>
                      <a:cxn ang="0">
                        <a:pos x="65" y="9724"/>
                      </a:cxn>
                      <a:cxn ang="0">
                        <a:pos x="65" y="0"/>
                      </a:cxn>
                    </a:cxnLst>
                    <a:rect l="txL" t="txT" r="txR" b="txB"/>
                    <a:pathLst>
                      <a:path w="65" h="9789">
                        <a:moveTo>
                          <a:pt x="65" y="0"/>
                        </a:moveTo>
                        <a:lnTo>
                          <a:pt x="0" y="0"/>
                        </a:lnTo>
                        <a:lnTo>
                          <a:pt x="0" y="9789"/>
                        </a:lnTo>
                        <a:lnTo>
                          <a:pt x="65" y="9724"/>
                        </a:lnTo>
                        <a:lnTo>
                          <a:pt x="6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2" name="Freeform 949"/>
                  <p:cNvSpPr/>
                  <p:nvPr/>
                </p:nvSpPr>
                <p:spPr>
                  <a:xfrm>
                    <a:off x="435" y="2929"/>
                    <a:ext cx="2179" cy="9"/>
                  </a:xfrm>
                  <a:custGeom>
                    <a:avLst/>
                    <a:gdLst>
                      <a:gd name="txL" fmla="*/ 0 w 15250"/>
                      <a:gd name="txT" fmla="*/ 0 h 65"/>
                      <a:gd name="txR" fmla="*/ 15250 w 15250"/>
                      <a:gd name="txB" fmla="*/ 65 h 65"/>
                    </a:gdLst>
                    <a:ahLst/>
                    <a:cxnLst>
                      <a:cxn ang="0">
                        <a:pos x="65" y="0"/>
                      </a:cxn>
                      <a:cxn ang="0">
                        <a:pos x="0" y="65"/>
                      </a:cxn>
                      <a:cxn ang="0">
                        <a:pos x="15250" y="0"/>
                      </a:cxn>
                      <a:cxn ang="0">
                        <a:pos x="65" y="0"/>
                      </a:cxn>
                    </a:cxnLst>
                    <a:rect l="txL" t="txT" r="txR" b="txB"/>
                    <a:pathLst>
                      <a:path w="15250" h="65">
                        <a:moveTo>
                          <a:pt x="65" y="0"/>
                        </a:moveTo>
                        <a:lnTo>
                          <a:pt x="0" y="65"/>
                        </a:lnTo>
                        <a:lnTo>
                          <a:pt x="15250" y="0"/>
                        </a:lnTo>
                        <a:lnTo>
                          <a:pt x="65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3" name="Freeform 950"/>
                  <p:cNvSpPr/>
                  <p:nvPr/>
                </p:nvSpPr>
                <p:spPr>
                  <a:xfrm>
                    <a:off x="435" y="2929"/>
                    <a:ext cx="2188" cy="9"/>
                  </a:xfrm>
                  <a:custGeom>
                    <a:avLst/>
                    <a:gdLst>
                      <a:gd name="txL" fmla="*/ 0 w 15315"/>
                      <a:gd name="txT" fmla="*/ 0 h 65"/>
                      <a:gd name="txR" fmla="*/ 15315 w 15315"/>
                      <a:gd name="txB" fmla="*/ 65 h 65"/>
                    </a:gdLst>
                    <a:ahLst/>
                    <a:cxnLst>
                      <a:cxn ang="0">
                        <a:pos x="0" y="65"/>
                      </a:cxn>
                      <a:cxn ang="0">
                        <a:pos x="15250" y="0"/>
                      </a:cxn>
                      <a:cxn ang="0">
                        <a:pos x="15315" y="65"/>
                      </a:cxn>
                      <a:cxn ang="0">
                        <a:pos x="0" y="65"/>
                      </a:cxn>
                    </a:cxnLst>
                    <a:rect l="txL" t="txT" r="txR" b="txB"/>
                    <a:pathLst>
                      <a:path w="15315" h="65">
                        <a:moveTo>
                          <a:pt x="0" y="65"/>
                        </a:moveTo>
                        <a:lnTo>
                          <a:pt x="15250" y="0"/>
                        </a:lnTo>
                        <a:lnTo>
                          <a:pt x="15315" y="65"/>
                        </a:lnTo>
                        <a:lnTo>
                          <a:pt x="0" y="6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4" name="Freeform 951"/>
                  <p:cNvSpPr/>
                  <p:nvPr/>
                </p:nvSpPr>
                <p:spPr>
                  <a:xfrm>
                    <a:off x="435" y="2929"/>
                    <a:ext cx="2188" cy="9"/>
                  </a:xfrm>
                  <a:custGeom>
                    <a:avLst/>
                    <a:gdLst>
                      <a:gd name="txL" fmla="*/ 0 w 15315"/>
                      <a:gd name="txT" fmla="*/ 0 h 65"/>
                      <a:gd name="txR" fmla="*/ 15315 w 15315"/>
                      <a:gd name="txB" fmla="*/ 65 h 65"/>
                    </a:gdLst>
                    <a:ahLst/>
                    <a:cxnLst>
                      <a:cxn ang="0">
                        <a:pos x="65" y="0"/>
                      </a:cxn>
                      <a:cxn ang="0">
                        <a:pos x="0" y="65"/>
                      </a:cxn>
                      <a:cxn ang="0">
                        <a:pos x="15315" y="65"/>
                      </a:cxn>
                      <a:cxn ang="0">
                        <a:pos x="15250" y="0"/>
                      </a:cxn>
                      <a:cxn ang="0">
                        <a:pos x="65" y="0"/>
                      </a:cxn>
                    </a:cxnLst>
                    <a:rect l="txL" t="txT" r="txR" b="txB"/>
                    <a:pathLst>
                      <a:path w="15315" h="65">
                        <a:moveTo>
                          <a:pt x="65" y="0"/>
                        </a:moveTo>
                        <a:lnTo>
                          <a:pt x="0" y="65"/>
                        </a:lnTo>
                        <a:lnTo>
                          <a:pt x="15315" y="65"/>
                        </a:lnTo>
                        <a:lnTo>
                          <a:pt x="15250" y="0"/>
                        </a:lnTo>
                        <a:lnTo>
                          <a:pt x="6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5" name="Freeform 952"/>
                  <p:cNvSpPr/>
                  <p:nvPr/>
                </p:nvSpPr>
                <p:spPr>
                  <a:xfrm>
                    <a:off x="2614" y="1540"/>
                    <a:ext cx="9" cy="1398"/>
                  </a:xfrm>
                  <a:custGeom>
                    <a:avLst/>
                    <a:gdLst>
                      <a:gd name="txL" fmla="*/ 0 w 65"/>
                      <a:gd name="txT" fmla="*/ 0 h 9789"/>
                      <a:gd name="txR" fmla="*/ 65 w 65"/>
                      <a:gd name="txB" fmla="*/ 9789 h 9789"/>
                    </a:gdLst>
                    <a:ahLst/>
                    <a:cxnLst>
                      <a:cxn ang="0">
                        <a:pos x="0" y="9724"/>
                      </a:cxn>
                      <a:cxn ang="0">
                        <a:pos x="65" y="9789"/>
                      </a:cxn>
                      <a:cxn ang="0">
                        <a:pos x="0" y="0"/>
                      </a:cxn>
                      <a:cxn ang="0">
                        <a:pos x="0" y="9724"/>
                      </a:cxn>
                    </a:cxnLst>
                    <a:rect l="txL" t="txT" r="txR" b="txB"/>
                    <a:pathLst>
                      <a:path w="65" h="9789">
                        <a:moveTo>
                          <a:pt x="0" y="9724"/>
                        </a:moveTo>
                        <a:lnTo>
                          <a:pt x="65" y="9789"/>
                        </a:lnTo>
                        <a:lnTo>
                          <a:pt x="0" y="0"/>
                        </a:lnTo>
                        <a:lnTo>
                          <a:pt x="0" y="9724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6" name="Freeform 953"/>
                  <p:cNvSpPr/>
                  <p:nvPr/>
                </p:nvSpPr>
                <p:spPr>
                  <a:xfrm>
                    <a:off x="2614" y="1540"/>
                    <a:ext cx="9" cy="1398"/>
                  </a:xfrm>
                  <a:custGeom>
                    <a:avLst/>
                    <a:gdLst>
                      <a:gd name="txL" fmla="*/ 0 w 65"/>
                      <a:gd name="txT" fmla="*/ 0 h 9789"/>
                      <a:gd name="txR" fmla="*/ 65 w 65"/>
                      <a:gd name="txB" fmla="*/ 9789 h 9789"/>
                    </a:gdLst>
                    <a:ahLst/>
                    <a:cxnLst>
                      <a:cxn ang="0">
                        <a:pos x="65" y="9789"/>
                      </a:cxn>
                      <a:cxn ang="0">
                        <a:pos x="0" y="0"/>
                      </a:cxn>
                      <a:cxn ang="0">
                        <a:pos x="65" y="0"/>
                      </a:cxn>
                      <a:cxn ang="0">
                        <a:pos x="65" y="9789"/>
                      </a:cxn>
                    </a:cxnLst>
                    <a:rect l="txL" t="txT" r="txR" b="txB"/>
                    <a:pathLst>
                      <a:path w="65" h="9789">
                        <a:moveTo>
                          <a:pt x="65" y="9789"/>
                        </a:moveTo>
                        <a:lnTo>
                          <a:pt x="0" y="0"/>
                        </a:lnTo>
                        <a:lnTo>
                          <a:pt x="65" y="0"/>
                        </a:lnTo>
                        <a:lnTo>
                          <a:pt x="65" y="9789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7" name="Freeform 954"/>
                  <p:cNvSpPr/>
                  <p:nvPr/>
                </p:nvSpPr>
                <p:spPr>
                  <a:xfrm>
                    <a:off x="2614" y="1540"/>
                    <a:ext cx="9" cy="1398"/>
                  </a:xfrm>
                  <a:custGeom>
                    <a:avLst/>
                    <a:gdLst>
                      <a:gd name="txL" fmla="*/ 0 w 65"/>
                      <a:gd name="txT" fmla="*/ 0 h 9789"/>
                      <a:gd name="txR" fmla="*/ 65 w 65"/>
                      <a:gd name="txB" fmla="*/ 9789 h 9789"/>
                    </a:gdLst>
                    <a:ahLst/>
                    <a:cxnLst>
                      <a:cxn ang="0">
                        <a:pos x="0" y="9724"/>
                      </a:cxn>
                      <a:cxn ang="0">
                        <a:pos x="65" y="9789"/>
                      </a:cxn>
                      <a:cxn ang="0">
                        <a:pos x="65" y="0"/>
                      </a:cxn>
                      <a:cxn ang="0">
                        <a:pos x="0" y="0"/>
                      </a:cxn>
                      <a:cxn ang="0">
                        <a:pos x="0" y="9724"/>
                      </a:cxn>
                    </a:cxnLst>
                    <a:rect l="txL" t="txT" r="txR" b="txB"/>
                    <a:pathLst>
                      <a:path w="65" h="9789">
                        <a:moveTo>
                          <a:pt x="0" y="9724"/>
                        </a:moveTo>
                        <a:lnTo>
                          <a:pt x="65" y="9789"/>
                        </a:lnTo>
                        <a:lnTo>
                          <a:pt x="65" y="0"/>
                        </a:lnTo>
                        <a:lnTo>
                          <a:pt x="0" y="0"/>
                        </a:lnTo>
                        <a:lnTo>
                          <a:pt x="0" y="9724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8" name="Freeform 955"/>
                  <p:cNvSpPr/>
                  <p:nvPr/>
                </p:nvSpPr>
                <p:spPr>
                  <a:xfrm>
                    <a:off x="1756" y="2743"/>
                    <a:ext cx="10" cy="191"/>
                  </a:xfrm>
                  <a:custGeom>
                    <a:avLst/>
                    <a:gdLst>
                      <a:gd name="txL" fmla="*/ 0 w 65"/>
                      <a:gd name="txT" fmla="*/ 0 h 1333"/>
                      <a:gd name="txR" fmla="*/ 65 w 65"/>
                      <a:gd name="txB" fmla="*/ 1333 h 1333"/>
                    </a:gdLst>
                    <a:ahLst/>
                    <a:cxnLst>
                      <a:cxn ang="0">
                        <a:pos x="0" y="1333"/>
                      </a:cxn>
                      <a:cxn ang="0">
                        <a:pos x="65" y="1333"/>
                      </a:cxn>
                      <a:cxn ang="0">
                        <a:pos x="0" y="0"/>
                      </a:cxn>
                      <a:cxn ang="0">
                        <a:pos x="0" y="1333"/>
                      </a:cxn>
                    </a:cxnLst>
                    <a:rect l="txL" t="txT" r="txR" b="txB"/>
                    <a:pathLst>
                      <a:path w="65" h="1333">
                        <a:moveTo>
                          <a:pt x="0" y="1333"/>
                        </a:moveTo>
                        <a:lnTo>
                          <a:pt x="65" y="1333"/>
                        </a:lnTo>
                        <a:lnTo>
                          <a:pt x="0" y="0"/>
                        </a:lnTo>
                        <a:lnTo>
                          <a:pt x="0" y="133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9" name="Freeform 956"/>
                  <p:cNvSpPr/>
                  <p:nvPr/>
                </p:nvSpPr>
                <p:spPr>
                  <a:xfrm>
                    <a:off x="1756" y="2743"/>
                    <a:ext cx="10" cy="191"/>
                  </a:xfrm>
                  <a:custGeom>
                    <a:avLst/>
                    <a:gdLst>
                      <a:gd name="txL" fmla="*/ 0 w 65"/>
                      <a:gd name="txT" fmla="*/ 0 h 1333"/>
                      <a:gd name="txR" fmla="*/ 65 w 65"/>
                      <a:gd name="txB" fmla="*/ 1333 h 1333"/>
                    </a:gdLst>
                    <a:ahLst/>
                    <a:cxnLst>
                      <a:cxn ang="0">
                        <a:pos x="65" y="1333"/>
                      </a:cxn>
                      <a:cxn ang="0">
                        <a:pos x="0" y="0"/>
                      </a:cxn>
                      <a:cxn ang="0">
                        <a:pos x="65" y="65"/>
                      </a:cxn>
                      <a:cxn ang="0">
                        <a:pos x="65" y="1333"/>
                      </a:cxn>
                    </a:cxnLst>
                    <a:rect l="txL" t="txT" r="txR" b="txB"/>
                    <a:pathLst>
                      <a:path w="65" h="1333">
                        <a:moveTo>
                          <a:pt x="65" y="1333"/>
                        </a:moveTo>
                        <a:lnTo>
                          <a:pt x="0" y="0"/>
                        </a:lnTo>
                        <a:lnTo>
                          <a:pt x="65" y="65"/>
                        </a:lnTo>
                        <a:lnTo>
                          <a:pt x="65" y="133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0" name="Freeform 957"/>
                  <p:cNvSpPr/>
                  <p:nvPr/>
                </p:nvSpPr>
                <p:spPr>
                  <a:xfrm>
                    <a:off x="1756" y="2743"/>
                    <a:ext cx="10" cy="191"/>
                  </a:xfrm>
                  <a:custGeom>
                    <a:avLst/>
                    <a:gdLst>
                      <a:gd name="txL" fmla="*/ 0 w 65"/>
                      <a:gd name="txT" fmla="*/ 0 h 1333"/>
                      <a:gd name="txR" fmla="*/ 65 w 65"/>
                      <a:gd name="txB" fmla="*/ 1333 h 1333"/>
                    </a:gdLst>
                    <a:ahLst/>
                    <a:cxnLst>
                      <a:cxn ang="0">
                        <a:pos x="0" y="1333"/>
                      </a:cxn>
                      <a:cxn ang="0">
                        <a:pos x="65" y="1333"/>
                      </a:cxn>
                      <a:cxn ang="0">
                        <a:pos x="65" y="65"/>
                      </a:cxn>
                      <a:cxn ang="0">
                        <a:pos x="0" y="0"/>
                      </a:cxn>
                      <a:cxn ang="0">
                        <a:pos x="0" y="1333"/>
                      </a:cxn>
                    </a:cxnLst>
                    <a:rect l="txL" t="txT" r="txR" b="txB"/>
                    <a:pathLst>
                      <a:path w="65" h="1333">
                        <a:moveTo>
                          <a:pt x="0" y="1333"/>
                        </a:moveTo>
                        <a:lnTo>
                          <a:pt x="65" y="1333"/>
                        </a:lnTo>
                        <a:lnTo>
                          <a:pt x="65" y="65"/>
                        </a:lnTo>
                        <a:lnTo>
                          <a:pt x="0" y="0"/>
                        </a:lnTo>
                        <a:lnTo>
                          <a:pt x="0" y="133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1" name="Freeform 958"/>
                  <p:cNvSpPr/>
                  <p:nvPr/>
                </p:nvSpPr>
                <p:spPr>
                  <a:xfrm>
                    <a:off x="1756" y="2743"/>
                    <a:ext cx="863" cy="9"/>
                  </a:xfrm>
                  <a:custGeom>
                    <a:avLst/>
                    <a:gdLst>
                      <a:gd name="txL" fmla="*/ 0 w 6036"/>
                      <a:gd name="txT" fmla="*/ 0 h 65"/>
                      <a:gd name="txR" fmla="*/ 6036 w 6036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5" y="65"/>
                      </a:cxn>
                      <a:cxn ang="0">
                        <a:pos x="6036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36" h="65">
                        <a:moveTo>
                          <a:pt x="0" y="0"/>
                        </a:moveTo>
                        <a:lnTo>
                          <a:pt x="65" y="65"/>
                        </a:lnTo>
                        <a:lnTo>
                          <a:pt x="603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2" name="Freeform 959"/>
                  <p:cNvSpPr/>
                  <p:nvPr/>
                </p:nvSpPr>
                <p:spPr>
                  <a:xfrm>
                    <a:off x="1756" y="2743"/>
                    <a:ext cx="863" cy="9"/>
                  </a:xfrm>
                  <a:custGeom>
                    <a:avLst/>
                    <a:gdLst>
                      <a:gd name="txL" fmla="*/ 0 w 6036"/>
                      <a:gd name="txT" fmla="*/ 0 h 65"/>
                      <a:gd name="txR" fmla="*/ 6036 w 6036"/>
                      <a:gd name="txB" fmla="*/ 65 h 6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5" y="65"/>
                      </a:cxn>
                      <a:cxn ang="0">
                        <a:pos x="6036" y="65"/>
                      </a:cxn>
                      <a:cxn ang="0">
                        <a:pos x="6036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6036" h="65">
                        <a:moveTo>
                          <a:pt x="0" y="0"/>
                        </a:moveTo>
                        <a:lnTo>
                          <a:pt x="65" y="65"/>
                        </a:lnTo>
                        <a:lnTo>
                          <a:pt x="6036" y="65"/>
                        </a:lnTo>
                        <a:lnTo>
                          <a:pt x="6036" y="0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3" name="Freeform 960"/>
                  <p:cNvSpPr/>
                  <p:nvPr/>
                </p:nvSpPr>
                <p:spPr>
                  <a:xfrm>
                    <a:off x="440" y="2172"/>
                    <a:ext cx="1" cy="36"/>
                  </a:xfrm>
                  <a:custGeom>
                    <a:avLst/>
                    <a:gdLst>
                      <a:gd name="txL" fmla="*/ 0 w 1"/>
                      <a:gd name="txT" fmla="*/ 0 h 248"/>
                      <a:gd name="txR" fmla="*/ 1 w 1"/>
                      <a:gd name="txB" fmla="*/ 248 h 248"/>
                    </a:gdLst>
                    <a:ahLst/>
                    <a:cxnLst>
                      <a:cxn ang="0">
                        <a:pos x="0" y="248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248">
                        <a:moveTo>
                          <a:pt x="0" y="248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4" name="Freeform 961"/>
                  <p:cNvSpPr/>
                  <p:nvPr/>
                </p:nvSpPr>
                <p:spPr>
                  <a:xfrm>
                    <a:off x="1232" y="3003"/>
                    <a:ext cx="268" cy="1"/>
                  </a:xfrm>
                  <a:custGeom>
                    <a:avLst/>
                    <a:gdLst>
                      <a:gd name="txL" fmla="*/ 0 w 1878"/>
                      <a:gd name="txT" fmla="*/ 0 h 1"/>
                      <a:gd name="txR" fmla="*/ 1878 w 1878"/>
                      <a:gd name="txB" fmla="*/ 1 h 1"/>
                    </a:gdLst>
                    <a:ahLst/>
                    <a:cxnLst>
                      <a:cxn ang="0">
                        <a:pos x="1878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878" h="1">
                        <a:moveTo>
                          <a:pt x="1878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5" name="Freeform 962"/>
                  <p:cNvSpPr/>
                  <p:nvPr/>
                </p:nvSpPr>
                <p:spPr>
                  <a:xfrm>
                    <a:off x="1232" y="2934"/>
                    <a:ext cx="268" cy="1"/>
                  </a:xfrm>
                  <a:custGeom>
                    <a:avLst/>
                    <a:gdLst>
                      <a:gd name="txL" fmla="*/ 0 w 1878"/>
                      <a:gd name="txT" fmla="*/ 0 h 1"/>
                      <a:gd name="txR" fmla="*/ 1878 w 1878"/>
                      <a:gd name="txB" fmla="*/ 1 h 1"/>
                    </a:gdLst>
                    <a:ahLst/>
                    <a:cxnLst>
                      <a:cxn ang="0">
                        <a:pos x="1878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878" h="1">
                        <a:moveTo>
                          <a:pt x="1878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6" name="Freeform 963"/>
                  <p:cNvSpPr/>
                  <p:nvPr/>
                </p:nvSpPr>
                <p:spPr>
                  <a:xfrm>
                    <a:off x="1290" y="2701"/>
                    <a:ext cx="1" cy="116"/>
                  </a:xfrm>
                  <a:custGeom>
                    <a:avLst/>
                    <a:gdLst>
                      <a:gd name="txL" fmla="*/ 0 w 1"/>
                      <a:gd name="txT" fmla="*/ 0 h 813"/>
                      <a:gd name="txR" fmla="*/ 1 w 1"/>
                      <a:gd name="txB" fmla="*/ 813 h 813"/>
                    </a:gdLst>
                    <a:ahLst/>
                    <a:cxnLst>
                      <a:cxn ang="0">
                        <a:pos x="0" y="813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813">
                        <a:moveTo>
                          <a:pt x="0" y="813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7" name="Freeform 964"/>
                  <p:cNvSpPr/>
                  <p:nvPr/>
                </p:nvSpPr>
                <p:spPr>
                  <a:xfrm>
                    <a:off x="1290" y="3119"/>
                    <a:ext cx="1" cy="102"/>
                  </a:xfrm>
                  <a:custGeom>
                    <a:avLst/>
                    <a:gdLst>
                      <a:gd name="txL" fmla="*/ 0 w 1"/>
                      <a:gd name="txT" fmla="*/ 0 h 708"/>
                      <a:gd name="txR" fmla="*/ 1 w 1"/>
                      <a:gd name="txB" fmla="*/ 708 h 7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08"/>
                      </a:cxn>
                      <a:cxn ang="0">
                        <a:pos x="1" y="708"/>
                      </a:cxn>
                    </a:cxnLst>
                    <a:rect l="txL" t="txT" r="txR" b="txB"/>
                    <a:pathLst>
                      <a:path w="1" h="708">
                        <a:moveTo>
                          <a:pt x="0" y="0"/>
                        </a:moveTo>
                        <a:lnTo>
                          <a:pt x="0" y="708"/>
                        </a:lnTo>
                        <a:lnTo>
                          <a:pt x="1" y="70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8" name="Freeform 965"/>
                  <p:cNvSpPr/>
                  <p:nvPr/>
                </p:nvSpPr>
                <p:spPr>
                  <a:xfrm>
                    <a:off x="1290" y="2934"/>
                    <a:ext cx="1" cy="69"/>
                  </a:xfrm>
                  <a:custGeom>
                    <a:avLst/>
                    <a:gdLst>
                      <a:gd name="txL" fmla="*/ 0 w 1"/>
                      <a:gd name="txT" fmla="*/ 0 h 487"/>
                      <a:gd name="txR" fmla="*/ 1 w 1"/>
                      <a:gd name="txB" fmla="*/ 487 h 48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487"/>
                      </a:cxn>
                      <a:cxn ang="0">
                        <a:pos x="1" y="487"/>
                      </a:cxn>
                    </a:cxnLst>
                    <a:rect l="txL" t="txT" r="txR" b="txB"/>
                    <a:pathLst>
                      <a:path w="1" h="487">
                        <a:moveTo>
                          <a:pt x="0" y="0"/>
                        </a:moveTo>
                        <a:lnTo>
                          <a:pt x="0" y="487"/>
                        </a:lnTo>
                        <a:lnTo>
                          <a:pt x="1" y="48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9" name="Freeform 966"/>
                  <p:cNvSpPr/>
                  <p:nvPr/>
                </p:nvSpPr>
                <p:spPr>
                  <a:xfrm>
                    <a:off x="1271" y="2817"/>
                    <a:ext cx="38" cy="117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9" y="0"/>
                      </a:cxn>
                      <a:cxn ang="0">
                        <a:pos x="135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0"/>
                        </a:moveTo>
                        <a:lnTo>
                          <a:pt x="269" y="0"/>
                        </a:lnTo>
                        <a:lnTo>
                          <a:pt x="135" y="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0" name="Freeform 967"/>
                  <p:cNvSpPr/>
                  <p:nvPr/>
                </p:nvSpPr>
                <p:spPr>
                  <a:xfrm>
                    <a:off x="1271" y="2817"/>
                    <a:ext cx="38" cy="117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9" y="0"/>
                      </a:cxn>
                      <a:cxn ang="0">
                        <a:pos x="135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0"/>
                        </a:moveTo>
                        <a:lnTo>
                          <a:pt x="269" y="0"/>
                        </a:lnTo>
                        <a:lnTo>
                          <a:pt x="135" y="81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1" name="Freeform 968"/>
                  <p:cNvSpPr/>
                  <p:nvPr/>
                </p:nvSpPr>
                <p:spPr>
                  <a:xfrm>
                    <a:off x="1271" y="3003"/>
                    <a:ext cx="38" cy="116"/>
                  </a:xfrm>
                  <a:custGeom>
                    <a:avLst/>
                    <a:gdLst>
                      <a:gd name="txL" fmla="*/ 0 w 269"/>
                      <a:gd name="txT" fmla="*/ 0 h 814"/>
                      <a:gd name="txR" fmla="*/ 269 w 269"/>
                      <a:gd name="txB" fmla="*/ 814 h 814"/>
                    </a:gdLst>
                    <a:ahLst/>
                    <a:cxnLst>
                      <a:cxn ang="0">
                        <a:pos x="0" y="814"/>
                      </a:cxn>
                      <a:cxn ang="0">
                        <a:pos x="269" y="814"/>
                      </a:cxn>
                      <a:cxn ang="0">
                        <a:pos x="135" y="0"/>
                      </a:cxn>
                      <a:cxn ang="0">
                        <a:pos x="0" y="814"/>
                      </a:cxn>
                    </a:cxnLst>
                    <a:rect l="txL" t="txT" r="txR" b="txB"/>
                    <a:pathLst>
                      <a:path w="269" h="814">
                        <a:moveTo>
                          <a:pt x="0" y="814"/>
                        </a:moveTo>
                        <a:lnTo>
                          <a:pt x="269" y="814"/>
                        </a:lnTo>
                        <a:lnTo>
                          <a:pt x="135" y="0"/>
                        </a:lnTo>
                        <a:lnTo>
                          <a:pt x="0" y="814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2" name="Freeform 969"/>
                  <p:cNvSpPr/>
                  <p:nvPr/>
                </p:nvSpPr>
                <p:spPr>
                  <a:xfrm>
                    <a:off x="1271" y="3003"/>
                    <a:ext cx="38" cy="116"/>
                  </a:xfrm>
                  <a:custGeom>
                    <a:avLst/>
                    <a:gdLst>
                      <a:gd name="txL" fmla="*/ 0 w 269"/>
                      <a:gd name="txT" fmla="*/ 0 h 814"/>
                      <a:gd name="txR" fmla="*/ 269 w 269"/>
                      <a:gd name="txB" fmla="*/ 814 h 814"/>
                    </a:gdLst>
                    <a:ahLst/>
                    <a:cxnLst>
                      <a:cxn ang="0">
                        <a:pos x="0" y="814"/>
                      </a:cxn>
                      <a:cxn ang="0">
                        <a:pos x="269" y="814"/>
                      </a:cxn>
                      <a:cxn ang="0">
                        <a:pos x="135" y="0"/>
                      </a:cxn>
                      <a:cxn ang="0">
                        <a:pos x="0" y="814"/>
                      </a:cxn>
                    </a:cxnLst>
                    <a:rect l="txL" t="txT" r="txR" b="txB"/>
                    <a:pathLst>
                      <a:path w="269" h="814">
                        <a:moveTo>
                          <a:pt x="0" y="814"/>
                        </a:moveTo>
                        <a:lnTo>
                          <a:pt x="269" y="814"/>
                        </a:lnTo>
                        <a:lnTo>
                          <a:pt x="135" y="0"/>
                        </a:lnTo>
                        <a:lnTo>
                          <a:pt x="0" y="814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3" name="Freeform 970"/>
                  <p:cNvSpPr/>
                  <p:nvPr/>
                </p:nvSpPr>
                <p:spPr>
                  <a:xfrm>
                    <a:off x="1253" y="1540"/>
                    <a:ext cx="247" cy="1"/>
                  </a:xfrm>
                  <a:custGeom>
                    <a:avLst/>
                    <a:gdLst>
                      <a:gd name="txL" fmla="*/ 0 w 1734"/>
                      <a:gd name="txT" fmla="*/ 0 h 1"/>
                      <a:gd name="txR" fmla="*/ 1734 w 1734"/>
                      <a:gd name="txB" fmla="*/ 1 h 1"/>
                    </a:gdLst>
                    <a:ahLst/>
                    <a:cxnLst>
                      <a:cxn ang="0">
                        <a:pos x="1734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734" h="1">
                        <a:moveTo>
                          <a:pt x="1734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4" name="Freeform 971"/>
                  <p:cNvSpPr/>
                  <p:nvPr/>
                </p:nvSpPr>
                <p:spPr>
                  <a:xfrm>
                    <a:off x="1253" y="1470"/>
                    <a:ext cx="247" cy="1"/>
                  </a:xfrm>
                  <a:custGeom>
                    <a:avLst/>
                    <a:gdLst>
                      <a:gd name="txL" fmla="*/ 0 w 1734"/>
                      <a:gd name="txT" fmla="*/ 0 h 1"/>
                      <a:gd name="txR" fmla="*/ 1734 w 1734"/>
                      <a:gd name="txB" fmla="*/ 1 h 1"/>
                    </a:gdLst>
                    <a:ahLst/>
                    <a:cxnLst>
                      <a:cxn ang="0">
                        <a:pos x="1734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734" h="1">
                        <a:moveTo>
                          <a:pt x="1734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5" name="Freeform 972"/>
                  <p:cNvSpPr/>
                  <p:nvPr/>
                </p:nvSpPr>
                <p:spPr>
                  <a:xfrm>
                    <a:off x="1310" y="1656"/>
                    <a:ext cx="1" cy="116"/>
                  </a:xfrm>
                  <a:custGeom>
                    <a:avLst/>
                    <a:gdLst>
                      <a:gd name="txL" fmla="*/ 0 w 1"/>
                      <a:gd name="txT" fmla="*/ 0 h 813"/>
                      <a:gd name="txR" fmla="*/ 1 w 1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813"/>
                      </a:cxn>
                      <a:cxn ang="0">
                        <a:pos x="1" y="813"/>
                      </a:cxn>
                    </a:cxnLst>
                    <a:rect l="txL" t="txT" r="txR" b="txB"/>
                    <a:pathLst>
                      <a:path w="1" h="813">
                        <a:moveTo>
                          <a:pt x="0" y="0"/>
                        </a:moveTo>
                        <a:lnTo>
                          <a:pt x="0" y="813"/>
                        </a:lnTo>
                        <a:lnTo>
                          <a:pt x="1" y="81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6" name="Freeform 973"/>
                  <p:cNvSpPr/>
                  <p:nvPr/>
                </p:nvSpPr>
                <p:spPr>
                  <a:xfrm>
                    <a:off x="1310" y="1254"/>
                    <a:ext cx="1" cy="100"/>
                  </a:xfrm>
                  <a:custGeom>
                    <a:avLst/>
                    <a:gdLst>
                      <a:gd name="txL" fmla="*/ 0 w 1"/>
                      <a:gd name="txT" fmla="*/ 0 h 698"/>
                      <a:gd name="txR" fmla="*/ 1 w 1"/>
                      <a:gd name="txB" fmla="*/ 698 h 698"/>
                    </a:gdLst>
                    <a:ahLst/>
                    <a:cxnLst>
                      <a:cxn ang="0">
                        <a:pos x="0" y="698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698">
                        <a:moveTo>
                          <a:pt x="0" y="698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7" name="Freeform 974"/>
                  <p:cNvSpPr/>
                  <p:nvPr/>
                </p:nvSpPr>
                <p:spPr>
                  <a:xfrm>
                    <a:off x="1310" y="1470"/>
                    <a:ext cx="1" cy="70"/>
                  </a:xfrm>
                  <a:custGeom>
                    <a:avLst/>
                    <a:gdLst>
                      <a:gd name="txL" fmla="*/ 0 w 1"/>
                      <a:gd name="txT" fmla="*/ 0 h 488"/>
                      <a:gd name="txR" fmla="*/ 1 w 1"/>
                      <a:gd name="txB" fmla="*/ 488 h 488"/>
                    </a:gdLst>
                    <a:ahLst/>
                    <a:cxnLst>
                      <a:cxn ang="0">
                        <a:pos x="0" y="488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488">
                        <a:moveTo>
                          <a:pt x="0" y="488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8" name="Freeform 975"/>
                  <p:cNvSpPr/>
                  <p:nvPr/>
                </p:nvSpPr>
                <p:spPr>
                  <a:xfrm>
                    <a:off x="1291" y="1540"/>
                    <a:ext cx="39" cy="116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813"/>
                      </a:cxn>
                      <a:cxn ang="0">
                        <a:pos x="269" y="813"/>
                      </a:cxn>
                      <a:cxn ang="0">
                        <a:pos x="134" y="0"/>
                      </a:cxn>
                      <a:cxn ang="0">
                        <a:pos x="0" y="813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813"/>
                        </a:moveTo>
                        <a:lnTo>
                          <a:pt x="269" y="813"/>
                        </a:lnTo>
                        <a:lnTo>
                          <a:pt x="134" y="0"/>
                        </a:lnTo>
                        <a:lnTo>
                          <a:pt x="0" y="81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9" name="Freeform 976"/>
                  <p:cNvSpPr/>
                  <p:nvPr/>
                </p:nvSpPr>
                <p:spPr>
                  <a:xfrm>
                    <a:off x="1291" y="1540"/>
                    <a:ext cx="39" cy="116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813"/>
                      </a:cxn>
                      <a:cxn ang="0">
                        <a:pos x="269" y="813"/>
                      </a:cxn>
                      <a:cxn ang="0">
                        <a:pos x="134" y="0"/>
                      </a:cxn>
                      <a:cxn ang="0">
                        <a:pos x="0" y="813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813"/>
                        </a:moveTo>
                        <a:lnTo>
                          <a:pt x="269" y="813"/>
                        </a:lnTo>
                        <a:lnTo>
                          <a:pt x="134" y="0"/>
                        </a:lnTo>
                        <a:lnTo>
                          <a:pt x="0" y="81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0" name="Freeform 977"/>
                  <p:cNvSpPr/>
                  <p:nvPr/>
                </p:nvSpPr>
                <p:spPr>
                  <a:xfrm>
                    <a:off x="1291" y="1354"/>
                    <a:ext cx="39" cy="116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9" y="0"/>
                      </a:cxn>
                      <a:cxn ang="0">
                        <a:pos x="134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0"/>
                        </a:moveTo>
                        <a:lnTo>
                          <a:pt x="269" y="0"/>
                        </a:lnTo>
                        <a:lnTo>
                          <a:pt x="134" y="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1" name="Freeform 978"/>
                  <p:cNvSpPr/>
                  <p:nvPr/>
                </p:nvSpPr>
                <p:spPr>
                  <a:xfrm>
                    <a:off x="1291" y="1354"/>
                    <a:ext cx="39" cy="116"/>
                  </a:xfrm>
                  <a:custGeom>
                    <a:avLst/>
                    <a:gdLst>
                      <a:gd name="txL" fmla="*/ 0 w 269"/>
                      <a:gd name="txT" fmla="*/ 0 h 813"/>
                      <a:gd name="txR" fmla="*/ 269 w 269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69" y="0"/>
                      </a:cxn>
                      <a:cxn ang="0">
                        <a:pos x="134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69" h="813">
                        <a:moveTo>
                          <a:pt x="0" y="0"/>
                        </a:moveTo>
                        <a:lnTo>
                          <a:pt x="269" y="0"/>
                        </a:lnTo>
                        <a:lnTo>
                          <a:pt x="134" y="81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2" name="Freeform 979"/>
                  <p:cNvSpPr/>
                  <p:nvPr/>
                </p:nvSpPr>
                <p:spPr>
                  <a:xfrm>
                    <a:off x="2619" y="2152"/>
                    <a:ext cx="1" cy="56"/>
                  </a:xfrm>
                  <a:custGeom>
                    <a:avLst/>
                    <a:gdLst>
                      <a:gd name="txL" fmla="*/ 0 w 1"/>
                      <a:gd name="txT" fmla="*/ 0 h 392"/>
                      <a:gd name="txR" fmla="*/ 1 w 1"/>
                      <a:gd name="txB" fmla="*/ 392 h 392"/>
                    </a:gdLst>
                    <a:ahLst/>
                    <a:cxnLst>
                      <a:cxn ang="0">
                        <a:pos x="0" y="392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392">
                        <a:moveTo>
                          <a:pt x="0" y="392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3" name="Freeform 980"/>
                  <p:cNvSpPr/>
                  <p:nvPr/>
                </p:nvSpPr>
                <p:spPr>
                  <a:xfrm>
                    <a:off x="2688" y="2152"/>
                    <a:ext cx="1" cy="56"/>
                  </a:xfrm>
                  <a:custGeom>
                    <a:avLst/>
                    <a:gdLst>
                      <a:gd name="txL" fmla="*/ 0 w 1"/>
                      <a:gd name="txT" fmla="*/ 0 h 392"/>
                      <a:gd name="txR" fmla="*/ 1 w 1"/>
                      <a:gd name="txB" fmla="*/ 392 h 392"/>
                    </a:gdLst>
                    <a:ahLst/>
                    <a:cxnLst>
                      <a:cxn ang="0">
                        <a:pos x="0" y="392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392">
                        <a:moveTo>
                          <a:pt x="0" y="392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4" name="Freeform 981"/>
                  <p:cNvSpPr/>
                  <p:nvPr/>
                </p:nvSpPr>
                <p:spPr>
                  <a:xfrm>
                    <a:off x="2387" y="2210"/>
                    <a:ext cx="116" cy="1"/>
                  </a:xfrm>
                  <a:custGeom>
                    <a:avLst/>
                    <a:gdLst>
                      <a:gd name="txL" fmla="*/ 0 w 811"/>
                      <a:gd name="txT" fmla="*/ 0 h 1"/>
                      <a:gd name="txR" fmla="*/ 811 w 811"/>
                      <a:gd name="txB" fmla="*/ 1 h 1"/>
                    </a:gdLst>
                    <a:ahLst/>
                    <a:cxnLst>
                      <a:cxn ang="0">
                        <a:pos x="811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811" h="1">
                        <a:moveTo>
                          <a:pt x="811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5" name="Freeform 982"/>
                  <p:cNvSpPr/>
                  <p:nvPr/>
                </p:nvSpPr>
                <p:spPr>
                  <a:xfrm>
                    <a:off x="2804" y="2210"/>
                    <a:ext cx="93" cy="1"/>
                  </a:xfrm>
                  <a:custGeom>
                    <a:avLst/>
                    <a:gdLst>
                      <a:gd name="txL" fmla="*/ 0 w 650"/>
                      <a:gd name="txT" fmla="*/ 0 h 1"/>
                      <a:gd name="txR" fmla="*/ 650 w 650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48" y="0"/>
                      </a:cxn>
                      <a:cxn ang="0">
                        <a:pos x="650" y="0"/>
                      </a:cxn>
                    </a:cxnLst>
                    <a:rect l="txL" t="txT" r="txR" b="txB"/>
                    <a:pathLst>
                      <a:path w="650" h="1">
                        <a:moveTo>
                          <a:pt x="0" y="0"/>
                        </a:moveTo>
                        <a:lnTo>
                          <a:pt x="648" y="0"/>
                        </a:lnTo>
                        <a:lnTo>
                          <a:pt x="65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6" name="Freeform 983"/>
                  <p:cNvSpPr/>
                  <p:nvPr/>
                </p:nvSpPr>
                <p:spPr>
                  <a:xfrm>
                    <a:off x="2619" y="2210"/>
                    <a:ext cx="69" cy="1"/>
                  </a:xfrm>
                  <a:custGeom>
                    <a:avLst/>
                    <a:gdLst>
                      <a:gd name="txL" fmla="*/ 0 w 487"/>
                      <a:gd name="txT" fmla="*/ 0 h 1"/>
                      <a:gd name="txR" fmla="*/ 487 w 487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486" y="0"/>
                      </a:cxn>
                      <a:cxn ang="0">
                        <a:pos x="487" y="0"/>
                      </a:cxn>
                    </a:cxnLst>
                    <a:rect l="txL" t="txT" r="txR" b="txB"/>
                    <a:pathLst>
                      <a:path w="487" h="1">
                        <a:moveTo>
                          <a:pt x="0" y="0"/>
                        </a:moveTo>
                        <a:lnTo>
                          <a:pt x="486" y="0"/>
                        </a:lnTo>
                        <a:lnTo>
                          <a:pt x="48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7" name="Freeform 984"/>
                  <p:cNvSpPr/>
                  <p:nvPr/>
                </p:nvSpPr>
                <p:spPr>
                  <a:xfrm>
                    <a:off x="2503" y="2191"/>
                    <a:ext cx="116" cy="38"/>
                  </a:xfrm>
                  <a:custGeom>
                    <a:avLst/>
                    <a:gdLst>
                      <a:gd name="txL" fmla="*/ 0 w 812"/>
                      <a:gd name="txT" fmla="*/ 0 h 271"/>
                      <a:gd name="txR" fmla="*/ 812 w 812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2" y="13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2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2" y="1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8" name="Freeform 985"/>
                  <p:cNvSpPr/>
                  <p:nvPr/>
                </p:nvSpPr>
                <p:spPr>
                  <a:xfrm>
                    <a:off x="2503" y="2191"/>
                    <a:ext cx="116" cy="38"/>
                  </a:xfrm>
                  <a:custGeom>
                    <a:avLst/>
                    <a:gdLst>
                      <a:gd name="txL" fmla="*/ 0 w 812"/>
                      <a:gd name="txT" fmla="*/ 0 h 271"/>
                      <a:gd name="txR" fmla="*/ 812 w 812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2" y="13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2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2" y="13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9" name="Freeform 986"/>
                  <p:cNvSpPr/>
                  <p:nvPr/>
                </p:nvSpPr>
                <p:spPr>
                  <a:xfrm>
                    <a:off x="2688" y="2191"/>
                    <a:ext cx="116" cy="38"/>
                  </a:xfrm>
                  <a:custGeom>
                    <a:avLst/>
                    <a:gdLst>
                      <a:gd name="txL" fmla="*/ 0 w 811"/>
                      <a:gd name="txT" fmla="*/ 0 h 271"/>
                      <a:gd name="txR" fmla="*/ 811 w 811"/>
                      <a:gd name="txB" fmla="*/ 271 h 271"/>
                    </a:gdLst>
                    <a:ahLst/>
                    <a:cxnLst>
                      <a:cxn ang="0">
                        <a:pos x="811" y="0"/>
                      </a:cxn>
                      <a:cxn ang="0">
                        <a:pos x="811" y="271"/>
                      </a:cxn>
                      <a:cxn ang="0">
                        <a:pos x="0" y="135"/>
                      </a:cxn>
                      <a:cxn ang="0">
                        <a:pos x="811" y="0"/>
                      </a:cxn>
                    </a:cxnLst>
                    <a:rect l="txL" t="txT" r="txR" b="txB"/>
                    <a:pathLst>
                      <a:path w="811" h="271">
                        <a:moveTo>
                          <a:pt x="811" y="0"/>
                        </a:moveTo>
                        <a:lnTo>
                          <a:pt x="811" y="271"/>
                        </a:lnTo>
                        <a:lnTo>
                          <a:pt x="0" y="135"/>
                        </a:lnTo>
                        <a:lnTo>
                          <a:pt x="811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0" name="Freeform 987"/>
                  <p:cNvSpPr/>
                  <p:nvPr/>
                </p:nvSpPr>
                <p:spPr>
                  <a:xfrm>
                    <a:off x="2688" y="2191"/>
                    <a:ext cx="116" cy="38"/>
                  </a:xfrm>
                  <a:custGeom>
                    <a:avLst/>
                    <a:gdLst>
                      <a:gd name="txL" fmla="*/ 0 w 811"/>
                      <a:gd name="txT" fmla="*/ 0 h 271"/>
                      <a:gd name="txR" fmla="*/ 811 w 811"/>
                      <a:gd name="txB" fmla="*/ 271 h 271"/>
                    </a:gdLst>
                    <a:ahLst/>
                    <a:cxnLst>
                      <a:cxn ang="0">
                        <a:pos x="811" y="0"/>
                      </a:cxn>
                      <a:cxn ang="0">
                        <a:pos x="811" y="271"/>
                      </a:cxn>
                      <a:cxn ang="0">
                        <a:pos x="0" y="135"/>
                      </a:cxn>
                      <a:cxn ang="0">
                        <a:pos x="811" y="0"/>
                      </a:cxn>
                    </a:cxnLst>
                    <a:rect l="txL" t="txT" r="txR" b="txB"/>
                    <a:pathLst>
                      <a:path w="811" h="271">
                        <a:moveTo>
                          <a:pt x="811" y="0"/>
                        </a:moveTo>
                        <a:lnTo>
                          <a:pt x="811" y="271"/>
                        </a:lnTo>
                        <a:lnTo>
                          <a:pt x="0" y="135"/>
                        </a:lnTo>
                        <a:lnTo>
                          <a:pt x="81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1" name="Freeform 988"/>
                  <p:cNvSpPr/>
                  <p:nvPr/>
                </p:nvSpPr>
                <p:spPr>
                  <a:xfrm>
                    <a:off x="2717" y="1470"/>
                    <a:ext cx="354" cy="1"/>
                  </a:xfrm>
                  <a:custGeom>
                    <a:avLst/>
                    <a:gdLst>
                      <a:gd name="txL" fmla="*/ 0 w 2481"/>
                      <a:gd name="txT" fmla="*/ 0 h 1"/>
                      <a:gd name="txR" fmla="*/ 2481 w 248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480" y="0"/>
                      </a:cxn>
                      <a:cxn ang="0">
                        <a:pos x="2481" y="0"/>
                      </a:cxn>
                    </a:cxnLst>
                    <a:rect l="txL" t="txT" r="txR" b="txB"/>
                    <a:pathLst>
                      <a:path w="2481" h="1">
                        <a:moveTo>
                          <a:pt x="0" y="0"/>
                        </a:moveTo>
                        <a:lnTo>
                          <a:pt x="2480" y="0"/>
                        </a:lnTo>
                        <a:lnTo>
                          <a:pt x="248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2" name="Freeform 989"/>
                  <p:cNvSpPr/>
                  <p:nvPr/>
                </p:nvSpPr>
                <p:spPr>
                  <a:xfrm>
                    <a:off x="2717" y="3003"/>
                    <a:ext cx="354" cy="1"/>
                  </a:xfrm>
                  <a:custGeom>
                    <a:avLst/>
                    <a:gdLst>
                      <a:gd name="txL" fmla="*/ 0 w 2481"/>
                      <a:gd name="txT" fmla="*/ 0 h 1"/>
                      <a:gd name="txR" fmla="*/ 2481 w 248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480" y="0"/>
                      </a:cxn>
                      <a:cxn ang="0">
                        <a:pos x="2481" y="0"/>
                      </a:cxn>
                    </a:cxnLst>
                    <a:rect l="txL" t="txT" r="txR" b="txB"/>
                    <a:pathLst>
                      <a:path w="2481" h="1">
                        <a:moveTo>
                          <a:pt x="0" y="0"/>
                        </a:moveTo>
                        <a:lnTo>
                          <a:pt x="2480" y="0"/>
                        </a:lnTo>
                        <a:lnTo>
                          <a:pt x="248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3" name="Freeform 990"/>
                  <p:cNvSpPr/>
                  <p:nvPr/>
                </p:nvSpPr>
                <p:spPr>
                  <a:xfrm>
                    <a:off x="3013" y="1586"/>
                    <a:ext cx="1" cy="1301"/>
                  </a:xfrm>
                  <a:custGeom>
                    <a:avLst/>
                    <a:gdLst>
                      <a:gd name="txL" fmla="*/ 0 w 1"/>
                      <a:gd name="txT" fmla="*/ 0 h 9106"/>
                      <a:gd name="txR" fmla="*/ 1 w 1"/>
                      <a:gd name="txB" fmla="*/ 9106 h 910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9106"/>
                      </a:cxn>
                      <a:cxn ang="0">
                        <a:pos x="1" y="9106"/>
                      </a:cxn>
                    </a:cxnLst>
                    <a:rect l="txL" t="txT" r="txR" b="txB"/>
                    <a:pathLst>
                      <a:path w="1" h="9106">
                        <a:moveTo>
                          <a:pt x="0" y="0"/>
                        </a:moveTo>
                        <a:lnTo>
                          <a:pt x="0" y="9106"/>
                        </a:lnTo>
                        <a:lnTo>
                          <a:pt x="1" y="910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4" name="Freeform 991"/>
                  <p:cNvSpPr/>
                  <p:nvPr/>
                </p:nvSpPr>
                <p:spPr>
                  <a:xfrm>
                    <a:off x="2994" y="1470"/>
                    <a:ext cx="39" cy="116"/>
                  </a:xfrm>
                  <a:custGeom>
                    <a:avLst/>
                    <a:gdLst>
                      <a:gd name="txL" fmla="*/ 0 w 270"/>
                      <a:gd name="txT" fmla="*/ 0 h 813"/>
                      <a:gd name="txR" fmla="*/ 270 w 270"/>
                      <a:gd name="txB" fmla="*/ 813 h 813"/>
                    </a:gdLst>
                    <a:ahLst/>
                    <a:cxnLst>
                      <a:cxn ang="0">
                        <a:pos x="0" y="813"/>
                      </a:cxn>
                      <a:cxn ang="0">
                        <a:pos x="270" y="813"/>
                      </a:cxn>
                      <a:cxn ang="0">
                        <a:pos x="135" y="0"/>
                      </a:cxn>
                      <a:cxn ang="0">
                        <a:pos x="0" y="813"/>
                      </a:cxn>
                    </a:cxnLst>
                    <a:rect l="txL" t="txT" r="txR" b="txB"/>
                    <a:pathLst>
                      <a:path w="270" h="813">
                        <a:moveTo>
                          <a:pt x="0" y="813"/>
                        </a:moveTo>
                        <a:lnTo>
                          <a:pt x="270" y="813"/>
                        </a:lnTo>
                        <a:lnTo>
                          <a:pt x="135" y="0"/>
                        </a:lnTo>
                        <a:lnTo>
                          <a:pt x="0" y="813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5" name="Freeform 992"/>
                  <p:cNvSpPr/>
                  <p:nvPr/>
                </p:nvSpPr>
                <p:spPr>
                  <a:xfrm>
                    <a:off x="2994" y="1470"/>
                    <a:ext cx="39" cy="116"/>
                  </a:xfrm>
                  <a:custGeom>
                    <a:avLst/>
                    <a:gdLst>
                      <a:gd name="txL" fmla="*/ 0 w 270"/>
                      <a:gd name="txT" fmla="*/ 0 h 813"/>
                      <a:gd name="txR" fmla="*/ 270 w 270"/>
                      <a:gd name="txB" fmla="*/ 813 h 813"/>
                    </a:gdLst>
                    <a:ahLst/>
                    <a:cxnLst>
                      <a:cxn ang="0">
                        <a:pos x="0" y="813"/>
                      </a:cxn>
                      <a:cxn ang="0">
                        <a:pos x="270" y="813"/>
                      </a:cxn>
                      <a:cxn ang="0">
                        <a:pos x="135" y="0"/>
                      </a:cxn>
                      <a:cxn ang="0">
                        <a:pos x="0" y="813"/>
                      </a:cxn>
                    </a:cxnLst>
                    <a:rect l="txL" t="txT" r="txR" b="txB"/>
                    <a:pathLst>
                      <a:path w="270" h="813">
                        <a:moveTo>
                          <a:pt x="0" y="813"/>
                        </a:moveTo>
                        <a:lnTo>
                          <a:pt x="270" y="813"/>
                        </a:lnTo>
                        <a:lnTo>
                          <a:pt x="135" y="0"/>
                        </a:lnTo>
                        <a:lnTo>
                          <a:pt x="0" y="81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6" name="Freeform 993"/>
                  <p:cNvSpPr/>
                  <p:nvPr/>
                </p:nvSpPr>
                <p:spPr>
                  <a:xfrm>
                    <a:off x="2994" y="2887"/>
                    <a:ext cx="39" cy="116"/>
                  </a:xfrm>
                  <a:custGeom>
                    <a:avLst/>
                    <a:gdLst>
                      <a:gd name="txL" fmla="*/ 0 w 270"/>
                      <a:gd name="txT" fmla="*/ 0 h 813"/>
                      <a:gd name="txR" fmla="*/ 270 w 270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70" y="0"/>
                      </a:cxn>
                      <a:cxn ang="0">
                        <a:pos x="135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0" h="813">
                        <a:moveTo>
                          <a:pt x="0" y="0"/>
                        </a:moveTo>
                        <a:lnTo>
                          <a:pt x="270" y="0"/>
                        </a:lnTo>
                        <a:lnTo>
                          <a:pt x="135" y="81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7" name="Freeform 994"/>
                  <p:cNvSpPr/>
                  <p:nvPr/>
                </p:nvSpPr>
                <p:spPr>
                  <a:xfrm>
                    <a:off x="2994" y="2887"/>
                    <a:ext cx="39" cy="116"/>
                  </a:xfrm>
                  <a:custGeom>
                    <a:avLst/>
                    <a:gdLst>
                      <a:gd name="txL" fmla="*/ 0 w 270"/>
                      <a:gd name="txT" fmla="*/ 0 h 813"/>
                      <a:gd name="txR" fmla="*/ 270 w 270"/>
                      <a:gd name="txB" fmla="*/ 813 h 81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70" y="0"/>
                      </a:cxn>
                      <a:cxn ang="0">
                        <a:pos x="135" y="813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70" h="813">
                        <a:moveTo>
                          <a:pt x="0" y="0"/>
                        </a:moveTo>
                        <a:lnTo>
                          <a:pt x="270" y="0"/>
                        </a:lnTo>
                        <a:lnTo>
                          <a:pt x="135" y="813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8" name="Freeform 995"/>
                  <p:cNvSpPr/>
                  <p:nvPr/>
                </p:nvSpPr>
                <p:spPr>
                  <a:xfrm>
                    <a:off x="2874" y="2303"/>
                    <a:ext cx="104" cy="75"/>
                  </a:xfrm>
                  <a:custGeom>
                    <a:avLst/>
                    <a:gdLst>
                      <a:gd name="txL" fmla="*/ 0 w 730"/>
                      <a:gd name="txT" fmla="*/ 0 h 529"/>
                      <a:gd name="txR" fmla="*/ 730 w 730"/>
                      <a:gd name="txB" fmla="*/ 529 h 529"/>
                    </a:gdLst>
                    <a:ahLst/>
                    <a:cxnLst>
                      <a:cxn ang="0">
                        <a:pos x="730" y="529"/>
                      </a:cxn>
                      <a:cxn ang="0">
                        <a:pos x="0" y="345"/>
                      </a:cxn>
                      <a:cxn ang="0">
                        <a:pos x="0" y="122"/>
                      </a:cxn>
                      <a:cxn ang="0">
                        <a:pos x="20" y="61"/>
                      </a:cxn>
                      <a:cxn ang="0">
                        <a:pos x="61" y="20"/>
                      </a:cxn>
                      <a:cxn ang="0">
                        <a:pos x="102" y="0"/>
                      </a:cxn>
                      <a:cxn ang="0">
                        <a:pos x="162" y="0"/>
                      </a:cxn>
                      <a:cxn ang="0">
                        <a:pos x="244" y="41"/>
                      </a:cxn>
                      <a:cxn ang="0">
                        <a:pos x="284" y="82"/>
                      </a:cxn>
                      <a:cxn ang="0">
                        <a:pos x="324" y="163"/>
                      </a:cxn>
                      <a:cxn ang="0">
                        <a:pos x="324" y="407"/>
                      </a:cxn>
                      <a:cxn ang="0">
                        <a:pos x="325" y="407"/>
                      </a:cxn>
                    </a:cxnLst>
                    <a:rect l="txL" t="txT" r="txR" b="txB"/>
                    <a:pathLst>
                      <a:path w="730" h="529">
                        <a:moveTo>
                          <a:pt x="730" y="529"/>
                        </a:moveTo>
                        <a:lnTo>
                          <a:pt x="0" y="345"/>
                        </a:lnTo>
                        <a:lnTo>
                          <a:pt x="0" y="122"/>
                        </a:lnTo>
                        <a:lnTo>
                          <a:pt x="20" y="61"/>
                        </a:lnTo>
                        <a:lnTo>
                          <a:pt x="61" y="20"/>
                        </a:lnTo>
                        <a:lnTo>
                          <a:pt x="102" y="0"/>
                        </a:lnTo>
                        <a:lnTo>
                          <a:pt x="162" y="0"/>
                        </a:lnTo>
                        <a:lnTo>
                          <a:pt x="244" y="41"/>
                        </a:lnTo>
                        <a:lnTo>
                          <a:pt x="284" y="82"/>
                        </a:lnTo>
                        <a:lnTo>
                          <a:pt x="324" y="163"/>
                        </a:lnTo>
                        <a:lnTo>
                          <a:pt x="324" y="407"/>
                        </a:lnTo>
                        <a:lnTo>
                          <a:pt x="325" y="40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9" name="Freeform 996"/>
                  <p:cNvSpPr/>
                  <p:nvPr/>
                </p:nvSpPr>
                <p:spPr>
                  <a:xfrm>
                    <a:off x="2920" y="2314"/>
                    <a:ext cx="59" cy="64"/>
                  </a:xfrm>
                  <a:custGeom>
                    <a:avLst/>
                    <a:gdLst>
                      <a:gd name="txL" fmla="*/ 0 w 407"/>
                      <a:gd name="txT" fmla="*/ 0 h 447"/>
                      <a:gd name="txR" fmla="*/ 407 w 407"/>
                      <a:gd name="txB" fmla="*/ 447 h 447"/>
                    </a:gdLst>
                    <a:ahLst/>
                    <a:cxnLst>
                      <a:cxn ang="0">
                        <a:pos x="0" y="121"/>
                      </a:cxn>
                      <a:cxn ang="0">
                        <a:pos x="41" y="40"/>
                      </a:cxn>
                      <a:cxn ang="0">
                        <a:pos x="102" y="0"/>
                      </a:cxn>
                      <a:cxn ang="0">
                        <a:pos x="224" y="0"/>
                      </a:cxn>
                      <a:cxn ang="0">
                        <a:pos x="304" y="61"/>
                      </a:cxn>
                      <a:cxn ang="0">
                        <a:pos x="346" y="101"/>
                      </a:cxn>
                      <a:cxn ang="0">
                        <a:pos x="386" y="183"/>
                      </a:cxn>
                      <a:cxn ang="0">
                        <a:pos x="406" y="243"/>
                      </a:cxn>
                      <a:cxn ang="0">
                        <a:pos x="406" y="447"/>
                      </a:cxn>
                      <a:cxn ang="0">
                        <a:pos x="407" y="447"/>
                      </a:cxn>
                    </a:cxnLst>
                    <a:rect l="txL" t="txT" r="txR" b="txB"/>
                    <a:pathLst>
                      <a:path w="407" h="447">
                        <a:moveTo>
                          <a:pt x="0" y="121"/>
                        </a:moveTo>
                        <a:lnTo>
                          <a:pt x="41" y="40"/>
                        </a:lnTo>
                        <a:lnTo>
                          <a:pt x="102" y="0"/>
                        </a:lnTo>
                        <a:lnTo>
                          <a:pt x="224" y="0"/>
                        </a:lnTo>
                        <a:lnTo>
                          <a:pt x="304" y="61"/>
                        </a:lnTo>
                        <a:lnTo>
                          <a:pt x="346" y="101"/>
                        </a:lnTo>
                        <a:lnTo>
                          <a:pt x="386" y="183"/>
                        </a:lnTo>
                        <a:lnTo>
                          <a:pt x="406" y="243"/>
                        </a:lnTo>
                        <a:lnTo>
                          <a:pt x="406" y="447"/>
                        </a:lnTo>
                        <a:lnTo>
                          <a:pt x="407" y="44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0" name="Line 997"/>
                  <p:cNvSpPr/>
                  <p:nvPr/>
                </p:nvSpPr>
                <p:spPr>
                  <a:xfrm>
                    <a:off x="2688" y="1470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41" name="Line 998"/>
                  <p:cNvSpPr/>
                  <p:nvPr/>
                </p:nvSpPr>
                <p:spPr>
                  <a:xfrm>
                    <a:off x="2688" y="3003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42" name="Line 999"/>
                  <p:cNvSpPr/>
                  <p:nvPr/>
                </p:nvSpPr>
                <p:spPr>
                  <a:xfrm>
                    <a:off x="3013" y="3003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43" name="Freeform 1000"/>
                  <p:cNvSpPr/>
                  <p:nvPr/>
                </p:nvSpPr>
                <p:spPr>
                  <a:xfrm>
                    <a:off x="732" y="2532"/>
                    <a:ext cx="217" cy="402"/>
                  </a:xfrm>
                  <a:custGeom>
                    <a:avLst/>
                    <a:gdLst>
                      <a:gd name="txL" fmla="*/ 0 w 1522"/>
                      <a:gd name="txT" fmla="*/ 0 h 2814"/>
                      <a:gd name="txR" fmla="*/ 1522 w 1522"/>
                      <a:gd name="txB" fmla="*/ 2814 h 2814"/>
                    </a:gdLst>
                    <a:ahLst/>
                    <a:cxnLst>
                      <a:cxn ang="0">
                        <a:pos x="0" y="2814"/>
                      </a:cxn>
                      <a:cxn ang="0">
                        <a:pos x="1520" y="0"/>
                      </a:cxn>
                      <a:cxn ang="0">
                        <a:pos x="1522" y="0"/>
                      </a:cxn>
                    </a:cxnLst>
                    <a:rect l="txL" t="txT" r="txR" b="txB"/>
                    <a:pathLst>
                      <a:path w="1522" h="2814">
                        <a:moveTo>
                          <a:pt x="0" y="2814"/>
                        </a:moveTo>
                        <a:lnTo>
                          <a:pt x="1520" y="0"/>
                        </a:lnTo>
                        <a:lnTo>
                          <a:pt x="1522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4" name="Freeform 1001"/>
                  <p:cNvSpPr/>
                  <p:nvPr/>
                </p:nvSpPr>
                <p:spPr>
                  <a:xfrm>
                    <a:off x="2041" y="2841"/>
                    <a:ext cx="11" cy="14"/>
                  </a:xfrm>
                  <a:custGeom>
                    <a:avLst/>
                    <a:gdLst>
                      <a:gd name="txL" fmla="*/ 0 w 78"/>
                      <a:gd name="txT" fmla="*/ 0 h 101"/>
                      <a:gd name="txR" fmla="*/ 78 w 78"/>
                      <a:gd name="txB" fmla="*/ 101 h 101"/>
                    </a:gdLst>
                    <a:ahLst/>
                    <a:cxnLst>
                      <a:cxn ang="0">
                        <a:pos x="0" y="64"/>
                      </a:cxn>
                      <a:cxn ang="0">
                        <a:pos x="68" y="101"/>
                      </a:cxn>
                      <a:cxn ang="0">
                        <a:pos x="78" y="0"/>
                      </a:cxn>
                      <a:cxn ang="0">
                        <a:pos x="0" y="64"/>
                      </a:cxn>
                    </a:cxnLst>
                    <a:rect l="txL" t="txT" r="txR" b="txB"/>
                    <a:pathLst>
                      <a:path w="78" h="101">
                        <a:moveTo>
                          <a:pt x="0" y="64"/>
                        </a:moveTo>
                        <a:lnTo>
                          <a:pt x="68" y="101"/>
                        </a:lnTo>
                        <a:lnTo>
                          <a:pt x="78" y="0"/>
                        </a:lnTo>
                        <a:lnTo>
                          <a:pt x="0" y="64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5" name="Freeform 1002"/>
                  <p:cNvSpPr/>
                  <p:nvPr/>
                </p:nvSpPr>
                <p:spPr>
                  <a:xfrm>
                    <a:off x="2041" y="2841"/>
                    <a:ext cx="11" cy="14"/>
                  </a:xfrm>
                  <a:custGeom>
                    <a:avLst/>
                    <a:gdLst>
                      <a:gd name="txL" fmla="*/ 0 w 78"/>
                      <a:gd name="txT" fmla="*/ 0 h 101"/>
                      <a:gd name="txR" fmla="*/ 78 w 78"/>
                      <a:gd name="txB" fmla="*/ 101 h 101"/>
                    </a:gdLst>
                    <a:ahLst/>
                    <a:cxnLst>
                      <a:cxn ang="0">
                        <a:pos x="0" y="64"/>
                      </a:cxn>
                      <a:cxn ang="0">
                        <a:pos x="68" y="101"/>
                      </a:cxn>
                      <a:cxn ang="0">
                        <a:pos x="78" y="0"/>
                      </a:cxn>
                      <a:cxn ang="0">
                        <a:pos x="0" y="64"/>
                      </a:cxn>
                    </a:cxnLst>
                    <a:rect l="txL" t="txT" r="txR" b="txB"/>
                    <a:pathLst>
                      <a:path w="78" h="101">
                        <a:moveTo>
                          <a:pt x="0" y="64"/>
                        </a:moveTo>
                        <a:lnTo>
                          <a:pt x="68" y="101"/>
                        </a:lnTo>
                        <a:lnTo>
                          <a:pt x="78" y="0"/>
                        </a:lnTo>
                        <a:lnTo>
                          <a:pt x="0" y="64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6" name="Freeform 1003"/>
                  <p:cNvSpPr/>
                  <p:nvPr/>
                </p:nvSpPr>
                <p:spPr>
                  <a:xfrm>
                    <a:off x="2051" y="2841"/>
                    <a:ext cx="10" cy="14"/>
                  </a:xfrm>
                  <a:custGeom>
                    <a:avLst/>
                    <a:gdLst>
                      <a:gd name="txL" fmla="*/ 0 w 74"/>
                      <a:gd name="txT" fmla="*/ 0 h 101"/>
                      <a:gd name="txR" fmla="*/ 74 w 74"/>
                      <a:gd name="txB" fmla="*/ 101 h 101"/>
                    </a:gdLst>
                    <a:ahLst/>
                    <a:cxnLst>
                      <a:cxn ang="0">
                        <a:pos x="0" y="101"/>
                      </a:cxn>
                      <a:cxn ang="0">
                        <a:pos x="74" y="78"/>
                      </a:cxn>
                      <a:cxn ang="0">
                        <a:pos x="10" y="0"/>
                      </a:cxn>
                      <a:cxn ang="0">
                        <a:pos x="0" y="101"/>
                      </a:cxn>
                    </a:cxnLst>
                    <a:rect l="txL" t="txT" r="txR" b="txB"/>
                    <a:pathLst>
                      <a:path w="74" h="101">
                        <a:moveTo>
                          <a:pt x="0" y="101"/>
                        </a:moveTo>
                        <a:lnTo>
                          <a:pt x="74" y="78"/>
                        </a:lnTo>
                        <a:lnTo>
                          <a:pt x="10" y="0"/>
                        </a:lnTo>
                        <a:lnTo>
                          <a:pt x="0" y="101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7" name="Freeform 1004"/>
                  <p:cNvSpPr/>
                  <p:nvPr/>
                </p:nvSpPr>
                <p:spPr>
                  <a:xfrm>
                    <a:off x="2051" y="2841"/>
                    <a:ext cx="10" cy="14"/>
                  </a:xfrm>
                  <a:custGeom>
                    <a:avLst/>
                    <a:gdLst>
                      <a:gd name="txL" fmla="*/ 0 w 74"/>
                      <a:gd name="txT" fmla="*/ 0 h 101"/>
                      <a:gd name="txR" fmla="*/ 74 w 74"/>
                      <a:gd name="txB" fmla="*/ 101 h 101"/>
                    </a:gdLst>
                    <a:ahLst/>
                    <a:cxnLst>
                      <a:cxn ang="0">
                        <a:pos x="0" y="101"/>
                      </a:cxn>
                      <a:cxn ang="0">
                        <a:pos x="74" y="78"/>
                      </a:cxn>
                      <a:cxn ang="0">
                        <a:pos x="10" y="0"/>
                      </a:cxn>
                      <a:cxn ang="0">
                        <a:pos x="0" y="101"/>
                      </a:cxn>
                    </a:cxnLst>
                    <a:rect l="txL" t="txT" r="txR" b="txB"/>
                    <a:pathLst>
                      <a:path w="74" h="101">
                        <a:moveTo>
                          <a:pt x="0" y="101"/>
                        </a:moveTo>
                        <a:lnTo>
                          <a:pt x="74" y="78"/>
                        </a:lnTo>
                        <a:lnTo>
                          <a:pt x="10" y="0"/>
                        </a:lnTo>
                        <a:lnTo>
                          <a:pt x="0" y="101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8" name="Freeform 1005"/>
                  <p:cNvSpPr/>
                  <p:nvPr/>
                </p:nvSpPr>
                <p:spPr>
                  <a:xfrm>
                    <a:off x="2052" y="2841"/>
                    <a:ext cx="15" cy="11"/>
                  </a:xfrm>
                  <a:custGeom>
                    <a:avLst/>
                    <a:gdLst>
                      <a:gd name="txL" fmla="*/ 0 w 101"/>
                      <a:gd name="txT" fmla="*/ 0 h 78"/>
                      <a:gd name="txR" fmla="*/ 101 w 101"/>
                      <a:gd name="txB" fmla="*/ 78 h 78"/>
                    </a:gdLst>
                    <a:ahLst/>
                    <a:cxnLst>
                      <a:cxn ang="0">
                        <a:pos x="64" y="78"/>
                      </a:cxn>
                      <a:cxn ang="0">
                        <a:pos x="101" y="10"/>
                      </a:cxn>
                      <a:cxn ang="0">
                        <a:pos x="0" y="0"/>
                      </a:cxn>
                      <a:cxn ang="0">
                        <a:pos x="64" y="78"/>
                      </a:cxn>
                    </a:cxnLst>
                    <a:rect l="txL" t="txT" r="txR" b="txB"/>
                    <a:pathLst>
                      <a:path w="101" h="78">
                        <a:moveTo>
                          <a:pt x="64" y="78"/>
                        </a:moveTo>
                        <a:lnTo>
                          <a:pt x="101" y="10"/>
                        </a:lnTo>
                        <a:lnTo>
                          <a:pt x="0" y="0"/>
                        </a:lnTo>
                        <a:lnTo>
                          <a:pt x="64" y="78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9" name="Freeform 1006"/>
                  <p:cNvSpPr/>
                  <p:nvPr/>
                </p:nvSpPr>
                <p:spPr>
                  <a:xfrm>
                    <a:off x="2052" y="2841"/>
                    <a:ext cx="15" cy="11"/>
                  </a:xfrm>
                  <a:custGeom>
                    <a:avLst/>
                    <a:gdLst>
                      <a:gd name="txL" fmla="*/ 0 w 101"/>
                      <a:gd name="txT" fmla="*/ 0 h 78"/>
                      <a:gd name="txR" fmla="*/ 101 w 101"/>
                      <a:gd name="txB" fmla="*/ 78 h 78"/>
                    </a:gdLst>
                    <a:ahLst/>
                    <a:cxnLst>
                      <a:cxn ang="0">
                        <a:pos x="64" y="78"/>
                      </a:cxn>
                      <a:cxn ang="0">
                        <a:pos x="101" y="10"/>
                      </a:cxn>
                      <a:cxn ang="0">
                        <a:pos x="0" y="0"/>
                      </a:cxn>
                      <a:cxn ang="0">
                        <a:pos x="64" y="78"/>
                      </a:cxn>
                    </a:cxnLst>
                    <a:rect l="txL" t="txT" r="txR" b="txB"/>
                    <a:pathLst>
                      <a:path w="101" h="78">
                        <a:moveTo>
                          <a:pt x="64" y="78"/>
                        </a:moveTo>
                        <a:lnTo>
                          <a:pt x="101" y="10"/>
                        </a:lnTo>
                        <a:lnTo>
                          <a:pt x="0" y="0"/>
                        </a:lnTo>
                        <a:lnTo>
                          <a:pt x="64" y="7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0" name="Freeform 1007"/>
                  <p:cNvSpPr/>
                  <p:nvPr/>
                </p:nvSpPr>
                <p:spPr>
                  <a:xfrm>
                    <a:off x="2052" y="2832"/>
                    <a:ext cx="15" cy="10"/>
                  </a:xfrm>
                  <a:custGeom>
                    <a:avLst/>
                    <a:gdLst>
                      <a:gd name="txL" fmla="*/ 0 w 101"/>
                      <a:gd name="txT" fmla="*/ 0 h 75"/>
                      <a:gd name="txR" fmla="*/ 101 w 101"/>
                      <a:gd name="txB" fmla="*/ 75 h 75"/>
                    </a:gdLst>
                    <a:ahLst/>
                    <a:cxnLst>
                      <a:cxn ang="0">
                        <a:pos x="101" y="75"/>
                      </a:cxn>
                      <a:cxn ang="0">
                        <a:pos x="79" y="0"/>
                      </a:cxn>
                      <a:cxn ang="0">
                        <a:pos x="0" y="65"/>
                      </a:cxn>
                      <a:cxn ang="0">
                        <a:pos x="101" y="75"/>
                      </a:cxn>
                    </a:cxnLst>
                    <a:rect l="txL" t="txT" r="txR" b="txB"/>
                    <a:pathLst>
                      <a:path w="101" h="75">
                        <a:moveTo>
                          <a:pt x="101" y="75"/>
                        </a:moveTo>
                        <a:lnTo>
                          <a:pt x="79" y="0"/>
                        </a:lnTo>
                        <a:lnTo>
                          <a:pt x="0" y="65"/>
                        </a:lnTo>
                        <a:lnTo>
                          <a:pt x="101" y="75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1" name="Freeform 1008"/>
                  <p:cNvSpPr/>
                  <p:nvPr/>
                </p:nvSpPr>
                <p:spPr>
                  <a:xfrm>
                    <a:off x="2052" y="2832"/>
                    <a:ext cx="15" cy="10"/>
                  </a:xfrm>
                  <a:custGeom>
                    <a:avLst/>
                    <a:gdLst>
                      <a:gd name="txL" fmla="*/ 0 w 101"/>
                      <a:gd name="txT" fmla="*/ 0 h 75"/>
                      <a:gd name="txR" fmla="*/ 101 w 101"/>
                      <a:gd name="txB" fmla="*/ 75 h 75"/>
                    </a:gdLst>
                    <a:ahLst/>
                    <a:cxnLst>
                      <a:cxn ang="0">
                        <a:pos x="101" y="75"/>
                      </a:cxn>
                      <a:cxn ang="0">
                        <a:pos x="79" y="0"/>
                      </a:cxn>
                      <a:cxn ang="0">
                        <a:pos x="0" y="65"/>
                      </a:cxn>
                      <a:cxn ang="0">
                        <a:pos x="101" y="75"/>
                      </a:cxn>
                    </a:cxnLst>
                    <a:rect l="txL" t="txT" r="txR" b="txB"/>
                    <a:pathLst>
                      <a:path w="101" h="75">
                        <a:moveTo>
                          <a:pt x="101" y="75"/>
                        </a:moveTo>
                        <a:lnTo>
                          <a:pt x="79" y="0"/>
                        </a:lnTo>
                        <a:lnTo>
                          <a:pt x="0" y="65"/>
                        </a:lnTo>
                        <a:lnTo>
                          <a:pt x="101" y="7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2" name="Freeform 1009"/>
                  <p:cNvSpPr/>
                  <p:nvPr/>
                </p:nvSpPr>
                <p:spPr>
                  <a:xfrm>
                    <a:off x="2052" y="2826"/>
                    <a:ext cx="12" cy="15"/>
                  </a:xfrm>
                  <a:custGeom>
                    <a:avLst/>
                    <a:gdLst>
                      <a:gd name="txL" fmla="*/ 0 w 79"/>
                      <a:gd name="txT" fmla="*/ 0 h 102"/>
                      <a:gd name="txR" fmla="*/ 79 w 79"/>
                      <a:gd name="txB" fmla="*/ 102 h 102"/>
                    </a:gdLst>
                    <a:ahLst/>
                    <a:cxnLst>
                      <a:cxn ang="0">
                        <a:pos x="79" y="37"/>
                      </a:cxn>
                      <a:cxn ang="0">
                        <a:pos x="10" y="0"/>
                      </a:cxn>
                      <a:cxn ang="0">
                        <a:pos x="0" y="102"/>
                      </a:cxn>
                      <a:cxn ang="0">
                        <a:pos x="79" y="37"/>
                      </a:cxn>
                    </a:cxnLst>
                    <a:rect l="txL" t="txT" r="txR" b="txB"/>
                    <a:pathLst>
                      <a:path w="79" h="102">
                        <a:moveTo>
                          <a:pt x="79" y="37"/>
                        </a:moveTo>
                        <a:lnTo>
                          <a:pt x="10" y="0"/>
                        </a:lnTo>
                        <a:lnTo>
                          <a:pt x="0" y="102"/>
                        </a:lnTo>
                        <a:lnTo>
                          <a:pt x="79" y="37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3" name="Freeform 1010"/>
                  <p:cNvSpPr/>
                  <p:nvPr/>
                </p:nvSpPr>
                <p:spPr>
                  <a:xfrm>
                    <a:off x="2052" y="2826"/>
                    <a:ext cx="12" cy="15"/>
                  </a:xfrm>
                  <a:custGeom>
                    <a:avLst/>
                    <a:gdLst>
                      <a:gd name="txL" fmla="*/ 0 w 79"/>
                      <a:gd name="txT" fmla="*/ 0 h 102"/>
                      <a:gd name="txR" fmla="*/ 79 w 79"/>
                      <a:gd name="txB" fmla="*/ 102 h 102"/>
                    </a:gdLst>
                    <a:ahLst/>
                    <a:cxnLst>
                      <a:cxn ang="0">
                        <a:pos x="79" y="37"/>
                      </a:cxn>
                      <a:cxn ang="0">
                        <a:pos x="10" y="0"/>
                      </a:cxn>
                      <a:cxn ang="0">
                        <a:pos x="0" y="102"/>
                      </a:cxn>
                      <a:cxn ang="0">
                        <a:pos x="79" y="37"/>
                      </a:cxn>
                    </a:cxnLst>
                    <a:rect l="txL" t="txT" r="txR" b="txB"/>
                    <a:pathLst>
                      <a:path w="79" h="102">
                        <a:moveTo>
                          <a:pt x="79" y="37"/>
                        </a:moveTo>
                        <a:lnTo>
                          <a:pt x="10" y="0"/>
                        </a:lnTo>
                        <a:lnTo>
                          <a:pt x="0" y="102"/>
                        </a:lnTo>
                        <a:lnTo>
                          <a:pt x="79" y="3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4" name="Freeform 1011"/>
                  <p:cNvSpPr/>
                  <p:nvPr/>
                </p:nvSpPr>
                <p:spPr>
                  <a:xfrm>
                    <a:off x="2043" y="2826"/>
                    <a:ext cx="11" cy="15"/>
                  </a:xfrm>
                  <a:custGeom>
                    <a:avLst/>
                    <a:gdLst>
                      <a:gd name="txL" fmla="*/ 0 w 73"/>
                      <a:gd name="txT" fmla="*/ 0 h 102"/>
                      <a:gd name="txR" fmla="*/ 73 w 73"/>
                      <a:gd name="txB" fmla="*/ 102 h 102"/>
                    </a:gdLst>
                    <a:ahLst/>
                    <a:cxnLst>
                      <a:cxn ang="0">
                        <a:pos x="73" y="0"/>
                      </a:cxn>
                      <a:cxn ang="0">
                        <a:pos x="0" y="23"/>
                      </a:cxn>
                      <a:cxn ang="0">
                        <a:pos x="63" y="102"/>
                      </a:cxn>
                      <a:cxn ang="0">
                        <a:pos x="73" y="0"/>
                      </a:cxn>
                    </a:cxnLst>
                    <a:rect l="txL" t="txT" r="txR" b="txB"/>
                    <a:pathLst>
                      <a:path w="73" h="102">
                        <a:moveTo>
                          <a:pt x="73" y="0"/>
                        </a:moveTo>
                        <a:lnTo>
                          <a:pt x="0" y="23"/>
                        </a:lnTo>
                        <a:lnTo>
                          <a:pt x="63" y="102"/>
                        </a:lnTo>
                        <a:lnTo>
                          <a:pt x="73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5" name="Freeform 1012"/>
                  <p:cNvSpPr/>
                  <p:nvPr/>
                </p:nvSpPr>
                <p:spPr>
                  <a:xfrm>
                    <a:off x="2043" y="2826"/>
                    <a:ext cx="11" cy="15"/>
                  </a:xfrm>
                  <a:custGeom>
                    <a:avLst/>
                    <a:gdLst>
                      <a:gd name="txL" fmla="*/ 0 w 73"/>
                      <a:gd name="txT" fmla="*/ 0 h 102"/>
                      <a:gd name="txR" fmla="*/ 73 w 73"/>
                      <a:gd name="txB" fmla="*/ 102 h 102"/>
                    </a:gdLst>
                    <a:ahLst/>
                    <a:cxnLst>
                      <a:cxn ang="0">
                        <a:pos x="73" y="0"/>
                      </a:cxn>
                      <a:cxn ang="0">
                        <a:pos x="0" y="23"/>
                      </a:cxn>
                      <a:cxn ang="0">
                        <a:pos x="63" y="102"/>
                      </a:cxn>
                      <a:cxn ang="0">
                        <a:pos x="73" y="0"/>
                      </a:cxn>
                    </a:cxnLst>
                    <a:rect l="txL" t="txT" r="txR" b="txB"/>
                    <a:pathLst>
                      <a:path w="73" h="102">
                        <a:moveTo>
                          <a:pt x="73" y="0"/>
                        </a:moveTo>
                        <a:lnTo>
                          <a:pt x="0" y="23"/>
                        </a:lnTo>
                        <a:lnTo>
                          <a:pt x="63" y="102"/>
                        </a:lnTo>
                        <a:lnTo>
                          <a:pt x="73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6" name="Freeform 1013"/>
                  <p:cNvSpPr/>
                  <p:nvPr/>
                </p:nvSpPr>
                <p:spPr>
                  <a:xfrm>
                    <a:off x="2038" y="2830"/>
                    <a:ext cx="14" cy="11"/>
                  </a:xfrm>
                  <a:custGeom>
                    <a:avLst/>
                    <a:gdLst>
                      <a:gd name="txL" fmla="*/ 0 w 100"/>
                      <a:gd name="txT" fmla="*/ 0 h 79"/>
                      <a:gd name="txR" fmla="*/ 100 w 100"/>
                      <a:gd name="txB" fmla="*/ 79 h 79"/>
                    </a:gdLst>
                    <a:ahLst/>
                    <a:cxnLst>
                      <a:cxn ang="0">
                        <a:pos x="37" y="0"/>
                      </a:cxn>
                      <a:cxn ang="0">
                        <a:pos x="0" y="68"/>
                      </a:cxn>
                      <a:cxn ang="0">
                        <a:pos x="100" y="79"/>
                      </a:cxn>
                      <a:cxn ang="0">
                        <a:pos x="37" y="0"/>
                      </a:cxn>
                    </a:cxnLst>
                    <a:rect l="txL" t="txT" r="txR" b="txB"/>
                    <a:pathLst>
                      <a:path w="100" h="79">
                        <a:moveTo>
                          <a:pt x="37" y="0"/>
                        </a:moveTo>
                        <a:lnTo>
                          <a:pt x="0" y="68"/>
                        </a:lnTo>
                        <a:lnTo>
                          <a:pt x="100" y="79"/>
                        </a:lnTo>
                        <a:lnTo>
                          <a:pt x="37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7" name="Freeform 1014"/>
                  <p:cNvSpPr/>
                  <p:nvPr/>
                </p:nvSpPr>
                <p:spPr>
                  <a:xfrm>
                    <a:off x="2038" y="2830"/>
                    <a:ext cx="14" cy="11"/>
                  </a:xfrm>
                  <a:custGeom>
                    <a:avLst/>
                    <a:gdLst>
                      <a:gd name="txL" fmla="*/ 0 w 100"/>
                      <a:gd name="txT" fmla="*/ 0 h 79"/>
                      <a:gd name="txR" fmla="*/ 100 w 100"/>
                      <a:gd name="txB" fmla="*/ 79 h 79"/>
                    </a:gdLst>
                    <a:ahLst/>
                    <a:cxnLst>
                      <a:cxn ang="0">
                        <a:pos x="37" y="0"/>
                      </a:cxn>
                      <a:cxn ang="0">
                        <a:pos x="0" y="68"/>
                      </a:cxn>
                      <a:cxn ang="0">
                        <a:pos x="100" y="79"/>
                      </a:cxn>
                      <a:cxn ang="0">
                        <a:pos x="37" y="0"/>
                      </a:cxn>
                    </a:cxnLst>
                    <a:rect l="txL" t="txT" r="txR" b="txB"/>
                    <a:pathLst>
                      <a:path w="100" h="79">
                        <a:moveTo>
                          <a:pt x="37" y="0"/>
                        </a:moveTo>
                        <a:lnTo>
                          <a:pt x="0" y="68"/>
                        </a:lnTo>
                        <a:lnTo>
                          <a:pt x="100" y="79"/>
                        </a:lnTo>
                        <a:lnTo>
                          <a:pt x="3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8" name="Freeform 1015"/>
                  <p:cNvSpPr/>
                  <p:nvPr/>
                </p:nvSpPr>
                <p:spPr>
                  <a:xfrm>
                    <a:off x="2038" y="2839"/>
                    <a:ext cx="14" cy="11"/>
                  </a:xfrm>
                  <a:custGeom>
                    <a:avLst/>
                    <a:gdLst>
                      <a:gd name="txL" fmla="*/ 0 w 100"/>
                      <a:gd name="txT" fmla="*/ 0 h 75"/>
                      <a:gd name="txR" fmla="*/ 100 w 100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2" y="75"/>
                      </a:cxn>
                      <a:cxn ang="0">
                        <a:pos x="100" y="1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" h="75">
                        <a:moveTo>
                          <a:pt x="0" y="0"/>
                        </a:moveTo>
                        <a:lnTo>
                          <a:pt x="22" y="75"/>
                        </a:lnTo>
                        <a:lnTo>
                          <a:pt x="100" y="1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9" name="Freeform 1016"/>
                  <p:cNvSpPr/>
                  <p:nvPr/>
                </p:nvSpPr>
                <p:spPr>
                  <a:xfrm>
                    <a:off x="2038" y="2839"/>
                    <a:ext cx="14" cy="11"/>
                  </a:xfrm>
                  <a:custGeom>
                    <a:avLst/>
                    <a:gdLst>
                      <a:gd name="txL" fmla="*/ 0 w 100"/>
                      <a:gd name="txT" fmla="*/ 0 h 75"/>
                      <a:gd name="txR" fmla="*/ 100 w 100"/>
                      <a:gd name="txB" fmla="*/ 75 h 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2" y="75"/>
                      </a:cxn>
                      <a:cxn ang="0">
                        <a:pos x="100" y="1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100" h="75">
                        <a:moveTo>
                          <a:pt x="0" y="0"/>
                        </a:moveTo>
                        <a:lnTo>
                          <a:pt x="22" y="75"/>
                        </a:lnTo>
                        <a:lnTo>
                          <a:pt x="100" y="1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0" name="Freeform 1017"/>
                  <p:cNvSpPr/>
                  <p:nvPr/>
                </p:nvSpPr>
                <p:spPr>
                  <a:xfrm>
                    <a:off x="2071" y="2615"/>
                    <a:ext cx="362" cy="211"/>
                  </a:xfrm>
                  <a:custGeom>
                    <a:avLst/>
                    <a:gdLst>
                      <a:gd name="txL" fmla="*/ 0 w 2535"/>
                      <a:gd name="txT" fmla="*/ 0 h 1477"/>
                      <a:gd name="txR" fmla="*/ 2535 w 2535"/>
                      <a:gd name="txB" fmla="*/ 1477 h 1477"/>
                    </a:gdLst>
                    <a:ahLst/>
                    <a:cxnLst>
                      <a:cxn ang="0">
                        <a:pos x="0" y="1477"/>
                      </a:cxn>
                      <a:cxn ang="0">
                        <a:pos x="2534" y="0"/>
                      </a:cxn>
                      <a:cxn ang="0">
                        <a:pos x="2535" y="0"/>
                      </a:cxn>
                    </a:cxnLst>
                    <a:rect l="txL" t="txT" r="txR" b="txB"/>
                    <a:pathLst>
                      <a:path w="2535" h="1477">
                        <a:moveTo>
                          <a:pt x="0" y="1477"/>
                        </a:moveTo>
                        <a:lnTo>
                          <a:pt x="2534" y="0"/>
                        </a:lnTo>
                        <a:lnTo>
                          <a:pt x="253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1" name="Freeform 1018"/>
                  <p:cNvSpPr/>
                  <p:nvPr/>
                </p:nvSpPr>
                <p:spPr>
                  <a:xfrm>
                    <a:off x="2080" y="2617"/>
                    <a:ext cx="348" cy="1"/>
                  </a:xfrm>
                  <a:custGeom>
                    <a:avLst/>
                    <a:gdLst>
                      <a:gd name="txL" fmla="*/ 0 w 2442"/>
                      <a:gd name="txT" fmla="*/ 0 h 1"/>
                      <a:gd name="txR" fmla="*/ 2442 w 2442"/>
                      <a:gd name="txB" fmla="*/ 1 h 1"/>
                    </a:gdLst>
                    <a:ahLst/>
                    <a:cxnLst>
                      <a:cxn ang="0">
                        <a:pos x="2442" y="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2442" h="1">
                        <a:moveTo>
                          <a:pt x="2442" y="0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2" name="Freeform 1019"/>
                  <p:cNvSpPr/>
                  <p:nvPr/>
                </p:nvSpPr>
                <p:spPr>
                  <a:xfrm>
                    <a:off x="301" y="1470"/>
                    <a:ext cx="1" cy="1533"/>
                  </a:xfrm>
                  <a:custGeom>
                    <a:avLst/>
                    <a:gdLst>
                      <a:gd name="txL" fmla="*/ 0 w 1"/>
                      <a:gd name="txT" fmla="*/ 0 h 10732"/>
                      <a:gd name="txR" fmla="*/ 1 w 1"/>
                      <a:gd name="txB" fmla="*/ 10732 h 1073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0732"/>
                      </a:cxn>
                      <a:cxn ang="0">
                        <a:pos x="1" y="10732"/>
                      </a:cxn>
                    </a:cxnLst>
                    <a:rect l="txL" t="txT" r="txR" b="txB"/>
                    <a:pathLst>
                      <a:path w="1" h="10732">
                        <a:moveTo>
                          <a:pt x="0" y="0"/>
                        </a:moveTo>
                        <a:lnTo>
                          <a:pt x="0" y="10732"/>
                        </a:lnTo>
                        <a:lnTo>
                          <a:pt x="1" y="1073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3" name="Freeform 1020"/>
                  <p:cNvSpPr/>
                  <p:nvPr/>
                </p:nvSpPr>
                <p:spPr>
                  <a:xfrm>
                    <a:off x="301" y="1154"/>
                    <a:ext cx="1" cy="287"/>
                  </a:xfrm>
                  <a:custGeom>
                    <a:avLst/>
                    <a:gdLst>
                      <a:gd name="txL" fmla="*/ 0 w 1"/>
                      <a:gd name="txT" fmla="*/ 0 h 2007"/>
                      <a:gd name="txR" fmla="*/ 1 w 1"/>
                      <a:gd name="txB" fmla="*/ 2007 h 2007"/>
                    </a:gdLst>
                    <a:ahLst/>
                    <a:cxnLst>
                      <a:cxn ang="0">
                        <a:pos x="0" y="2007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2007">
                        <a:moveTo>
                          <a:pt x="0" y="2007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4" name="Freeform 1021"/>
                  <p:cNvSpPr/>
                  <p:nvPr/>
                </p:nvSpPr>
                <p:spPr>
                  <a:xfrm>
                    <a:off x="2717" y="1154"/>
                    <a:ext cx="1" cy="287"/>
                  </a:xfrm>
                  <a:custGeom>
                    <a:avLst/>
                    <a:gdLst>
                      <a:gd name="txL" fmla="*/ 0 w 2"/>
                      <a:gd name="txT" fmla="*/ 0 h 2007"/>
                      <a:gd name="txR" fmla="*/ 2 w 2"/>
                      <a:gd name="txB" fmla="*/ 2007 h 2007"/>
                    </a:gdLst>
                    <a:ahLst/>
                    <a:cxnLst>
                      <a:cxn ang="0">
                        <a:pos x="0" y="2007"/>
                      </a:cxn>
                      <a:cxn ang="0">
                        <a:pos x="0" y="0"/>
                      </a:cxn>
                      <a:cxn ang="0">
                        <a:pos x="2" y="0"/>
                      </a:cxn>
                    </a:cxnLst>
                    <a:rect l="txL" t="txT" r="txR" b="txB"/>
                    <a:pathLst>
                      <a:path w="2" h="2007">
                        <a:moveTo>
                          <a:pt x="0" y="2007"/>
                        </a:moveTo>
                        <a:lnTo>
                          <a:pt x="0" y="0"/>
                        </a:lnTo>
                        <a:lnTo>
                          <a:pt x="2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5" name="Freeform 1022"/>
                  <p:cNvSpPr/>
                  <p:nvPr/>
                </p:nvSpPr>
                <p:spPr>
                  <a:xfrm>
                    <a:off x="417" y="1212"/>
                    <a:ext cx="2184" cy="1"/>
                  </a:xfrm>
                  <a:custGeom>
                    <a:avLst/>
                    <a:gdLst>
                      <a:gd name="txL" fmla="*/ 0 w 15291"/>
                      <a:gd name="txT" fmla="*/ 0 h 1"/>
                      <a:gd name="txR" fmla="*/ 15291 w 1529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5290" y="0"/>
                      </a:cxn>
                      <a:cxn ang="0">
                        <a:pos x="15291" y="0"/>
                      </a:cxn>
                    </a:cxnLst>
                    <a:rect l="txL" t="txT" r="txR" b="txB"/>
                    <a:pathLst>
                      <a:path w="15291" h="1">
                        <a:moveTo>
                          <a:pt x="0" y="0"/>
                        </a:moveTo>
                        <a:lnTo>
                          <a:pt x="15290" y="0"/>
                        </a:lnTo>
                        <a:lnTo>
                          <a:pt x="1529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6" name="Freeform 1023"/>
                  <p:cNvSpPr/>
                  <p:nvPr/>
                </p:nvSpPr>
                <p:spPr>
                  <a:xfrm>
                    <a:off x="301" y="1193"/>
                    <a:ext cx="116" cy="39"/>
                  </a:xfrm>
                  <a:custGeom>
                    <a:avLst/>
                    <a:gdLst>
                      <a:gd name="txL" fmla="*/ 0 w 812"/>
                      <a:gd name="txT" fmla="*/ 0 h 271"/>
                      <a:gd name="txR" fmla="*/ 812 w 812"/>
                      <a:gd name="txB" fmla="*/ 271 h 271"/>
                    </a:gdLst>
                    <a:ahLst/>
                    <a:cxnLst>
                      <a:cxn ang="0">
                        <a:pos x="812" y="0"/>
                      </a:cxn>
                      <a:cxn ang="0">
                        <a:pos x="812" y="271"/>
                      </a:cxn>
                      <a:cxn ang="0">
                        <a:pos x="0" y="135"/>
                      </a:cxn>
                      <a:cxn ang="0">
                        <a:pos x="812" y="0"/>
                      </a:cxn>
                    </a:cxnLst>
                    <a:rect l="txL" t="txT" r="txR" b="txB"/>
                    <a:pathLst>
                      <a:path w="812" h="271">
                        <a:moveTo>
                          <a:pt x="812" y="0"/>
                        </a:moveTo>
                        <a:lnTo>
                          <a:pt x="812" y="271"/>
                        </a:lnTo>
                        <a:lnTo>
                          <a:pt x="0" y="135"/>
                        </a:lnTo>
                        <a:lnTo>
                          <a:pt x="812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7" name="Freeform 1024"/>
                  <p:cNvSpPr/>
                  <p:nvPr/>
                </p:nvSpPr>
                <p:spPr>
                  <a:xfrm>
                    <a:off x="301" y="1193"/>
                    <a:ext cx="116" cy="39"/>
                  </a:xfrm>
                  <a:custGeom>
                    <a:avLst/>
                    <a:gdLst>
                      <a:gd name="txL" fmla="*/ 0 w 812"/>
                      <a:gd name="txT" fmla="*/ 0 h 271"/>
                      <a:gd name="txR" fmla="*/ 812 w 812"/>
                      <a:gd name="txB" fmla="*/ 271 h 271"/>
                    </a:gdLst>
                    <a:ahLst/>
                    <a:cxnLst>
                      <a:cxn ang="0">
                        <a:pos x="812" y="0"/>
                      </a:cxn>
                      <a:cxn ang="0">
                        <a:pos x="812" y="271"/>
                      </a:cxn>
                      <a:cxn ang="0">
                        <a:pos x="0" y="135"/>
                      </a:cxn>
                      <a:cxn ang="0">
                        <a:pos x="812" y="0"/>
                      </a:cxn>
                    </a:cxnLst>
                    <a:rect l="txL" t="txT" r="txR" b="txB"/>
                    <a:pathLst>
                      <a:path w="812" h="271">
                        <a:moveTo>
                          <a:pt x="812" y="0"/>
                        </a:moveTo>
                        <a:lnTo>
                          <a:pt x="812" y="271"/>
                        </a:lnTo>
                        <a:lnTo>
                          <a:pt x="0" y="135"/>
                        </a:lnTo>
                        <a:lnTo>
                          <a:pt x="812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8" name="Freeform 1025"/>
                  <p:cNvSpPr/>
                  <p:nvPr/>
                </p:nvSpPr>
                <p:spPr>
                  <a:xfrm>
                    <a:off x="2601" y="1193"/>
                    <a:ext cx="116" cy="39"/>
                  </a:xfrm>
                  <a:custGeom>
                    <a:avLst/>
                    <a:gdLst>
                      <a:gd name="txL" fmla="*/ 0 w 810"/>
                      <a:gd name="txT" fmla="*/ 0 h 271"/>
                      <a:gd name="txR" fmla="*/ 810 w 810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0" y="13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0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0" y="13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9" name="Freeform 1026"/>
                  <p:cNvSpPr/>
                  <p:nvPr/>
                </p:nvSpPr>
                <p:spPr>
                  <a:xfrm>
                    <a:off x="2601" y="1193"/>
                    <a:ext cx="116" cy="39"/>
                  </a:xfrm>
                  <a:custGeom>
                    <a:avLst/>
                    <a:gdLst>
                      <a:gd name="txL" fmla="*/ 0 w 810"/>
                      <a:gd name="txT" fmla="*/ 0 h 271"/>
                      <a:gd name="txR" fmla="*/ 810 w 810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0" y="13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0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0" y="135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0" name="Freeform 1027"/>
                  <p:cNvSpPr/>
                  <p:nvPr/>
                </p:nvSpPr>
                <p:spPr>
                  <a:xfrm>
                    <a:off x="1533" y="1073"/>
                    <a:ext cx="47" cy="104"/>
                  </a:xfrm>
                  <a:custGeom>
                    <a:avLst/>
                    <a:gdLst>
                      <a:gd name="txL" fmla="*/ 0 w 326"/>
                      <a:gd name="txT" fmla="*/ 0 h 731"/>
                      <a:gd name="txR" fmla="*/ 326 w 326"/>
                      <a:gd name="txB" fmla="*/ 731 h 731"/>
                    </a:gdLst>
                    <a:ahLst/>
                    <a:cxnLst>
                      <a:cxn ang="0">
                        <a:pos x="203" y="0"/>
                      </a:cxn>
                      <a:cxn ang="0">
                        <a:pos x="0" y="731"/>
                      </a:cxn>
                      <a:cxn ang="0">
                        <a:pos x="324" y="731"/>
                      </a:cxn>
                      <a:cxn ang="0">
                        <a:pos x="326" y="731"/>
                      </a:cxn>
                    </a:cxnLst>
                    <a:rect l="txL" t="txT" r="txR" b="txB"/>
                    <a:pathLst>
                      <a:path w="326" h="731">
                        <a:moveTo>
                          <a:pt x="203" y="0"/>
                        </a:moveTo>
                        <a:lnTo>
                          <a:pt x="0" y="731"/>
                        </a:lnTo>
                        <a:lnTo>
                          <a:pt x="324" y="731"/>
                        </a:lnTo>
                        <a:lnTo>
                          <a:pt x="326" y="731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1" name="Line 1028"/>
                  <p:cNvSpPr/>
                  <p:nvPr/>
                </p:nvSpPr>
                <p:spPr>
                  <a:xfrm>
                    <a:off x="301" y="1470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72" name="Line 1029"/>
                  <p:cNvSpPr/>
                  <p:nvPr/>
                </p:nvSpPr>
                <p:spPr>
                  <a:xfrm>
                    <a:off x="2717" y="1470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73" name="Line 1030"/>
                  <p:cNvSpPr/>
                  <p:nvPr/>
                </p:nvSpPr>
                <p:spPr>
                  <a:xfrm>
                    <a:off x="2717" y="1212"/>
                    <a:ext cx="1" cy="1"/>
                  </a:xfrm>
                  <a:prstGeom prst="line">
                    <a:avLst/>
                  </a:prstGeom>
                  <a:ln w="0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8474" name="Freeform 1031"/>
                  <p:cNvSpPr/>
                  <p:nvPr/>
                </p:nvSpPr>
                <p:spPr>
                  <a:xfrm>
                    <a:off x="1165" y="1304"/>
                    <a:ext cx="69" cy="49"/>
                  </a:xfrm>
                  <a:custGeom>
                    <a:avLst/>
                    <a:gdLst>
                      <a:gd name="txL" fmla="*/ 0 w 488"/>
                      <a:gd name="txT" fmla="*/ 0 h 345"/>
                      <a:gd name="txR" fmla="*/ 488 w 488"/>
                      <a:gd name="txB" fmla="*/ 345 h 34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22"/>
                      </a:cxn>
                      <a:cxn ang="0">
                        <a:pos x="20" y="183"/>
                      </a:cxn>
                      <a:cxn ang="0">
                        <a:pos x="61" y="244"/>
                      </a:cxn>
                      <a:cxn ang="0">
                        <a:pos x="122" y="285"/>
                      </a:cxn>
                      <a:cxn ang="0">
                        <a:pos x="365" y="345"/>
                      </a:cxn>
                      <a:cxn ang="0">
                        <a:pos x="405" y="345"/>
                      </a:cxn>
                      <a:cxn ang="0">
                        <a:pos x="446" y="325"/>
                      </a:cxn>
                      <a:cxn ang="0">
                        <a:pos x="487" y="285"/>
                      </a:cxn>
                      <a:cxn ang="0">
                        <a:pos x="487" y="142"/>
                      </a:cxn>
                      <a:cxn ang="0">
                        <a:pos x="488" y="142"/>
                      </a:cxn>
                    </a:cxnLst>
                    <a:rect l="txL" t="txT" r="txR" b="txB"/>
                    <a:pathLst>
                      <a:path w="488" h="345">
                        <a:moveTo>
                          <a:pt x="0" y="0"/>
                        </a:moveTo>
                        <a:lnTo>
                          <a:pt x="0" y="122"/>
                        </a:lnTo>
                        <a:lnTo>
                          <a:pt x="20" y="183"/>
                        </a:lnTo>
                        <a:lnTo>
                          <a:pt x="61" y="244"/>
                        </a:lnTo>
                        <a:lnTo>
                          <a:pt x="122" y="285"/>
                        </a:lnTo>
                        <a:lnTo>
                          <a:pt x="365" y="345"/>
                        </a:lnTo>
                        <a:lnTo>
                          <a:pt x="405" y="345"/>
                        </a:lnTo>
                        <a:lnTo>
                          <a:pt x="446" y="325"/>
                        </a:lnTo>
                        <a:lnTo>
                          <a:pt x="487" y="285"/>
                        </a:lnTo>
                        <a:lnTo>
                          <a:pt x="487" y="142"/>
                        </a:lnTo>
                        <a:lnTo>
                          <a:pt x="488" y="14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5" name="Freeform 1032"/>
                  <p:cNvSpPr/>
                  <p:nvPr/>
                </p:nvSpPr>
                <p:spPr>
                  <a:xfrm>
                    <a:off x="1156" y="3118"/>
                    <a:ext cx="69" cy="50"/>
                  </a:xfrm>
                  <a:custGeom>
                    <a:avLst/>
                    <a:gdLst>
                      <a:gd name="txL" fmla="*/ 0 w 487"/>
                      <a:gd name="txT" fmla="*/ 0 h 346"/>
                      <a:gd name="txR" fmla="*/ 487 w 487"/>
                      <a:gd name="txB" fmla="*/ 346 h 34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22"/>
                      </a:cxn>
                      <a:cxn ang="0">
                        <a:pos x="20" y="183"/>
                      </a:cxn>
                      <a:cxn ang="0">
                        <a:pos x="60" y="244"/>
                      </a:cxn>
                      <a:cxn ang="0">
                        <a:pos x="120" y="284"/>
                      </a:cxn>
                      <a:cxn ang="0">
                        <a:pos x="364" y="346"/>
                      </a:cxn>
                      <a:cxn ang="0">
                        <a:pos x="405" y="346"/>
                      </a:cxn>
                      <a:cxn ang="0">
                        <a:pos x="446" y="325"/>
                      </a:cxn>
                      <a:cxn ang="0">
                        <a:pos x="486" y="284"/>
                      </a:cxn>
                      <a:cxn ang="0">
                        <a:pos x="486" y="142"/>
                      </a:cxn>
                      <a:cxn ang="0">
                        <a:pos x="487" y="142"/>
                      </a:cxn>
                    </a:cxnLst>
                    <a:rect l="txL" t="txT" r="txR" b="txB"/>
                    <a:pathLst>
                      <a:path w="487" h="346">
                        <a:moveTo>
                          <a:pt x="0" y="0"/>
                        </a:moveTo>
                        <a:lnTo>
                          <a:pt x="0" y="122"/>
                        </a:lnTo>
                        <a:lnTo>
                          <a:pt x="20" y="183"/>
                        </a:lnTo>
                        <a:lnTo>
                          <a:pt x="60" y="244"/>
                        </a:lnTo>
                        <a:lnTo>
                          <a:pt x="120" y="284"/>
                        </a:lnTo>
                        <a:lnTo>
                          <a:pt x="364" y="346"/>
                        </a:lnTo>
                        <a:lnTo>
                          <a:pt x="405" y="346"/>
                        </a:lnTo>
                        <a:lnTo>
                          <a:pt x="446" y="325"/>
                        </a:lnTo>
                        <a:lnTo>
                          <a:pt x="486" y="284"/>
                        </a:lnTo>
                        <a:lnTo>
                          <a:pt x="486" y="142"/>
                        </a:lnTo>
                        <a:lnTo>
                          <a:pt x="487" y="14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6" name="Freeform 1033"/>
                  <p:cNvSpPr/>
                  <p:nvPr/>
                </p:nvSpPr>
                <p:spPr>
                  <a:xfrm>
                    <a:off x="301" y="2123"/>
                    <a:ext cx="1" cy="64"/>
                  </a:xfrm>
                  <a:custGeom>
                    <a:avLst/>
                    <a:gdLst>
                      <a:gd name="txL" fmla="*/ 0 w 1"/>
                      <a:gd name="txT" fmla="*/ 0 h 449"/>
                      <a:gd name="txR" fmla="*/ 1 w 1"/>
                      <a:gd name="txB" fmla="*/ 449 h 449"/>
                    </a:gdLst>
                    <a:ahLst/>
                    <a:cxnLst>
                      <a:cxn ang="0">
                        <a:pos x="0" y="449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449">
                        <a:moveTo>
                          <a:pt x="0" y="449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7" name="Freeform 1034"/>
                  <p:cNvSpPr/>
                  <p:nvPr/>
                </p:nvSpPr>
                <p:spPr>
                  <a:xfrm>
                    <a:off x="440" y="2123"/>
                    <a:ext cx="1" cy="82"/>
                  </a:xfrm>
                  <a:custGeom>
                    <a:avLst/>
                    <a:gdLst>
                      <a:gd name="txL" fmla="*/ 0 w 1"/>
                      <a:gd name="txT" fmla="*/ 0 h 574"/>
                      <a:gd name="txR" fmla="*/ 1 w 1"/>
                      <a:gd name="txB" fmla="*/ 574 h 574"/>
                    </a:gdLst>
                    <a:ahLst/>
                    <a:cxnLst>
                      <a:cxn ang="0">
                        <a:pos x="0" y="574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574">
                        <a:moveTo>
                          <a:pt x="0" y="574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8" name="Freeform 1035"/>
                  <p:cNvSpPr/>
                  <p:nvPr/>
                </p:nvSpPr>
                <p:spPr>
                  <a:xfrm>
                    <a:off x="556" y="2181"/>
                    <a:ext cx="95" cy="1"/>
                  </a:xfrm>
                  <a:custGeom>
                    <a:avLst/>
                    <a:gdLst>
                      <a:gd name="txL" fmla="*/ 0 w 666"/>
                      <a:gd name="txT" fmla="*/ 0 h 1"/>
                      <a:gd name="txR" fmla="*/ 666 w 666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65" y="0"/>
                      </a:cxn>
                      <a:cxn ang="0">
                        <a:pos x="666" y="0"/>
                      </a:cxn>
                    </a:cxnLst>
                    <a:rect l="txL" t="txT" r="txR" b="txB"/>
                    <a:pathLst>
                      <a:path w="666" h="1">
                        <a:moveTo>
                          <a:pt x="0" y="0"/>
                        </a:moveTo>
                        <a:lnTo>
                          <a:pt x="665" y="0"/>
                        </a:lnTo>
                        <a:lnTo>
                          <a:pt x="666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9" name="Freeform 1036"/>
                  <p:cNvSpPr/>
                  <p:nvPr/>
                </p:nvSpPr>
                <p:spPr>
                  <a:xfrm>
                    <a:off x="301" y="2181"/>
                    <a:ext cx="139" cy="1"/>
                  </a:xfrm>
                  <a:custGeom>
                    <a:avLst/>
                    <a:gdLst>
                      <a:gd name="txL" fmla="*/ 0 w 975"/>
                      <a:gd name="txT" fmla="*/ 0 h 1"/>
                      <a:gd name="txR" fmla="*/ 975 w 975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74" y="0"/>
                      </a:cxn>
                      <a:cxn ang="0">
                        <a:pos x="975" y="0"/>
                      </a:cxn>
                    </a:cxnLst>
                    <a:rect l="txL" t="txT" r="txR" b="txB"/>
                    <a:pathLst>
                      <a:path w="975" h="1">
                        <a:moveTo>
                          <a:pt x="0" y="0"/>
                        </a:moveTo>
                        <a:lnTo>
                          <a:pt x="974" y="0"/>
                        </a:lnTo>
                        <a:lnTo>
                          <a:pt x="97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0" name="Freeform 1037"/>
                  <p:cNvSpPr/>
                  <p:nvPr/>
                </p:nvSpPr>
                <p:spPr>
                  <a:xfrm>
                    <a:off x="185" y="2162"/>
                    <a:ext cx="116" cy="38"/>
                  </a:xfrm>
                  <a:custGeom>
                    <a:avLst/>
                    <a:gdLst>
                      <a:gd name="txL" fmla="*/ 0 w 811"/>
                      <a:gd name="txT" fmla="*/ 0 h 271"/>
                      <a:gd name="txR" fmla="*/ 811 w 811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1" y="136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1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1" y="1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1" name="Freeform 1038"/>
                  <p:cNvSpPr/>
                  <p:nvPr/>
                </p:nvSpPr>
                <p:spPr>
                  <a:xfrm>
                    <a:off x="185" y="2162"/>
                    <a:ext cx="116" cy="38"/>
                  </a:xfrm>
                  <a:custGeom>
                    <a:avLst/>
                    <a:gdLst>
                      <a:gd name="txL" fmla="*/ 0 w 811"/>
                      <a:gd name="txT" fmla="*/ 0 h 271"/>
                      <a:gd name="txR" fmla="*/ 811 w 811"/>
                      <a:gd name="txB" fmla="*/ 271 h 2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71"/>
                      </a:cxn>
                      <a:cxn ang="0">
                        <a:pos x="811" y="136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811" h="271">
                        <a:moveTo>
                          <a:pt x="0" y="0"/>
                        </a:moveTo>
                        <a:lnTo>
                          <a:pt x="0" y="271"/>
                        </a:lnTo>
                        <a:lnTo>
                          <a:pt x="811" y="13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2" name="Freeform 1039"/>
                  <p:cNvSpPr/>
                  <p:nvPr/>
                </p:nvSpPr>
                <p:spPr>
                  <a:xfrm>
                    <a:off x="440" y="2162"/>
                    <a:ext cx="116" cy="38"/>
                  </a:xfrm>
                  <a:custGeom>
                    <a:avLst/>
                    <a:gdLst>
                      <a:gd name="txL" fmla="*/ 0 w 810"/>
                      <a:gd name="txT" fmla="*/ 0 h 271"/>
                      <a:gd name="txR" fmla="*/ 810 w 810"/>
                      <a:gd name="txB" fmla="*/ 271 h 271"/>
                    </a:gdLst>
                    <a:ahLst/>
                    <a:cxnLst>
                      <a:cxn ang="0">
                        <a:pos x="810" y="0"/>
                      </a:cxn>
                      <a:cxn ang="0">
                        <a:pos x="810" y="271"/>
                      </a:cxn>
                      <a:cxn ang="0">
                        <a:pos x="0" y="136"/>
                      </a:cxn>
                      <a:cxn ang="0">
                        <a:pos x="810" y="0"/>
                      </a:cxn>
                    </a:cxnLst>
                    <a:rect l="txL" t="txT" r="txR" b="txB"/>
                    <a:pathLst>
                      <a:path w="810" h="271">
                        <a:moveTo>
                          <a:pt x="810" y="0"/>
                        </a:moveTo>
                        <a:lnTo>
                          <a:pt x="810" y="271"/>
                        </a:lnTo>
                        <a:lnTo>
                          <a:pt x="0" y="136"/>
                        </a:lnTo>
                        <a:lnTo>
                          <a:pt x="81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3" name="Freeform 1040"/>
                  <p:cNvSpPr/>
                  <p:nvPr/>
                </p:nvSpPr>
                <p:spPr>
                  <a:xfrm>
                    <a:off x="440" y="2162"/>
                    <a:ext cx="116" cy="38"/>
                  </a:xfrm>
                  <a:custGeom>
                    <a:avLst/>
                    <a:gdLst>
                      <a:gd name="txL" fmla="*/ 0 w 810"/>
                      <a:gd name="txT" fmla="*/ 0 h 271"/>
                      <a:gd name="txR" fmla="*/ 810 w 810"/>
                      <a:gd name="txB" fmla="*/ 271 h 271"/>
                    </a:gdLst>
                    <a:ahLst/>
                    <a:cxnLst>
                      <a:cxn ang="0">
                        <a:pos x="810" y="0"/>
                      </a:cxn>
                      <a:cxn ang="0">
                        <a:pos x="810" y="271"/>
                      </a:cxn>
                      <a:cxn ang="0">
                        <a:pos x="0" y="136"/>
                      </a:cxn>
                      <a:cxn ang="0">
                        <a:pos x="810" y="0"/>
                      </a:cxn>
                    </a:cxnLst>
                    <a:rect l="txL" t="txT" r="txR" b="txB"/>
                    <a:pathLst>
                      <a:path w="810" h="271">
                        <a:moveTo>
                          <a:pt x="810" y="0"/>
                        </a:moveTo>
                        <a:lnTo>
                          <a:pt x="810" y="271"/>
                        </a:lnTo>
                        <a:lnTo>
                          <a:pt x="0" y="136"/>
                        </a:lnTo>
                        <a:lnTo>
                          <a:pt x="81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4" name="Freeform 1041"/>
                  <p:cNvSpPr/>
                  <p:nvPr/>
                </p:nvSpPr>
                <p:spPr>
                  <a:xfrm>
                    <a:off x="115" y="2041"/>
                    <a:ext cx="52" cy="70"/>
                  </a:xfrm>
                  <a:custGeom>
                    <a:avLst/>
                    <a:gdLst>
                      <a:gd name="txL" fmla="*/ 0 w 365"/>
                      <a:gd name="txT" fmla="*/ 0 h 487"/>
                      <a:gd name="txR" fmla="*/ 365 w 365"/>
                      <a:gd name="txB" fmla="*/ 487 h 487"/>
                    </a:gdLst>
                    <a:ahLst/>
                    <a:cxnLst>
                      <a:cxn ang="0">
                        <a:pos x="325" y="487"/>
                      </a:cxn>
                      <a:cxn ang="0">
                        <a:pos x="264" y="385"/>
                      </a:cxn>
                      <a:cxn ang="0">
                        <a:pos x="365" y="0"/>
                      </a:cxn>
                      <a:cxn ang="0">
                        <a:pos x="203" y="0"/>
                      </a:cxn>
                      <a:cxn ang="0">
                        <a:pos x="122" y="20"/>
                      </a:cxn>
                      <a:cxn ang="0">
                        <a:pos x="81" y="60"/>
                      </a:cxn>
                      <a:cxn ang="0">
                        <a:pos x="61" y="101"/>
                      </a:cxn>
                      <a:cxn ang="0">
                        <a:pos x="0" y="365"/>
                      </a:cxn>
                      <a:cxn ang="0">
                        <a:pos x="0" y="405"/>
                      </a:cxn>
                      <a:cxn ang="0">
                        <a:pos x="20" y="467"/>
                      </a:cxn>
                      <a:cxn ang="0">
                        <a:pos x="61" y="487"/>
                      </a:cxn>
                      <a:cxn ang="0">
                        <a:pos x="122" y="487"/>
                      </a:cxn>
                      <a:cxn ang="0">
                        <a:pos x="183" y="467"/>
                      </a:cxn>
                      <a:cxn ang="0">
                        <a:pos x="223" y="447"/>
                      </a:cxn>
                      <a:cxn ang="0">
                        <a:pos x="264" y="385"/>
                      </a:cxn>
                      <a:cxn ang="0">
                        <a:pos x="265" y="385"/>
                      </a:cxn>
                    </a:cxnLst>
                    <a:rect l="txL" t="txT" r="txR" b="txB"/>
                    <a:pathLst>
                      <a:path w="365" h="487">
                        <a:moveTo>
                          <a:pt x="325" y="487"/>
                        </a:moveTo>
                        <a:lnTo>
                          <a:pt x="264" y="385"/>
                        </a:lnTo>
                        <a:lnTo>
                          <a:pt x="365" y="0"/>
                        </a:lnTo>
                        <a:lnTo>
                          <a:pt x="203" y="0"/>
                        </a:lnTo>
                        <a:lnTo>
                          <a:pt x="122" y="20"/>
                        </a:lnTo>
                        <a:lnTo>
                          <a:pt x="81" y="60"/>
                        </a:lnTo>
                        <a:lnTo>
                          <a:pt x="61" y="101"/>
                        </a:lnTo>
                        <a:lnTo>
                          <a:pt x="0" y="365"/>
                        </a:lnTo>
                        <a:lnTo>
                          <a:pt x="0" y="405"/>
                        </a:lnTo>
                        <a:lnTo>
                          <a:pt x="20" y="467"/>
                        </a:lnTo>
                        <a:lnTo>
                          <a:pt x="61" y="487"/>
                        </a:lnTo>
                        <a:lnTo>
                          <a:pt x="122" y="487"/>
                        </a:lnTo>
                        <a:lnTo>
                          <a:pt x="183" y="467"/>
                        </a:lnTo>
                        <a:lnTo>
                          <a:pt x="223" y="447"/>
                        </a:lnTo>
                        <a:lnTo>
                          <a:pt x="264" y="385"/>
                        </a:lnTo>
                        <a:lnTo>
                          <a:pt x="265" y="38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5" name="Freeform 1042"/>
                  <p:cNvSpPr/>
                  <p:nvPr/>
                </p:nvSpPr>
                <p:spPr>
                  <a:xfrm>
                    <a:off x="993" y="2378"/>
                    <a:ext cx="54" cy="5"/>
                  </a:xfrm>
                  <a:custGeom>
                    <a:avLst/>
                    <a:gdLst>
                      <a:gd name="txL" fmla="*/ 0 w 376"/>
                      <a:gd name="txT" fmla="*/ 0 h 35"/>
                      <a:gd name="txR" fmla="*/ 376 w 376"/>
                      <a:gd name="txB" fmla="*/ 35 h 35"/>
                    </a:gdLst>
                    <a:ahLst/>
                    <a:cxnLst>
                      <a:cxn ang="0">
                        <a:pos x="376" y="0"/>
                      </a:cxn>
                      <a:cxn ang="0">
                        <a:pos x="0" y="35"/>
                      </a:cxn>
                      <a:cxn ang="0">
                        <a:pos x="1" y="35"/>
                      </a:cxn>
                    </a:cxnLst>
                    <a:rect l="txL" t="txT" r="txR" b="txB"/>
                    <a:pathLst>
                      <a:path w="376" h="35">
                        <a:moveTo>
                          <a:pt x="376" y="0"/>
                        </a:moveTo>
                        <a:lnTo>
                          <a:pt x="0" y="35"/>
                        </a:lnTo>
                        <a:lnTo>
                          <a:pt x="1" y="3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6" name="Freeform 1043"/>
                  <p:cNvSpPr/>
                  <p:nvPr/>
                </p:nvSpPr>
                <p:spPr>
                  <a:xfrm>
                    <a:off x="993" y="2466"/>
                    <a:ext cx="50" cy="4"/>
                  </a:xfrm>
                  <a:custGeom>
                    <a:avLst/>
                    <a:gdLst>
                      <a:gd name="txL" fmla="*/ 0 w 350"/>
                      <a:gd name="txT" fmla="*/ 0 h 27"/>
                      <a:gd name="txR" fmla="*/ 350 w 350"/>
                      <a:gd name="txB" fmla="*/ 27 h 27"/>
                    </a:gdLst>
                    <a:ahLst/>
                    <a:cxnLst>
                      <a:cxn ang="0">
                        <a:pos x="0" y="27"/>
                      </a:cxn>
                      <a:cxn ang="0">
                        <a:pos x="349" y="0"/>
                      </a:cxn>
                      <a:cxn ang="0">
                        <a:pos x="350" y="0"/>
                      </a:cxn>
                    </a:cxnLst>
                    <a:rect l="txL" t="txT" r="txR" b="txB"/>
                    <a:pathLst>
                      <a:path w="350" h="27">
                        <a:moveTo>
                          <a:pt x="0" y="27"/>
                        </a:moveTo>
                        <a:lnTo>
                          <a:pt x="349" y="0"/>
                        </a:lnTo>
                        <a:lnTo>
                          <a:pt x="35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7" name="Freeform 1044"/>
                  <p:cNvSpPr/>
                  <p:nvPr/>
                </p:nvSpPr>
                <p:spPr>
                  <a:xfrm>
                    <a:off x="1046" y="2373"/>
                    <a:ext cx="1" cy="100"/>
                  </a:xfrm>
                  <a:custGeom>
                    <a:avLst/>
                    <a:gdLst>
                      <a:gd name="txL" fmla="*/ 0 w 10"/>
                      <a:gd name="txT" fmla="*/ 0 h 699"/>
                      <a:gd name="txR" fmla="*/ 10 w 10"/>
                      <a:gd name="txB" fmla="*/ 699 h 699"/>
                    </a:gdLst>
                    <a:ahLst/>
                    <a:cxnLst>
                      <a:cxn ang="0">
                        <a:pos x="0" y="699"/>
                      </a:cxn>
                      <a:cxn ang="0">
                        <a:pos x="9" y="0"/>
                      </a:cxn>
                      <a:cxn ang="0">
                        <a:pos x="10" y="0"/>
                      </a:cxn>
                    </a:cxnLst>
                    <a:rect l="txL" t="txT" r="txR" b="txB"/>
                    <a:pathLst>
                      <a:path w="10" h="699">
                        <a:moveTo>
                          <a:pt x="0" y="699"/>
                        </a:moveTo>
                        <a:lnTo>
                          <a:pt x="9" y="0"/>
                        </a:lnTo>
                        <a:lnTo>
                          <a:pt x="1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8" name="Freeform 1045"/>
                  <p:cNvSpPr/>
                  <p:nvPr/>
                </p:nvSpPr>
                <p:spPr>
                  <a:xfrm>
                    <a:off x="1043" y="2466"/>
                    <a:ext cx="3" cy="11"/>
                  </a:xfrm>
                  <a:custGeom>
                    <a:avLst/>
                    <a:gdLst>
                      <a:gd name="txL" fmla="*/ 0 w 18"/>
                      <a:gd name="txT" fmla="*/ 0 h 73"/>
                      <a:gd name="txR" fmla="*/ 18 w 18"/>
                      <a:gd name="txB" fmla="*/ 73 h 73"/>
                    </a:gdLst>
                    <a:ahLst/>
                    <a:cxnLst>
                      <a:cxn ang="0">
                        <a:pos x="18" y="73"/>
                      </a:cxn>
                      <a:cxn ang="0">
                        <a:pos x="18" y="45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8" h="73">
                        <a:moveTo>
                          <a:pt x="18" y="73"/>
                        </a:moveTo>
                        <a:lnTo>
                          <a:pt x="18" y="45"/>
                        </a:ln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9" name="Freeform 1046"/>
                  <p:cNvSpPr/>
                  <p:nvPr/>
                </p:nvSpPr>
                <p:spPr>
                  <a:xfrm>
                    <a:off x="993" y="2373"/>
                    <a:ext cx="1" cy="101"/>
                  </a:xfrm>
                  <a:custGeom>
                    <a:avLst/>
                    <a:gdLst>
                      <a:gd name="txL" fmla="*/ 0 w 1"/>
                      <a:gd name="txT" fmla="*/ 0 h 708"/>
                      <a:gd name="txR" fmla="*/ 1 w 1"/>
                      <a:gd name="txB" fmla="*/ 708 h 70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08"/>
                      </a:cxn>
                      <a:cxn ang="0">
                        <a:pos x="1" y="708"/>
                      </a:cxn>
                    </a:cxnLst>
                    <a:rect l="txL" t="txT" r="txR" b="txB"/>
                    <a:pathLst>
                      <a:path w="1" h="708">
                        <a:moveTo>
                          <a:pt x="0" y="0"/>
                        </a:moveTo>
                        <a:lnTo>
                          <a:pt x="0" y="708"/>
                        </a:lnTo>
                        <a:lnTo>
                          <a:pt x="1" y="70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0" name="Freeform 1047"/>
                  <p:cNvSpPr/>
                  <p:nvPr/>
                </p:nvSpPr>
                <p:spPr>
                  <a:xfrm>
                    <a:off x="993" y="2372"/>
                    <a:ext cx="1" cy="107"/>
                  </a:xfrm>
                  <a:custGeom>
                    <a:avLst/>
                    <a:gdLst>
                      <a:gd name="txL" fmla="*/ 0 w 1"/>
                      <a:gd name="txT" fmla="*/ 0 h 753"/>
                      <a:gd name="txR" fmla="*/ 1 w 1"/>
                      <a:gd name="txB" fmla="*/ 753 h 75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53"/>
                      </a:cxn>
                      <a:cxn ang="0">
                        <a:pos x="1" y="753"/>
                      </a:cxn>
                    </a:cxnLst>
                    <a:rect l="txL" t="txT" r="txR" b="txB"/>
                    <a:pathLst>
                      <a:path w="1" h="753">
                        <a:moveTo>
                          <a:pt x="0" y="0"/>
                        </a:moveTo>
                        <a:lnTo>
                          <a:pt x="0" y="753"/>
                        </a:lnTo>
                        <a:lnTo>
                          <a:pt x="1" y="75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1" name="Freeform 1048"/>
                  <p:cNvSpPr/>
                  <p:nvPr/>
                </p:nvSpPr>
                <p:spPr>
                  <a:xfrm>
                    <a:off x="1001" y="2388"/>
                    <a:ext cx="20" cy="30"/>
                  </a:xfrm>
                  <a:custGeom>
                    <a:avLst/>
                    <a:gdLst>
                      <a:gd name="txL" fmla="*/ 0 w 143"/>
                      <a:gd name="txT" fmla="*/ 0 h 207"/>
                      <a:gd name="txR" fmla="*/ 143 w 143"/>
                      <a:gd name="txB" fmla="*/ 207 h 207"/>
                    </a:gdLst>
                    <a:ahLst/>
                    <a:cxnLst>
                      <a:cxn ang="0">
                        <a:pos x="143" y="0"/>
                      </a:cxn>
                      <a:cxn ang="0">
                        <a:pos x="0" y="207"/>
                      </a:cxn>
                      <a:cxn ang="0">
                        <a:pos x="1" y="207"/>
                      </a:cxn>
                    </a:cxnLst>
                    <a:rect l="txL" t="txT" r="txR" b="txB"/>
                    <a:pathLst>
                      <a:path w="143" h="207">
                        <a:moveTo>
                          <a:pt x="143" y="0"/>
                        </a:moveTo>
                        <a:lnTo>
                          <a:pt x="0" y="207"/>
                        </a:lnTo>
                        <a:lnTo>
                          <a:pt x="1" y="20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2" name="Freeform 1049"/>
                  <p:cNvSpPr/>
                  <p:nvPr/>
                </p:nvSpPr>
                <p:spPr>
                  <a:xfrm>
                    <a:off x="1012" y="2409"/>
                    <a:ext cx="32" cy="27"/>
                  </a:xfrm>
                  <a:custGeom>
                    <a:avLst/>
                    <a:gdLst>
                      <a:gd name="txL" fmla="*/ 0 w 225"/>
                      <a:gd name="txT" fmla="*/ 0 h 189"/>
                      <a:gd name="txR" fmla="*/ 225 w 225"/>
                      <a:gd name="txB" fmla="*/ 189 h 18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79" y="189"/>
                      </a:cxn>
                      <a:cxn ang="0">
                        <a:pos x="224" y="180"/>
                      </a:cxn>
                      <a:cxn ang="0">
                        <a:pos x="225" y="180"/>
                      </a:cxn>
                    </a:cxnLst>
                    <a:rect l="txL" t="txT" r="txR" b="txB"/>
                    <a:pathLst>
                      <a:path w="225" h="189">
                        <a:moveTo>
                          <a:pt x="0" y="0"/>
                        </a:moveTo>
                        <a:lnTo>
                          <a:pt x="179" y="189"/>
                        </a:lnTo>
                        <a:lnTo>
                          <a:pt x="224" y="180"/>
                        </a:lnTo>
                        <a:lnTo>
                          <a:pt x="225" y="18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3" name="Freeform 1050"/>
                  <p:cNvSpPr/>
                  <p:nvPr/>
                </p:nvSpPr>
                <p:spPr>
                  <a:xfrm>
                    <a:off x="1016" y="2434"/>
                    <a:ext cx="9" cy="11"/>
                  </a:xfrm>
                  <a:custGeom>
                    <a:avLst/>
                    <a:gdLst>
                      <a:gd name="txL" fmla="*/ 0 w 64"/>
                      <a:gd name="txT" fmla="*/ 0 h 72"/>
                      <a:gd name="txR" fmla="*/ 64 w 64"/>
                      <a:gd name="txB" fmla="*/ 72 h 7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3" y="72"/>
                      </a:cxn>
                      <a:cxn ang="0">
                        <a:pos x="64" y="72"/>
                      </a:cxn>
                    </a:cxnLst>
                    <a:rect l="txL" t="txT" r="txR" b="txB"/>
                    <a:pathLst>
                      <a:path w="64" h="72">
                        <a:moveTo>
                          <a:pt x="0" y="0"/>
                        </a:moveTo>
                        <a:lnTo>
                          <a:pt x="63" y="72"/>
                        </a:lnTo>
                        <a:lnTo>
                          <a:pt x="64" y="7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4" name="Freeform 1051"/>
                  <p:cNvSpPr/>
                  <p:nvPr/>
                </p:nvSpPr>
                <p:spPr>
                  <a:xfrm>
                    <a:off x="1012" y="2448"/>
                    <a:ext cx="13" cy="14"/>
                  </a:xfrm>
                  <a:custGeom>
                    <a:avLst/>
                    <a:gdLst>
                      <a:gd name="txL" fmla="*/ 0 w 91"/>
                      <a:gd name="txT" fmla="*/ 0 h 98"/>
                      <a:gd name="txR" fmla="*/ 91 w 91"/>
                      <a:gd name="txB" fmla="*/ 98 h 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90" y="98"/>
                      </a:cxn>
                      <a:cxn ang="0">
                        <a:pos x="91" y="98"/>
                      </a:cxn>
                    </a:cxnLst>
                    <a:rect l="txL" t="txT" r="txR" b="txB"/>
                    <a:pathLst>
                      <a:path w="91" h="98">
                        <a:moveTo>
                          <a:pt x="0" y="0"/>
                        </a:moveTo>
                        <a:lnTo>
                          <a:pt x="90" y="98"/>
                        </a:lnTo>
                        <a:lnTo>
                          <a:pt x="91" y="9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5" name="Freeform 1052"/>
                  <p:cNvSpPr/>
                  <p:nvPr/>
                </p:nvSpPr>
                <p:spPr>
                  <a:xfrm>
                    <a:off x="1014" y="2398"/>
                    <a:ext cx="16" cy="3"/>
                  </a:xfrm>
                  <a:custGeom>
                    <a:avLst/>
                    <a:gdLst>
                      <a:gd name="txL" fmla="*/ 0 w 118"/>
                      <a:gd name="txT" fmla="*/ 0 h 18"/>
                      <a:gd name="txR" fmla="*/ 118 w 118"/>
                      <a:gd name="txB" fmla="*/ 18 h 18"/>
                    </a:gdLst>
                    <a:ahLst/>
                    <a:cxnLst>
                      <a:cxn ang="0">
                        <a:pos x="0" y="18"/>
                      </a:cxn>
                      <a:cxn ang="0">
                        <a:pos x="117" y="0"/>
                      </a:cxn>
                      <a:cxn ang="0">
                        <a:pos x="118" y="0"/>
                      </a:cxn>
                    </a:cxnLst>
                    <a:rect l="txL" t="txT" r="txR" b="txB"/>
                    <a:pathLst>
                      <a:path w="118" h="18">
                        <a:moveTo>
                          <a:pt x="0" y="18"/>
                        </a:moveTo>
                        <a:lnTo>
                          <a:pt x="117" y="0"/>
                        </a:lnTo>
                        <a:lnTo>
                          <a:pt x="118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6" name="Freeform 1053"/>
                  <p:cNvSpPr/>
                  <p:nvPr/>
                </p:nvSpPr>
                <p:spPr>
                  <a:xfrm>
                    <a:off x="1014" y="2393"/>
                    <a:ext cx="20" cy="34"/>
                  </a:xfrm>
                  <a:custGeom>
                    <a:avLst/>
                    <a:gdLst>
                      <a:gd name="txL" fmla="*/ 0 w 145"/>
                      <a:gd name="txT" fmla="*/ 0 h 234"/>
                      <a:gd name="txR" fmla="*/ 145 w 145"/>
                      <a:gd name="txB" fmla="*/ 234 h 234"/>
                    </a:gdLst>
                    <a:ahLst/>
                    <a:cxnLst>
                      <a:cxn ang="0">
                        <a:pos x="0" y="234"/>
                      </a:cxn>
                      <a:cxn ang="0">
                        <a:pos x="54" y="162"/>
                      </a:cxn>
                      <a:cxn ang="0">
                        <a:pos x="144" y="0"/>
                      </a:cxn>
                      <a:cxn ang="0">
                        <a:pos x="145" y="0"/>
                      </a:cxn>
                    </a:cxnLst>
                    <a:rect l="txL" t="txT" r="txR" b="txB"/>
                    <a:pathLst>
                      <a:path w="145" h="234">
                        <a:moveTo>
                          <a:pt x="0" y="234"/>
                        </a:moveTo>
                        <a:lnTo>
                          <a:pt x="54" y="162"/>
                        </a:lnTo>
                        <a:lnTo>
                          <a:pt x="144" y="0"/>
                        </a:lnTo>
                        <a:lnTo>
                          <a:pt x="14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7" name="Freeform 1054"/>
                  <p:cNvSpPr/>
                  <p:nvPr/>
                </p:nvSpPr>
                <p:spPr>
                  <a:xfrm>
                    <a:off x="996" y="2427"/>
                    <a:ext cx="18" cy="15"/>
                  </a:xfrm>
                  <a:custGeom>
                    <a:avLst/>
                    <a:gdLst>
                      <a:gd name="txL" fmla="*/ 0 w 127"/>
                      <a:gd name="txT" fmla="*/ 0 h 107"/>
                      <a:gd name="txR" fmla="*/ 127 w 127"/>
                      <a:gd name="txB" fmla="*/ 107 h 107"/>
                    </a:gdLst>
                    <a:ahLst/>
                    <a:cxnLst>
                      <a:cxn ang="0">
                        <a:pos x="0" y="107"/>
                      </a:cxn>
                      <a:cxn ang="0">
                        <a:pos x="125" y="0"/>
                      </a:cxn>
                      <a:cxn ang="0">
                        <a:pos x="127" y="0"/>
                      </a:cxn>
                    </a:cxnLst>
                    <a:rect l="txL" t="txT" r="txR" b="txB"/>
                    <a:pathLst>
                      <a:path w="127" h="107">
                        <a:moveTo>
                          <a:pt x="0" y="107"/>
                        </a:moveTo>
                        <a:lnTo>
                          <a:pt x="125" y="0"/>
                        </a:lnTo>
                        <a:lnTo>
                          <a:pt x="12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8" name="Freeform 1055"/>
                  <p:cNvSpPr/>
                  <p:nvPr/>
                </p:nvSpPr>
                <p:spPr>
                  <a:xfrm>
                    <a:off x="1069" y="2403"/>
                    <a:ext cx="28" cy="6"/>
                  </a:xfrm>
                  <a:custGeom>
                    <a:avLst/>
                    <a:gdLst>
                      <a:gd name="txL" fmla="*/ 0 w 198"/>
                      <a:gd name="txT" fmla="*/ 0 h 36"/>
                      <a:gd name="txR" fmla="*/ 198 w 198"/>
                      <a:gd name="txB" fmla="*/ 36 h 36"/>
                    </a:gdLst>
                    <a:ahLst/>
                    <a:cxnLst>
                      <a:cxn ang="0">
                        <a:pos x="0" y="36"/>
                      </a:cxn>
                      <a:cxn ang="0">
                        <a:pos x="197" y="0"/>
                      </a:cxn>
                      <a:cxn ang="0">
                        <a:pos x="198" y="0"/>
                      </a:cxn>
                    </a:cxnLst>
                    <a:rect l="txL" t="txT" r="txR" b="txB"/>
                    <a:pathLst>
                      <a:path w="198" h="36">
                        <a:moveTo>
                          <a:pt x="0" y="36"/>
                        </a:moveTo>
                        <a:lnTo>
                          <a:pt x="197" y="0"/>
                        </a:lnTo>
                        <a:lnTo>
                          <a:pt x="198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9" name="Freeform 1056"/>
                  <p:cNvSpPr/>
                  <p:nvPr/>
                </p:nvSpPr>
                <p:spPr>
                  <a:xfrm>
                    <a:off x="1084" y="2366"/>
                    <a:ext cx="1" cy="114"/>
                  </a:xfrm>
                  <a:custGeom>
                    <a:avLst/>
                    <a:gdLst>
                      <a:gd name="txL" fmla="*/ 0 w 2"/>
                      <a:gd name="txT" fmla="*/ 0 h 798"/>
                      <a:gd name="txR" fmla="*/ 2 w 2"/>
                      <a:gd name="txB" fmla="*/ 798 h 7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98"/>
                      </a:cxn>
                      <a:cxn ang="0">
                        <a:pos x="2" y="798"/>
                      </a:cxn>
                    </a:cxnLst>
                    <a:rect l="txL" t="txT" r="txR" b="txB"/>
                    <a:pathLst>
                      <a:path w="2" h="798">
                        <a:moveTo>
                          <a:pt x="0" y="0"/>
                        </a:moveTo>
                        <a:lnTo>
                          <a:pt x="0" y="798"/>
                        </a:lnTo>
                        <a:lnTo>
                          <a:pt x="2" y="79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0" name="Freeform 1057"/>
                  <p:cNvSpPr/>
                  <p:nvPr/>
                </p:nvSpPr>
                <p:spPr>
                  <a:xfrm>
                    <a:off x="1066" y="2409"/>
                    <a:ext cx="18" cy="43"/>
                  </a:xfrm>
                  <a:custGeom>
                    <a:avLst/>
                    <a:gdLst>
                      <a:gd name="txL" fmla="*/ 0 w 125"/>
                      <a:gd name="txT" fmla="*/ 0 h 306"/>
                      <a:gd name="txR" fmla="*/ 125 w 125"/>
                      <a:gd name="txB" fmla="*/ 306 h 306"/>
                    </a:gdLst>
                    <a:ahLst/>
                    <a:cxnLst>
                      <a:cxn ang="0">
                        <a:pos x="125" y="0"/>
                      </a:cxn>
                      <a:cxn ang="0">
                        <a:pos x="0" y="306"/>
                      </a:cxn>
                      <a:cxn ang="0">
                        <a:pos x="1" y="306"/>
                      </a:cxn>
                    </a:cxnLst>
                    <a:rect l="txL" t="txT" r="txR" b="txB"/>
                    <a:pathLst>
                      <a:path w="125" h="306">
                        <a:moveTo>
                          <a:pt x="125" y="0"/>
                        </a:moveTo>
                        <a:lnTo>
                          <a:pt x="0" y="306"/>
                        </a:lnTo>
                        <a:lnTo>
                          <a:pt x="1" y="30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1" name="Freeform 1058"/>
                  <p:cNvSpPr/>
                  <p:nvPr/>
                </p:nvSpPr>
                <p:spPr>
                  <a:xfrm>
                    <a:off x="1084" y="2413"/>
                    <a:ext cx="12" cy="14"/>
                  </a:xfrm>
                  <a:custGeom>
                    <a:avLst/>
                    <a:gdLst>
                      <a:gd name="txL" fmla="*/ 0 w 82"/>
                      <a:gd name="txT" fmla="*/ 0 h 99"/>
                      <a:gd name="txR" fmla="*/ 82 w 82"/>
                      <a:gd name="txB" fmla="*/ 99 h 9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1" y="99"/>
                      </a:cxn>
                      <a:cxn ang="0">
                        <a:pos x="82" y="99"/>
                      </a:cxn>
                    </a:cxnLst>
                    <a:rect l="txL" t="txT" r="txR" b="txB"/>
                    <a:pathLst>
                      <a:path w="82" h="99">
                        <a:moveTo>
                          <a:pt x="0" y="0"/>
                        </a:moveTo>
                        <a:lnTo>
                          <a:pt x="81" y="99"/>
                        </a:lnTo>
                        <a:lnTo>
                          <a:pt x="82" y="99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2" name="Freeform 1059"/>
                  <p:cNvSpPr/>
                  <p:nvPr/>
                </p:nvSpPr>
                <p:spPr>
                  <a:xfrm>
                    <a:off x="1102" y="2369"/>
                    <a:ext cx="1" cy="104"/>
                  </a:xfrm>
                  <a:custGeom>
                    <a:avLst/>
                    <a:gdLst>
                      <a:gd name="txL" fmla="*/ 0 w 1"/>
                      <a:gd name="txT" fmla="*/ 0 h 726"/>
                      <a:gd name="txR" fmla="*/ 1 w 1"/>
                      <a:gd name="txB" fmla="*/ 726 h 72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26"/>
                      </a:cxn>
                      <a:cxn ang="0">
                        <a:pos x="1" y="726"/>
                      </a:cxn>
                    </a:cxnLst>
                    <a:rect l="txL" t="txT" r="txR" b="txB"/>
                    <a:pathLst>
                      <a:path w="1" h="726">
                        <a:moveTo>
                          <a:pt x="0" y="0"/>
                        </a:moveTo>
                        <a:lnTo>
                          <a:pt x="0" y="726"/>
                        </a:lnTo>
                        <a:lnTo>
                          <a:pt x="1" y="72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3" name="Freeform 1060"/>
                  <p:cNvSpPr/>
                  <p:nvPr/>
                </p:nvSpPr>
                <p:spPr>
                  <a:xfrm>
                    <a:off x="1099" y="2469"/>
                    <a:ext cx="41" cy="5"/>
                  </a:xfrm>
                  <a:custGeom>
                    <a:avLst/>
                    <a:gdLst>
                      <a:gd name="txL" fmla="*/ 0 w 287"/>
                      <a:gd name="txT" fmla="*/ 0 h 36"/>
                      <a:gd name="txR" fmla="*/ 287 w 287"/>
                      <a:gd name="txB" fmla="*/ 36 h 36"/>
                    </a:gdLst>
                    <a:ahLst/>
                    <a:cxnLst>
                      <a:cxn ang="0">
                        <a:pos x="0" y="36"/>
                      </a:cxn>
                      <a:cxn ang="0">
                        <a:pos x="286" y="0"/>
                      </a:cxn>
                      <a:cxn ang="0">
                        <a:pos x="287" y="0"/>
                      </a:cxn>
                    </a:cxnLst>
                    <a:rect l="txL" t="txT" r="txR" b="txB"/>
                    <a:pathLst>
                      <a:path w="287" h="36">
                        <a:moveTo>
                          <a:pt x="0" y="36"/>
                        </a:moveTo>
                        <a:lnTo>
                          <a:pt x="286" y="0"/>
                        </a:lnTo>
                        <a:lnTo>
                          <a:pt x="28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4" name="Freeform 1061"/>
                  <p:cNvSpPr/>
                  <p:nvPr/>
                </p:nvSpPr>
                <p:spPr>
                  <a:xfrm>
                    <a:off x="1102" y="2374"/>
                    <a:ext cx="36" cy="6"/>
                  </a:xfrm>
                  <a:custGeom>
                    <a:avLst/>
                    <a:gdLst>
                      <a:gd name="txL" fmla="*/ 0 w 251"/>
                      <a:gd name="txT" fmla="*/ 0 h 44"/>
                      <a:gd name="txR" fmla="*/ 251 w 251"/>
                      <a:gd name="txB" fmla="*/ 44 h 44"/>
                    </a:gdLst>
                    <a:ahLst/>
                    <a:cxnLst>
                      <a:cxn ang="0">
                        <a:pos x="0" y="44"/>
                      </a:cxn>
                      <a:cxn ang="0">
                        <a:pos x="250" y="0"/>
                      </a:cxn>
                      <a:cxn ang="0">
                        <a:pos x="251" y="0"/>
                      </a:cxn>
                    </a:cxnLst>
                    <a:rect l="txL" t="txT" r="txR" b="txB"/>
                    <a:pathLst>
                      <a:path w="251" h="44">
                        <a:moveTo>
                          <a:pt x="0" y="44"/>
                        </a:moveTo>
                        <a:lnTo>
                          <a:pt x="250" y="0"/>
                        </a:lnTo>
                        <a:lnTo>
                          <a:pt x="25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5" name="Freeform 1062"/>
                  <p:cNvSpPr/>
                  <p:nvPr/>
                </p:nvSpPr>
                <p:spPr>
                  <a:xfrm>
                    <a:off x="1107" y="2397"/>
                    <a:ext cx="26" cy="5"/>
                  </a:xfrm>
                  <a:custGeom>
                    <a:avLst/>
                    <a:gdLst>
                      <a:gd name="txL" fmla="*/ 0 w 180"/>
                      <a:gd name="txT" fmla="*/ 0 h 36"/>
                      <a:gd name="txR" fmla="*/ 180 w 180"/>
                      <a:gd name="txB" fmla="*/ 36 h 36"/>
                    </a:gdLst>
                    <a:ahLst/>
                    <a:cxnLst>
                      <a:cxn ang="0">
                        <a:pos x="0" y="36"/>
                      </a:cxn>
                      <a:cxn ang="0">
                        <a:pos x="178" y="0"/>
                      </a:cxn>
                      <a:cxn ang="0">
                        <a:pos x="180" y="0"/>
                      </a:cxn>
                    </a:cxnLst>
                    <a:rect l="txL" t="txT" r="txR" b="txB"/>
                    <a:pathLst>
                      <a:path w="180" h="36">
                        <a:moveTo>
                          <a:pt x="0" y="36"/>
                        </a:moveTo>
                        <a:lnTo>
                          <a:pt x="178" y="0"/>
                        </a:lnTo>
                        <a:lnTo>
                          <a:pt x="18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6" name="Freeform 1063"/>
                  <p:cNvSpPr/>
                  <p:nvPr/>
                </p:nvSpPr>
                <p:spPr>
                  <a:xfrm>
                    <a:off x="1109" y="2420"/>
                    <a:ext cx="24" cy="4"/>
                  </a:xfrm>
                  <a:custGeom>
                    <a:avLst/>
                    <a:gdLst>
                      <a:gd name="txL" fmla="*/ 0 w 163"/>
                      <a:gd name="txT" fmla="*/ 0 h 27"/>
                      <a:gd name="txR" fmla="*/ 163 w 163"/>
                      <a:gd name="txB" fmla="*/ 27 h 27"/>
                    </a:gdLst>
                    <a:ahLst/>
                    <a:cxnLst>
                      <a:cxn ang="0">
                        <a:pos x="0" y="27"/>
                      </a:cxn>
                      <a:cxn ang="0">
                        <a:pos x="161" y="0"/>
                      </a:cxn>
                      <a:cxn ang="0">
                        <a:pos x="163" y="0"/>
                      </a:cxn>
                    </a:cxnLst>
                    <a:rect l="txL" t="txT" r="txR" b="txB"/>
                    <a:pathLst>
                      <a:path w="163" h="27">
                        <a:moveTo>
                          <a:pt x="0" y="27"/>
                        </a:moveTo>
                        <a:lnTo>
                          <a:pt x="161" y="0"/>
                        </a:lnTo>
                        <a:lnTo>
                          <a:pt x="163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7" name="Freeform 1064"/>
                  <p:cNvSpPr/>
                  <p:nvPr/>
                </p:nvSpPr>
                <p:spPr>
                  <a:xfrm>
                    <a:off x="1107" y="2446"/>
                    <a:ext cx="31" cy="4"/>
                  </a:xfrm>
                  <a:custGeom>
                    <a:avLst/>
                    <a:gdLst>
                      <a:gd name="txL" fmla="*/ 0 w 215"/>
                      <a:gd name="txT" fmla="*/ 0 h 27"/>
                      <a:gd name="txR" fmla="*/ 215 w 215"/>
                      <a:gd name="txB" fmla="*/ 27 h 27"/>
                    </a:gdLst>
                    <a:ahLst/>
                    <a:cxnLst>
                      <a:cxn ang="0">
                        <a:pos x="0" y="27"/>
                      </a:cxn>
                      <a:cxn ang="0">
                        <a:pos x="214" y="0"/>
                      </a:cxn>
                      <a:cxn ang="0">
                        <a:pos x="215" y="0"/>
                      </a:cxn>
                    </a:cxnLst>
                    <a:rect l="txL" t="txT" r="txR" b="txB"/>
                    <a:pathLst>
                      <a:path w="215" h="27">
                        <a:moveTo>
                          <a:pt x="0" y="27"/>
                        </a:moveTo>
                        <a:lnTo>
                          <a:pt x="214" y="0"/>
                        </a:lnTo>
                        <a:lnTo>
                          <a:pt x="21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8" name="Freeform 1065"/>
                  <p:cNvSpPr/>
                  <p:nvPr/>
                </p:nvSpPr>
                <p:spPr>
                  <a:xfrm>
                    <a:off x="1120" y="2400"/>
                    <a:ext cx="1" cy="48"/>
                  </a:xfrm>
                  <a:custGeom>
                    <a:avLst/>
                    <a:gdLst>
                      <a:gd name="txL" fmla="*/ 0 w 1"/>
                      <a:gd name="txT" fmla="*/ 0 h 341"/>
                      <a:gd name="txR" fmla="*/ 1 w 1"/>
                      <a:gd name="txB" fmla="*/ 341 h 3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341"/>
                      </a:cxn>
                      <a:cxn ang="0">
                        <a:pos x="1" y="341"/>
                      </a:cxn>
                    </a:cxnLst>
                    <a:rect l="txL" t="txT" r="txR" b="txB"/>
                    <a:pathLst>
                      <a:path w="1" h="341">
                        <a:moveTo>
                          <a:pt x="0" y="0"/>
                        </a:moveTo>
                        <a:lnTo>
                          <a:pt x="0" y="341"/>
                        </a:lnTo>
                        <a:lnTo>
                          <a:pt x="1" y="341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9" name="Freeform 1066"/>
                  <p:cNvSpPr/>
                  <p:nvPr/>
                </p:nvSpPr>
                <p:spPr>
                  <a:xfrm>
                    <a:off x="1154" y="2432"/>
                    <a:ext cx="24" cy="9"/>
                  </a:xfrm>
                  <a:custGeom>
                    <a:avLst/>
                    <a:gdLst>
                      <a:gd name="txL" fmla="*/ 0 w 169"/>
                      <a:gd name="txT" fmla="*/ 0 h 63"/>
                      <a:gd name="txR" fmla="*/ 169 w 169"/>
                      <a:gd name="txB" fmla="*/ 63 h 63"/>
                    </a:gdLst>
                    <a:ahLst/>
                    <a:cxnLst>
                      <a:cxn ang="0">
                        <a:pos x="169" y="0"/>
                      </a:cxn>
                      <a:cxn ang="0">
                        <a:pos x="0" y="63"/>
                      </a:cxn>
                      <a:cxn ang="0">
                        <a:pos x="1" y="63"/>
                      </a:cxn>
                    </a:cxnLst>
                    <a:rect l="txL" t="txT" r="txR" b="txB"/>
                    <a:pathLst>
                      <a:path w="169" h="63">
                        <a:moveTo>
                          <a:pt x="169" y="0"/>
                        </a:moveTo>
                        <a:lnTo>
                          <a:pt x="0" y="63"/>
                        </a:lnTo>
                        <a:lnTo>
                          <a:pt x="1" y="6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0" name="Freeform 1067"/>
                  <p:cNvSpPr/>
                  <p:nvPr/>
                </p:nvSpPr>
                <p:spPr>
                  <a:xfrm>
                    <a:off x="1157" y="2396"/>
                    <a:ext cx="19" cy="43"/>
                  </a:xfrm>
                  <a:custGeom>
                    <a:avLst/>
                    <a:gdLst>
                      <a:gd name="txL" fmla="*/ 0 w 135"/>
                      <a:gd name="txT" fmla="*/ 0 h 305"/>
                      <a:gd name="txR" fmla="*/ 135 w 135"/>
                      <a:gd name="txB" fmla="*/ 305 h 305"/>
                    </a:gdLst>
                    <a:ahLst/>
                    <a:cxnLst>
                      <a:cxn ang="0">
                        <a:pos x="135" y="0"/>
                      </a:cxn>
                      <a:cxn ang="0">
                        <a:pos x="0" y="305"/>
                      </a:cxn>
                      <a:cxn ang="0">
                        <a:pos x="2" y="305"/>
                      </a:cxn>
                    </a:cxnLst>
                    <a:rect l="txL" t="txT" r="txR" b="txB"/>
                    <a:pathLst>
                      <a:path w="135" h="305">
                        <a:moveTo>
                          <a:pt x="135" y="0"/>
                        </a:moveTo>
                        <a:lnTo>
                          <a:pt x="0" y="305"/>
                        </a:lnTo>
                        <a:lnTo>
                          <a:pt x="2" y="30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1" name="Freeform 1068"/>
                  <p:cNvSpPr/>
                  <p:nvPr/>
                </p:nvSpPr>
                <p:spPr>
                  <a:xfrm>
                    <a:off x="1152" y="2406"/>
                    <a:ext cx="19" cy="8"/>
                  </a:xfrm>
                  <a:custGeom>
                    <a:avLst/>
                    <a:gdLst>
                      <a:gd name="txL" fmla="*/ 0 w 135"/>
                      <a:gd name="txT" fmla="*/ 0 h 55"/>
                      <a:gd name="txR" fmla="*/ 135 w 135"/>
                      <a:gd name="txB" fmla="*/ 55 h 55"/>
                    </a:gdLst>
                    <a:ahLst/>
                    <a:cxnLst>
                      <a:cxn ang="0">
                        <a:pos x="0" y="55"/>
                      </a:cxn>
                      <a:cxn ang="0">
                        <a:pos x="134" y="0"/>
                      </a:cxn>
                      <a:cxn ang="0">
                        <a:pos x="135" y="0"/>
                      </a:cxn>
                    </a:cxnLst>
                    <a:rect l="txL" t="txT" r="txR" b="txB"/>
                    <a:pathLst>
                      <a:path w="135" h="55">
                        <a:moveTo>
                          <a:pt x="0" y="55"/>
                        </a:moveTo>
                        <a:lnTo>
                          <a:pt x="134" y="0"/>
                        </a:lnTo>
                        <a:lnTo>
                          <a:pt x="13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2" name="Freeform 1069"/>
                  <p:cNvSpPr/>
                  <p:nvPr/>
                </p:nvSpPr>
                <p:spPr>
                  <a:xfrm>
                    <a:off x="1154" y="2450"/>
                    <a:ext cx="26" cy="14"/>
                  </a:xfrm>
                  <a:custGeom>
                    <a:avLst/>
                    <a:gdLst>
                      <a:gd name="txL" fmla="*/ 0 w 180"/>
                      <a:gd name="txT" fmla="*/ 0 h 98"/>
                      <a:gd name="txR" fmla="*/ 180 w 180"/>
                      <a:gd name="txB" fmla="*/ 98 h 98"/>
                    </a:gdLst>
                    <a:ahLst/>
                    <a:cxnLst>
                      <a:cxn ang="0">
                        <a:pos x="0" y="98"/>
                      </a:cxn>
                      <a:cxn ang="0">
                        <a:pos x="178" y="0"/>
                      </a:cxn>
                      <a:cxn ang="0">
                        <a:pos x="180" y="0"/>
                      </a:cxn>
                    </a:cxnLst>
                    <a:rect l="txL" t="txT" r="txR" b="txB"/>
                    <a:pathLst>
                      <a:path w="180" h="98">
                        <a:moveTo>
                          <a:pt x="0" y="98"/>
                        </a:moveTo>
                        <a:lnTo>
                          <a:pt x="178" y="0"/>
                        </a:lnTo>
                        <a:lnTo>
                          <a:pt x="18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3" name="Freeform 1070"/>
                  <p:cNvSpPr/>
                  <p:nvPr/>
                </p:nvSpPr>
                <p:spPr>
                  <a:xfrm>
                    <a:off x="1154" y="2374"/>
                    <a:ext cx="16" cy="39"/>
                  </a:xfrm>
                  <a:custGeom>
                    <a:avLst/>
                    <a:gdLst>
                      <a:gd name="txL" fmla="*/ 0 w 107"/>
                      <a:gd name="txT" fmla="*/ 0 h 269"/>
                      <a:gd name="txR" fmla="*/ 107 w 107"/>
                      <a:gd name="txB" fmla="*/ 269 h 269"/>
                    </a:gdLst>
                    <a:ahLst/>
                    <a:cxnLst>
                      <a:cxn ang="0">
                        <a:pos x="107" y="0"/>
                      </a:cxn>
                      <a:cxn ang="0">
                        <a:pos x="0" y="269"/>
                      </a:cxn>
                      <a:cxn ang="0">
                        <a:pos x="1" y="269"/>
                      </a:cxn>
                    </a:cxnLst>
                    <a:rect l="txL" t="txT" r="txR" b="txB"/>
                    <a:pathLst>
                      <a:path w="107" h="269">
                        <a:moveTo>
                          <a:pt x="107" y="0"/>
                        </a:moveTo>
                        <a:lnTo>
                          <a:pt x="0" y="269"/>
                        </a:lnTo>
                        <a:lnTo>
                          <a:pt x="1" y="269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4" name="Freeform 1071"/>
                  <p:cNvSpPr/>
                  <p:nvPr/>
                </p:nvSpPr>
                <p:spPr>
                  <a:xfrm>
                    <a:off x="1184" y="2395"/>
                    <a:ext cx="28" cy="12"/>
                  </a:xfrm>
                  <a:custGeom>
                    <a:avLst/>
                    <a:gdLst>
                      <a:gd name="txL" fmla="*/ 0 w 198"/>
                      <a:gd name="txT" fmla="*/ 0 h 89"/>
                      <a:gd name="txR" fmla="*/ 198 w 198"/>
                      <a:gd name="txB" fmla="*/ 89 h 89"/>
                    </a:gdLst>
                    <a:ahLst/>
                    <a:cxnLst>
                      <a:cxn ang="0">
                        <a:pos x="0" y="89"/>
                      </a:cxn>
                      <a:cxn ang="0">
                        <a:pos x="197" y="0"/>
                      </a:cxn>
                      <a:cxn ang="0">
                        <a:pos x="198" y="0"/>
                      </a:cxn>
                    </a:cxnLst>
                    <a:rect l="txL" t="txT" r="txR" b="txB"/>
                    <a:pathLst>
                      <a:path w="198" h="89">
                        <a:moveTo>
                          <a:pt x="0" y="89"/>
                        </a:moveTo>
                        <a:lnTo>
                          <a:pt x="197" y="0"/>
                        </a:lnTo>
                        <a:lnTo>
                          <a:pt x="198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5" name="Freeform 1072"/>
                  <p:cNvSpPr/>
                  <p:nvPr/>
                </p:nvSpPr>
                <p:spPr>
                  <a:xfrm>
                    <a:off x="1182" y="2416"/>
                    <a:ext cx="32" cy="12"/>
                  </a:xfrm>
                  <a:custGeom>
                    <a:avLst/>
                    <a:gdLst>
                      <a:gd name="txL" fmla="*/ 0 w 225"/>
                      <a:gd name="txT" fmla="*/ 0 h 81"/>
                      <a:gd name="txR" fmla="*/ 225 w 225"/>
                      <a:gd name="txB" fmla="*/ 81 h 81"/>
                    </a:gdLst>
                    <a:ahLst/>
                    <a:cxnLst>
                      <a:cxn ang="0">
                        <a:pos x="0" y="81"/>
                      </a:cxn>
                      <a:cxn ang="0">
                        <a:pos x="224" y="0"/>
                      </a:cxn>
                      <a:cxn ang="0">
                        <a:pos x="225" y="0"/>
                      </a:cxn>
                    </a:cxnLst>
                    <a:rect l="txL" t="txT" r="txR" b="txB"/>
                    <a:pathLst>
                      <a:path w="225" h="81">
                        <a:moveTo>
                          <a:pt x="0" y="81"/>
                        </a:moveTo>
                        <a:lnTo>
                          <a:pt x="224" y="0"/>
                        </a:lnTo>
                        <a:lnTo>
                          <a:pt x="22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6" name="Freeform 1073"/>
                  <p:cNvSpPr/>
                  <p:nvPr/>
                </p:nvSpPr>
                <p:spPr>
                  <a:xfrm>
                    <a:off x="1204" y="2453"/>
                    <a:ext cx="18" cy="26"/>
                  </a:xfrm>
                  <a:custGeom>
                    <a:avLst/>
                    <a:gdLst>
                      <a:gd name="txL" fmla="*/ 0 w 127"/>
                      <a:gd name="txT" fmla="*/ 0 h 180"/>
                      <a:gd name="txR" fmla="*/ 127 w 127"/>
                      <a:gd name="txB" fmla="*/ 180 h 180"/>
                    </a:gdLst>
                    <a:ahLst/>
                    <a:cxnLst>
                      <a:cxn ang="0">
                        <a:pos x="0" y="9"/>
                      </a:cxn>
                      <a:cxn ang="0">
                        <a:pos x="126" y="180"/>
                      </a:cxn>
                      <a:cxn ang="0">
                        <a:pos x="126" y="0"/>
                      </a:cxn>
                      <a:cxn ang="0">
                        <a:pos x="127" y="0"/>
                      </a:cxn>
                    </a:cxnLst>
                    <a:rect l="txL" t="txT" r="txR" b="txB"/>
                    <a:pathLst>
                      <a:path w="127" h="180">
                        <a:moveTo>
                          <a:pt x="0" y="9"/>
                        </a:moveTo>
                        <a:lnTo>
                          <a:pt x="126" y="180"/>
                        </a:lnTo>
                        <a:lnTo>
                          <a:pt x="126" y="0"/>
                        </a:lnTo>
                        <a:lnTo>
                          <a:pt x="12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7" name="Freeform 1074"/>
                  <p:cNvSpPr/>
                  <p:nvPr/>
                </p:nvSpPr>
                <p:spPr>
                  <a:xfrm>
                    <a:off x="1203" y="2375"/>
                    <a:ext cx="9" cy="9"/>
                  </a:xfrm>
                  <a:custGeom>
                    <a:avLst/>
                    <a:gdLst>
                      <a:gd name="txL" fmla="*/ 0 w 64"/>
                      <a:gd name="txT" fmla="*/ 0 h 62"/>
                      <a:gd name="txR" fmla="*/ 64 w 64"/>
                      <a:gd name="txB" fmla="*/ 62 h 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3" y="62"/>
                      </a:cxn>
                      <a:cxn ang="0">
                        <a:pos x="64" y="62"/>
                      </a:cxn>
                    </a:cxnLst>
                    <a:rect l="txL" t="txT" r="txR" b="txB"/>
                    <a:pathLst>
                      <a:path w="64" h="62">
                        <a:moveTo>
                          <a:pt x="0" y="0"/>
                        </a:moveTo>
                        <a:lnTo>
                          <a:pt x="63" y="62"/>
                        </a:lnTo>
                        <a:lnTo>
                          <a:pt x="64" y="6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8" name="Freeform 1075"/>
                  <p:cNvSpPr/>
                  <p:nvPr/>
                </p:nvSpPr>
                <p:spPr>
                  <a:xfrm>
                    <a:off x="1191" y="2369"/>
                    <a:ext cx="13" cy="86"/>
                  </a:xfrm>
                  <a:custGeom>
                    <a:avLst/>
                    <a:gdLst>
                      <a:gd name="txL" fmla="*/ 0 w 91"/>
                      <a:gd name="txT" fmla="*/ 0 h 600"/>
                      <a:gd name="txR" fmla="*/ 91 w 91"/>
                      <a:gd name="txB" fmla="*/ 600 h 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7" y="413"/>
                      </a:cxn>
                      <a:cxn ang="0">
                        <a:pos x="89" y="600"/>
                      </a:cxn>
                      <a:cxn ang="0">
                        <a:pos x="91" y="600"/>
                      </a:cxn>
                    </a:cxnLst>
                    <a:rect l="txL" t="txT" r="txR" b="txB"/>
                    <a:pathLst>
                      <a:path w="91" h="600">
                        <a:moveTo>
                          <a:pt x="0" y="0"/>
                        </a:moveTo>
                        <a:lnTo>
                          <a:pt x="27" y="413"/>
                        </a:lnTo>
                        <a:lnTo>
                          <a:pt x="89" y="600"/>
                        </a:lnTo>
                        <a:lnTo>
                          <a:pt x="91" y="60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9" name="Freeform 1076"/>
                  <p:cNvSpPr/>
                  <p:nvPr/>
                </p:nvSpPr>
                <p:spPr>
                  <a:xfrm>
                    <a:off x="1177" y="2428"/>
                    <a:ext cx="36" cy="45"/>
                  </a:xfrm>
                  <a:custGeom>
                    <a:avLst/>
                    <a:gdLst>
                      <a:gd name="txL" fmla="*/ 0 w 250"/>
                      <a:gd name="txT" fmla="*/ 0 h 313"/>
                      <a:gd name="txR" fmla="*/ 250 w 250"/>
                      <a:gd name="txB" fmla="*/ 313 h 313"/>
                    </a:gdLst>
                    <a:ahLst/>
                    <a:cxnLst>
                      <a:cxn ang="0">
                        <a:pos x="250" y="0"/>
                      </a:cxn>
                      <a:cxn ang="0">
                        <a:pos x="170" y="134"/>
                      </a:cxn>
                      <a:cxn ang="0">
                        <a:pos x="0" y="313"/>
                      </a:cxn>
                      <a:cxn ang="0">
                        <a:pos x="1" y="313"/>
                      </a:cxn>
                    </a:cxnLst>
                    <a:rect l="txL" t="txT" r="txR" b="txB"/>
                    <a:pathLst>
                      <a:path w="250" h="313">
                        <a:moveTo>
                          <a:pt x="250" y="0"/>
                        </a:moveTo>
                        <a:lnTo>
                          <a:pt x="170" y="134"/>
                        </a:lnTo>
                        <a:lnTo>
                          <a:pt x="0" y="313"/>
                        </a:lnTo>
                        <a:lnTo>
                          <a:pt x="1" y="31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0" name="Freeform 1077"/>
                  <p:cNvSpPr/>
                  <p:nvPr/>
                </p:nvSpPr>
                <p:spPr>
                  <a:xfrm>
                    <a:off x="2181" y="2514"/>
                    <a:ext cx="16" cy="28"/>
                  </a:xfrm>
                  <a:custGeom>
                    <a:avLst/>
                    <a:gdLst>
                      <a:gd name="txL" fmla="*/ 0 w 108"/>
                      <a:gd name="txT" fmla="*/ 0 h 197"/>
                      <a:gd name="txR" fmla="*/ 108 w 108"/>
                      <a:gd name="txB" fmla="*/ 197 h 19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7" y="197"/>
                      </a:cxn>
                      <a:cxn ang="0">
                        <a:pos x="108" y="197"/>
                      </a:cxn>
                    </a:cxnLst>
                    <a:rect l="txL" t="txT" r="txR" b="txB"/>
                    <a:pathLst>
                      <a:path w="108" h="197">
                        <a:moveTo>
                          <a:pt x="0" y="0"/>
                        </a:moveTo>
                        <a:lnTo>
                          <a:pt x="107" y="197"/>
                        </a:lnTo>
                        <a:lnTo>
                          <a:pt x="108" y="19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1" name="Freeform 1078"/>
                  <p:cNvSpPr/>
                  <p:nvPr/>
                </p:nvSpPr>
                <p:spPr>
                  <a:xfrm>
                    <a:off x="2148" y="2512"/>
                    <a:ext cx="16" cy="33"/>
                  </a:xfrm>
                  <a:custGeom>
                    <a:avLst/>
                    <a:gdLst>
                      <a:gd name="txL" fmla="*/ 0 w 116"/>
                      <a:gd name="txT" fmla="*/ 0 h 233"/>
                      <a:gd name="txR" fmla="*/ 116 w 116"/>
                      <a:gd name="txB" fmla="*/ 233 h 233"/>
                    </a:gdLst>
                    <a:ahLst/>
                    <a:cxnLst>
                      <a:cxn ang="0">
                        <a:pos x="116" y="0"/>
                      </a:cxn>
                      <a:cxn ang="0">
                        <a:pos x="0" y="233"/>
                      </a:cxn>
                      <a:cxn ang="0">
                        <a:pos x="1" y="233"/>
                      </a:cxn>
                    </a:cxnLst>
                    <a:rect l="txL" t="txT" r="txR" b="txB"/>
                    <a:pathLst>
                      <a:path w="116" h="233">
                        <a:moveTo>
                          <a:pt x="116" y="0"/>
                        </a:moveTo>
                        <a:lnTo>
                          <a:pt x="0" y="233"/>
                        </a:lnTo>
                        <a:lnTo>
                          <a:pt x="1" y="233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2" name="Freeform 1079"/>
                  <p:cNvSpPr/>
                  <p:nvPr/>
                </p:nvSpPr>
                <p:spPr>
                  <a:xfrm>
                    <a:off x="2161" y="2547"/>
                    <a:ext cx="14" cy="17"/>
                  </a:xfrm>
                  <a:custGeom>
                    <a:avLst/>
                    <a:gdLst>
                      <a:gd name="txL" fmla="*/ 0 w 98"/>
                      <a:gd name="txT" fmla="*/ 0 h 117"/>
                      <a:gd name="txR" fmla="*/ 98 w 98"/>
                      <a:gd name="txB" fmla="*/ 117 h 117"/>
                    </a:gdLst>
                    <a:ahLst/>
                    <a:cxnLst>
                      <a:cxn ang="0">
                        <a:pos x="98" y="117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98" h="117">
                        <a:moveTo>
                          <a:pt x="98" y="117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3" name="Freeform 1080"/>
                  <p:cNvSpPr/>
                  <p:nvPr/>
                </p:nvSpPr>
                <p:spPr>
                  <a:xfrm>
                    <a:off x="2153" y="2491"/>
                    <a:ext cx="44" cy="7"/>
                  </a:xfrm>
                  <a:custGeom>
                    <a:avLst/>
                    <a:gdLst>
                      <a:gd name="txL" fmla="*/ 0 w 305"/>
                      <a:gd name="txT" fmla="*/ 0 h 45"/>
                      <a:gd name="txR" fmla="*/ 305 w 305"/>
                      <a:gd name="txB" fmla="*/ 45 h 45"/>
                    </a:gdLst>
                    <a:ahLst/>
                    <a:cxnLst>
                      <a:cxn ang="0">
                        <a:pos x="0" y="45"/>
                      </a:cxn>
                      <a:cxn ang="0">
                        <a:pos x="304" y="0"/>
                      </a:cxn>
                      <a:cxn ang="0">
                        <a:pos x="305" y="0"/>
                      </a:cxn>
                    </a:cxnLst>
                    <a:rect l="txL" t="txT" r="txR" b="txB"/>
                    <a:pathLst>
                      <a:path w="305" h="45">
                        <a:moveTo>
                          <a:pt x="0" y="45"/>
                        </a:moveTo>
                        <a:lnTo>
                          <a:pt x="304" y="0"/>
                        </a:lnTo>
                        <a:lnTo>
                          <a:pt x="305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4" name="Freeform 1081"/>
                  <p:cNvSpPr/>
                  <p:nvPr/>
                </p:nvSpPr>
                <p:spPr>
                  <a:xfrm>
                    <a:off x="2159" y="2463"/>
                    <a:ext cx="27" cy="5"/>
                  </a:xfrm>
                  <a:custGeom>
                    <a:avLst/>
                    <a:gdLst>
                      <a:gd name="txL" fmla="*/ 0 w 189"/>
                      <a:gd name="txT" fmla="*/ 0 h 36"/>
                      <a:gd name="txR" fmla="*/ 189 w 189"/>
                      <a:gd name="txB" fmla="*/ 36 h 36"/>
                    </a:gdLst>
                    <a:ahLst/>
                    <a:cxnLst>
                      <a:cxn ang="0">
                        <a:pos x="0" y="36"/>
                      </a:cxn>
                      <a:cxn ang="0">
                        <a:pos x="188" y="0"/>
                      </a:cxn>
                      <a:cxn ang="0">
                        <a:pos x="189" y="0"/>
                      </a:cxn>
                    </a:cxnLst>
                    <a:rect l="txL" t="txT" r="txR" b="txB"/>
                    <a:pathLst>
                      <a:path w="189" h="36">
                        <a:moveTo>
                          <a:pt x="0" y="36"/>
                        </a:moveTo>
                        <a:lnTo>
                          <a:pt x="188" y="0"/>
                        </a:lnTo>
                        <a:lnTo>
                          <a:pt x="189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5" name="Freeform 1082"/>
                  <p:cNvSpPr/>
                  <p:nvPr/>
                </p:nvSpPr>
                <p:spPr>
                  <a:xfrm>
                    <a:off x="2141" y="2491"/>
                    <a:ext cx="8" cy="17"/>
                  </a:xfrm>
                  <a:custGeom>
                    <a:avLst/>
                    <a:gdLst>
                      <a:gd name="txL" fmla="*/ 0 w 55"/>
                      <a:gd name="txT" fmla="*/ 0 h 117"/>
                      <a:gd name="txR" fmla="*/ 55 w 55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54" y="117"/>
                      </a:cxn>
                      <a:cxn ang="0">
                        <a:pos x="55" y="117"/>
                      </a:cxn>
                    </a:cxnLst>
                    <a:rect l="txL" t="txT" r="txR" b="txB"/>
                    <a:pathLst>
                      <a:path w="55" h="117">
                        <a:moveTo>
                          <a:pt x="0" y="0"/>
                        </a:moveTo>
                        <a:lnTo>
                          <a:pt x="54" y="117"/>
                        </a:lnTo>
                        <a:lnTo>
                          <a:pt x="55" y="11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6" name="Freeform 1083"/>
                  <p:cNvSpPr/>
                  <p:nvPr/>
                </p:nvSpPr>
                <p:spPr>
                  <a:xfrm>
                    <a:off x="2125" y="2491"/>
                    <a:ext cx="16" cy="39"/>
                  </a:xfrm>
                  <a:custGeom>
                    <a:avLst/>
                    <a:gdLst>
                      <a:gd name="txL" fmla="*/ 0 w 116"/>
                      <a:gd name="txT" fmla="*/ 0 h 269"/>
                      <a:gd name="txR" fmla="*/ 116 w 116"/>
                      <a:gd name="txB" fmla="*/ 269 h 269"/>
                    </a:gdLst>
                    <a:ahLst/>
                    <a:cxnLst>
                      <a:cxn ang="0">
                        <a:pos x="116" y="0"/>
                      </a:cxn>
                      <a:cxn ang="0">
                        <a:pos x="0" y="269"/>
                      </a:cxn>
                      <a:cxn ang="0">
                        <a:pos x="1" y="269"/>
                      </a:cxn>
                    </a:cxnLst>
                    <a:rect l="txL" t="txT" r="txR" b="txB"/>
                    <a:pathLst>
                      <a:path w="116" h="269">
                        <a:moveTo>
                          <a:pt x="116" y="0"/>
                        </a:moveTo>
                        <a:lnTo>
                          <a:pt x="0" y="269"/>
                        </a:lnTo>
                        <a:lnTo>
                          <a:pt x="1" y="269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7" name="Freeform 1084"/>
                  <p:cNvSpPr/>
                  <p:nvPr/>
                </p:nvSpPr>
                <p:spPr>
                  <a:xfrm>
                    <a:off x="2141" y="2453"/>
                    <a:ext cx="1" cy="110"/>
                  </a:xfrm>
                  <a:custGeom>
                    <a:avLst/>
                    <a:gdLst>
                      <a:gd name="txL" fmla="*/ 0 w 2"/>
                      <a:gd name="txT" fmla="*/ 0 h 771"/>
                      <a:gd name="txR" fmla="*/ 2 w 2"/>
                      <a:gd name="txB" fmla="*/ 771 h 7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71"/>
                      </a:cxn>
                      <a:cxn ang="0">
                        <a:pos x="2" y="771"/>
                      </a:cxn>
                    </a:cxnLst>
                    <a:rect l="txL" t="txT" r="txR" b="txB"/>
                    <a:pathLst>
                      <a:path w="2" h="771">
                        <a:moveTo>
                          <a:pt x="0" y="0"/>
                        </a:moveTo>
                        <a:lnTo>
                          <a:pt x="0" y="771"/>
                        </a:lnTo>
                        <a:lnTo>
                          <a:pt x="2" y="771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8" name="Freeform 1085"/>
                  <p:cNvSpPr/>
                  <p:nvPr/>
                </p:nvSpPr>
                <p:spPr>
                  <a:xfrm>
                    <a:off x="2126" y="2482"/>
                    <a:ext cx="24" cy="5"/>
                  </a:xfrm>
                  <a:custGeom>
                    <a:avLst/>
                    <a:gdLst>
                      <a:gd name="txL" fmla="*/ 0 w 170"/>
                      <a:gd name="txT" fmla="*/ 0 h 35"/>
                      <a:gd name="txR" fmla="*/ 170 w 170"/>
                      <a:gd name="txB" fmla="*/ 35 h 35"/>
                    </a:gdLst>
                    <a:ahLst/>
                    <a:cxnLst>
                      <a:cxn ang="0">
                        <a:pos x="170" y="0"/>
                      </a:cxn>
                      <a:cxn ang="0">
                        <a:pos x="0" y="35"/>
                      </a:cxn>
                      <a:cxn ang="0">
                        <a:pos x="1" y="35"/>
                      </a:cxn>
                    </a:cxnLst>
                    <a:rect l="txL" t="txT" r="txR" b="txB"/>
                    <a:pathLst>
                      <a:path w="170" h="35">
                        <a:moveTo>
                          <a:pt x="170" y="0"/>
                        </a:moveTo>
                        <a:lnTo>
                          <a:pt x="0" y="35"/>
                        </a:lnTo>
                        <a:lnTo>
                          <a:pt x="1" y="3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9" name="Freeform 1086"/>
                  <p:cNvSpPr/>
                  <p:nvPr/>
                </p:nvSpPr>
                <p:spPr>
                  <a:xfrm>
                    <a:off x="2175" y="2494"/>
                    <a:ext cx="1" cy="69"/>
                  </a:xfrm>
                  <a:custGeom>
                    <a:avLst/>
                    <a:gdLst>
                      <a:gd name="txL" fmla="*/ 0 w 1"/>
                      <a:gd name="txT" fmla="*/ 0 h 484"/>
                      <a:gd name="txR" fmla="*/ 1 w 1"/>
                      <a:gd name="txB" fmla="*/ 484 h 484"/>
                    </a:gdLst>
                    <a:ahLst/>
                    <a:cxnLst>
                      <a:cxn ang="0">
                        <a:pos x="0" y="484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484">
                        <a:moveTo>
                          <a:pt x="0" y="484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0" name="Freeform 1087"/>
                  <p:cNvSpPr/>
                  <p:nvPr/>
                </p:nvSpPr>
                <p:spPr>
                  <a:xfrm>
                    <a:off x="2219" y="2535"/>
                    <a:ext cx="63" cy="29"/>
                  </a:xfrm>
                  <a:custGeom>
                    <a:avLst/>
                    <a:gdLst>
                      <a:gd name="txL" fmla="*/ 0 w 440"/>
                      <a:gd name="txT" fmla="*/ 0 h 207"/>
                      <a:gd name="txR" fmla="*/ 440 w 440"/>
                      <a:gd name="txB" fmla="*/ 207 h 20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340" y="207"/>
                      </a:cxn>
                      <a:cxn ang="0">
                        <a:pos x="439" y="198"/>
                      </a:cxn>
                      <a:cxn ang="0">
                        <a:pos x="440" y="198"/>
                      </a:cxn>
                    </a:cxnLst>
                    <a:rect l="txL" t="txT" r="txR" b="txB"/>
                    <a:pathLst>
                      <a:path w="440" h="207">
                        <a:moveTo>
                          <a:pt x="0" y="0"/>
                        </a:moveTo>
                        <a:lnTo>
                          <a:pt x="340" y="207"/>
                        </a:lnTo>
                        <a:lnTo>
                          <a:pt x="439" y="198"/>
                        </a:lnTo>
                        <a:lnTo>
                          <a:pt x="440" y="19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1" name="Freeform 1088"/>
                  <p:cNvSpPr/>
                  <p:nvPr/>
                </p:nvSpPr>
                <p:spPr>
                  <a:xfrm>
                    <a:off x="2209" y="2517"/>
                    <a:ext cx="12" cy="47"/>
                  </a:xfrm>
                  <a:custGeom>
                    <a:avLst/>
                    <a:gdLst>
                      <a:gd name="txL" fmla="*/ 0 w 80"/>
                      <a:gd name="txT" fmla="*/ 0 h 332"/>
                      <a:gd name="txR" fmla="*/ 80 w 80"/>
                      <a:gd name="txB" fmla="*/ 332 h 332"/>
                    </a:gdLst>
                    <a:ahLst/>
                    <a:cxnLst>
                      <a:cxn ang="0">
                        <a:pos x="80" y="0"/>
                      </a:cxn>
                      <a:cxn ang="0">
                        <a:pos x="62" y="152"/>
                      </a:cxn>
                      <a:cxn ang="0">
                        <a:pos x="0" y="332"/>
                      </a:cxn>
                      <a:cxn ang="0">
                        <a:pos x="1" y="332"/>
                      </a:cxn>
                    </a:cxnLst>
                    <a:rect l="txL" t="txT" r="txR" b="txB"/>
                    <a:pathLst>
                      <a:path w="80" h="332">
                        <a:moveTo>
                          <a:pt x="80" y="0"/>
                        </a:moveTo>
                        <a:lnTo>
                          <a:pt x="62" y="152"/>
                        </a:lnTo>
                        <a:lnTo>
                          <a:pt x="0" y="332"/>
                        </a:lnTo>
                        <a:lnTo>
                          <a:pt x="1" y="33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2" name="Freeform 1089"/>
                  <p:cNvSpPr/>
                  <p:nvPr/>
                </p:nvSpPr>
                <p:spPr>
                  <a:xfrm>
                    <a:off x="2232" y="2521"/>
                    <a:ext cx="13" cy="2"/>
                  </a:xfrm>
                  <a:custGeom>
                    <a:avLst/>
                    <a:gdLst>
                      <a:gd name="txL" fmla="*/ 0 w 90"/>
                      <a:gd name="txT" fmla="*/ 0 h 18"/>
                      <a:gd name="txR" fmla="*/ 90 w 90"/>
                      <a:gd name="txB" fmla="*/ 18 h 18"/>
                    </a:gdLst>
                    <a:ahLst/>
                    <a:cxnLst>
                      <a:cxn ang="0">
                        <a:pos x="0" y="18"/>
                      </a:cxn>
                      <a:cxn ang="0">
                        <a:pos x="89" y="0"/>
                      </a:cxn>
                      <a:cxn ang="0">
                        <a:pos x="90" y="0"/>
                      </a:cxn>
                    </a:cxnLst>
                    <a:rect l="txL" t="txT" r="txR" b="txB"/>
                    <a:pathLst>
                      <a:path w="90" h="18">
                        <a:moveTo>
                          <a:pt x="0" y="18"/>
                        </a:moveTo>
                        <a:lnTo>
                          <a:pt x="89" y="0"/>
                        </a:lnTo>
                        <a:lnTo>
                          <a:pt x="90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3" name="Freeform 1090"/>
                  <p:cNvSpPr/>
                  <p:nvPr/>
                </p:nvSpPr>
                <p:spPr>
                  <a:xfrm>
                    <a:off x="2232" y="2505"/>
                    <a:ext cx="1" cy="36"/>
                  </a:xfrm>
                  <a:custGeom>
                    <a:avLst/>
                    <a:gdLst>
                      <a:gd name="txL" fmla="*/ 0 w 1"/>
                      <a:gd name="txT" fmla="*/ 0 h 250"/>
                      <a:gd name="txR" fmla="*/ 1 w 1"/>
                      <a:gd name="txB" fmla="*/ 250 h 25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50"/>
                      </a:cxn>
                      <a:cxn ang="0">
                        <a:pos x="1" y="250"/>
                      </a:cxn>
                    </a:cxnLst>
                    <a:rect l="txL" t="txT" r="txR" b="txB"/>
                    <a:pathLst>
                      <a:path w="1" h="250">
                        <a:moveTo>
                          <a:pt x="0" y="0"/>
                        </a:moveTo>
                        <a:lnTo>
                          <a:pt x="0" y="250"/>
                        </a:lnTo>
                        <a:lnTo>
                          <a:pt x="1" y="25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4" name="Freeform 1091"/>
                  <p:cNvSpPr/>
                  <p:nvPr/>
                </p:nvSpPr>
                <p:spPr>
                  <a:xfrm>
                    <a:off x="2222" y="2474"/>
                    <a:ext cx="16" cy="3"/>
                  </a:xfrm>
                  <a:custGeom>
                    <a:avLst/>
                    <a:gdLst>
                      <a:gd name="txL" fmla="*/ 0 w 109"/>
                      <a:gd name="txT" fmla="*/ 0 h 18"/>
                      <a:gd name="txR" fmla="*/ 109 w 109"/>
                      <a:gd name="txB" fmla="*/ 18 h 18"/>
                    </a:gdLst>
                    <a:ahLst/>
                    <a:cxnLst>
                      <a:cxn ang="0">
                        <a:pos x="0" y="18"/>
                      </a:cxn>
                      <a:cxn ang="0">
                        <a:pos x="107" y="0"/>
                      </a:cxn>
                      <a:cxn ang="0">
                        <a:pos x="109" y="0"/>
                      </a:cxn>
                    </a:cxnLst>
                    <a:rect l="txL" t="txT" r="txR" b="txB"/>
                    <a:pathLst>
                      <a:path w="109" h="18">
                        <a:moveTo>
                          <a:pt x="0" y="18"/>
                        </a:moveTo>
                        <a:lnTo>
                          <a:pt x="107" y="0"/>
                        </a:lnTo>
                        <a:lnTo>
                          <a:pt x="109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5" name="Freeform 1092"/>
                  <p:cNvSpPr/>
                  <p:nvPr/>
                </p:nvSpPr>
                <p:spPr>
                  <a:xfrm>
                    <a:off x="2222" y="2489"/>
                    <a:ext cx="20" cy="2"/>
                  </a:xfrm>
                  <a:custGeom>
                    <a:avLst/>
                    <a:gdLst>
                      <a:gd name="txL" fmla="*/ 0 w 143"/>
                      <a:gd name="txT" fmla="*/ 0 h 18"/>
                      <a:gd name="txR" fmla="*/ 143 w 143"/>
                      <a:gd name="txB" fmla="*/ 18 h 18"/>
                    </a:gdLst>
                    <a:ahLst/>
                    <a:cxnLst>
                      <a:cxn ang="0">
                        <a:pos x="143" y="0"/>
                      </a:cxn>
                      <a:cxn ang="0">
                        <a:pos x="0" y="18"/>
                      </a:cxn>
                      <a:cxn ang="0">
                        <a:pos x="1" y="18"/>
                      </a:cxn>
                    </a:cxnLst>
                    <a:rect l="txL" t="txT" r="txR" b="txB"/>
                    <a:pathLst>
                      <a:path w="143" h="18">
                        <a:moveTo>
                          <a:pt x="143" y="0"/>
                        </a:moveTo>
                        <a:lnTo>
                          <a:pt x="0" y="18"/>
                        </a:lnTo>
                        <a:lnTo>
                          <a:pt x="1" y="1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6" name="Freeform 1093"/>
                  <p:cNvSpPr/>
                  <p:nvPr/>
                </p:nvSpPr>
                <p:spPr>
                  <a:xfrm>
                    <a:off x="2241" y="2454"/>
                    <a:ext cx="3" cy="35"/>
                  </a:xfrm>
                  <a:custGeom>
                    <a:avLst/>
                    <a:gdLst>
                      <a:gd name="txL" fmla="*/ 0 w 18"/>
                      <a:gd name="txT" fmla="*/ 0 h 242"/>
                      <a:gd name="txR" fmla="*/ 18 w 18"/>
                      <a:gd name="txB" fmla="*/ 242 h 242"/>
                    </a:gdLst>
                    <a:ahLst/>
                    <a:cxnLst>
                      <a:cxn ang="0">
                        <a:pos x="18" y="0"/>
                      </a:cxn>
                      <a:cxn ang="0">
                        <a:pos x="0" y="242"/>
                      </a:cxn>
                      <a:cxn ang="0">
                        <a:pos x="1" y="242"/>
                      </a:cxn>
                    </a:cxnLst>
                    <a:rect l="txL" t="txT" r="txR" b="txB"/>
                    <a:pathLst>
                      <a:path w="18" h="242">
                        <a:moveTo>
                          <a:pt x="18" y="0"/>
                        </a:moveTo>
                        <a:lnTo>
                          <a:pt x="0" y="242"/>
                        </a:lnTo>
                        <a:lnTo>
                          <a:pt x="1" y="24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7" name="Freeform 1094"/>
                  <p:cNvSpPr/>
                  <p:nvPr/>
                </p:nvSpPr>
                <p:spPr>
                  <a:xfrm>
                    <a:off x="2222" y="2458"/>
                    <a:ext cx="21" cy="2"/>
                  </a:xfrm>
                  <a:custGeom>
                    <a:avLst/>
                    <a:gdLst>
                      <a:gd name="txL" fmla="*/ 0 w 144"/>
                      <a:gd name="txT" fmla="*/ 0 h 18"/>
                      <a:gd name="txR" fmla="*/ 144 w 144"/>
                      <a:gd name="txB" fmla="*/ 18 h 18"/>
                    </a:gdLst>
                    <a:ahLst/>
                    <a:cxnLst>
                      <a:cxn ang="0">
                        <a:pos x="0" y="18"/>
                      </a:cxn>
                      <a:cxn ang="0">
                        <a:pos x="143" y="0"/>
                      </a:cxn>
                      <a:cxn ang="0">
                        <a:pos x="144" y="0"/>
                      </a:cxn>
                    </a:cxnLst>
                    <a:rect l="txL" t="txT" r="txR" b="txB"/>
                    <a:pathLst>
                      <a:path w="144" h="18">
                        <a:moveTo>
                          <a:pt x="0" y="18"/>
                        </a:moveTo>
                        <a:lnTo>
                          <a:pt x="143" y="0"/>
                        </a:lnTo>
                        <a:lnTo>
                          <a:pt x="144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8" name="Freeform 1095"/>
                  <p:cNvSpPr/>
                  <p:nvPr/>
                </p:nvSpPr>
                <p:spPr>
                  <a:xfrm>
                    <a:off x="2248" y="2463"/>
                    <a:ext cx="29" cy="4"/>
                  </a:xfrm>
                  <a:custGeom>
                    <a:avLst/>
                    <a:gdLst>
                      <a:gd name="txL" fmla="*/ 0 w 207"/>
                      <a:gd name="txT" fmla="*/ 0 h 27"/>
                      <a:gd name="txR" fmla="*/ 207 w 207"/>
                      <a:gd name="txB" fmla="*/ 27 h 27"/>
                    </a:gdLst>
                    <a:ahLst/>
                    <a:cxnLst>
                      <a:cxn ang="0">
                        <a:pos x="0" y="27"/>
                      </a:cxn>
                      <a:cxn ang="0">
                        <a:pos x="206" y="0"/>
                      </a:cxn>
                      <a:cxn ang="0">
                        <a:pos x="207" y="0"/>
                      </a:cxn>
                    </a:cxnLst>
                    <a:rect l="txL" t="txT" r="txR" b="txB"/>
                    <a:pathLst>
                      <a:path w="207" h="27">
                        <a:moveTo>
                          <a:pt x="0" y="27"/>
                        </a:moveTo>
                        <a:lnTo>
                          <a:pt x="206" y="0"/>
                        </a:lnTo>
                        <a:lnTo>
                          <a:pt x="207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9" name="Freeform 1096"/>
                  <p:cNvSpPr/>
                  <p:nvPr/>
                </p:nvSpPr>
                <p:spPr>
                  <a:xfrm>
                    <a:off x="2259" y="2465"/>
                    <a:ext cx="3" cy="20"/>
                  </a:xfrm>
                  <a:custGeom>
                    <a:avLst/>
                    <a:gdLst>
                      <a:gd name="txL" fmla="*/ 0 w 18"/>
                      <a:gd name="txT" fmla="*/ 0 h 135"/>
                      <a:gd name="txR" fmla="*/ 18 w 18"/>
                      <a:gd name="txB" fmla="*/ 135 h 135"/>
                    </a:gdLst>
                    <a:ahLst/>
                    <a:cxnLst>
                      <a:cxn ang="0">
                        <a:pos x="18" y="0"/>
                      </a:cxn>
                      <a:cxn ang="0">
                        <a:pos x="0" y="135"/>
                      </a:cxn>
                      <a:cxn ang="0">
                        <a:pos x="2" y="135"/>
                      </a:cxn>
                    </a:cxnLst>
                    <a:rect l="txL" t="txT" r="txR" b="txB"/>
                    <a:pathLst>
                      <a:path w="18" h="135">
                        <a:moveTo>
                          <a:pt x="18" y="0"/>
                        </a:moveTo>
                        <a:lnTo>
                          <a:pt x="0" y="135"/>
                        </a:lnTo>
                        <a:lnTo>
                          <a:pt x="2" y="135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0" name="Freeform 1097"/>
                  <p:cNvSpPr/>
                  <p:nvPr/>
                </p:nvSpPr>
                <p:spPr>
                  <a:xfrm>
                    <a:off x="2250" y="2481"/>
                    <a:ext cx="1" cy="42"/>
                  </a:xfrm>
                  <a:custGeom>
                    <a:avLst/>
                    <a:gdLst>
                      <a:gd name="txL" fmla="*/ 0 w 1"/>
                      <a:gd name="txT" fmla="*/ 0 h 296"/>
                      <a:gd name="txR" fmla="*/ 1 w 1"/>
                      <a:gd name="txB" fmla="*/ 296 h 29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96"/>
                      </a:cxn>
                      <a:cxn ang="0">
                        <a:pos x="1" y="296"/>
                      </a:cxn>
                    </a:cxnLst>
                    <a:rect l="txL" t="txT" r="txR" b="txB"/>
                    <a:pathLst>
                      <a:path w="1" h="296">
                        <a:moveTo>
                          <a:pt x="0" y="0"/>
                        </a:moveTo>
                        <a:lnTo>
                          <a:pt x="0" y="296"/>
                        </a:lnTo>
                        <a:lnTo>
                          <a:pt x="1" y="29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1" name="Freeform 1098"/>
                  <p:cNvSpPr/>
                  <p:nvPr/>
                </p:nvSpPr>
                <p:spPr>
                  <a:xfrm>
                    <a:off x="2250" y="2483"/>
                    <a:ext cx="22" cy="3"/>
                  </a:xfrm>
                  <a:custGeom>
                    <a:avLst/>
                    <a:gdLst>
                      <a:gd name="txL" fmla="*/ 0 w 153"/>
                      <a:gd name="txT" fmla="*/ 0 h 17"/>
                      <a:gd name="txR" fmla="*/ 153 w 153"/>
                      <a:gd name="txB" fmla="*/ 17 h 17"/>
                    </a:gdLst>
                    <a:ahLst/>
                    <a:cxnLst>
                      <a:cxn ang="0">
                        <a:pos x="0" y="17"/>
                      </a:cxn>
                      <a:cxn ang="0">
                        <a:pos x="152" y="0"/>
                      </a:cxn>
                      <a:cxn ang="0">
                        <a:pos x="153" y="0"/>
                      </a:cxn>
                    </a:cxnLst>
                    <a:rect l="txL" t="txT" r="txR" b="txB"/>
                    <a:pathLst>
                      <a:path w="153" h="17">
                        <a:moveTo>
                          <a:pt x="0" y="17"/>
                        </a:moveTo>
                        <a:lnTo>
                          <a:pt x="152" y="0"/>
                        </a:lnTo>
                        <a:lnTo>
                          <a:pt x="153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2" name="Freeform 1099"/>
                  <p:cNvSpPr/>
                  <p:nvPr/>
                </p:nvSpPr>
                <p:spPr>
                  <a:xfrm>
                    <a:off x="2272" y="2480"/>
                    <a:ext cx="1" cy="44"/>
                  </a:xfrm>
                  <a:custGeom>
                    <a:avLst/>
                    <a:gdLst>
                      <a:gd name="txL" fmla="*/ 0 w 1"/>
                      <a:gd name="txT" fmla="*/ 0 h 314"/>
                      <a:gd name="txR" fmla="*/ 1 w 1"/>
                      <a:gd name="txB" fmla="*/ 314 h 314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314"/>
                      </a:cxn>
                      <a:cxn ang="0">
                        <a:pos x="1" y="314"/>
                      </a:cxn>
                    </a:cxnLst>
                    <a:rect l="txL" t="txT" r="txR" b="txB"/>
                    <a:pathLst>
                      <a:path w="1" h="314">
                        <a:moveTo>
                          <a:pt x="0" y="0"/>
                        </a:moveTo>
                        <a:lnTo>
                          <a:pt x="0" y="314"/>
                        </a:lnTo>
                        <a:lnTo>
                          <a:pt x="1" y="314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3" name="Freeform 1100"/>
                  <p:cNvSpPr/>
                  <p:nvPr/>
                </p:nvSpPr>
                <p:spPr>
                  <a:xfrm>
                    <a:off x="2248" y="2494"/>
                    <a:ext cx="12" cy="52"/>
                  </a:xfrm>
                  <a:custGeom>
                    <a:avLst/>
                    <a:gdLst>
                      <a:gd name="txL" fmla="*/ 0 w 89"/>
                      <a:gd name="txT" fmla="*/ 0 h 367"/>
                      <a:gd name="txR" fmla="*/ 89 w 89"/>
                      <a:gd name="txB" fmla="*/ 367 h 367"/>
                    </a:gdLst>
                    <a:ahLst/>
                    <a:cxnLst>
                      <a:cxn ang="0">
                        <a:pos x="89" y="0"/>
                      </a:cxn>
                      <a:cxn ang="0">
                        <a:pos x="89" y="152"/>
                      </a:cxn>
                      <a:cxn ang="0">
                        <a:pos x="63" y="260"/>
                      </a:cxn>
                      <a:cxn ang="0">
                        <a:pos x="0" y="367"/>
                      </a:cxn>
                      <a:cxn ang="0">
                        <a:pos x="1" y="367"/>
                      </a:cxn>
                    </a:cxnLst>
                    <a:rect l="txL" t="txT" r="txR" b="txB"/>
                    <a:pathLst>
                      <a:path w="89" h="367">
                        <a:moveTo>
                          <a:pt x="89" y="0"/>
                        </a:moveTo>
                        <a:lnTo>
                          <a:pt x="89" y="152"/>
                        </a:lnTo>
                        <a:lnTo>
                          <a:pt x="63" y="260"/>
                        </a:lnTo>
                        <a:lnTo>
                          <a:pt x="0" y="367"/>
                        </a:lnTo>
                        <a:lnTo>
                          <a:pt x="1" y="36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4" name="Freeform 1101"/>
                  <p:cNvSpPr/>
                  <p:nvPr/>
                </p:nvSpPr>
                <p:spPr>
                  <a:xfrm>
                    <a:off x="2260" y="2523"/>
                    <a:ext cx="16" cy="22"/>
                  </a:xfrm>
                  <a:custGeom>
                    <a:avLst/>
                    <a:gdLst>
                      <a:gd name="txL" fmla="*/ 0 w 109"/>
                      <a:gd name="txT" fmla="*/ 0 h 152"/>
                      <a:gd name="txR" fmla="*/ 109 w 109"/>
                      <a:gd name="txB" fmla="*/ 152 h 15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8" y="152"/>
                      </a:cxn>
                      <a:cxn ang="0">
                        <a:pos x="109" y="152"/>
                      </a:cxn>
                    </a:cxnLst>
                    <a:rect l="txL" t="txT" r="txR" b="txB"/>
                    <a:pathLst>
                      <a:path w="109" h="152">
                        <a:moveTo>
                          <a:pt x="0" y="0"/>
                        </a:moveTo>
                        <a:lnTo>
                          <a:pt x="108" y="152"/>
                        </a:lnTo>
                        <a:lnTo>
                          <a:pt x="109" y="152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5" name="Freeform 1102"/>
                  <p:cNvSpPr/>
                  <p:nvPr/>
                </p:nvSpPr>
                <p:spPr>
                  <a:xfrm>
                    <a:off x="2212" y="2503"/>
                    <a:ext cx="34" cy="5"/>
                  </a:xfrm>
                  <a:custGeom>
                    <a:avLst/>
                    <a:gdLst>
                      <a:gd name="txL" fmla="*/ 0 w 242"/>
                      <a:gd name="txT" fmla="*/ 0 h 36"/>
                      <a:gd name="txR" fmla="*/ 242 w 242"/>
                      <a:gd name="txB" fmla="*/ 36 h 36"/>
                    </a:gdLst>
                    <a:ahLst/>
                    <a:cxnLst>
                      <a:cxn ang="0">
                        <a:pos x="242" y="0"/>
                      </a:cxn>
                      <a:cxn ang="0">
                        <a:pos x="0" y="36"/>
                      </a:cxn>
                      <a:cxn ang="0">
                        <a:pos x="2" y="36"/>
                      </a:cxn>
                    </a:cxnLst>
                    <a:rect l="txL" t="txT" r="txR" b="txB"/>
                    <a:pathLst>
                      <a:path w="242" h="36">
                        <a:moveTo>
                          <a:pt x="242" y="0"/>
                        </a:moveTo>
                        <a:lnTo>
                          <a:pt x="0" y="36"/>
                        </a:lnTo>
                        <a:lnTo>
                          <a:pt x="2" y="3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6" name="Freeform 1103"/>
                  <p:cNvSpPr/>
                  <p:nvPr/>
                </p:nvSpPr>
                <p:spPr>
                  <a:xfrm>
                    <a:off x="2221" y="2454"/>
                    <a:ext cx="1" cy="42"/>
                  </a:xfrm>
                  <a:custGeom>
                    <a:avLst/>
                    <a:gdLst>
                      <a:gd name="txL" fmla="*/ 0 w 9"/>
                      <a:gd name="txT" fmla="*/ 0 h 296"/>
                      <a:gd name="txR" fmla="*/ 9 w 9"/>
                      <a:gd name="txB" fmla="*/ 296 h 296"/>
                    </a:gdLst>
                    <a:ahLst/>
                    <a:cxnLst>
                      <a:cxn ang="0">
                        <a:pos x="9" y="296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9" h="296">
                        <a:moveTo>
                          <a:pt x="9" y="296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7" name="Freeform 1104"/>
                  <p:cNvSpPr/>
                  <p:nvPr/>
                </p:nvSpPr>
                <p:spPr>
                  <a:xfrm>
                    <a:off x="2295" y="2485"/>
                    <a:ext cx="24" cy="5"/>
                  </a:xfrm>
                  <a:custGeom>
                    <a:avLst/>
                    <a:gdLst>
                      <a:gd name="txL" fmla="*/ 0 w 170"/>
                      <a:gd name="txT" fmla="*/ 0 h 36"/>
                      <a:gd name="txR" fmla="*/ 170 w 170"/>
                      <a:gd name="txB" fmla="*/ 36 h 36"/>
                    </a:gdLst>
                    <a:ahLst/>
                    <a:cxnLst>
                      <a:cxn ang="0">
                        <a:pos x="170" y="0"/>
                      </a:cxn>
                      <a:cxn ang="0">
                        <a:pos x="0" y="36"/>
                      </a:cxn>
                      <a:cxn ang="0">
                        <a:pos x="1" y="36"/>
                      </a:cxn>
                    </a:cxnLst>
                    <a:rect l="txL" t="txT" r="txR" b="txB"/>
                    <a:pathLst>
                      <a:path w="170" h="36">
                        <a:moveTo>
                          <a:pt x="170" y="0"/>
                        </a:moveTo>
                        <a:lnTo>
                          <a:pt x="0" y="36"/>
                        </a:lnTo>
                        <a:lnTo>
                          <a:pt x="1" y="3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8" name="Freeform 1105"/>
                  <p:cNvSpPr/>
                  <p:nvPr/>
                </p:nvSpPr>
                <p:spPr>
                  <a:xfrm>
                    <a:off x="2310" y="2454"/>
                    <a:ext cx="1" cy="110"/>
                  </a:xfrm>
                  <a:custGeom>
                    <a:avLst/>
                    <a:gdLst>
                      <a:gd name="txL" fmla="*/ 0 w 1"/>
                      <a:gd name="txT" fmla="*/ 0 h 771"/>
                      <a:gd name="txR" fmla="*/ 1 w 1"/>
                      <a:gd name="txB" fmla="*/ 771 h 77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71"/>
                      </a:cxn>
                      <a:cxn ang="0">
                        <a:pos x="1" y="771"/>
                      </a:cxn>
                    </a:cxnLst>
                    <a:rect l="txL" t="txT" r="txR" b="txB"/>
                    <a:pathLst>
                      <a:path w="1" h="771">
                        <a:moveTo>
                          <a:pt x="0" y="0"/>
                        </a:moveTo>
                        <a:lnTo>
                          <a:pt x="0" y="771"/>
                        </a:lnTo>
                        <a:lnTo>
                          <a:pt x="1" y="771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9" name="Freeform 1106"/>
                  <p:cNvSpPr/>
                  <p:nvPr/>
                </p:nvSpPr>
                <p:spPr>
                  <a:xfrm>
                    <a:off x="2294" y="2491"/>
                    <a:ext cx="16" cy="39"/>
                  </a:xfrm>
                  <a:custGeom>
                    <a:avLst/>
                    <a:gdLst>
                      <a:gd name="txL" fmla="*/ 0 w 116"/>
                      <a:gd name="txT" fmla="*/ 0 h 269"/>
                      <a:gd name="txR" fmla="*/ 116 w 116"/>
                      <a:gd name="txB" fmla="*/ 269 h 269"/>
                    </a:gdLst>
                    <a:ahLst/>
                    <a:cxnLst>
                      <a:cxn ang="0">
                        <a:pos x="116" y="0"/>
                      </a:cxn>
                      <a:cxn ang="0">
                        <a:pos x="0" y="269"/>
                      </a:cxn>
                      <a:cxn ang="0">
                        <a:pos x="1" y="269"/>
                      </a:cxn>
                    </a:cxnLst>
                    <a:rect l="txL" t="txT" r="txR" b="txB"/>
                    <a:pathLst>
                      <a:path w="116" h="269">
                        <a:moveTo>
                          <a:pt x="116" y="0"/>
                        </a:moveTo>
                        <a:lnTo>
                          <a:pt x="0" y="269"/>
                        </a:lnTo>
                        <a:lnTo>
                          <a:pt x="1" y="269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0" name="Freeform 1107"/>
                  <p:cNvSpPr/>
                  <p:nvPr/>
                </p:nvSpPr>
                <p:spPr>
                  <a:xfrm>
                    <a:off x="2310" y="2491"/>
                    <a:ext cx="8" cy="17"/>
                  </a:xfrm>
                  <a:custGeom>
                    <a:avLst/>
                    <a:gdLst>
                      <a:gd name="txL" fmla="*/ 0 w 55"/>
                      <a:gd name="txT" fmla="*/ 0 h 117"/>
                      <a:gd name="txR" fmla="*/ 55 w 55"/>
                      <a:gd name="txB" fmla="*/ 117 h 117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54" y="117"/>
                      </a:cxn>
                      <a:cxn ang="0">
                        <a:pos x="55" y="117"/>
                      </a:cxn>
                    </a:cxnLst>
                    <a:rect l="txL" t="txT" r="txR" b="txB"/>
                    <a:pathLst>
                      <a:path w="55" h="117">
                        <a:moveTo>
                          <a:pt x="0" y="0"/>
                        </a:moveTo>
                        <a:lnTo>
                          <a:pt x="54" y="117"/>
                        </a:lnTo>
                        <a:lnTo>
                          <a:pt x="55" y="117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1" name="Freeform 1108"/>
                  <p:cNvSpPr/>
                  <p:nvPr/>
                </p:nvSpPr>
                <p:spPr>
                  <a:xfrm>
                    <a:off x="2329" y="2460"/>
                    <a:ext cx="6" cy="26"/>
                  </a:xfrm>
                  <a:custGeom>
                    <a:avLst/>
                    <a:gdLst>
                      <a:gd name="txL" fmla="*/ 0 w 36"/>
                      <a:gd name="txT" fmla="*/ 0 h 178"/>
                      <a:gd name="txR" fmla="*/ 36 w 36"/>
                      <a:gd name="txB" fmla="*/ 178 h 17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35" y="178"/>
                      </a:cxn>
                      <a:cxn ang="0">
                        <a:pos x="36" y="178"/>
                      </a:cxn>
                    </a:cxnLst>
                    <a:rect l="txL" t="txT" r="txR" b="txB"/>
                    <a:pathLst>
                      <a:path w="36" h="178">
                        <a:moveTo>
                          <a:pt x="0" y="0"/>
                        </a:moveTo>
                        <a:lnTo>
                          <a:pt x="35" y="178"/>
                        </a:lnTo>
                        <a:lnTo>
                          <a:pt x="36" y="178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2" name="Freeform 1109"/>
                  <p:cNvSpPr/>
                  <p:nvPr/>
                </p:nvSpPr>
                <p:spPr>
                  <a:xfrm>
                    <a:off x="2345" y="2453"/>
                    <a:ext cx="7" cy="42"/>
                  </a:xfrm>
                  <a:custGeom>
                    <a:avLst/>
                    <a:gdLst>
                      <a:gd name="txL" fmla="*/ 0 w 54"/>
                      <a:gd name="txT" fmla="*/ 0 h 296"/>
                      <a:gd name="txR" fmla="*/ 54 w 54"/>
                      <a:gd name="txB" fmla="*/ 296 h 296"/>
                    </a:gdLst>
                    <a:ahLst/>
                    <a:cxnLst>
                      <a:cxn ang="0">
                        <a:pos x="54" y="0"/>
                      </a:cxn>
                      <a:cxn ang="0">
                        <a:pos x="0" y="296"/>
                      </a:cxn>
                      <a:cxn ang="0">
                        <a:pos x="1" y="296"/>
                      </a:cxn>
                    </a:cxnLst>
                    <a:rect l="txL" t="txT" r="txR" b="txB"/>
                    <a:pathLst>
                      <a:path w="54" h="296">
                        <a:moveTo>
                          <a:pt x="54" y="0"/>
                        </a:moveTo>
                        <a:lnTo>
                          <a:pt x="0" y="296"/>
                        </a:lnTo>
                        <a:lnTo>
                          <a:pt x="1" y="296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3" name="Freeform 1110"/>
                  <p:cNvSpPr/>
                  <p:nvPr/>
                </p:nvSpPr>
                <p:spPr>
                  <a:xfrm>
                    <a:off x="2324" y="2494"/>
                    <a:ext cx="36" cy="5"/>
                  </a:xfrm>
                  <a:custGeom>
                    <a:avLst/>
                    <a:gdLst>
                      <a:gd name="txL" fmla="*/ 0 w 251"/>
                      <a:gd name="txT" fmla="*/ 0 h 36"/>
                      <a:gd name="txR" fmla="*/ 251 w 251"/>
                      <a:gd name="txB" fmla="*/ 36 h 36"/>
                    </a:gdLst>
                    <a:ahLst/>
                    <a:cxnLst>
                      <a:cxn ang="0">
                        <a:pos x="0" y="36"/>
                      </a:cxn>
                      <a:cxn ang="0">
                        <a:pos x="250" y="0"/>
                      </a:cxn>
                      <a:cxn ang="0">
                        <a:pos x="251" y="0"/>
                      </a:cxn>
                    </a:cxnLst>
                    <a:rect l="txL" t="txT" r="txR" b="txB"/>
                    <a:pathLst>
                      <a:path w="251" h="36">
                        <a:moveTo>
                          <a:pt x="0" y="36"/>
                        </a:moveTo>
                        <a:lnTo>
                          <a:pt x="250" y="0"/>
                        </a:lnTo>
                        <a:lnTo>
                          <a:pt x="25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4" name="Freeform 1111"/>
                  <p:cNvSpPr/>
                  <p:nvPr/>
                </p:nvSpPr>
                <p:spPr>
                  <a:xfrm>
                    <a:off x="2329" y="2519"/>
                    <a:ext cx="27" cy="4"/>
                  </a:xfrm>
                  <a:custGeom>
                    <a:avLst/>
                    <a:gdLst>
                      <a:gd name="txL" fmla="*/ 0 w 189"/>
                      <a:gd name="txT" fmla="*/ 0 h 27"/>
                      <a:gd name="txR" fmla="*/ 189 w 189"/>
                      <a:gd name="txB" fmla="*/ 27 h 27"/>
                    </a:gdLst>
                    <a:ahLst/>
                    <a:cxnLst>
                      <a:cxn ang="0">
                        <a:pos x="0" y="27"/>
                      </a:cxn>
                      <a:cxn ang="0">
                        <a:pos x="187" y="0"/>
                      </a:cxn>
                      <a:cxn ang="0">
                        <a:pos x="189" y="0"/>
                      </a:cxn>
                    </a:cxnLst>
                    <a:rect l="txL" t="txT" r="txR" b="txB"/>
                    <a:pathLst>
                      <a:path w="189" h="27">
                        <a:moveTo>
                          <a:pt x="0" y="27"/>
                        </a:moveTo>
                        <a:lnTo>
                          <a:pt x="187" y="0"/>
                        </a:lnTo>
                        <a:lnTo>
                          <a:pt x="189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5" name="Freeform 1112"/>
                  <p:cNvSpPr/>
                  <p:nvPr/>
                </p:nvSpPr>
                <p:spPr>
                  <a:xfrm>
                    <a:off x="2318" y="2549"/>
                    <a:ext cx="47" cy="5"/>
                  </a:xfrm>
                  <a:custGeom>
                    <a:avLst/>
                    <a:gdLst>
                      <a:gd name="txL" fmla="*/ 0 w 332"/>
                      <a:gd name="txT" fmla="*/ 0 h 37"/>
                      <a:gd name="txR" fmla="*/ 332 w 332"/>
                      <a:gd name="txB" fmla="*/ 37 h 37"/>
                    </a:gdLst>
                    <a:ahLst/>
                    <a:cxnLst>
                      <a:cxn ang="0">
                        <a:pos x="0" y="37"/>
                      </a:cxn>
                      <a:cxn ang="0">
                        <a:pos x="331" y="0"/>
                      </a:cxn>
                      <a:cxn ang="0">
                        <a:pos x="332" y="0"/>
                      </a:cxn>
                    </a:cxnLst>
                    <a:rect l="txL" t="txT" r="txR" b="txB"/>
                    <a:pathLst>
                      <a:path w="332" h="37">
                        <a:moveTo>
                          <a:pt x="0" y="37"/>
                        </a:moveTo>
                        <a:lnTo>
                          <a:pt x="331" y="0"/>
                        </a:lnTo>
                        <a:lnTo>
                          <a:pt x="332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6" name="Freeform 1113"/>
                  <p:cNvSpPr/>
                  <p:nvPr/>
                </p:nvSpPr>
                <p:spPr>
                  <a:xfrm>
                    <a:off x="949" y="2532"/>
                    <a:ext cx="312" cy="1"/>
                  </a:xfrm>
                  <a:custGeom>
                    <a:avLst/>
                    <a:gdLst>
                      <a:gd name="txL" fmla="*/ 0 w 2184"/>
                      <a:gd name="txT" fmla="*/ 0 h 1"/>
                      <a:gd name="txR" fmla="*/ 2184 w 2184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2183" y="0"/>
                      </a:cxn>
                      <a:cxn ang="0">
                        <a:pos x="2184" y="0"/>
                      </a:cxn>
                    </a:cxnLst>
                    <a:rect l="txL" t="txT" r="txR" b="txB"/>
                    <a:pathLst>
                      <a:path w="2184" h="1">
                        <a:moveTo>
                          <a:pt x="0" y="0"/>
                        </a:moveTo>
                        <a:lnTo>
                          <a:pt x="2183" y="0"/>
                        </a:lnTo>
                        <a:lnTo>
                          <a:pt x="2184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8378" name="Text Box 1114"/>
            <p:cNvSpPr txBox="1"/>
            <p:nvPr/>
          </p:nvSpPr>
          <p:spPr>
            <a:xfrm>
              <a:off x="4165" y="2768"/>
              <a:ext cx="247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i="1" dirty="0">
                  <a:latin typeface="Times New Roman" panose="02020603050405020304" pitchFamily="18" charset="0"/>
                </a:rPr>
                <a:t>e</a:t>
              </a:r>
            </a:p>
          </p:txBody>
        </p:sp>
      </p:grpSp>
      <p:grpSp>
        <p:nvGrpSpPr>
          <p:cNvPr id="8200" name="Group 1403"/>
          <p:cNvGrpSpPr/>
          <p:nvPr/>
        </p:nvGrpSpPr>
        <p:grpSpPr>
          <a:xfrm>
            <a:off x="4522788" y="3322638"/>
            <a:ext cx="4241800" cy="3278187"/>
            <a:chOff x="635" y="759"/>
            <a:chExt cx="2780" cy="2586"/>
          </a:xfrm>
        </p:grpSpPr>
        <p:sp>
          <p:nvSpPr>
            <p:cNvPr id="8202" name="Freeform 1404"/>
            <p:cNvSpPr/>
            <p:nvPr/>
          </p:nvSpPr>
          <p:spPr>
            <a:xfrm>
              <a:off x="844" y="1028"/>
              <a:ext cx="1" cy="1906"/>
            </a:xfrm>
            <a:custGeom>
              <a:avLst/>
              <a:gdLst>
                <a:gd name="txL" fmla="*/ 0 w 1"/>
                <a:gd name="txT" fmla="*/ 0 h 10314"/>
                <a:gd name="txR" fmla="*/ 1 w 1"/>
                <a:gd name="txB" fmla="*/ 10314 h 10314"/>
              </a:gdLst>
              <a:ahLst/>
              <a:cxnLst>
                <a:cxn ang="0">
                  <a:pos x="0" y="0"/>
                </a:cxn>
                <a:cxn ang="0">
                  <a:pos x="0" y="10314"/>
                </a:cxn>
                <a:cxn ang="0">
                  <a:pos x="1" y="10314"/>
                </a:cxn>
              </a:cxnLst>
              <a:rect l="txL" t="txT" r="txR" b="txB"/>
              <a:pathLst>
                <a:path w="1" h="10314">
                  <a:moveTo>
                    <a:pt x="0" y="0"/>
                  </a:moveTo>
                  <a:lnTo>
                    <a:pt x="0" y="10314"/>
                  </a:lnTo>
                  <a:lnTo>
                    <a:pt x="1" y="1031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Freeform 1405"/>
            <p:cNvSpPr/>
            <p:nvPr/>
          </p:nvSpPr>
          <p:spPr>
            <a:xfrm>
              <a:off x="844" y="2934"/>
              <a:ext cx="2207" cy="1"/>
            </a:xfrm>
            <a:custGeom>
              <a:avLst/>
              <a:gdLst>
                <a:gd name="txL" fmla="*/ 0 w 15583"/>
                <a:gd name="txT" fmla="*/ 0 h 1"/>
                <a:gd name="txR" fmla="*/ 15583 w 1558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5582" y="0"/>
                </a:cxn>
                <a:cxn ang="0">
                  <a:pos x="15583" y="0"/>
                </a:cxn>
              </a:cxnLst>
              <a:rect l="txL" t="txT" r="txR" b="txB"/>
              <a:pathLst>
                <a:path w="15583" h="1">
                  <a:moveTo>
                    <a:pt x="0" y="0"/>
                  </a:moveTo>
                  <a:lnTo>
                    <a:pt x="15582" y="0"/>
                  </a:lnTo>
                  <a:lnTo>
                    <a:pt x="1558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1406"/>
            <p:cNvSpPr/>
            <p:nvPr/>
          </p:nvSpPr>
          <p:spPr>
            <a:xfrm>
              <a:off x="3051" y="1028"/>
              <a:ext cx="0" cy="1906"/>
            </a:xfrm>
            <a:custGeom>
              <a:avLst/>
              <a:gdLst>
                <a:gd name="txL" fmla="*/ 0 w 1"/>
                <a:gd name="txT" fmla="*/ 0 h 10314"/>
                <a:gd name="txR" fmla="*/ 0 w 1"/>
                <a:gd name="txB" fmla="*/ 10314 h 10314"/>
              </a:gdLst>
              <a:ahLst/>
              <a:cxnLst>
                <a:cxn ang="0">
                  <a:pos x="0" y="0"/>
                </a:cxn>
                <a:cxn ang="0">
                  <a:pos x="0" y="10314"/>
                </a:cxn>
                <a:cxn ang="0">
                  <a:pos x="1" y="10314"/>
                </a:cxn>
              </a:cxnLst>
              <a:rect l="txL" t="txT" r="txR" b="txB"/>
              <a:pathLst>
                <a:path w="1" h="10314">
                  <a:moveTo>
                    <a:pt x="0" y="0"/>
                  </a:moveTo>
                  <a:lnTo>
                    <a:pt x="0" y="10314"/>
                  </a:lnTo>
                  <a:lnTo>
                    <a:pt x="1" y="1031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407"/>
            <p:cNvSpPr/>
            <p:nvPr/>
          </p:nvSpPr>
          <p:spPr>
            <a:xfrm>
              <a:off x="844" y="1028"/>
              <a:ext cx="2207" cy="2"/>
            </a:xfrm>
            <a:custGeom>
              <a:avLst/>
              <a:gdLst>
                <a:gd name="txL" fmla="*/ 0 w 15583"/>
                <a:gd name="txT" fmla="*/ 0 h 2"/>
                <a:gd name="txR" fmla="*/ 15583 w 15583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5582" y="0"/>
                </a:cxn>
                <a:cxn ang="0">
                  <a:pos x="15583" y="0"/>
                </a:cxn>
              </a:cxnLst>
              <a:rect l="txL" t="txT" r="txR" b="txB"/>
              <a:pathLst>
                <a:path w="15583" h="2">
                  <a:moveTo>
                    <a:pt x="0" y="0"/>
                  </a:moveTo>
                  <a:lnTo>
                    <a:pt x="15582" y="0"/>
                  </a:lnTo>
                  <a:lnTo>
                    <a:pt x="1558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Freeform 1408"/>
            <p:cNvSpPr/>
            <p:nvPr/>
          </p:nvSpPr>
          <p:spPr>
            <a:xfrm>
              <a:off x="911" y="1109"/>
              <a:ext cx="2074" cy="11"/>
            </a:xfrm>
            <a:custGeom>
              <a:avLst/>
              <a:gdLst>
                <a:gd name="txL" fmla="*/ 0 w 14647"/>
                <a:gd name="txT" fmla="*/ 0 h 63"/>
                <a:gd name="txR" fmla="*/ 14647 w 14647"/>
                <a:gd name="txB" fmla="*/ 63 h 63"/>
              </a:gdLst>
              <a:ahLst/>
              <a:cxnLst>
                <a:cxn ang="0">
                  <a:pos x="14647" y="63"/>
                </a:cxn>
                <a:cxn ang="0">
                  <a:pos x="14647" y="0"/>
                </a:cxn>
                <a:cxn ang="0">
                  <a:pos x="0" y="63"/>
                </a:cxn>
                <a:cxn ang="0">
                  <a:pos x="14647" y="63"/>
                </a:cxn>
              </a:cxnLst>
              <a:rect l="txL" t="txT" r="txR" b="txB"/>
              <a:pathLst>
                <a:path w="14647" h="63">
                  <a:moveTo>
                    <a:pt x="14647" y="63"/>
                  </a:moveTo>
                  <a:lnTo>
                    <a:pt x="14647" y="0"/>
                  </a:lnTo>
                  <a:lnTo>
                    <a:pt x="0" y="63"/>
                  </a:lnTo>
                  <a:lnTo>
                    <a:pt x="14647" y="6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Rectangle 1409"/>
            <p:cNvSpPr/>
            <p:nvPr/>
          </p:nvSpPr>
          <p:spPr>
            <a:xfrm>
              <a:off x="911" y="1109"/>
              <a:ext cx="2074" cy="11"/>
            </a:xfrm>
            <a:prstGeom prst="rect">
              <a:avLst/>
            </a:prstGeom>
            <a:noFill/>
            <a:ln w="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08" name="Freeform 1410"/>
            <p:cNvSpPr/>
            <p:nvPr/>
          </p:nvSpPr>
          <p:spPr>
            <a:xfrm>
              <a:off x="907" y="1115"/>
              <a:ext cx="9" cy="1727"/>
            </a:xfrm>
            <a:custGeom>
              <a:avLst/>
              <a:gdLst>
                <a:gd name="txL" fmla="*/ 0 w 62"/>
                <a:gd name="txT" fmla="*/ 0 h 9345"/>
                <a:gd name="txR" fmla="*/ 62 w 62"/>
                <a:gd name="txB" fmla="*/ 9345 h 9345"/>
              </a:gdLst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62" y="9345"/>
                </a:cxn>
                <a:cxn ang="0">
                  <a:pos x="62" y="0"/>
                </a:cxn>
              </a:cxnLst>
              <a:rect l="txL" t="txT" r="txR" b="txB"/>
              <a:pathLst>
                <a:path w="62" h="9345">
                  <a:moveTo>
                    <a:pt x="62" y="0"/>
                  </a:moveTo>
                  <a:lnTo>
                    <a:pt x="0" y="0"/>
                  </a:lnTo>
                  <a:lnTo>
                    <a:pt x="62" y="9345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1411"/>
            <p:cNvSpPr/>
            <p:nvPr/>
          </p:nvSpPr>
          <p:spPr>
            <a:xfrm>
              <a:off x="907" y="1115"/>
              <a:ext cx="9" cy="1739"/>
            </a:xfrm>
            <a:custGeom>
              <a:avLst/>
              <a:gdLst>
                <a:gd name="txL" fmla="*/ 0 w 62"/>
                <a:gd name="txT" fmla="*/ 0 h 9408"/>
                <a:gd name="txR" fmla="*/ 62 w 62"/>
                <a:gd name="txB" fmla="*/ 9408 h 9408"/>
              </a:gdLst>
              <a:ahLst/>
              <a:cxnLst>
                <a:cxn ang="0">
                  <a:pos x="0" y="0"/>
                </a:cxn>
                <a:cxn ang="0">
                  <a:pos x="62" y="9345"/>
                </a:cxn>
                <a:cxn ang="0">
                  <a:pos x="0" y="9408"/>
                </a:cxn>
                <a:cxn ang="0">
                  <a:pos x="0" y="0"/>
                </a:cxn>
              </a:cxnLst>
              <a:rect l="txL" t="txT" r="txR" b="txB"/>
              <a:pathLst>
                <a:path w="62" h="9408">
                  <a:moveTo>
                    <a:pt x="0" y="0"/>
                  </a:moveTo>
                  <a:lnTo>
                    <a:pt x="62" y="9345"/>
                  </a:lnTo>
                  <a:lnTo>
                    <a:pt x="0" y="94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1412"/>
            <p:cNvSpPr/>
            <p:nvPr/>
          </p:nvSpPr>
          <p:spPr>
            <a:xfrm>
              <a:off x="907" y="1115"/>
              <a:ext cx="9" cy="1739"/>
            </a:xfrm>
            <a:custGeom>
              <a:avLst/>
              <a:gdLst>
                <a:gd name="txL" fmla="*/ 0 w 62"/>
                <a:gd name="txT" fmla="*/ 0 h 9408"/>
                <a:gd name="txR" fmla="*/ 62 w 62"/>
                <a:gd name="txB" fmla="*/ 9408 h 9408"/>
              </a:gdLst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0" y="9408"/>
                </a:cxn>
                <a:cxn ang="0">
                  <a:pos x="62" y="9345"/>
                </a:cxn>
                <a:cxn ang="0">
                  <a:pos x="62" y="0"/>
                </a:cxn>
              </a:cxnLst>
              <a:rect l="txL" t="txT" r="txR" b="txB"/>
              <a:pathLst>
                <a:path w="62" h="9408">
                  <a:moveTo>
                    <a:pt x="62" y="0"/>
                  </a:moveTo>
                  <a:lnTo>
                    <a:pt x="0" y="0"/>
                  </a:lnTo>
                  <a:lnTo>
                    <a:pt x="0" y="9408"/>
                  </a:lnTo>
                  <a:lnTo>
                    <a:pt x="62" y="9345"/>
                  </a:lnTo>
                  <a:lnTo>
                    <a:pt x="6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1413"/>
            <p:cNvSpPr/>
            <p:nvPr/>
          </p:nvSpPr>
          <p:spPr>
            <a:xfrm>
              <a:off x="907" y="2842"/>
              <a:ext cx="2073" cy="12"/>
            </a:xfrm>
            <a:custGeom>
              <a:avLst/>
              <a:gdLst>
                <a:gd name="txL" fmla="*/ 0 w 14647"/>
                <a:gd name="txT" fmla="*/ 0 h 63"/>
                <a:gd name="txR" fmla="*/ 14647 w 14647"/>
                <a:gd name="txB" fmla="*/ 63 h 63"/>
              </a:gdLst>
              <a:ahLst/>
              <a:cxnLst>
                <a:cxn ang="0">
                  <a:pos x="62" y="0"/>
                </a:cxn>
                <a:cxn ang="0">
                  <a:pos x="0" y="63"/>
                </a:cxn>
                <a:cxn ang="0">
                  <a:pos x="14647" y="0"/>
                </a:cxn>
                <a:cxn ang="0">
                  <a:pos x="62" y="0"/>
                </a:cxn>
              </a:cxnLst>
              <a:rect l="txL" t="txT" r="txR" b="txB"/>
              <a:pathLst>
                <a:path w="14647" h="63">
                  <a:moveTo>
                    <a:pt x="62" y="0"/>
                  </a:moveTo>
                  <a:lnTo>
                    <a:pt x="0" y="63"/>
                  </a:lnTo>
                  <a:lnTo>
                    <a:pt x="14647" y="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1414"/>
            <p:cNvSpPr/>
            <p:nvPr/>
          </p:nvSpPr>
          <p:spPr>
            <a:xfrm>
              <a:off x="907" y="2842"/>
              <a:ext cx="2082" cy="12"/>
            </a:xfrm>
            <a:custGeom>
              <a:avLst/>
              <a:gdLst>
                <a:gd name="txL" fmla="*/ 0 w 14709"/>
                <a:gd name="txT" fmla="*/ 0 h 63"/>
                <a:gd name="txR" fmla="*/ 14709 w 14709"/>
                <a:gd name="txB" fmla="*/ 63 h 63"/>
              </a:gdLst>
              <a:ahLst/>
              <a:cxnLst>
                <a:cxn ang="0">
                  <a:pos x="0" y="63"/>
                </a:cxn>
                <a:cxn ang="0">
                  <a:pos x="14647" y="0"/>
                </a:cxn>
                <a:cxn ang="0">
                  <a:pos x="14709" y="63"/>
                </a:cxn>
                <a:cxn ang="0">
                  <a:pos x="0" y="63"/>
                </a:cxn>
              </a:cxnLst>
              <a:rect l="txL" t="txT" r="txR" b="txB"/>
              <a:pathLst>
                <a:path w="14709" h="63">
                  <a:moveTo>
                    <a:pt x="0" y="63"/>
                  </a:moveTo>
                  <a:lnTo>
                    <a:pt x="14647" y="0"/>
                  </a:lnTo>
                  <a:lnTo>
                    <a:pt x="14709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1415"/>
            <p:cNvSpPr/>
            <p:nvPr/>
          </p:nvSpPr>
          <p:spPr>
            <a:xfrm>
              <a:off x="907" y="2842"/>
              <a:ext cx="2082" cy="12"/>
            </a:xfrm>
            <a:custGeom>
              <a:avLst/>
              <a:gdLst>
                <a:gd name="txL" fmla="*/ 0 w 14709"/>
                <a:gd name="txT" fmla="*/ 0 h 63"/>
                <a:gd name="txR" fmla="*/ 14709 w 14709"/>
                <a:gd name="txB" fmla="*/ 63 h 63"/>
              </a:gdLst>
              <a:ahLst/>
              <a:cxnLst>
                <a:cxn ang="0">
                  <a:pos x="62" y="0"/>
                </a:cxn>
                <a:cxn ang="0">
                  <a:pos x="0" y="63"/>
                </a:cxn>
                <a:cxn ang="0">
                  <a:pos x="14709" y="63"/>
                </a:cxn>
                <a:cxn ang="0">
                  <a:pos x="14647" y="0"/>
                </a:cxn>
                <a:cxn ang="0">
                  <a:pos x="62" y="0"/>
                </a:cxn>
              </a:cxnLst>
              <a:rect l="txL" t="txT" r="txR" b="txB"/>
              <a:pathLst>
                <a:path w="14709" h="63">
                  <a:moveTo>
                    <a:pt x="62" y="0"/>
                  </a:moveTo>
                  <a:lnTo>
                    <a:pt x="0" y="63"/>
                  </a:lnTo>
                  <a:lnTo>
                    <a:pt x="14709" y="63"/>
                  </a:lnTo>
                  <a:lnTo>
                    <a:pt x="14647" y="0"/>
                  </a:lnTo>
                  <a:lnTo>
                    <a:pt x="6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1416"/>
            <p:cNvSpPr/>
            <p:nvPr/>
          </p:nvSpPr>
          <p:spPr>
            <a:xfrm>
              <a:off x="2980" y="1115"/>
              <a:ext cx="9" cy="1739"/>
            </a:xfrm>
            <a:custGeom>
              <a:avLst/>
              <a:gdLst>
                <a:gd name="txL" fmla="*/ 0 w 62"/>
                <a:gd name="txT" fmla="*/ 0 h 9408"/>
                <a:gd name="txR" fmla="*/ 62 w 62"/>
                <a:gd name="txB" fmla="*/ 9408 h 9408"/>
              </a:gdLst>
              <a:ahLst/>
              <a:cxnLst>
                <a:cxn ang="0">
                  <a:pos x="0" y="9345"/>
                </a:cxn>
                <a:cxn ang="0">
                  <a:pos x="62" y="9408"/>
                </a:cxn>
                <a:cxn ang="0">
                  <a:pos x="0" y="0"/>
                </a:cxn>
                <a:cxn ang="0">
                  <a:pos x="0" y="9345"/>
                </a:cxn>
              </a:cxnLst>
              <a:rect l="txL" t="txT" r="txR" b="txB"/>
              <a:pathLst>
                <a:path w="62" h="9408">
                  <a:moveTo>
                    <a:pt x="0" y="9345"/>
                  </a:moveTo>
                  <a:lnTo>
                    <a:pt x="62" y="9408"/>
                  </a:lnTo>
                  <a:lnTo>
                    <a:pt x="0" y="0"/>
                  </a:lnTo>
                  <a:lnTo>
                    <a:pt x="0" y="934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1417"/>
            <p:cNvSpPr/>
            <p:nvPr/>
          </p:nvSpPr>
          <p:spPr>
            <a:xfrm>
              <a:off x="2980" y="1115"/>
              <a:ext cx="9" cy="1739"/>
            </a:xfrm>
            <a:custGeom>
              <a:avLst/>
              <a:gdLst>
                <a:gd name="txL" fmla="*/ 0 w 62"/>
                <a:gd name="txT" fmla="*/ 0 h 9408"/>
                <a:gd name="txR" fmla="*/ 62 w 62"/>
                <a:gd name="txB" fmla="*/ 9408 h 9408"/>
              </a:gdLst>
              <a:ahLst/>
              <a:cxnLst>
                <a:cxn ang="0">
                  <a:pos x="62" y="9408"/>
                </a:cxn>
                <a:cxn ang="0">
                  <a:pos x="0" y="0"/>
                </a:cxn>
                <a:cxn ang="0">
                  <a:pos x="62" y="0"/>
                </a:cxn>
                <a:cxn ang="0">
                  <a:pos x="62" y="9408"/>
                </a:cxn>
              </a:cxnLst>
              <a:rect l="txL" t="txT" r="txR" b="txB"/>
              <a:pathLst>
                <a:path w="62" h="9408">
                  <a:moveTo>
                    <a:pt x="62" y="9408"/>
                  </a:moveTo>
                  <a:lnTo>
                    <a:pt x="0" y="0"/>
                  </a:lnTo>
                  <a:lnTo>
                    <a:pt x="62" y="0"/>
                  </a:lnTo>
                  <a:lnTo>
                    <a:pt x="62" y="940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1418"/>
            <p:cNvSpPr/>
            <p:nvPr/>
          </p:nvSpPr>
          <p:spPr>
            <a:xfrm>
              <a:off x="2980" y="1115"/>
              <a:ext cx="9" cy="1739"/>
            </a:xfrm>
            <a:custGeom>
              <a:avLst/>
              <a:gdLst>
                <a:gd name="txL" fmla="*/ 0 w 62"/>
                <a:gd name="txT" fmla="*/ 0 h 9408"/>
                <a:gd name="txR" fmla="*/ 62 w 62"/>
                <a:gd name="txB" fmla="*/ 9408 h 9408"/>
              </a:gdLst>
              <a:ahLst/>
              <a:cxnLst>
                <a:cxn ang="0">
                  <a:pos x="0" y="9345"/>
                </a:cxn>
                <a:cxn ang="0">
                  <a:pos x="62" y="9408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9345"/>
                </a:cxn>
              </a:cxnLst>
              <a:rect l="txL" t="txT" r="txR" b="txB"/>
              <a:pathLst>
                <a:path w="62" h="9408">
                  <a:moveTo>
                    <a:pt x="0" y="9345"/>
                  </a:moveTo>
                  <a:lnTo>
                    <a:pt x="62" y="9408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934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1419"/>
            <p:cNvSpPr/>
            <p:nvPr/>
          </p:nvSpPr>
          <p:spPr>
            <a:xfrm>
              <a:off x="2163" y="2610"/>
              <a:ext cx="9" cy="237"/>
            </a:xfrm>
            <a:custGeom>
              <a:avLst/>
              <a:gdLst>
                <a:gd name="txL" fmla="*/ 0 w 63"/>
                <a:gd name="txT" fmla="*/ 0 h 1281"/>
                <a:gd name="txR" fmla="*/ 63 w 63"/>
                <a:gd name="txB" fmla="*/ 1281 h 1281"/>
              </a:gdLst>
              <a:ahLst/>
              <a:cxnLst>
                <a:cxn ang="0">
                  <a:pos x="0" y="1281"/>
                </a:cxn>
                <a:cxn ang="0">
                  <a:pos x="63" y="1281"/>
                </a:cxn>
                <a:cxn ang="0">
                  <a:pos x="0" y="0"/>
                </a:cxn>
                <a:cxn ang="0">
                  <a:pos x="0" y="1281"/>
                </a:cxn>
              </a:cxnLst>
              <a:rect l="txL" t="txT" r="txR" b="txB"/>
              <a:pathLst>
                <a:path w="63" h="1281">
                  <a:moveTo>
                    <a:pt x="0" y="1281"/>
                  </a:moveTo>
                  <a:lnTo>
                    <a:pt x="63" y="1281"/>
                  </a:lnTo>
                  <a:lnTo>
                    <a:pt x="0" y="0"/>
                  </a:lnTo>
                  <a:lnTo>
                    <a:pt x="0" y="128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1420"/>
            <p:cNvSpPr/>
            <p:nvPr/>
          </p:nvSpPr>
          <p:spPr>
            <a:xfrm>
              <a:off x="2163" y="2610"/>
              <a:ext cx="9" cy="237"/>
            </a:xfrm>
            <a:custGeom>
              <a:avLst/>
              <a:gdLst>
                <a:gd name="txL" fmla="*/ 0 w 63"/>
                <a:gd name="txT" fmla="*/ 0 h 1281"/>
                <a:gd name="txR" fmla="*/ 63 w 63"/>
                <a:gd name="txB" fmla="*/ 1281 h 1281"/>
              </a:gdLst>
              <a:ahLst/>
              <a:cxnLst>
                <a:cxn ang="0">
                  <a:pos x="63" y="1281"/>
                </a:cxn>
                <a:cxn ang="0">
                  <a:pos x="0" y="0"/>
                </a:cxn>
                <a:cxn ang="0">
                  <a:pos x="63" y="63"/>
                </a:cxn>
                <a:cxn ang="0">
                  <a:pos x="63" y="1281"/>
                </a:cxn>
              </a:cxnLst>
              <a:rect l="txL" t="txT" r="txR" b="txB"/>
              <a:pathLst>
                <a:path w="63" h="1281">
                  <a:moveTo>
                    <a:pt x="63" y="1281"/>
                  </a:moveTo>
                  <a:lnTo>
                    <a:pt x="0" y="0"/>
                  </a:lnTo>
                  <a:lnTo>
                    <a:pt x="63" y="63"/>
                  </a:lnTo>
                  <a:lnTo>
                    <a:pt x="63" y="128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1421"/>
            <p:cNvSpPr/>
            <p:nvPr/>
          </p:nvSpPr>
          <p:spPr>
            <a:xfrm>
              <a:off x="2163" y="2610"/>
              <a:ext cx="9" cy="237"/>
            </a:xfrm>
            <a:custGeom>
              <a:avLst/>
              <a:gdLst>
                <a:gd name="txL" fmla="*/ 0 w 63"/>
                <a:gd name="txT" fmla="*/ 0 h 1281"/>
                <a:gd name="txR" fmla="*/ 63 w 63"/>
                <a:gd name="txB" fmla="*/ 1281 h 1281"/>
              </a:gdLst>
              <a:ahLst/>
              <a:cxnLst>
                <a:cxn ang="0">
                  <a:pos x="0" y="1281"/>
                </a:cxn>
                <a:cxn ang="0">
                  <a:pos x="63" y="1281"/>
                </a:cxn>
                <a:cxn ang="0">
                  <a:pos x="63" y="63"/>
                </a:cxn>
                <a:cxn ang="0">
                  <a:pos x="0" y="0"/>
                </a:cxn>
                <a:cxn ang="0">
                  <a:pos x="0" y="1281"/>
                </a:cxn>
              </a:cxnLst>
              <a:rect l="txL" t="txT" r="txR" b="txB"/>
              <a:pathLst>
                <a:path w="63" h="1281">
                  <a:moveTo>
                    <a:pt x="0" y="1281"/>
                  </a:moveTo>
                  <a:lnTo>
                    <a:pt x="63" y="1281"/>
                  </a:lnTo>
                  <a:lnTo>
                    <a:pt x="63" y="63"/>
                  </a:lnTo>
                  <a:lnTo>
                    <a:pt x="0" y="0"/>
                  </a:lnTo>
                  <a:lnTo>
                    <a:pt x="0" y="12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1422"/>
            <p:cNvSpPr/>
            <p:nvPr/>
          </p:nvSpPr>
          <p:spPr>
            <a:xfrm>
              <a:off x="2163" y="2610"/>
              <a:ext cx="822" cy="12"/>
            </a:xfrm>
            <a:custGeom>
              <a:avLst/>
              <a:gdLst>
                <a:gd name="txL" fmla="*/ 0 w 5797"/>
                <a:gd name="txT" fmla="*/ 0 h 63"/>
                <a:gd name="txR" fmla="*/ 5797 w 5797"/>
                <a:gd name="txB" fmla="*/ 63 h 63"/>
              </a:gdLst>
              <a:ahLst/>
              <a:cxnLst>
                <a:cxn ang="0">
                  <a:pos x="0" y="0"/>
                </a:cxn>
                <a:cxn ang="0">
                  <a:pos x="63" y="63"/>
                </a:cxn>
                <a:cxn ang="0">
                  <a:pos x="5797" y="0"/>
                </a:cxn>
                <a:cxn ang="0">
                  <a:pos x="0" y="0"/>
                </a:cxn>
              </a:cxnLst>
              <a:rect l="txL" t="txT" r="txR" b="txB"/>
              <a:pathLst>
                <a:path w="5797" h="63">
                  <a:moveTo>
                    <a:pt x="0" y="0"/>
                  </a:moveTo>
                  <a:lnTo>
                    <a:pt x="63" y="63"/>
                  </a:lnTo>
                  <a:lnTo>
                    <a:pt x="57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1423"/>
            <p:cNvSpPr/>
            <p:nvPr/>
          </p:nvSpPr>
          <p:spPr>
            <a:xfrm>
              <a:off x="2172" y="2610"/>
              <a:ext cx="813" cy="12"/>
            </a:xfrm>
            <a:custGeom>
              <a:avLst/>
              <a:gdLst>
                <a:gd name="txL" fmla="*/ 0 w 5734"/>
                <a:gd name="txT" fmla="*/ 0 h 63"/>
                <a:gd name="txR" fmla="*/ 5734 w 5734"/>
                <a:gd name="txB" fmla="*/ 63 h 63"/>
              </a:gdLst>
              <a:ahLst/>
              <a:cxnLst>
                <a:cxn ang="0">
                  <a:pos x="0" y="63"/>
                </a:cxn>
                <a:cxn ang="0">
                  <a:pos x="5734" y="0"/>
                </a:cxn>
                <a:cxn ang="0">
                  <a:pos x="5734" y="63"/>
                </a:cxn>
                <a:cxn ang="0">
                  <a:pos x="0" y="63"/>
                </a:cxn>
              </a:cxnLst>
              <a:rect l="txL" t="txT" r="txR" b="txB"/>
              <a:pathLst>
                <a:path w="5734" h="63">
                  <a:moveTo>
                    <a:pt x="0" y="63"/>
                  </a:moveTo>
                  <a:lnTo>
                    <a:pt x="5734" y="0"/>
                  </a:lnTo>
                  <a:lnTo>
                    <a:pt x="5734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1424"/>
            <p:cNvSpPr/>
            <p:nvPr/>
          </p:nvSpPr>
          <p:spPr>
            <a:xfrm>
              <a:off x="2163" y="2610"/>
              <a:ext cx="822" cy="12"/>
            </a:xfrm>
            <a:custGeom>
              <a:avLst/>
              <a:gdLst>
                <a:gd name="txL" fmla="*/ 0 w 5797"/>
                <a:gd name="txT" fmla="*/ 0 h 63"/>
                <a:gd name="txR" fmla="*/ 5797 w 5797"/>
                <a:gd name="txB" fmla="*/ 63 h 63"/>
              </a:gdLst>
              <a:ahLst/>
              <a:cxnLst>
                <a:cxn ang="0">
                  <a:pos x="0" y="0"/>
                </a:cxn>
                <a:cxn ang="0">
                  <a:pos x="63" y="63"/>
                </a:cxn>
                <a:cxn ang="0">
                  <a:pos x="5797" y="63"/>
                </a:cxn>
                <a:cxn ang="0">
                  <a:pos x="5797" y="0"/>
                </a:cxn>
                <a:cxn ang="0">
                  <a:pos x="0" y="0"/>
                </a:cxn>
              </a:cxnLst>
              <a:rect l="txL" t="txT" r="txR" b="txB"/>
              <a:pathLst>
                <a:path w="5797" h="63">
                  <a:moveTo>
                    <a:pt x="0" y="0"/>
                  </a:moveTo>
                  <a:lnTo>
                    <a:pt x="63" y="63"/>
                  </a:lnTo>
                  <a:lnTo>
                    <a:pt x="5797" y="63"/>
                  </a:lnTo>
                  <a:lnTo>
                    <a:pt x="5797" y="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1425"/>
            <p:cNvSpPr/>
            <p:nvPr/>
          </p:nvSpPr>
          <p:spPr>
            <a:xfrm>
              <a:off x="844" y="1902"/>
              <a:ext cx="1" cy="42"/>
            </a:xfrm>
            <a:custGeom>
              <a:avLst/>
              <a:gdLst>
                <a:gd name="txL" fmla="*/ 0 w 1"/>
                <a:gd name="txT" fmla="*/ 0 h 236"/>
                <a:gd name="txR" fmla="*/ 1 w 1"/>
                <a:gd name="txB" fmla="*/ 236 h 236"/>
              </a:gdLst>
              <a:ahLst/>
              <a:cxnLst>
                <a:cxn ang="0">
                  <a:pos x="0" y="23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6">
                  <a:moveTo>
                    <a:pt x="0" y="23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1426"/>
            <p:cNvSpPr/>
            <p:nvPr/>
          </p:nvSpPr>
          <p:spPr>
            <a:xfrm>
              <a:off x="911" y="1902"/>
              <a:ext cx="1" cy="42"/>
            </a:xfrm>
            <a:custGeom>
              <a:avLst/>
              <a:gdLst>
                <a:gd name="txL" fmla="*/ 0 w 1"/>
                <a:gd name="txT" fmla="*/ 0 h 236"/>
                <a:gd name="txR" fmla="*/ 1 w 1"/>
                <a:gd name="txB" fmla="*/ 236 h 236"/>
              </a:gdLst>
              <a:ahLst/>
              <a:cxnLst>
                <a:cxn ang="0">
                  <a:pos x="0" y="23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6">
                  <a:moveTo>
                    <a:pt x="0" y="23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5" name="Freeform 1427"/>
            <p:cNvSpPr/>
            <p:nvPr/>
          </p:nvSpPr>
          <p:spPr>
            <a:xfrm>
              <a:off x="1021" y="1973"/>
              <a:ext cx="111" cy="1"/>
            </a:xfrm>
            <a:custGeom>
              <a:avLst/>
              <a:gdLst>
                <a:gd name="txL" fmla="*/ 0 w 780"/>
                <a:gd name="txT" fmla="*/ 0 h 1"/>
                <a:gd name="txR" fmla="*/ 780 w 780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779" y="0"/>
                </a:cxn>
                <a:cxn ang="0">
                  <a:pos x="780" y="0"/>
                </a:cxn>
              </a:cxnLst>
              <a:rect l="txL" t="txT" r="txR" b="txB"/>
              <a:pathLst>
                <a:path w="780" h="1">
                  <a:moveTo>
                    <a:pt x="0" y="0"/>
                  </a:moveTo>
                  <a:lnTo>
                    <a:pt x="779" y="0"/>
                  </a:lnTo>
                  <a:lnTo>
                    <a:pt x="78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1428"/>
            <p:cNvSpPr/>
            <p:nvPr/>
          </p:nvSpPr>
          <p:spPr>
            <a:xfrm>
              <a:off x="635" y="1973"/>
              <a:ext cx="99" cy="1"/>
            </a:xfrm>
            <a:custGeom>
              <a:avLst/>
              <a:gdLst>
                <a:gd name="txL" fmla="*/ 0 w 701"/>
                <a:gd name="txT" fmla="*/ 0 h 1"/>
                <a:gd name="txR" fmla="*/ 701 w 701"/>
                <a:gd name="txB" fmla="*/ 1 h 1"/>
              </a:gdLst>
              <a:ahLst/>
              <a:cxnLst>
                <a:cxn ang="0">
                  <a:pos x="701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701" h="1">
                  <a:moveTo>
                    <a:pt x="701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1429"/>
            <p:cNvSpPr/>
            <p:nvPr/>
          </p:nvSpPr>
          <p:spPr>
            <a:xfrm>
              <a:off x="844" y="1973"/>
              <a:ext cx="67" cy="1"/>
            </a:xfrm>
            <a:custGeom>
              <a:avLst/>
              <a:gdLst>
                <a:gd name="txL" fmla="*/ 0 w 468"/>
                <a:gd name="txT" fmla="*/ 0 h 1"/>
                <a:gd name="txR" fmla="*/ 468 w 468"/>
                <a:gd name="txB" fmla="*/ 1 h 1"/>
              </a:gdLst>
              <a:ahLst/>
              <a:cxnLst>
                <a:cxn ang="0">
                  <a:pos x="468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468" h="1">
                  <a:moveTo>
                    <a:pt x="468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1430"/>
            <p:cNvSpPr/>
            <p:nvPr/>
          </p:nvSpPr>
          <p:spPr>
            <a:xfrm>
              <a:off x="911" y="1949"/>
              <a:ext cx="110" cy="48"/>
            </a:xfrm>
            <a:custGeom>
              <a:avLst/>
              <a:gdLst>
                <a:gd name="txL" fmla="*/ 0 w 779"/>
                <a:gd name="txT" fmla="*/ 0 h 261"/>
                <a:gd name="txR" fmla="*/ 779 w 779"/>
                <a:gd name="txB" fmla="*/ 261 h 261"/>
              </a:gdLst>
              <a:ahLst/>
              <a:cxnLst>
                <a:cxn ang="0">
                  <a:pos x="779" y="0"/>
                </a:cxn>
                <a:cxn ang="0">
                  <a:pos x="779" y="261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1">
                  <a:moveTo>
                    <a:pt x="779" y="0"/>
                  </a:moveTo>
                  <a:lnTo>
                    <a:pt x="779" y="261"/>
                  </a:lnTo>
                  <a:lnTo>
                    <a:pt x="0" y="130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1431"/>
            <p:cNvSpPr/>
            <p:nvPr/>
          </p:nvSpPr>
          <p:spPr>
            <a:xfrm>
              <a:off x="911" y="1949"/>
              <a:ext cx="110" cy="48"/>
            </a:xfrm>
            <a:custGeom>
              <a:avLst/>
              <a:gdLst>
                <a:gd name="txL" fmla="*/ 0 w 779"/>
                <a:gd name="txT" fmla="*/ 0 h 261"/>
                <a:gd name="txR" fmla="*/ 779 w 779"/>
                <a:gd name="txB" fmla="*/ 261 h 261"/>
              </a:gdLst>
              <a:ahLst/>
              <a:cxnLst>
                <a:cxn ang="0">
                  <a:pos x="779" y="0"/>
                </a:cxn>
                <a:cxn ang="0">
                  <a:pos x="779" y="261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1">
                  <a:moveTo>
                    <a:pt x="779" y="0"/>
                  </a:moveTo>
                  <a:lnTo>
                    <a:pt x="779" y="261"/>
                  </a:lnTo>
                  <a:lnTo>
                    <a:pt x="0" y="130"/>
                  </a:lnTo>
                  <a:lnTo>
                    <a:pt x="77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1432"/>
            <p:cNvSpPr/>
            <p:nvPr/>
          </p:nvSpPr>
          <p:spPr>
            <a:xfrm>
              <a:off x="734" y="1949"/>
              <a:ext cx="110" cy="48"/>
            </a:xfrm>
            <a:custGeom>
              <a:avLst/>
              <a:gdLst>
                <a:gd name="txL" fmla="*/ 0 w 779"/>
                <a:gd name="txT" fmla="*/ 0 h 261"/>
                <a:gd name="txR" fmla="*/ 779 w 779"/>
                <a:gd name="txB" fmla="*/ 261 h 261"/>
              </a:gdLst>
              <a:ahLst/>
              <a:cxnLst>
                <a:cxn ang="0">
                  <a:pos x="0" y="0"/>
                </a:cxn>
                <a:cxn ang="0">
                  <a:pos x="0" y="261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1">
                  <a:moveTo>
                    <a:pt x="0" y="0"/>
                  </a:moveTo>
                  <a:lnTo>
                    <a:pt x="0" y="261"/>
                  </a:lnTo>
                  <a:lnTo>
                    <a:pt x="779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1433"/>
            <p:cNvSpPr/>
            <p:nvPr/>
          </p:nvSpPr>
          <p:spPr>
            <a:xfrm>
              <a:off x="734" y="1949"/>
              <a:ext cx="110" cy="48"/>
            </a:xfrm>
            <a:custGeom>
              <a:avLst/>
              <a:gdLst>
                <a:gd name="txL" fmla="*/ 0 w 779"/>
                <a:gd name="txT" fmla="*/ 0 h 261"/>
                <a:gd name="txR" fmla="*/ 779 w 779"/>
                <a:gd name="txB" fmla="*/ 261 h 261"/>
              </a:gdLst>
              <a:ahLst/>
              <a:cxnLst>
                <a:cxn ang="0">
                  <a:pos x="0" y="0"/>
                </a:cxn>
                <a:cxn ang="0">
                  <a:pos x="0" y="261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1">
                  <a:moveTo>
                    <a:pt x="0" y="0"/>
                  </a:moveTo>
                  <a:lnTo>
                    <a:pt x="0" y="261"/>
                  </a:lnTo>
                  <a:lnTo>
                    <a:pt x="779" y="13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1434"/>
            <p:cNvSpPr/>
            <p:nvPr/>
          </p:nvSpPr>
          <p:spPr>
            <a:xfrm>
              <a:off x="658" y="1843"/>
              <a:ext cx="51" cy="87"/>
            </a:xfrm>
            <a:custGeom>
              <a:avLst/>
              <a:gdLst>
                <a:gd name="txL" fmla="*/ 0 w 369"/>
                <a:gd name="txT" fmla="*/ 0 h 469"/>
                <a:gd name="txR" fmla="*/ 369 w 369"/>
                <a:gd name="txB" fmla="*/ 469 h 469"/>
              </a:gdLst>
              <a:ahLst/>
              <a:cxnLst>
                <a:cxn ang="0">
                  <a:pos x="292" y="469"/>
                </a:cxn>
                <a:cxn ang="0">
                  <a:pos x="78" y="469"/>
                </a:cxn>
                <a:cxn ang="0">
                  <a:pos x="19" y="450"/>
                </a:cxn>
                <a:cxn ang="0">
                  <a:pos x="0" y="411"/>
                </a:cxn>
                <a:cxn ang="0">
                  <a:pos x="0" y="352"/>
                </a:cxn>
                <a:cxn ang="0">
                  <a:pos x="58" y="138"/>
                </a:cxn>
                <a:cxn ang="0">
                  <a:pos x="97" y="78"/>
                </a:cxn>
                <a:cxn ang="0">
                  <a:pos x="155" y="20"/>
                </a:cxn>
                <a:cxn ang="0">
                  <a:pos x="214" y="0"/>
                </a:cxn>
                <a:cxn ang="0">
                  <a:pos x="273" y="0"/>
                </a:cxn>
                <a:cxn ang="0">
                  <a:pos x="331" y="20"/>
                </a:cxn>
                <a:cxn ang="0">
                  <a:pos x="369" y="60"/>
                </a:cxn>
                <a:cxn ang="0">
                  <a:pos x="369" y="118"/>
                </a:cxn>
                <a:cxn ang="0">
                  <a:pos x="351" y="235"/>
                </a:cxn>
                <a:cxn ang="0">
                  <a:pos x="38" y="235"/>
                </a:cxn>
                <a:cxn ang="0">
                  <a:pos x="40" y="235"/>
                </a:cxn>
              </a:cxnLst>
              <a:rect l="txL" t="txT" r="txR" b="txB"/>
              <a:pathLst>
                <a:path w="369" h="469">
                  <a:moveTo>
                    <a:pt x="292" y="469"/>
                  </a:moveTo>
                  <a:lnTo>
                    <a:pt x="78" y="469"/>
                  </a:lnTo>
                  <a:lnTo>
                    <a:pt x="19" y="450"/>
                  </a:lnTo>
                  <a:lnTo>
                    <a:pt x="0" y="411"/>
                  </a:lnTo>
                  <a:lnTo>
                    <a:pt x="0" y="352"/>
                  </a:lnTo>
                  <a:lnTo>
                    <a:pt x="58" y="138"/>
                  </a:lnTo>
                  <a:lnTo>
                    <a:pt x="97" y="78"/>
                  </a:lnTo>
                  <a:lnTo>
                    <a:pt x="155" y="20"/>
                  </a:lnTo>
                  <a:lnTo>
                    <a:pt x="214" y="0"/>
                  </a:lnTo>
                  <a:lnTo>
                    <a:pt x="273" y="0"/>
                  </a:lnTo>
                  <a:lnTo>
                    <a:pt x="331" y="20"/>
                  </a:lnTo>
                  <a:lnTo>
                    <a:pt x="369" y="60"/>
                  </a:lnTo>
                  <a:lnTo>
                    <a:pt x="369" y="118"/>
                  </a:lnTo>
                  <a:lnTo>
                    <a:pt x="351" y="235"/>
                  </a:lnTo>
                  <a:lnTo>
                    <a:pt x="38" y="235"/>
                  </a:lnTo>
                  <a:lnTo>
                    <a:pt x="40" y="23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Freeform 1435"/>
            <p:cNvSpPr/>
            <p:nvPr/>
          </p:nvSpPr>
          <p:spPr>
            <a:xfrm>
              <a:off x="1665" y="2934"/>
              <a:ext cx="256" cy="1"/>
            </a:xfrm>
            <a:custGeom>
              <a:avLst/>
              <a:gdLst>
                <a:gd name="txL" fmla="*/ 0 w 1804"/>
                <a:gd name="txT" fmla="*/ 0 h 1"/>
                <a:gd name="txR" fmla="*/ 1804 w 1804"/>
                <a:gd name="txB" fmla="*/ 1 h 1"/>
              </a:gdLst>
              <a:ahLst/>
              <a:cxnLst>
                <a:cxn ang="0">
                  <a:pos x="1804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804" h="1">
                  <a:moveTo>
                    <a:pt x="1804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Freeform 1436"/>
            <p:cNvSpPr/>
            <p:nvPr/>
          </p:nvSpPr>
          <p:spPr>
            <a:xfrm>
              <a:off x="1665" y="2847"/>
              <a:ext cx="256" cy="1"/>
            </a:xfrm>
            <a:custGeom>
              <a:avLst/>
              <a:gdLst>
                <a:gd name="txL" fmla="*/ 0 w 1804"/>
                <a:gd name="txT" fmla="*/ 0 h 1"/>
                <a:gd name="txR" fmla="*/ 1804 w 1804"/>
                <a:gd name="txB" fmla="*/ 1 h 1"/>
              </a:gdLst>
              <a:ahLst/>
              <a:cxnLst>
                <a:cxn ang="0">
                  <a:pos x="1804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804" h="1">
                  <a:moveTo>
                    <a:pt x="1804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5" name="Freeform 1437"/>
            <p:cNvSpPr/>
            <p:nvPr/>
          </p:nvSpPr>
          <p:spPr>
            <a:xfrm>
              <a:off x="1719" y="2559"/>
              <a:ext cx="1" cy="145"/>
            </a:xfrm>
            <a:custGeom>
              <a:avLst/>
              <a:gdLst>
                <a:gd name="txL" fmla="*/ 0 w 1"/>
                <a:gd name="txT" fmla="*/ 0 h 782"/>
                <a:gd name="txR" fmla="*/ 1 w 1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782">
                  <a:moveTo>
                    <a:pt x="0" y="78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6" name="Freeform 1438"/>
            <p:cNvSpPr/>
            <p:nvPr/>
          </p:nvSpPr>
          <p:spPr>
            <a:xfrm>
              <a:off x="1719" y="3079"/>
              <a:ext cx="1" cy="125"/>
            </a:xfrm>
            <a:custGeom>
              <a:avLst/>
              <a:gdLst>
                <a:gd name="txL" fmla="*/ 0 w 1"/>
                <a:gd name="txT" fmla="*/ 0 h 680"/>
                <a:gd name="txR" fmla="*/ 1 w 1"/>
                <a:gd name="txB" fmla="*/ 680 h 680"/>
              </a:gdLst>
              <a:ahLst/>
              <a:cxnLst>
                <a:cxn ang="0">
                  <a:pos x="0" y="0"/>
                </a:cxn>
                <a:cxn ang="0">
                  <a:pos x="0" y="680"/>
                </a:cxn>
                <a:cxn ang="0">
                  <a:pos x="1" y="680"/>
                </a:cxn>
              </a:cxnLst>
              <a:rect l="txL" t="txT" r="txR" b="txB"/>
              <a:pathLst>
                <a:path w="1" h="680">
                  <a:moveTo>
                    <a:pt x="0" y="0"/>
                  </a:moveTo>
                  <a:lnTo>
                    <a:pt x="0" y="680"/>
                  </a:lnTo>
                  <a:lnTo>
                    <a:pt x="1" y="68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7" name="Freeform 1439"/>
            <p:cNvSpPr/>
            <p:nvPr/>
          </p:nvSpPr>
          <p:spPr>
            <a:xfrm>
              <a:off x="1719" y="2847"/>
              <a:ext cx="1" cy="87"/>
            </a:xfrm>
            <a:custGeom>
              <a:avLst/>
              <a:gdLst>
                <a:gd name="txL" fmla="*/ 0 w 1"/>
                <a:gd name="txT" fmla="*/ 0 h 469"/>
                <a:gd name="txR" fmla="*/ 1 w 1"/>
                <a:gd name="txB" fmla="*/ 469 h 469"/>
              </a:gdLst>
              <a:ahLst/>
              <a:cxnLst>
                <a:cxn ang="0">
                  <a:pos x="0" y="0"/>
                </a:cxn>
                <a:cxn ang="0">
                  <a:pos x="0" y="469"/>
                </a:cxn>
                <a:cxn ang="0">
                  <a:pos x="1" y="469"/>
                </a:cxn>
              </a:cxnLst>
              <a:rect l="txL" t="txT" r="txR" b="txB"/>
              <a:pathLst>
                <a:path w="1" h="469">
                  <a:moveTo>
                    <a:pt x="0" y="0"/>
                  </a:moveTo>
                  <a:lnTo>
                    <a:pt x="0" y="469"/>
                  </a:lnTo>
                  <a:lnTo>
                    <a:pt x="1" y="46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8" name="Freeform 1440"/>
            <p:cNvSpPr/>
            <p:nvPr/>
          </p:nvSpPr>
          <p:spPr>
            <a:xfrm>
              <a:off x="1702" y="2704"/>
              <a:ext cx="36" cy="143"/>
            </a:xfrm>
            <a:custGeom>
              <a:avLst/>
              <a:gdLst>
                <a:gd name="txL" fmla="*/ 0 w 260"/>
                <a:gd name="txT" fmla="*/ 0 h 781"/>
                <a:gd name="txR" fmla="*/ 260 w 260"/>
                <a:gd name="txB" fmla="*/ 781 h 781"/>
              </a:gdLst>
              <a:ahLst/>
              <a:cxnLst>
                <a:cxn ang="0">
                  <a:pos x="0" y="0"/>
                </a:cxn>
                <a:cxn ang="0">
                  <a:pos x="260" y="0"/>
                </a:cxn>
                <a:cxn ang="0">
                  <a:pos x="130" y="781"/>
                </a:cxn>
                <a:cxn ang="0">
                  <a:pos x="0" y="0"/>
                </a:cxn>
              </a:cxnLst>
              <a:rect l="txL" t="txT" r="txR" b="txB"/>
              <a:pathLst>
                <a:path w="260" h="781">
                  <a:moveTo>
                    <a:pt x="0" y="0"/>
                  </a:moveTo>
                  <a:lnTo>
                    <a:pt x="260" y="0"/>
                  </a:lnTo>
                  <a:lnTo>
                    <a:pt x="130" y="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9" name="Freeform 1441"/>
            <p:cNvSpPr/>
            <p:nvPr/>
          </p:nvSpPr>
          <p:spPr>
            <a:xfrm>
              <a:off x="1702" y="2704"/>
              <a:ext cx="36" cy="143"/>
            </a:xfrm>
            <a:custGeom>
              <a:avLst/>
              <a:gdLst>
                <a:gd name="txL" fmla="*/ 0 w 260"/>
                <a:gd name="txT" fmla="*/ 0 h 781"/>
                <a:gd name="txR" fmla="*/ 260 w 260"/>
                <a:gd name="txB" fmla="*/ 781 h 781"/>
              </a:gdLst>
              <a:ahLst/>
              <a:cxnLst>
                <a:cxn ang="0">
                  <a:pos x="0" y="0"/>
                </a:cxn>
                <a:cxn ang="0">
                  <a:pos x="260" y="0"/>
                </a:cxn>
                <a:cxn ang="0">
                  <a:pos x="130" y="781"/>
                </a:cxn>
                <a:cxn ang="0">
                  <a:pos x="0" y="0"/>
                </a:cxn>
              </a:cxnLst>
              <a:rect l="txL" t="txT" r="txR" b="txB"/>
              <a:pathLst>
                <a:path w="260" h="781">
                  <a:moveTo>
                    <a:pt x="0" y="0"/>
                  </a:moveTo>
                  <a:lnTo>
                    <a:pt x="260" y="0"/>
                  </a:lnTo>
                  <a:lnTo>
                    <a:pt x="130" y="78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0" name="Freeform 1442"/>
            <p:cNvSpPr/>
            <p:nvPr/>
          </p:nvSpPr>
          <p:spPr>
            <a:xfrm>
              <a:off x="1702" y="2934"/>
              <a:ext cx="36" cy="145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60" y="782"/>
                </a:cxn>
                <a:cxn ang="0">
                  <a:pos x="130" y="0"/>
                </a:cxn>
                <a:cxn ang="0">
                  <a:pos x="0" y="782"/>
                </a:cxn>
              </a:cxnLst>
              <a:rect l="txL" t="txT" r="txR" b="txB"/>
              <a:pathLst>
                <a:path w="260" h="782">
                  <a:moveTo>
                    <a:pt x="0" y="782"/>
                  </a:moveTo>
                  <a:lnTo>
                    <a:pt x="260" y="782"/>
                  </a:lnTo>
                  <a:lnTo>
                    <a:pt x="130" y="0"/>
                  </a:lnTo>
                  <a:lnTo>
                    <a:pt x="0" y="78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1" name="Freeform 1443"/>
            <p:cNvSpPr/>
            <p:nvPr/>
          </p:nvSpPr>
          <p:spPr>
            <a:xfrm>
              <a:off x="1702" y="2934"/>
              <a:ext cx="36" cy="145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60" y="782"/>
                </a:cxn>
                <a:cxn ang="0">
                  <a:pos x="130" y="0"/>
                </a:cxn>
                <a:cxn ang="0">
                  <a:pos x="0" y="782"/>
                </a:cxn>
              </a:cxnLst>
              <a:rect l="txL" t="txT" r="txR" b="txB"/>
              <a:pathLst>
                <a:path w="260" h="782">
                  <a:moveTo>
                    <a:pt x="0" y="782"/>
                  </a:moveTo>
                  <a:lnTo>
                    <a:pt x="260" y="782"/>
                  </a:lnTo>
                  <a:lnTo>
                    <a:pt x="130" y="0"/>
                  </a:lnTo>
                  <a:lnTo>
                    <a:pt x="0" y="78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2" name="Freeform 1444"/>
            <p:cNvSpPr/>
            <p:nvPr/>
          </p:nvSpPr>
          <p:spPr>
            <a:xfrm>
              <a:off x="1620" y="3093"/>
              <a:ext cx="67" cy="69"/>
            </a:xfrm>
            <a:custGeom>
              <a:avLst/>
              <a:gdLst>
                <a:gd name="txL" fmla="*/ 0 w 468"/>
                <a:gd name="txT" fmla="*/ 0 h 371"/>
                <a:gd name="txR" fmla="*/ 468 w 468"/>
                <a:gd name="txB" fmla="*/ 371 h 371"/>
              </a:gdLst>
              <a:ahLst/>
              <a:cxnLst>
                <a:cxn ang="0">
                  <a:pos x="468" y="78"/>
                </a:cxn>
                <a:cxn ang="0">
                  <a:pos x="468" y="293"/>
                </a:cxn>
                <a:cxn ang="0">
                  <a:pos x="449" y="351"/>
                </a:cxn>
                <a:cxn ang="0">
                  <a:pos x="409" y="371"/>
                </a:cxn>
                <a:cxn ang="0">
                  <a:pos x="351" y="371"/>
                </a:cxn>
                <a:cxn ang="0">
                  <a:pos x="137" y="313"/>
                </a:cxn>
                <a:cxn ang="0">
                  <a:pos x="78" y="273"/>
                </a:cxn>
                <a:cxn ang="0">
                  <a:pos x="20" y="215"/>
                </a:cxn>
                <a:cxn ang="0">
                  <a:pos x="0" y="156"/>
                </a:cxn>
                <a:cxn ang="0">
                  <a:pos x="0" y="97"/>
                </a:cxn>
                <a:cxn ang="0">
                  <a:pos x="20" y="39"/>
                </a:cxn>
                <a:cxn ang="0">
                  <a:pos x="59" y="0"/>
                </a:cxn>
                <a:cxn ang="0">
                  <a:pos x="117" y="0"/>
                </a:cxn>
                <a:cxn ang="0">
                  <a:pos x="234" y="19"/>
                </a:cxn>
                <a:cxn ang="0">
                  <a:pos x="234" y="331"/>
                </a:cxn>
                <a:cxn ang="0">
                  <a:pos x="235" y="331"/>
                </a:cxn>
              </a:cxnLst>
              <a:rect l="txL" t="txT" r="txR" b="txB"/>
              <a:pathLst>
                <a:path w="468" h="371">
                  <a:moveTo>
                    <a:pt x="468" y="78"/>
                  </a:moveTo>
                  <a:lnTo>
                    <a:pt x="468" y="293"/>
                  </a:lnTo>
                  <a:lnTo>
                    <a:pt x="449" y="351"/>
                  </a:lnTo>
                  <a:lnTo>
                    <a:pt x="409" y="371"/>
                  </a:lnTo>
                  <a:lnTo>
                    <a:pt x="351" y="371"/>
                  </a:lnTo>
                  <a:lnTo>
                    <a:pt x="137" y="313"/>
                  </a:lnTo>
                  <a:lnTo>
                    <a:pt x="78" y="273"/>
                  </a:lnTo>
                  <a:lnTo>
                    <a:pt x="20" y="215"/>
                  </a:lnTo>
                  <a:lnTo>
                    <a:pt x="0" y="156"/>
                  </a:lnTo>
                  <a:lnTo>
                    <a:pt x="0" y="97"/>
                  </a:lnTo>
                  <a:lnTo>
                    <a:pt x="20" y="39"/>
                  </a:lnTo>
                  <a:lnTo>
                    <a:pt x="59" y="0"/>
                  </a:lnTo>
                  <a:lnTo>
                    <a:pt x="117" y="0"/>
                  </a:lnTo>
                  <a:lnTo>
                    <a:pt x="234" y="19"/>
                  </a:lnTo>
                  <a:lnTo>
                    <a:pt x="234" y="331"/>
                  </a:lnTo>
                  <a:lnTo>
                    <a:pt x="235" y="33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3" name="Freeform 1445"/>
            <p:cNvSpPr/>
            <p:nvPr/>
          </p:nvSpPr>
          <p:spPr>
            <a:xfrm>
              <a:off x="1685" y="1115"/>
              <a:ext cx="236" cy="1"/>
            </a:xfrm>
            <a:custGeom>
              <a:avLst/>
              <a:gdLst>
                <a:gd name="txL" fmla="*/ 0 w 1665"/>
                <a:gd name="txT" fmla="*/ 0 h 1"/>
                <a:gd name="txR" fmla="*/ 1665 w 1665"/>
                <a:gd name="txB" fmla="*/ 1 h 1"/>
              </a:gdLst>
              <a:ahLst/>
              <a:cxnLst>
                <a:cxn ang="0">
                  <a:pos x="1665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65" h="1">
                  <a:moveTo>
                    <a:pt x="1665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4" name="Freeform 1446"/>
            <p:cNvSpPr/>
            <p:nvPr/>
          </p:nvSpPr>
          <p:spPr>
            <a:xfrm>
              <a:off x="1685" y="1028"/>
              <a:ext cx="236" cy="2"/>
            </a:xfrm>
            <a:custGeom>
              <a:avLst/>
              <a:gdLst>
                <a:gd name="txL" fmla="*/ 0 w 1665"/>
                <a:gd name="txT" fmla="*/ 0 h 2"/>
                <a:gd name="txR" fmla="*/ 1665 w 1665"/>
                <a:gd name="txB" fmla="*/ 2 h 2"/>
              </a:gdLst>
              <a:ahLst/>
              <a:cxnLst>
                <a:cxn ang="0">
                  <a:pos x="1665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65" h="2">
                  <a:moveTo>
                    <a:pt x="1665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5" name="Freeform 1447"/>
            <p:cNvSpPr/>
            <p:nvPr/>
          </p:nvSpPr>
          <p:spPr>
            <a:xfrm>
              <a:off x="1739" y="1259"/>
              <a:ext cx="1" cy="144"/>
            </a:xfrm>
            <a:custGeom>
              <a:avLst/>
              <a:gdLst>
                <a:gd name="txL" fmla="*/ 0 w 1"/>
                <a:gd name="txT" fmla="*/ 0 h 781"/>
                <a:gd name="txR" fmla="*/ 1 w 1"/>
                <a:gd name="txB" fmla="*/ 781 h 781"/>
              </a:gdLst>
              <a:ahLst/>
              <a:cxnLst>
                <a:cxn ang="0">
                  <a:pos x="0" y="0"/>
                </a:cxn>
                <a:cxn ang="0">
                  <a:pos x="0" y="781"/>
                </a:cxn>
                <a:cxn ang="0">
                  <a:pos x="1" y="781"/>
                </a:cxn>
              </a:cxnLst>
              <a:rect l="txL" t="txT" r="txR" b="txB"/>
              <a:pathLst>
                <a:path w="1" h="781">
                  <a:moveTo>
                    <a:pt x="0" y="0"/>
                  </a:moveTo>
                  <a:lnTo>
                    <a:pt x="0" y="781"/>
                  </a:lnTo>
                  <a:lnTo>
                    <a:pt x="1" y="7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6" name="Freeform 1448"/>
            <p:cNvSpPr/>
            <p:nvPr/>
          </p:nvSpPr>
          <p:spPr>
            <a:xfrm>
              <a:off x="1739" y="759"/>
              <a:ext cx="1" cy="124"/>
            </a:xfrm>
            <a:custGeom>
              <a:avLst/>
              <a:gdLst>
                <a:gd name="txL" fmla="*/ 0 w 1"/>
                <a:gd name="txT" fmla="*/ 0 h 671"/>
                <a:gd name="txR" fmla="*/ 1 w 1"/>
                <a:gd name="txB" fmla="*/ 671 h 671"/>
              </a:gdLst>
              <a:ahLst/>
              <a:cxnLst>
                <a:cxn ang="0">
                  <a:pos x="0" y="67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671">
                  <a:moveTo>
                    <a:pt x="0" y="67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7" name="Freeform 1449"/>
            <p:cNvSpPr/>
            <p:nvPr/>
          </p:nvSpPr>
          <p:spPr>
            <a:xfrm>
              <a:off x="1739" y="1028"/>
              <a:ext cx="1" cy="87"/>
            </a:xfrm>
            <a:custGeom>
              <a:avLst/>
              <a:gdLst>
                <a:gd name="txL" fmla="*/ 0 w 1"/>
                <a:gd name="txT" fmla="*/ 0 h 469"/>
                <a:gd name="txR" fmla="*/ 1 w 1"/>
                <a:gd name="txB" fmla="*/ 469 h 469"/>
              </a:gdLst>
              <a:ahLst/>
              <a:cxnLst>
                <a:cxn ang="0">
                  <a:pos x="0" y="46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469">
                  <a:moveTo>
                    <a:pt x="0" y="46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8" name="Freeform 1450"/>
            <p:cNvSpPr/>
            <p:nvPr/>
          </p:nvSpPr>
          <p:spPr>
            <a:xfrm>
              <a:off x="1721" y="1115"/>
              <a:ext cx="37" cy="144"/>
            </a:xfrm>
            <a:custGeom>
              <a:avLst/>
              <a:gdLst>
                <a:gd name="txL" fmla="*/ 0 w 259"/>
                <a:gd name="txT" fmla="*/ 0 h 782"/>
                <a:gd name="txR" fmla="*/ 259 w 259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59" y="782"/>
                </a:cxn>
                <a:cxn ang="0">
                  <a:pos x="129" y="0"/>
                </a:cxn>
                <a:cxn ang="0">
                  <a:pos x="0" y="782"/>
                </a:cxn>
              </a:cxnLst>
              <a:rect l="txL" t="txT" r="txR" b="txB"/>
              <a:pathLst>
                <a:path w="259" h="782">
                  <a:moveTo>
                    <a:pt x="0" y="782"/>
                  </a:moveTo>
                  <a:lnTo>
                    <a:pt x="259" y="782"/>
                  </a:lnTo>
                  <a:lnTo>
                    <a:pt x="129" y="0"/>
                  </a:lnTo>
                  <a:lnTo>
                    <a:pt x="0" y="78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49" name="Freeform 1451"/>
            <p:cNvSpPr/>
            <p:nvPr/>
          </p:nvSpPr>
          <p:spPr>
            <a:xfrm>
              <a:off x="1721" y="1115"/>
              <a:ext cx="37" cy="144"/>
            </a:xfrm>
            <a:custGeom>
              <a:avLst/>
              <a:gdLst>
                <a:gd name="txL" fmla="*/ 0 w 259"/>
                <a:gd name="txT" fmla="*/ 0 h 782"/>
                <a:gd name="txR" fmla="*/ 259 w 259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59" y="782"/>
                </a:cxn>
                <a:cxn ang="0">
                  <a:pos x="129" y="0"/>
                </a:cxn>
                <a:cxn ang="0">
                  <a:pos x="0" y="782"/>
                </a:cxn>
              </a:cxnLst>
              <a:rect l="txL" t="txT" r="txR" b="txB"/>
              <a:pathLst>
                <a:path w="259" h="782">
                  <a:moveTo>
                    <a:pt x="0" y="782"/>
                  </a:moveTo>
                  <a:lnTo>
                    <a:pt x="259" y="782"/>
                  </a:lnTo>
                  <a:lnTo>
                    <a:pt x="129" y="0"/>
                  </a:lnTo>
                  <a:lnTo>
                    <a:pt x="0" y="78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0" name="Freeform 1452"/>
            <p:cNvSpPr/>
            <p:nvPr/>
          </p:nvSpPr>
          <p:spPr>
            <a:xfrm>
              <a:off x="1721" y="883"/>
              <a:ext cx="37" cy="145"/>
            </a:xfrm>
            <a:custGeom>
              <a:avLst/>
              <a:gdLst>
                <a:gd name="txL" fmla="*/ 0 w 259"/>
                <a:gd name="txT" fmla="*/ 0 h 781"/>
                <a:gd name="txR" fmla="*/ 259 w 259"/>
                <a:gd name="txB" fmla="*/ 781 h 781"/>
              </a:gdLst>
              <a:ahLst/>
              <a:cxnLst>
                <a:cxn ang="0">
                  <a:pos x="0" y="0"/>
                </a:cxn>
                <a:cxn ang="0">
                  <a:pos x="259" y="0"/>
                </a:cxn>
                <a:cxn ang="0">
                  <a:pos x="129" y="781"/>
                </a:cxn>
                <a:cxn ang="0">
                  <a:pos x="0" y="0"/>
                </a:cxn>
              </a:cxnLst>
              <a:rect l="txL" t="txT" r="txR" b="txB"/>
              <a:pathLst>
                <a:path w="259" h="781">
                  <a:moveTo>
                    <a:pt x="0" y="0"/>
                  </a:moveTo>
                  <a:lnTo>
                    <a:pt x="259" y="0"/>
                  </a:lnTo>
                  <a:lnTo>
                    <a:pt x="129" y="7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1" name="Freeform 1453"/>
            <p:cNvSpPr/>
            <p:nvPr/>
          </p:nvSpPr>
          <p:spPr>
            <a:xfrm>
              <a:off x="1721" y="883"/>
              <a:ext cx="37" cy="145"/>
            </a:xfrm>
            <a:custGeom>
              <a:avLst/>
              <a:gdLst>
                <a:gd name="txL" fmla="*/ 0 w 259"/>
                <a:gd name="txT" fmla="*/ 0 h 781"/>
                <a:gd name="txR" fmla="*/ 259 w 259"/>
                <a:gd name="txB" fmla="*/ 781 h 781"/>
              </a:gdLst>
              <a:ahLst/>
              <a:cxnLst>
                <a:cxn ang="0">
                  <a:pos x="0" y="0"/>
                </a:cxn>
                <a:cxn ang="0">
                  <a:pos x="259" y="0"/>
                </a:cxn>
                <a:cxn ang="0">
                  <a:pos x="129" y="781"/>
                </a:cxn>
                <a:cxn ang="0">
                  <a:pos x="0" y="0"/>
                </a:cxn>
              </a:cxnLst>
              <a:rect l="txL" t="txT" r="txR" b="txB"/>
              <a:pathLst>
                <a:path w="259" h="781">
                  <a:moveTo>
                    <a:pt x="0" y="0"/>
                  </a:moveTo>
                  <a:lnTo>
                    <a:pt x="259" y="0"/>
                  </a:lnTo>
                  <a:lnTo>
                    <a:pt x="129" y="781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2" name="Freeform 1454"/>
            <p:cNvSpPr/>
            <p:nvPr/>
          </p:nvSpPr>
          <p:spPr>
            <a:xfrm>
              <a:off x="1640" y="783"/>
              <a:ext cx="66" cy="68"/>
            </a:xfrm>
            <a:custGeom>
              <a:avLst/>
              <a:gdLst>
                <a:gd name="txL" fmla="*/ 0 w 468"/>
                <a:gd name="txT" fmla="*/ 0 h 371"/>
                <a:gd name="txR" fmla="*/ 468 w 468"/>
                <a:gd name="txB" fmla="*/ 371 h 371"/>
              </a:gdLst>
              <a:ahLst/>
              <a:cxnLst>
                <a:cxn ang="0">
                  <a:pos x="468" y="78"/>
                </a:cxn>
                <a:cxn ang="0">
                  <a:pos x="468" y="293"/>
                </a:cxn>
                <a:cxn ang="0">
                  <a:pos x="448" y="351"/>
                </a:cxn>
                <a:cxn ang="0">
                  <a:pos x="408" y="371"/>
                </a:cxn>
                <a:cxn ang="0">
                  <a:pos x="350" y="371"/>
                </a:cxn>
                <a:cxn ang="0">
                  <a:pos x="136" y="313"/>
                </a:cxn>
                <a:cxn ang="0">
                  <a:pos x="78" y="273"/>
                </a:cxn>
                <a:cxn ang="0">
                  <a:pos x="19" y="215"/>
                </a:cxn>
                <a:cxn ang="0">
                  <a:pos x="0" y="156"/>
                </a:cxn>
                <a:cxn ang="0">
                  <a:pos x="0" y="97"/>
                </a:cxn>
                <a:cxn ang="0">
                  <a:pos x="19" y="39"/>
                </a:cxn>
                <a:cxn ang="0">
                  <a:pos x="58" y="0"/>
                </a:cxn>
                <a:cxn ang="0">
                  <a:pos x="117" y="0"/>
                </a:cxn>
                <a:cxn ang="0">
                  <a:pos x="234" y="19"/>
                </a:cxn>
                <a:cxn ang="0">
                  <a:pos x="234" y="331"/>
                </a:cxn>
                <a:cxn ang="0">
                  <a:pos x="235" y="331"/>
                </a:cxn>
              </a:cxnLst>
              <a:rect l="txL" t="txT" r="txR" b="txB"/>
              <a:pathLst>
                <a:path w="468" h="371">
                  <a:moveTo>
                    <a:pt x="468" y="78"/>
                  </a:moveTo>
                  <a:lnTo>
                    <a:pt x="468" y="293"/>
                  </a:lnTo>
                  <a:lnTo>
                    <a:pt x="448" y="351"/>
                  </a:lnTo>
                  <a:lnTo>
                    <a:pt x="408" y="371"/>
                  </a:lnTo>
                  <a:lnTo>
                    <a:pt x="350" y="371"/>
                  </a:lnTo>
                  <a:lnTo>
                    <a:pt x="136" y="313"/>
                  </a:lnTo>
                  <a:lnTo>
                    <a:pt x="78" y="273"/>
                  </a:lnTo>
                  <a:lnTo>
                    <a:pt x="19" y="215"/>
                  </a:lnTo>
                  <a:lnTo>
                    <a:pt x="0" y="156"/>
                  </a:lnTo>
                  <a:lnTo>
                    <a:pt x="0" y="97"/>
                  </a:lnTo>
                  <a:lnTo>
                    <a:pt x="19" y="39"/>
                  </a:lnTo>
                  <a:lnTo>
                    <a:pt x="58" y="0"/>
                  </a:lnTo>
                  <a:lnTo>
                    <a:pt x="117" y="0"/>
                  </a:lnTo>
                  <a:lnTo>
                    <a:pt x="234" y="19"/>
                  </a:lnTo>
                  <a:lnTo>
                    <a:pt x="234" y="331"/>
                  </a:lnTo>
                  <a:lnTo>
                    <a:pt x="235" y="33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3" name="Freeform 1455"/>
            <p:cNvSpPr/>
            <p:nvPr/>
          </p:nvSpPr>
          <p:spPr>
            <a:xfrm>
              <a:off x="2985" y="1876"/>
              <a:ext cx="1" cy="68"/>
            </a:xfrm>
            <a:custGeom>
              <a:avLst/>
              <a:gdLst>
                <a:gd name="txL" fmla="*/ 0 w 1"/>
                <a:gd name="txT" fmla="*/ 0 h 375"/>
                <a:gd name="txR" fmla="*/ 1 w 1"/>
                <a:gd name="txB" fmla="*/ 375 h 375"/>
              </a:gdLst>
              <a:ahLst/>
              <a:cxnLst>
                <a:cxn ang="0">
                  <a:pos x="0" y="37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75">
                  <a:moveTo>
                    <a:pt x="0" y="37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4" name="Freeform 1456"/>
            <p:cNvSpPr/>
            <p:nvPr/>
          </p:nvSpPr>
          <p:spPr>
            <a:xfrm>
              <a:off x="3051" y="1876"/>
              <a:ext cx="0" cy="68"/>
            </a:xfrm>
            <a:custGeom>
              <a:avLst/>
              <a:gdLst>
                <a:gd name="txL" fmla="*/ 0 w 1"/>
                <a:gd name="txT" fmla="*/ 0 h 375"/>
                <a:gd name="txR" fmla="*/ 0 w 1"/>
                <a:gd name="txB" fmla="*/ 375 h 375"/>
              </a:gdLst>
              <a:ahLst/>
              <a:cxnLst>
                <a:cxn ang="0">
                  <a:pos x="0" y="37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75">
                  <a:moveTo>
                    <a:pt x="0" y="37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5" name="Freeform 1457"/>
            <p:cNvSpPr/>
            <p:nvPr/>
          </p:nvSpPr>
          <p:spPr>
            <a:xfrm>
              <a:off x="2764" y="1948"/>
              <a:ext cx="110" cy="1"/>
            </a:xfrm>
            <a:custGeom>
              <a:avLst/>
              <a:gdLst>
                <a:gd name="txL" fmla="*/ 0 w 779"/>
                <a:gd name="txT" fmla="*/ 0 h 1"/>
                <a:gd name="txR" fmla="*/ 779 w 779"/>
                <a:gd name="txB" fmla="*/ 1 h 1"/>
              </a:gdLst>
              <a:ahLst/>
              <a:cxnLst>
                <a:cxn ang="0">
                  <a:pos x="779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779" h="1">
                  <a:moveTo>
                    <a:pt x="779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6" name="Freeform 1458"/>
            <p:cNvSpPr/>
            <p:nvPr/>
          </p:nvSpPr>
          <p:spPr>
            <a:xfrm>
              <a:off x="3162" y="1948"/>
              <a:ext cx="88" cy="1"/>
            </a:xfrm>
            <a:custGeom>
              <a:avLst/>
              <a:gdLst>
                <a:gd name="txL" fmla="*/ 0 w 624"/>
                <a:gd name="txT" fmla="*/ 0 h 1"/>
                <a:gd name="txR" fmla="*/ 624 w 624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623" y="0"/>
                </a:cxn>
                <a:cxn ang="0">
                  <a:pos x="624" y="0"/>
                </a:cxn>
              </a:cxnLst>
              <a:rect l="txL" t="txT" r="txR" b="txB"/>
              <a:pathLst>
                <a:path w="624" h="1">
                  <a:moveTo>
                    <a:pt x="0" y="0"/>
                  </a:moveTo>
                  <a:lnTo>
                    <a:pt x="623" y="0"/>
                  </a:lnTo>
                  <a:lnTo>
                    <a:pt x="62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7" name="Freeform 1459"/>
            <p:cNvSpPr/>
            <p:nvPr/>
          </p:nvSpPr>
          <p:spPr>
            <a:xfrm>
              <a:off x="2985" y="1948"/>
              <a:ext cx="66" cy="1"/>
            </a:xfrm>
            <a:custGeom>
              <a:avLst/>
              <a:gdLst>
                <a:gd name="txL" fmla="*/ 0 w 468"/>
                <a:gd name="txT" fmla="*/ 0 h 1"/>
                <a:gd name="txR" fmla="*/ 468 w 46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67" y="0"/>
                </a:cxn>
                <a:cxn ang="0">
                  <a:pos x="468" y="0"/>
                </a:cxn>
              </a:cxnLst>
              <a:rect l="txL" t="txT" r="txR" b="txB"/>
              <a:pathLst>
                <a:path w="468" h="1">
                  <a:moveTo>
                    <a:pt x="0" y="0"/>
                  </a:moveTo>
                  <a:lnTo>
                    <a:pt x="467" y="0"/>
                  </a:lnTo>
                  <a:lnTo>
                    <a:pt x="46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8" name="Freeform 1460"/>
            <p:cNvSpPr/>
            <p:nvPr/>
          </p:nvSpPr>
          <p:spPr>
            <a:xfrm>
              <a:off x="2874" y="1924"/>
              <a:ext cx="111" cy="47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0" y="0"/>
                </a:cxn>
                <a:cxn ang="0">
                  <a:pos x="0" y="260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0">
                  <a:moveTo>
                    <a:pt x="0" y="0"/>
                  </a:moveTo>
                  <a:lnTo>
                    <a:pt x="0" y="260"/>
                  </a:lnTo>
                  <a:lnTo>
                    <a:pt x="779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59" name="Freeform 1461"/>
            <p:cNvSpPr/>
            <p:nvPr/>
          </p:nvSpPr>
          <p:spPr>
            <a:xfrm>
              <a:off x="2874" y="1924"/>
              <a:ext cx="111" cy="47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0" y="0"/>
                </a:cxn>
                <a:cxn ang="0">
                  <a:pos x="0" y="260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0">
                  <a:moveTo>
                    <a:pt x="0" y="0"/>
                  </a:moveTo>
                  <a:lnTo>
                    <a:pt x="0" y="260"/>
                  </a:lnTo>
                  <a:lnTo>
                    <a:pt x="779" y="13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0" name="Freeform 1462"/>
            <p:cNvSpPr/>
            <p:nvPr/>
          </p:nvSpPr>
          <p:spPr>
            <a:xfrm>
              <a:off x="3051" y="1924"/>
              <a:ext cx="111" cy="47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779" y="0"/>
                </a:cxn>
                <a:cxn ang="0">
                  <a:pos x="779" y="260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0">
                  <a:moveTo>
                    <a:pt x="779" y="0"/>
                  </a:moveTo>
                  <a:lnTo>
                    <a:pt x="779" y="260"/>
                  </a:lnTo>
                  <a:lnTo>
                    <a:pt x="0" y="130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Freeform 1463"/>
            <p:cNvSpPr/>
            <p:nvPr/>
          </p:nvSpPr>
          <p:spPr>
            <a:xfrm>
              <a:off x="3051" y="1924"/>
              <a:ext cx="111" cy="47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779" y="0"/>
                </a:cxn>
                <a:cxn ang="0">
                  <a:pos x="779" y="260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0">
                  <a:moveTo>
                    <a:pt x="779" y="0"/>
                  </a:moveTo>
                  <a:lnTo>
                    <a:pt x="779" y="260"/>
                  </a:lnTo>
                  <a:lnTo>
                    <a:pt x="0" y="130"/>
                  </a:lnTo>
                  <a:lnTo>
                    <a:pt x="77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2" name="Freeform 1464"/>
            <p:cNvSpPr/>
            <p:nvPr/>
          </p:nvSpPr>
          <p:spPr>
            <a:xfrm>
              <a:off x="3179" y="1817"/>
              <a:ext cx="52" cy="87"/>
            </a:xfrm>
            <a:custGeom>
              <a:avLst/>
              <a:gdLst>
                <a:gd name="txL" fmla="*/ 0 w 370"/>
                <a:gd name="txT" fmla="*/ 0 h 469"/>
                <a:gd name="txR" fmla="*/ 370 w 370"/>
                <a:gd name="txB" fmla="*/ 469 h 469"/>
              </a:gdLst>
              <a:ahLst/>
              <a:cxnLst>
                <a:cxn ang="0">
                  <a:pos x="292" y="469"/>
                </a:cxn>
                <a:cxn ang="0">
                  <a:pos x="78" y="469"/>
                </a:cxn>
                <a:cxn ang="0">
                  <a:pos x="19" y="449"/>
                </a:cxn>
                <a:cxn ang="0">
                  <a:pos x="0" y="410"/>
                </a:cxn>
                <a:cxn ang="0">
                  <a:pos x="0" y="352"/>
                </a:cxn>
                <a:cxn ang="0">
                  <a:pos x="58" y="136"/>
                </a:cxn>
                <a:cxn ang="0">
                  <a:pos x="96" y="78"/>
                </a:cxn>
                <a:cxn ang="0">
                  <a:pos x="156" y="20"/>
                </a:cxn>
                <a:cxn ang="0">
                  <a:pos x="214" y="0"/>
                </a:cxn>
                <a:cxn ang="0">
                  <a:pos x="272" y="0"/>
                </a:cxn>
                <a:cxn ang="0">
                  <a:pos x="330" y="20"/>
                </a:cxn>
                <a:cxn ang="0">
                  <a:pos x="370" y="58"/>
                </a:cxn>
                <a:cxn ang="0">
                  <a:pos x="370" y="118"/>
                </a:cxn>
                <a:cxn ang="0">
                  <a:pos x="350" y="234"/>
                </a:cxn>
                <a:cxn ang="0">
                  <a:pos x="38" y="234"/>
                </a:cxn>
                <a:cxn ang="0">
                  <a:pos x="39" y="234"/>
                </a:cxn>
              </a:cxnLst>
              <a:rect l="txL" t="txT" r="txR" b="txB"/>
              <a:pathLst>
                <a:path w="370" h="469">
                  <a:moveTo>
                    <a:pt x="292" y="469"/>
                  </a:moveTo>
                  <a:lnTo>
                    <a:pt x="78" y="469"/>
                  </a:lnTo>
                  <a:lnTo>
                    <a:pt x="19" y="449"/>
                  </a:lnTo>
                  <a:lnTo>
                    <a:pt x="0" y="410"/>
                  </a:lnTo>
                  <a:lnTo>
                    <a:pt x="0" y="352"/>
                  </a:lnTo>
                  <a:lnTo>
                    <a:pt x="58" y="136"/>
                  </a:lnTo>
                  <a:lnTo>
                    <a:pt x="96" y="78"/>
                  </a:lnTo>
                  <a:lnTo>
                    <a:pt x="156" y="20"/>
                  </a:lnTo>
                  <a:lnTo>
                    <a:pt x="214" y="0"/>
                  </a:lnTo>
                  <a:lnTo>
                    <a:pt x="272" y="0"/>
                  </a:lnTo>
                  <a:lnTo>
                    <a:pt x="330" y="20"/>
                  </a:lnTo>
                  <a:lnTo>
                    <a:pt x="370" y="58"/>
                  </a:lnTo>
                  <a:lnTo>
                    <a:pt x="370" y="118"/>
                  </a:lnTo>
                  <a:lnTo>
                    <a:pt x="350" y="234"/>
                  </a:lnTo>
                  <a:lnTo>
                    <a:pt x="38" y="234"/>
                  </a:lnTo>
                  <a:lnTo>
                    <a:pt x="39" y="23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3" name="Freeform 1465"/>
            <p:cNvSpPr/>
            <p:nvPr/>
          </p:nvSpPr>
          <p:spPr>
            <a:xfrm>
              <a:off x="844" y="2970"/>
              <a:ext cx="1" cy="375"/>
            </a:xfrm>
            <a:custGeom>
              <a:avLst/>
              <a:gdLst>
                <a:gd name="txL" fmla="*/ 0 w 1"/>
                <a:gd name="txT" fmla="*/ 0 h 2028"/>
                <a:gd name="txR" fmla="*/ 1 w 1"/>
                <a:gd name="txB" fmla="*/ 2028 h 2028"/>
              </a:gdLst>
              <a:ahLst/>
              <a:cxnLst>
                <a:cxn ang="0">
                  <a:pos x="0" y="0"/>
                </a:cxn>
                <a:cxn ang="0">
                  <a:pos x="0" y="2028"/>
                </a:cxn>
                <a:cxn ang="0">
                  <a:pos x="1" y="2028"/>
                </a:cxn>
              </a:cxnLst>
              <a:rect l="txL" t="txT" r="txR" b="txB"/>
              <a:pathLst>
                <a:path w="1" h="2028">
                  <a:moveTo>
                    <a:pt x="0" y="0"/>
                  </a:moveTo>
                  <a:lnTo>
                    <a:pt x="0" y="2028"/>
                  </a:lnTo>
                  <a:lnTo>
                    <a:pt x="1" y="202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4" name="Freeform 1466"/>
            <p:cNvSpPr/>
            <p:nvPr/>
          </p:nvSpPr>
          <p:spPr>
            <a:xfrm>
              <a:off x="3051" y="2970"/>
              <a:ext cx="0" cy="375"/>
            </a:xfrm>
            <a:custGeom>
              <a:avLst/>
              <a:gdLst>
                <a:gd name="txL" fmla="*/ 0 w 1"/>
                <a:gd name="txT" fmla="*/ 0 h 2028"/>
                <a:gd name="txR" fmla="*/ 0 w 1"/>
                <a:gd name="txB" fmla="*/ 2028 h 2028"/>
              </a:gdLst>
              <a:ahLst/>
              <a:cxnLst>
                <a:cxn ang="0">
                  <a:pos x="0" y="0"/>
                </a:cxn>
                <a:cxn ang="0">
                  <a:pos x="0" y="2028"/>
                </a:cxn>
                <a:cxn ang="0">
                  <a:pos x="1" y="2028"/>
                </a:cxn>
              </a:cxnLst>
              <a:rect l="txL" t="txT" r="txR" b="txB"/>
              <a:pathLst>
                <a:path w="1" h="2028">
                  <a:moveTo>
                    <a:pt x="0" y="0"/>
                  </a:moveTo>
                  <a:lnTo>
                    <a:pt x="0" y="2028"/>
                  </a:lnTo>
                  <a:lnTo>
                    <a:pt x="1" y="202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5" name="Freeform 1467"/>
            <p:cNvSpPr/>
            <p:nvPr/>
          </p:nvSpPr>
          <p:spPr>
            <a:xfrm>
              <a:off x="955" y="3273"/>
              <a:ext cx="1985" cy="1"/>
            </a:xfrm>
            <a:custGeom>
              <a:avLst/>
              <a:gdLst>
                <a:gd name="txL" fmla="*/ 0 w 14025"/>
                <a:gd name="txT" fmla="*/ 0 h 1"/>
                <a:gd name="txR" fmla="*/ 14025 w 1402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4024" y="0"/>
                </a:cxn>
                <a:cxn ang="0">
                  <a:pos x="14025" y="0"/>
                </a:cxn>
              </a:cxnLst>
              <a:rect l="txL" t="txT" r="txR" b="txB"/>
              <a:pathLst>
                <a:path w="14025" h="1">
                  <a:moveTo>
                    <a:pt x="0" y="0"/>
                  </a:moveTo>
                  <a:lnTo>
                    <a:pt x="14024" y="0"/>
                  </a:lnTo>
                  <a:lnTo>
                    <a:pt x="1402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6" name="Freeform 1468"/>
            <p:cNvSpPr/>
            <p:nvPr/>
          </p:nvSpPr>
          <p:spPr>
            <a:xfrm>
              <a:off x="844" y="3248"/>
              <a:ext cx="111" cy="48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779" y="0"/>
                </a:cxn>
                <a:cxn ang="0">
                  <a:pos x="779" y="260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0">
                  <a:moveTo>
                    <a:pt x="779" y="0"/>
                  </a:moveTo>
                  <a:lnTo>
                    <a:pt x="779" y="260"/>
                  </a:lnTo>
                  <a:lnTo>
                    <a:pt x="0" y="130"/>
                  </a:lnTo>
                  <a:lnTo>
                    <a:pt x="77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7" name="Freeform 1469"/>
            <p:cNvSpPr/>
            <p:nvPr/>
          </p:nvSpPr>
          <p:spPr>
            <a:xfrm>
              <a:off x="844" y="3248"/>
              <a:ext cx="111" cy="48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779" y="0"/>
                </a:cxn>
                <a:cxn ang="0">
                  <a:pos x="779" y="260"/>
                </a:cxn>
                <a:cxn ang="0">
                  <a:pos x="0" y="130"/>
                </a:cxn>
                <a:cxn ang="0">
                  <a:pos x="779" y="0"/>
                </a:cxn>
              </a:cxnLst>
              <a:rect l="txL" t="txT" r="txR" b="txB"/>
              <a:pathLst>
                <a:path w="779" h="260">
                  <a:moveTo>
                    <a:pt x="779" y="0"/>
                  </a:moveTo>
                  <a:lnTo>
                    <a:pt x="779" y="260"/>
                  </a:lnTo>
                  <a:lnTo>
                    <a:pt x="0" y="130"/>
                  </a:lnTo>
                  <a:lnTo>
                    <a:pt x="77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8" name="Freeform 1470"/>
            <p:cNvSpPr/>
            <p:nvPr/>
          </p:nvSpPr>
          <p:spPr>
            <a:xfrm>
              <a:off x="2940" y="3248"/>
              <a:ext cx="111" cy="48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0" y="0"/>
                </a:cxn>
                <a:cxn ang="0">
                  <a:pos x="0" y="260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0">
                  <a:moveTo>
                    <a:pt x="0" y="0"/>
                  </a:moveTo>
                  <a:lnTo>
                    <a:pt x="0" y="260"/>
                  </a:lnTo>
                  <a:lnTo>
                    <a:pt x="779" y="1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9" name="Freeform 1471"/>
            <p:cNvSpPr/>
            <p:nvPr/>
          </p:nvSpPr>
          <p:spPr>
            <a:xfrm>
              <a:off x="2940" y="3248"/>
              <a:ext cx="111" cy="48"/>
            </a:xfrm>
            <a:custGeom>
              <a:avLst/>
              <a:gdLst>
                <a:gd name="txL" fmla="*/ 0 w 779"/>
                <a:gd name="txT" fmla="*/ 0 h 260"/>
                <a:gd name="txR" fmla="*/ 779 w 779"/>
                <a:gd name="txB" fmla="*/ 260 h 260"/>
              </a:gdLst>
              <a:ahLst/>
              <a:cxnLst>
                <a:cxn ang="0">
                  <a:pos x="0" y="0"/>
                </a:cxn>
                <a:cxn ang="0">
                  <a:pos x="0" y="260"/>
                </a:cxn>
                <a:cxn ang="0">
                  <a:pos x="779" y="130"/>
                </a:cxn>
                <a:cxn ang="0">
                  <a:pos x="0" y="0"/>
                </a:cxn>
              </a:cxnLst>
              <a:rect l="txL" t="txT" r="txR" b="txB"/>
              <a:pathLst>
                <a:path w="779" h="260">
                  <a:moveTo>
                    <a:pt x="0" y="0"/>
                  </a:moveTo>
                  <a:lnTo>
                    <a:pt x="0" y="260"/>
                  </a:lnTo>
                  <a:lnTo>
                    <a:pt x="779" y="130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0" name="Freeform 1472"/>
            <p:cNvSpPr/>
            <p:nvPr/>
          </p:nvSpPr>
          <p:spPr>
            <a:xfrm>
              <a:off x="1914" y="3099"/>
              <a:ext cx="44" cy="130"/>
            </a:xfrm>
            <a:custGeom>
              <a:avLst/>
              <a:gdLst>
                <a:gd name="txL" fmla="*/ 0 w 313"/>
                <a:gd name="txT" fmla="*/ 0 h 703"/>
                <a:gd name="txR" fmla="*/ 313 w 313"/>
                <a:gd name="txB" fmla="*/ 703 h 703"/>
              </a:gdLst>
              <a:ahLst/>
              <a:cxnLst>
                <a:cxn ang="0">
                  <a:pos x="195" y="0"/>
                </a:cxn>
                <a:cxn ang="0">
                  <a:pos x="0" y="703"/>
                </a:cxn>
                <a:cxn ang="0">
                  <a:pos x="312" y="703"/>
                </a:cxn>
                <a:cxn ang="0">
                  <a:pos x="313" y="703"/>
                </a:cxn>
              </a:cxnLst>
              <a:rect l="txL" t="txT" r="txR" b="txB"/>
              <a:pathLst>
                <a:path w="313" h="703">
                  <a:moveTo>
                    <a:pt x="195" y="0"/>
                  </a:moveTo>
                  <a:lnTo>
                    <a:pt x="0" y="703"/>
                  </a:lnTo>
                  <a:lnTo>
                    <a:pt x="312" y="703"/>
                  </a:lnTo>
                  <a:lnTo>
                    <a:pt x="313" y="7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1" name="Line 1473"/>
            <p:cNvSpPr/>
            <p:nvPr/>
          </p:nvSpPr>
          <p:spPr>
            <a:xfrm>
              <a:off x="844" y="293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2" name="Line 1474"/>
            <p:cNvSpPr/>
            <p:nvPr/>
          </p:nvSpPr>
          <p:spPr>
            <a:xfrm>
              <a:off x="3051" y="2934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3" name="Line 1475"/>
            <p:cNvSpPr/>
            <p:nvPr/>
          </p:nvSpPr>
          <p:spPr>
            <a:xfrm>
              <a:off x="3051" y="3273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4" name="Freeform 1476"/>
            <p:cNvSpPr/>
            <p:nvPr/>
          </p:nvSpPr>
          <p:spPr>
            <a:xfrm>
              <a:off x="3078" y="1028"/>
              <a:ext cx="337" cy="2"/>
            </a:xfrm>
            <a:custGeom>
              <a:avLst/>
              <a:gdLst>
                <a:gd name="txL" fmla="*/ 0 w 2382"/>
                <a:gd name="txT" fmla="*/ 0 h 2"/>
                <a:gd name="txR" fmla="*/ 2382 w 2382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2381" y="0"/>
                </a:cxn>
                <a:cxn ang="0">
                  <a:pos x="2382" y="0"/>
                </a:cxn>
              </a:cxnLst>
              <a:rect l="txL" t="txT" r="txR" b="txB"/>
              <a:pathLst>
                <a:path w="2382" h="2">
                  <a:moveTo>
                    <a:pt x="0" y="0"/>
                  </a:moveTo>
                  <a:lnTo>
                    <a:pt x="2381" y="0"/>
                  </a:lnTo>
                  <a:lnTo>
                    <a:pt x="238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5" name="Freeform 1477"/>
            <p:cNvSpPr/>
            <p:nvPr/>
          </p:nvSpPr>
          <p:spPr>
            <a:xfrm>
              <a:off x="3078" y="2934"/>
              <a:ext cx="337" cy="1"/>
            </a:xfrm>
            <a:custGeom>
              <a:avLst/>
              <a:gdLst>
                <a:gd name="txL" fmla="*/ 0 w 2382"/>
                <a:gd name="txT" fmla="*/ 0 h 1"/>
                <a:gd name="txR" fmla="*/ 2382 w 238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381" y="0"/>
                </a:cxn>
                <a:cxn ang="0">
                  <a:pos x="2382" y="0"/>
                </a:cxn>
              </a:cxnLst>
              <a:rect l="txL" t="txT" r="txR" b="txB"/>
              <a:pathLst>
                <a:path w="2382" h="1">
                  <a:moveTo>
                    <a:pt x="0" y="0"/>
                  </a:moveTo>
                  <a:lnTo>
                    <a:pt x="2381" y="0"/>
                  </a:lnTo>
                  <a:lnTo>
                    <a:pt x="238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6" name="Freeform 1478"/>
            <p:cNvSpPr/>
            <p:nvPr/>
          </p:nvSpPr>
          <p:spPr>
            <a:xfrm>
              <a:off x="3361" y="1172"/>
              <a:ext cx="1" cy="1617"/>
            </a:xfrm>
            <a:custGeom>
              <a:avLst/>
              <a:gdLst>
                <a:gd name="txL" fmla="*/ 0 w 1"/>
                <a:gd name="txT" fmla="*/ 0 h 8750"/>
                <a:gd name="txR" fmla="*/ 1 w 1"/>
                <a:gd name="txB" fmla="*/ 8750 h 8750"/>
              </a:gdLst>
              <a:ahLst/>
              <a:cxnLst>
                <a:cxn ang="0">
                  <a:pos x="0" y="0"/>
                </a:cxn>
                <a:cxn ang="0">
                  <a:pos x="0" y="8750"/>
                </a:cxn>
                <a:cxn ang="0">
                  <a:pos x="1" y="8750"/>
                </a:cxn>
              </a:cxnLst>
              <a:rect l="txL" t="txT" r="txR" b="txB"/>
              <a:pathLst>
                <a:path w="1" h="8750">
                  <a:moveTo>
                    <a:pt x="0" y="0"/>
                  </a:moveTo>
                  <a:lnTo>
                    <a:pt x="0" y="8750"/>
                  </a:lnTo>
                  <a:lnTo>
                    <a:pt x="1" y="875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7" name="Freeform 1479"/>
            <p:cNvSpPr/>
            <p:nvPr/>
          </p:nvSpPr>
          <p:spPr>
            <a:xfrm>
              <a:off x="3342" y="1028"/>
              <a:ext cx="37" cy="144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60" y="782"/>
                </a:cxn>
                <a:cxn ang="0">
                  <a:pos x="130" y="0"/>
                </a:cxn>
                <a:cxn ang="0">
                  <a:pos x="0" y="782"/>
                </a:cxn>
              </a:cxnLst>
              <a:rect l="txL" t="txT" r="txR" b="txB"/>
              <a:pathLst>
                <a:path w="260" h="782">
                  <a:moveTo>
                    <a:pt x="0" y="782"/>
                  </a:moveTo>
                  <a:lnTo>
                    <a:pt x="260" y="782"/>
                  </a:lnTo>
                  <a:lnTo>
                    <a:pt x="130" y="0"/>
                  </a:lnTo>
                  <a:lnTo>
                    <a:pt x="0" y="78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8" name="Freeform 1480"/>
            <p:cNvSpPr/>
            <p:nvPr/>
          </p:nvSpPr>
          <p:spPr>
            <a:xfrm>
              <a:off x="3342" y="1028"/>
              <a:ext cx="37" cy="144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782"/>
                </a:cxn>
                <a:cxn ang="0">
                  <a:pos x="260" y="782"/>
                </a:cxn>
                <a:cxn ang="0">
                  <a:pos x="130" y="0"/>
                </a:cxn>
                <a:cxn ang="0">
                  <a:pos x="0" y="782"/>
                </a:cxn>
              </a:cxnLst>
              <a:rect l="txL" t="txT" r="txR" b="txB"/>
              <a:pathLst>
                <a:path w="260" h="782">
                  <a:moveTo>
                    <a:pt x="0" y="782"/>
                  </a:moveTo>
                  <a:lnTo>
                    <a:pt x="260" y="782"/>
                  </a:lnTo>
                  <a:lnTo>
                    <a:pt x="130" y="0"/>
                  </a:lnTo>
                  <a:lnTo>
                    <a:pt x="0" y="78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9" name="Freeform 1481"/>
            <p:cNvSpPr/>
            <p:nvPr/>
          </p:nvSpPr>
          <p:spPr>
            <a:xfrm>
              <a:off x="3342" y="2789"/>
              <a:ext cx="37" cy="145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0"/>
                </a:cxn>
                <a:cxn ang="0">
                  <a:pos x="260" y="0"/>
                </a:cxn>
                <a:cxn ang="0">
                  <a:pos x="130" y="782"/>
                </a:cxn>
                <a:cxn ang="0">
                  <a:pos x="0" y="0"/>
                </a:cxn>
              </a:cxnLst>
              <a:rect l="txL" t="txT" r="txR" b="txB"/>
              <a:pathLst>
                <a:path w="260" h="782">
                  <a:moveTo>
                    <a:pt x="0" y="0"/>
                  </a:moveTo>
                  <a:lnTo>
                    <a:pt x="260" y="0"/>
                  </a:lnTo>
                  <a:lnTo>
                    <a:pt x="130" y="7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0" name="Freeform 1482"/>
            <p:cNvSpPr/>
            <p:nvPr/>
          </p:nvSpPr>
          <p:spPr>
            <a:xfrm>
              <a:off x="3342" y="2789"/>
              <a:ext cx="37" cy="145"/>
            </a:xfrm>
            <a:custGeom>
              <a:avLst/>
              <a:gdLst>
                <a:gd name="txL" fmla="*/ 0 w 260"/>
                <a:gd name="txT" fmla="*/ 0 h 782"/>
                <a:gd name="txR" fmla="*/ 260 w 260"/>
                <a:gd name="txB" fmla="*/ 782 h 782"/>
              </a:gdLst>
              <a:ahLst/>
              <a:cxnLst>
                <a:cxn ang="0">
                  <a:pos x="0" y="0"/>
                </a:cxn>
                <a:cxn ang="0">
                  <a:pos x="260" y="0"/>
                </a:cxn>
                <a:cxn ang="0">
                  <a:pos x="130" y="782"/>
                </a:cxn>
                <a:cxn ang="0">
                  <a:pos x="0" y="0"/>
                </a:cxn>
              </a:cxnLst>
              <a:rect l="txL" t="txT" r="txR" b="txB"/>
              <a:pathLst>
                <a:path w="260" h="782">
                  <a:moveTo>
                    <a:pt x="0" y="0"/>
                  </a:moveTo>
                  <a:lnTo>
                    <a:pt x="260" y="0"/>
                  </a:lnTo>
                  <a:lnTo>
                    <a:pt x="130" y="782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1" name="Freeform 1483"/>
            <p:cNvSpPr/>
            <p:nvPr/>
          </p:nvSpPr>
          <p:spPr>
            <a:xfrm>
              <a:off x="3228" y="2063"/>
              <a:ext cx="99" cy="95"/>
            </a:xfrm>
            <a:custGeom>
              <a:avLst/>
              <a:gdLst>
                <a:gd name="txL" fmla="*/ 0 w 701"/>
                <a:gd name="txT" fmla="*/ 0 h 508"/>
                <a:gd name="txR" fmla="*/ 701 w 701"/>
                <a:gd name="txB" fmla="*/ 508 h 508"/>
              </a:gdLst>
              <a:ahLst/>
              <a:cxnLst>
                <a:cxn ang="0">
                  <a:pos x="701" y="508"/>
                </a:cxn>
                <a:cxn ang="0">
                  <a:pos x="0" y="332"/>
                </a:cxn>
                <a:cxn ang="0">
                  <a:pos x="0" y="117"/>
                </a:cxn>
                <a:cxn ang="0">
                  <a:pos x="20" y="58"/>
                </a:cxn>
                <a:cxn ang="0">
                  <a:pos x="58" y="20"/>
                </a:cxn>
                <a:cxn ang="0">
                  <a:pos x="98" y="0"/>
                </a:cxn>
                <a:cxn ang="0">
                  <a:pos x="156" y="0"/>
                </a:cxn>
                <a:cxn ang="0">
                  <a:pos x="234" y="39"/>
                </a:cxn>
                <a:cxn ang="0">
                  <a:pos x="273" y="78"/>
                </a:cxn>
                <a:cxn ang="0">
                  <a:pos x="312" y="156"/>
                </a:cxn>
                <a:cxn ang="0">
                  <a:pos x="312" y="390"/>
                </a:cxn>
                <a:cxn ang="0">
                  <a:pos x="313" y="390"/>
                </a:cxn>
              </a:cxnLst>
              <a:rect l="txL" t="txT" r="txR" b="txB"/>
              <a:pathLst>
                <a:path w="701" h="508">
                  <a:moveTo>
                    <a:pt x="701" y="508"/>
                  </a:moveTo>
                  <a:lnTo>
                    <a:pt x="0" y="332"/>
                  </a:lnTo>
                  <a:lnTo>
                    <a:pt x="0" y="117"/>
                  </a:lnTo>
                  <a:lnTo>
                    <a:pt x="20" y="58"/>
                  </a:lnTo>
                  <a:lnTo>
                    <a:pt x="58" y="20"/>
                  </a:lnTo>
                  <a:lnTo>
                    <a:pt x="98" y="0"/>
                  </a:lnTo>
                  <a:lnTo>
                    <a:pt x="156" y="0"/>
                  </a:lnTo>
                  <a:lnTo>
                    <a:pt x="234" y="39"/>
                  </a:lnTo>
                  <a:lnTo>
                    <a:pt x="273" y="78"/>
                  </a:lnTo>
                  <a:lnTo>
                    <a:pt x="312" y="156"/>
                  </a:lnTo>
                  <a:lnTo>
                    <a:pt x="312" y="390"/>
                  </a:lnTo>
                  <a:lnTo>
                    <a:pt x="313" y="39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2" name="Freeform 1484"/>
            <p:cNvSpPr/>
            <p:nvPr/>
          </p:nvSpPr>
          <p:spPr>
            <a:xfrm>
              <a:off x="3273" y="2077"/>
              <a:ext cx="54" cy="81"/>
            </a:xfrm>
            <a:custGeom>
              <a:avLst/>
              <a:gdLst>
                <a:gd name="txL" fmla="*/ 0 w 390"/>
                <a:gd name="txT" fmla="*/ 0 h 430"/>
                <a:gd name="txR" fmla="*/ 390 w 390"/>
                <a:gd name="txB" fmla="*/ 430 h 430"/>
              </a:gdLst>
              <a:ahLst/>
              <a:cxnLst>
                <a:cxn ang="0">
                  <a:pos x="0" y="118"/>
                </a:cxn>
                <a:cxn ang="0">
                  <a:pos x="39" y="39"/>
                </a:cxn>
                <a:cxn ang="0">
                  <a:pos x="97" y="0"/>
                </a:cxn>
                <a:cxn ang="0">
                  <a:pos x="214" y="0"/>
                </a:cxn>
                <a:cxn ang="0">
                  <a:pos x="291" y="58"/>
                </a:cxn>
                <a:cxn ang="0">
                  <a:pos x="331" y="98"/>
                </a:cxn>
                <a:cxn ang="0">
                  <a:pos x="369" y="176"/>
                </a:cxn>
                <a:cxn ang="0">
                  <a:pos x="389" y="234"/>
                </a:cxn>
                <a:cxn ang="0">
                  <a:pos x="389" y="430"/>
                </a:cxn>
                <a:cxn ang="0">
                  <a:pos x="390" y="430"/>
                </a:cxn>
              </a:cxnLst>
              <a:rect l="txL" t="txT" r="txR" b="txB"/>
              <a:pathLst>
                <a:path w="390" h="430">
                  <a:moveTo>
                    <a:pt x="0" y="118"/>
                  </a:moveTo>
                  <a:lnTo>
                    <a:pt x="39" y="39"/>
                  </a:lnTo>
                  <a:lnTo>
                    <a:pt x="97" y="0"/>
                  </a:lnTo>
                  <a:lnTo>
                    <a:pt x="214" y="0"/>
                  </a:lnTo>
                  <a:lnTo>
                    <a:pt x="291" y="58"/>
                  </a:lnTo>
                  <a:lnTo>
                    <a:pt x="331" y="98"/>
                  </a:lnTo>
                  <a:lnTo>
                    <a:pt x="369" y="176"/>
                  </a:lnTo>
                  <a:lnTo>
                    <a:pt x="389" y="234"/>
                  </a:lnTo>
                  <a:lnTo>
                    <a:pt x="389" y="430"/>
                  </a:lnTo>
                  <a:lnTo>
                    <a:pt x="390" y="43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3" name="Line 1485"/>
            <p:cNvSpPr/>
            <p:nvPr/>
          </p:nvSpPr>
          <p:spPr>
            <a:xfrm>
              <a:off x="3051" y="1028"/>
              <a:ext cx="0" cy="2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4" name="Line 1486"/>
            <p:cNvSpPr/>
            <p:nvPr/>
          </p:nvSpPr>
          <p:spPr>
            <a:xfrm>
              <a:off x="3051" y="2934"/>
              <a:ext cx="0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5" name="Line 1487"/>
            <p:cNvSpPr/>
            <p:nvPr/>
          </p:nvSpPr>
          <p:spPr>
            <a:xfrm>
              <a:off x="3361" y="2934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6" name="Freeform 1488"/>
            <p:cNvSpPr/>
            <p:nvPr/>
          </p:nvSpPr>
          <p:spPr>
            <a:xfrm>
              <a:off x="1188" y="2348"/>
              <a:ext cx="207" cy="499"/>
            </a:xfrm>
            <a:custGeom>
              <a:avLst/>
              <a:gdLst>
                <a:gd name="txL" fmla="*/ 0 w 1462"/>
                <a:gd name="txT" fmla="*/ 0 h 2704"/>
                <a:gd name="txR" fmla="*/ 1462 w 1462"/>
                <a:gd name="txB" fmla="*/ 2704 h 2704"/>
              </a:gdLst>
              <a:ahLst/>
              <a:cxnLst>
                <a:cxn ang="0">
                  <a:pos x="0" y="2704"/>
                </a:cxn>
                <a:cxn ang="0">
                  <a:pos x="1461" y="0"/>
                </a:cxn>
                <a:cxn ang="0">
                  <a:pos x="1462" y="0"/>
                </a:cxn>
              </a:cxnLst>
              <a:rect l="txL" t="txT" r="txR" b="txB"/>
              <a:pathLst>
                <a:path w="1462" h="2704">
                  <a:moveTo>
                    <a:pt x="0" y="2704"/>
                  </a:moveTo>
                  <a:lnTo>
                    <a:pt x="1461" y="0"/>
                  </a:lnTo>
                  <a:lnTo>
                    <a:pt x="146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7" name="Freeform 1489"/>
            <p:cNvSpPr/>
            <p:nvPr/>
          </p:nvSpPr>
          <p:spPr>
            <a:xfrm>
              <a:off x="2435" y="2732"/>
              <a:ext cx="11" cy="18"/>
            </a:xfrm>
            <a:custGeom>
              <a:avLst/>
              <a:gdLst>
                <a:gd name="txL" fmla="*/ 0 w 76"/>
                <a:gd name="txT" fmla="*/ 0 h 97"/>
                <a:gd name="txR" fmla="*/ 76 w 76"/>
                <a:gd name="txB" fmla="*/ 97 h 97"/>
              </a:gdLst>
              <a:ahLst/>
              <a:cxnLst>
                <a:cxn ang="0">
                  <a:pos x="0" y="62"/>
                </a:cxn>
                <a:cxn ang="0">
                  <a:pos x="66" y="97"/>
                </a:cxn>
                <a:cxn ang="0">
                  <a:pos x="76" y="0"/>
                </a:cxn>
                <a:cxn ang="0">
                  <a:pos x="0" y="62"/>
                </a:cxn>
              </a:cxnLst>
              <a:rect l="txL" t="txT" r="txR" b="txB"/>
              <a:pathLst>
                <a:path w="76" h="97">
                  <a:moveTo>
                    <a:pt x="0" y="62"/>
                  </a:moveTo>
                  <a:lnTo>
                    <a:pt x="66" y="97"/>
                  </a:lnTo>
                  <a:lnTo>
                    <a:pt x="76" y="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8" name="Freeform 1490"/>
            <p:cNvSpPr/>
            <p:nvPr/>
          </p:nvSpPr>
          <p:spPr>
            <a:xfrm>
              <a:off x="2435" y="2732"/>
              <a:ext cx="11" cy="18"/>
            </a:xfrm>
            <a:custGeom>
              <a:avLst/>
              <a:gdLst>
                <a:gd name="txL" fmla="*/ 0 w 76"/>
                <a:gd name="txT" fmla="*/ 0 h 97"/>
                <a:gd name="txR" fmla="*/ 76 w 76"/>
                <a:gd name="txB" fmla="*/ 97 h 97"/>
              </a:gdLst>
              <a:ahLst/>
              <a:cxnLst>
                <a:cxn ang="0">
                  <a:pos x="0" y="62"/>
                </a:cxn>
                <a:cxn ang="0">
                  <a:pos x="66" y="97"/>
                </a:cxn>
                <a:cxn ang="0">
                  <a:pos x="76" y="0"/>
                </a:cxn>
                <a:cxn ang="0">
                  <a:pos x="0" y="62"/>
                </a:cxn>
              </a:cxnLst>
              <a:rect l="txL" t="txT" r="txR" b="txB"/>
              <a:pathLst>
                <a:path w="76" h="97">
                  <a:moveTo>
                    <a:pt x="0" y="62"/>
                  </a:moveTo>
                  <a:lnTo>
                    <a:pt x="66" y="97"/>
                  </a:lnTo>
                  <a:lnTo>
                    <a:pt x="76" y="0"/>
                  </a:lnTo>
                  <a:lnTo>
                    <a:pt x="0" y="6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9" name="Freeform 1491"/>
            <p:cNvSpPr/>
            <p:nvPr/>
          </p:nvSpPr>
          <p:spPr>
            <a:xfrm>
              <a:off x="2444" y="2732"/>
              <a:ext cx="11" cy="18"/>
            </a:xfrm>
            <a:custGeom>
              <a:avLst/>
              <a:gdLst>
                <a:gd name="txL" fmla="*/ 0 w 71"/>
                <a:gd name="txT" fmla="*/ 0 h 97"/>
                <a:gd name="txR" fmla="*/ 71 w 71"/>
                <a:gd name="txB" fmla="*/ 97 h 97"/>
              </a:gdLst>
              <a:ahLst/>
              <a:cxnLst>
                <a:cxn ang="0">
                  <a:pos x="0" y="97"/>
                </a:cxn>
                <a:cxn ang="0">
                  <a:pos x="71" y="76"/>
                </a:cxn>
                <a:cxn ang="0">
                  <a:pos x="10" y="0"/>
                </a:cxn>
                <a:cxn ang="0">
                  <a:pos x="0" y="97"/>
                </a:cxn>
              </a:cxnLst>
              <a:rect l="txL" t="txT" r="txR" b="txB"/>
              <a:pathLst>
                <a:path w="71" h="97">
                  <a:moveTo>
                    <a:pt x="0" y="97"/>
                  </a:moveTo>
                  <a:lnTo>
                    <a:pt x="71" y="76"/>
                  </a:lnTo>
                  <a:lnTo>
                    <a:pt x="10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0" name="Freeform 1492"/>
            <p:cNvSpPr/>
            <p:nvPr/>
          </p:nvSpPr>
          <p:spPr>
            <a:xfrm>
              <a:off x="2444" y="2732"/>
              <a:ext cx="11" cy="18"/>
            </a:xfrm>
            <a:custGeom>
              <a:avLst/>
              <a:gdLst>
                <a:gd name="txL" fmla="*/ 0 w 71"/>
                <a:gd name="txT" fmla="*/ 0 h 97"/>
                <a:gd name="txR" fmla="*/ 71 w 71"/>
                <a:gd name="txB" fmla="*/ 97 h 97"/>
              </a:gdLst>
              <a:ahLst/>
              <a:cxnLst>
                <a:cxn ang="0">
                  <a:pos x="0" y="97"/>
                </a:cxn>
                <a:cxn ang="0">
                  <a:pos x="71" y="76"/>
                </a:cxn>
                <a:cxn ang="0">
                  <a:pos x="10" y="0"/>
                </a:cxn>
                <a:cxn ang="0">
                  <a:pos x="0" y="97"/>
                </a:cxn>
              </a:cxnLst>
              <a:rect l="txL" t="txT" r="txR" b="txB"/>
              <a:pathLst>
                <a:path w="71" h="97">
                  <a:moveTo>
                    <a:pt x="0" y="97"/>
                  </a:moveTo>
                  <a:lnTo>
                    <a:pt x="71" y="76"/>
                  </a:lnTo>
                  <a:lnTo>
                    <a:pt x="10" y="0"/>
                  </a:lnTo>
                  <a:lnTo>
                    <a:pt x="0" y="9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1" name="Freeform 1493"/>
            <p:cNvSpPr/>
            <p:nvPr/>
          </p:nvSpPr>
          <p:spPr>
            <a:xfrm>
              <a:off x="2446" y="2732"/>
              <a:ext cx="14" cy="14"/>
            </a:xfrm>
            <a:custGeom>
              <a:avLst/>
              <a:gdLst>
                <a:gd name="txL" fmla="*/ 0 w 97"/>
                <a:gd name="txT" fmla="*/ 0 h 76"/>
                <a:gd name="txR" fmla="*/ 97 w 97"/>
                <a:gd name="txB" fmla="*/ 76 h 76"/>
              </a:gdLst>
              <a:ahLst/>
              <a:cxnLst>
                <a:cxn ang="0">
                  <a:pos x="61" y="76"/>
                </a:cxn>
                <a:cxn ang="0">
                  <a:pos x="97" y="10"/>
                </a:cxn>
                <a:cxn ang="0">
                  <a:pos x="0" y="0"/>
                </a:cxn>
                <a:cxn ang="0">
                  <a:pos x="61" y="76"/>
                </a:cxn>
              </a:cxnLst>
              <a:rect l="txL" t="txT" r="txR" b="txB"/>
              <a:pathLst>
                <a:path w="97" h="76">
                  <a:moveTo>
                    <a:pt x="61" y="76"/>
                  </a:moveTo>
                  <a:lnTo>
                    <a:pt x="97" y="10"/>
                  </a:lnTo>
                  <a:lnTo>
                    <a:pt x="0" y="0"/>
                  </a:lnTo>
                  <a:lnTo>
                    <a:pt x="61" y="7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2" name="Freeform 1494"/>
            <p:cNvSpPr/>
            <p:nvPr/>
          </p:nvSpPr>
          <p:spPr>
            <a:xfrm>
              <a:off x="2446" y="2732"/>
              <a:ext cx="14" cy="14"/>
            </a:xfrm>
            <a:custGeom>
              <a:avLst/>
              <a:gdLst>
                <a:gd name="txL" fmla="*/ 0 w 97"/>
                <a:gd name="txT" fmla="*/ 0 h 76"/>
                <a:gd name="txR" fmla="*/ 97 w 97"/>
                <a:gd name="txB" fmla="*/ 76 h 76"/>
              </a:gdLst>
              <a:ahLst/>
              <a:cxnLst>
                <a:cxn ang="0">
                  <a:pos x="61" y="76"/>
                </a:cxn>
                <a:cxn ang="0">
                  <a:pos x="97" y="10"/>
                </a:cxn>
                <a:cxn ang="0">
                  <a:pos x="0" y="0"/>
                </a:cxn>
                <a:cxn ang="0">
                  <a:pos x="61" y="76"/>
                </a:cxn>
              </a:cxnLst>
              <a:rect l="txL" t="txT" r="txR" b="txB"/>
              <a:pathLst>
                <a:path w="97" h="76">
                  <a:moveTo>
                    <a:pt x="61" y="76"/>
                  </a:moveTo>
                  <a:lnTo>
                    <a:pt x="97" y="10"/>
                  </a:lnTo>
                  <a:lnTo>
                    <a:pt x="0" y="0"/>
                  </a:lnTo>
                  <a:lnTo>
                    <a:pt x="61" y="7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3" name="Freeform 1495"/>
            <p:cNvSpPr/>
            <p:nvPr/>
          </p:nvSpPr>
          <p:spPr>
            <a:xfrm>
              <a:off x="2446" y="2720"/>
              <a:ext cx="14" cy="13"/>
            </a:xfrm>
            <a:custGeom>
              <a:avLst/>
              <a:gdLst>
                <a:gd name="txL" fmla="*/ 0 w 97"/>
                <a:gd name="txT" fmla="*/ 0 h 71"/>
                <a:gd name="txR" fmla="*/ 97 w 97"/>
                <a:gd name="txB" fmla="*/ 71 h 71"/>
              </a:gdLst>
              <a:ahLst/>
              <a:cxnLst>
                <a:cxn ang="0">
                  <a:pos x="97" y="71"/>
                </a:cxn>
                <a:cxn ang="0">
                  <a:pos x="75" y="0"/>
                </a:cxn>
                <a:cxn ang="0">
                  <a:pos x="0" y="61"/>
                </a:cxn>
                <a:cxn ang="0">
                  <a:pos x="97" y="71"/>
                </a:cxn>
              </a:cxnLst>
              <a:rect l="txL" t="txT" r="txR" b="txB"/>
              <a:pathLst>
                <a:path w="97" h="71">
                  <a:moveTo>
                    <a:pt x="97" y="71"/>
                  </a:moveTo>
                  <a:lnTo>
                    <a:pt x="75" y="0"/>
                  </a:lnTo>
                  <a:lnTo>
                    <a:pt x="0" y="61"/>
                  </a:lnTo>
                  <a:lnTo>
                    <a:pt x="97" y="7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" name="Freeform 1496"/>
            <p:cNvSpPr/>
            <p:nvPr/>
          </p:nvSpPr>
          <p:spPr>
            <a:xfrm>
              <a:off x="2446" y="2720"/>
              <a:ext cx="14" cy="13"/>
            </a:xfrm>
            <a:custGeom>
              <a:avLst/>
              <a:gdLst>
                <a:gd name="txL" fmla="*/ 0 w 97"/>
                <a:gd name="txT" fmla="*/ 0 h 71"/>
                <a:gd name="txR" fmla="*/ 97 w 97"/>
                <a:gd name="txB" fmla="*/ 71 h 71"/>
              </a:gdLst>
              <a:ahLst/>
              <a:cxnLst>
                <a:cxn ang="0">
                  <a:pos x="97" y="71"/>
                </a:cxn>
                <a:cxn ang="0">
                  <a:pos x="75" y="0"/>
                </a:cxn>
                <a:cxn ang="0">
                  <a:pos x="0" y="61"/>
                </a:cxn>
                <a:cxn ang="0">
                  <a:pos x="97" y="71"/>
                </a:cxn>
              </a:cxnLst>
              <a:rect l="txL" t="txT" r="txR" b="txB"/>
              <a:pathLst>
                <a:path w="97" h="71">
                  <a:moveTo>
                    <a:pt x="97" y="71"/>
                  </a:moveTo>
                  <a:lnTo>
                    <a:pt x="75" y="0"/>
                  </a:lnTo>
                  <a:lnTo>
                    <a:pt x="0" y="61"/>
                  </a:lnTo>
                  <a:lnTo>
                    <a:pt x="97" y="7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" name="Freeform 1497"/>
            <p:cNvSpPr/>
            <p:nvPr/>
          </p:nvSpPr>
          <p:spPr>
            <a:xfrm>
              <a:off x="2446" y="2714"/>
              <a:ext cx="11" cy="18"/>
            </a:xfrm>
            <a:custGeom>
              <a:avLst/>
              <a:gdLst>
                <a:gd name="txL" fmla="*/ 0 w 75"/>
                <a:gd name="txT" fmla="*/ 0 h 96"/>
                <a:gd name="txR" fmla="*/ 75 w 75"/>
                <a:gd name="txB" fmla="*/ 96 h 96"/>
              </a:gdLst>
              <a:ahLst/>
              <a:cxnLst>
                <a:cxn ang="0">
                  <a:pos x="75" y="35"/>
                </a:cxn>
                <a:cxn ang="0">
                  <a:pos x="9" y="0"/>
                </a:cxn>
                <a:cxn ang="0">
                  <a:pos x="0" y="96"/>
                </a:cxn>
                <a:cxn ang="0">
                  <a:pos x="75" y="35"/>
                </a:cxn>
              </a:cxnLst>
              <a:rect l="txL" t="txT" r="txR" b="txB"/>
              <a:pathLst>
                <a:path w="75" h="96">
                  <a:moveTo>
                    <a:pt x="75" y="35"/>
                  </a:moveTo>
                  <a:lnTo>
                    <a:pt x="9" y="0"/>
                  </a:lnTo>
                  <a:lnTo>
                    <a:pt x="0" y="96"/>
                  </a:lnTo>
                  <a:lnTo>
                    <a:pt x="75" y="3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" name="Freeform 1498"/>
            <p:cNvSpPr/>
            <p:nvPr/>
          </p:nvSpPr>
          <p:spPr>
            <a:xfrm>
              <a:off x="2446" y="2714"/>
              <a:ext cx="11" cy="18"/>
            </a:xfrm>
            <a:custGeom>
              <a:avLst/>
              <a:gdLst>
                <a:gd name="txL" fmla="*/ 0 w 75"/>
                <a:gd name="txT" fmla="*/ 0 h 96"/>
                <a:gd name="txR" fmla="*/ 75 w 75"/>
                <a:gd name="txB" fmla="*/ 96 h 96"/>
              </a:gdLst>
              <a:ahLst/>
              <a:cxnLst>
                <a:cxn ang="0">
                  <a:pos x="75" y="35"/>
                </a:cxn>
                <a:cxn ang="0">
                  <a:pos x="9" y="0"/>
                </a:cxn>
                <a:cxn ang="0">
                  <a:pos x="0" y="96"/>
                </a:cxn>
                <a:cxn ang="0">
                  <a:pos x="75" y="35"/>
                </a:cxn>
              </a:cxnLst>
              <a:rect l="txL" t="txT" r="txR" b="txB"/>
              <a:pathLst>
                <a:path w="75" h="96">
                  <a:moveTo>
                    <a:pt x="75" y="35"/>
                  </a:moveTo>
                  <a:lnTo>
                    <a:pt x="9" y="0"/>
                  </a:lnTo>
                  <a:lnTo>
                    <a:pt x="0" y="96"/>
                  </a:lnTo>
                  <a:lnTo>
                    <a:pt x="75" y="3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7" name="Freeform 1499"/>
            <p:cNvSpPr/>
            <p:nvPr/>
          </p:nvSpPr>
          <p:spPr>
            <a:xfrm>
              <a:off x="2437" y="2714"/>
              <a:ext cx="10" cy="18"/>
            </a:xfrm>
            <a:custGeom>
              <a:avLst/>
              <a:gdLst>
                <a:gd name="txL" fmla="*/ 0 w 71"/>
                <a:gd name="txT" fmla="*/ 0 h 96"/>
                <a:gd name="txR" fmla="*/ 71 w 71"/>
                <a:gd name="txB" fmla="*/ 96 h 96"/>
              </a:gdLst>
              <a:ahLst/>
              <a:cxnLst>
                <a:cxn ang="0">
                  <a:pos x="71" y="0"/>
                </a:cxn>
                <a:cxn ang="0">
                  <a:pos x="0" y="20"/>
                </a:cxn>
                <a:cxn ang="0">
                  <a:pos x="62" y="96"/>
                </a:cxn>
                <a:cxn ang="0">
                  <a:pos x="71" y="0"/>
                </a:cxn>
              </a:cxnLst>
              <a:rect l="txL" t="txT" r="txR" b="txB"/>
              <a:pathLst>
                <a:path w="71" h="96">
                  <a:moveTo>
                    <a:pt x="71" y="0"/>
                  </a:moveTo>
                  <a:lnTo>
                    <a:pt x="0" y="20"/>
                  </a:lnTo>
                  <a:lnTo>
                    <a:pt x="62" y="96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8" name="Freeform 1500"/>
            <p:cNvSpPr/>
            <p:nvPr/>
          </p:nvSpPr>
          <p:spPr>
            <a:xfrm>
              <a:off x="2437" y="2714"/>
              <a:ext cx="10" cy="18"/>
            </a:xfrm>
            <a:custGeom>
              <a:avLst/>
              <a:gdLst>
                <a:gd name="txL" fmla="*/ 0 w 71"/>
                <a:gd name="txT" fmla="*/ 0 h 96"/>
                <a:gd name="txR" fmla="*/ 71 w 71"/>
                <a:gd name="txB" fmla="*/ 96 h 96"/>
              </a:gdLst>
              <a:ahLst/>
              <a:cxnLst>
                <a:cxn ang="0">
                  <a:pos x="71" y="0"/>
                </a:cxn>
                <a:cxn ang="0">
                  <a:pos x="0" y="20"/>
                </a:cxn>
                <a:cxn ang="0">
                  <a:pos x="62" y="96"/>
                </a:cxn>
                <a:cxn ang="0">
                  <a:pos x="71" y="0"/>
                </a:cxn>
              </a:cxnLst>
              <a:rect l="txL" t="txT" r="txR" b="txB"/>
              <a:pathLst>
                <a:path w="71" h="96">
                  <a:moveTo>
                    <a:pt x="71" y="0"/>
                  </a:moveTo>
                  <a:lnTo>
                    <a:pt x="0" y="20"/>
                  </a:lnTo>
                  <a:lnTo>
                    <a:pt x="62" y="96"/>
                  </a:lnTo>
                  <a:lnTo>
                    <a:pt x="7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9" name="Freeform 1501"/>
            <p:cNvSpPr/>
            <p:nvPr/>
          </p:nvSpPr>
          <p:spPr>
            <a:xfrm>
              <a:off x="2432" y="2718"/>
              <a:ext cx="14" cy="14"/>
            </a:xfrm>
            <a:custGeom>
              <a:avLst/>
              <a:gdLst>
                <a:gd name="txL" fmla="*/ 0 w 98"/>
                <a:gd name="txT" fmla="*/ 0 h 76"/>
                <a:gd name="txR" fmla="*/ 98 w 98"/>
                <a:gd name="txB" fmla="*/ 76 h 76"/>
              </a:gdLst>
              <a:ahLst/>
              <a:cxnLst>
                <a:cxn ang="0">
                  <a:pos x="36" y="0"/>
                </a:cxn>
                <a:cxn ang="0">
                  <a:pos x="0" y="67"/>
                </a:cxn>
                <a:cxn ang="0">
                  <a:pos x="98" y="76"/>
                </a:cxn>
                <a:cxn ang="0">
                  <a:pos x="36" y="0"/>
                </a:cxn>
              </a:cxnLst>
              <a:rect l="txL" t="txT" r="txR" b="txB"/>
              <a:pathLst>
                <a:path w="98" h="76">
                  <a:moveTo>
                    <a:pt x="36" y="0"/>
                  </a:moveTo>
                  <a:lnTo>
                    <a:pt x="0" y="67"/>
                  </a:lnTo>
                  <a:lnTo>
                    <a:pt x="98" y="76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0" name="Freeform 1502"/>
            <p:cNvSpPr/>
            <p:nvPr/>
          </p:nvSpPr>
          <p:spPr>
            <a:xfrm>
              <a:off x="2432" y="2718"/>
              <a:ext cx="14" cy="14"/>
            </a:xfrm>
            <a:custGeom>
              <a:avLst/>
              <a:gdLst>
                <a:gd name="txL" fmla="*/ 0 w 98"/>
                <a:gd name="txT" fmla="*/ 0 h 76"/>
                <a:gd name="txR" fmla="*/ 98 w 98"/>
                <a:gd name="txB" fmla="*/ 76 h 76"/>
              </a:gdLst>
              <a:ahLst/>
              <a:cxnLst>
                <a:cxn ang="0">
                  <a:pos x="36" y="0"/>
                </a:cxn>
                <a:cxn ang="0">
                  <a:pos x="0" y="67"/>
                </a:cxn>
                <a:cxn ang="0">
                  <a:pos x="98" y="76"/>
                </a:cxn>
                <a:cxn ang="0">
                  <a:pos x="36" y="0"/>
                </a:cxn>
              </a:cxnLst>
              <a:rect l="txL" t="txT" r="txR" b="txB"/>
              <a:pathLst>
                <a:path w="98" h="76">
                  <a:moveTo>
                    <a:pt x="36" y="0"/>
                  </a:moveTo>
                  <a:lnTo>
                    <a:pt x="0" y="67"/>
                  </a:lnTo>
                  <a:lnTo>
                    <a:pt x="98" y="76"/>
                  </a:lnTo>
                  <a:lnTo>
                    <a:pt x="3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1" name="Freeform 1503"/>
            <p:cNvSpPr/>
            <p:nvPr/>
          </p:nvSpPr>
          <p:spPr>
            <a:xfrm>
              <a:off x="2432" y="2731"/>
              <a:ext cx="14" cy="13"/>
            </a:xfrm>
            <a:custGeom>
              <a:avLst/>
              <a:gdLst>
                <a:gd name="txL" fmla="*/ 0 w 98"/>
                <a:gd name="txT" fmla="*/ 0 h 71"/>
                <a:gd name="txR" fmla="*/ 98 w 98"/>
                <a:gd name="txB" fmla="*/ 71 h 71"/>
              </a:gdLst>
              <a:ahLst/>
              <a:cxnLst>
                <a:cxn ang="0">
                  <a:pos x="0" y="0"/>
                </a:cxn>
                <a:cxn ang="0">
                  <a:pos x="22" y="71"/>
                </a:cxn>
                <a:cxn ang="0">
                  <a:pos x="98" y="9"/>
                </a:cxn>
                <a:cxn ang="0">
                  <a:pos x="0" y="0"/>
                </a:cxn>
              </a:cxnLst>
              <a:rect l="txL" t="txT" r="txR" b="txB"/>
              <a:pathLst>
                <a:path w="98" h="71">
                  <a:moveTo>
                    <a:pt x="0" y="0"/>
                  </a:moveTo>
                  <a:lnTo>
                    <a:pt x="22" y="71"/>
                  </a:lnTo>
                  <a:lnTo>
                    <a:pt x="98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2" name="Freeform 1504"/>
            <p:cNvSpPr/>
            <p:nvPr/>
          </p:nvSpPr>
          <p:spPr>
            <a:xfrm>
              <a:off x="2432" y="2731"/>
              <a:ext cx="14" cy="13"/>
            </a:xfrm>
            <a:custGeom>
              <a:avLst/>
              <a:gdLst>
                <a:gd name="txL" fmla="*/ 0 w 98"/>
                <a:gd name="txT" fmla="*/ 0 h 71"/>
                <a:gd name="txR" fmla="*/ 98 w 98"/>
                <a:gd name="txB" fmla="*/ 71 h 71"/>
              </a:gdLst>
              <a:ahLst/>
              <a:cxnLst>
                <a:cxn ang="0">
                  <a:pos x="0" y="0"/>
                </a:cxn>
                <a:cxn ang="0">
                  <a:pos x="22" y="71"/>
                </a:cxn>
                <a:cxn ang="0">
                  <a:pos x="98" y="9"/>
                </a:cxn>
                <a:cxn ang="0">
                  <a:pos x="0" y="0"/>
                </a:cxn>
              </a:cxnLst>
              <a:rect l="txL" t="txT" r="txR" b="txB"/>
              <a:pathLst>
                <a:path w="98" h="71">
                  <a:moveTo>
                    <a:pt x="0" y="0"/>
                  </a:moveTo>
                  <a:lnTo>
                    <a:pt x="22" y="71"/>
                  </a:lnTo>
                  <a:lnTo>
                    <a:pt x="98" y="9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3" name="Freeform 1505"/>
            <p:cNvSpPr/>
            <p:nvPr/>
          </p:nvSpPr>
          <p:spPr>
            <a:xfrm>
              <a:off x="2463" y="2451"/>
              <a:ext cx="345" cy="263"/>
            </a:xfrm>
            <a:custGeom>
              <a:avLst/>
              <a:gdLst>
                <a:gd name="txL" fmla="*/ 0 w 2434"/>
                <a:gd name="txT" fmla="*/ 0 h 1419"/>
                <a:gd name="txR" fmla="*/ 2434 w 2434"/>
                <a:gd name="txB" fmla="*/ 1419 h 1419"/>
              </a:gdLst>
              <a:ahLst/>
              <a:cxnLst>
                <a:cxn ang="0">
                  <a:pos x="0" y="1419"/>
                </a:cxn>
                <a:cxn ang="0">
                  <a:pos x="2433" y="0"/>
                </a:cxn>
                <a:cxn ang="0">
                  <a:pos x="2434" y="0"/>
                </a:cxn>
              </a:cxnLst>
              <a:rect l="txL" t="txT" r="txR" b="txB"/>
              <a:pathLst>
                <a:path w="2434" h="1419">
                  <a:moveTo>
                    <a:pt x="0" y="1419"/>
                  </a:moveTo>
                  <a:lnTo>
                    <a:pt x="2433" y="0"/>
                  </a:lnTo>
                  <a:lnTo>
                    <a:pt x="243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4" name="Freeform 1506"/>
            <p:cNvSpPr/>
            <p:nvPr/>
          </p:nvSpPr>
          <p:spPr>
            <a:xfrm>
              <a:off x="2501" y="2454"/>
              <a:ext cx="303" cy="1"/>
            </a:xfrm>
            <a:custGeom>
              <a:avLst/>
              <a:gdLst>
                <a:gd name="txL" fmla="*/ 0 w 2136"/>
                <a:gd name="txT" fmla="*/ 0 h 1"/>
                <a:gd name="txR" fmla="*/ 2136 w 2136"/>
                <a:gd name="txB" fmla="*/ 1 h 1"/>
              </a:gdLst>
              <a:ahLst/>
              <a:cxnLst>
                <a:cxn ang="0">
                  <a:pos x="2136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136" h="1">
                  <a:moveTo>
                    <a:pt x="2136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5" name="Freeform 1507"/>
            <p:cNvSpPr/>
            <p:nvPr/>
          </p:nvSpPr>
          <p:spPr>
            <a:xfrm>
              <a:off x="1437" y="2156"/>
              <a:ext cx="51" cy="7"/>
            </a:xfrm>
            <a:custGeom>
              <a:avLst/>
              <a:gdLst>
                <a:gd name="txL" fmla="*/ 0 w 361"/>
                <a:gd name="txT" fmla="*/ 0 h 34"/>
                <a:gd name="txR" fmla="*/ 361 w 361"/>
                <a:gd name="txB" fmla="*/ 34 h 34"/>
              </a:gdLst>
              <a:ahLst/>
              <a:cxnLst>
                <a:cxn ang="0">
                  <a:pos x="361" y="0"/>
                </a:cxn>
                <a:cxn ang="0">
                  <a:pos x="0" y="34"/>
                </a:cxn>
                <a:cxn ang="0">
                  <a:pos x="1" y="34"/>
                </a:cxn>
              </a:cxnLst>
              <a:rect l="txL" t="txT" r="txR" b="txB"/>
              <a:pathLst>
                <a:path w="361" h="34">
                  <a:moveTo>
                    <a:pt x="361" y="0"/>
                  </a:moveTo>
                  <a:lnTo>
                    <a:pt x="0" y="34"/>
                  </a:lnTo>
                  <a:lnTo>
                    <a:pt x="1" y="3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6" name="Freeform 1508"/>
            <p:cNvSpPr/>
            <p:nvPr/>
          </p:nvSpPr>
          <p:spPr>
            <a:xfrm>
              <a:off x="1437" y="2266"/>
              <a:ext cx="47" cy="6"/>
            </a:xfrm>
            <a:custGeom>
              <a:avLst/>
              <a:gdLst>
                <a:gd name="txL" fmla="*/ 0 w 336"/>
                <a:gd name="txT" fmla="*/ 0 h 26"/>
                <a:gd name="txR" fmla="*/ 336 w 336"/>
                <a:gd name="txB" fmla="*/ 26 h 26"/>
              </a:gdLst>
              <a:ahLst/>
              <a:cxnLst>
                <a:cxn ang="0">
                  <a:pos x="0" y="26"/>
                </a:cxn>
                <a:cxn ang="0">
                  <a:pos x="335" y="0"/>
                </a:cxn>
                <a:cxn ang="0">
                  <a:pos x="336" y="0"/>
                </a:cxn>
              </a:cxnLst>
              <a:rect l="txL" t="txT" r="txR" b="txB"/>
              <a:pathLst>
                <a:path w="336" h="26">
                  <a:moveTo>
                    <a:pt x="0" y="26"/>
                  </a:moveTo>
                  <a:lnTo>
                    <a:pt x="335" y="0"/>
                  </a:lnTo>
                  <a:lnTo>
                    <a:pt x="33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7" name="Freeform 1509"/>
            <p:cNvSpPr/>
            <p:nvPr/>
          </p:nvSpPr>
          <p:spPr>
            <a:xfrm>
              <a:off x="1487" y="2150"/>
              <a:ext cx="1" cy="124"/>
            </a:xfrm>
            <a:custGeom>
              <a:avLst/>
              <a:gdLst>
                <a:gd name="txL" fmla="*/ 0 w 10"/>
                <a:gd name="txT" fmla="*/ 0 h 672"/>
                <a:gd name="txR" fmla="*/ 10 w 10"/>
                <a:gd name="txB" fmla="*/ 672 h 672"/>
              </a:gdLst>
              <a:ahLst/>
              <a:cxnLst>
                <a:cxn ang="0">
                  <a:pos x="0" y="672"/>
                </a:cxn>
                <a:cxn ang="0">
                  <a:pos x="9" y="0"/>
                </a:cxn>
                <a:cxn ang="0">
                  <a:pos x="10" y="0"/>
                </a:cxn>
              </a:cxnLst>
              <a:rect l="txL" t="txT" r="txR" b="txB"/>
              <a:pathLst>
                <a:path w="10" h="672">
                  <a:moveTo>
                    <a:pt x="0" y="672"/>
                  </a:moveTo>
                  <a:lnTo>
                    <a:pt x="9" y="0"/>
                  </a:lnTo>
                  <a:lnTo>
                    <a:pt x="1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8" name="Freeform 1510"/>
            <p:cNvSpPr/>
            <p:nvPr/>
          </p:nvSpPr>
          <p:spPr>
            <a:xfrm>
              <a:off x="1484" y="2266"/>
              <a:ext cx="3" cy="13"/>
            </a:xfrm>
            <a:custGeom>
              <a:avLst/>
              <a:gdLst>
                <a:gd name="txL" fmla="*/ 0 w 17"/>
                <a:gd name="txT" fmla="*/ 0 h 69"/>
                <a:gd name="txR" fmla="*/ 17 w 17"/>
                <a:gd name="txB" fmla="*/ 69 h 69"/>
              </a:gdLst>
              <a:ahLst/>
              <a:cxnLst>
                <a:cxn ang="0">
                  <a:pos x="17" y="69"/>
                </a:cxn>
                <a:cxn ang="0">
                  <a:pos x="17" y="4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7" h="69">
                  <a:moveTo>
                    <a:pt x="17" y="69"/>
                  </a:moveTo>
                  <a:lnTo>
                    <a:pt x="17" y="43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9" name="Freeform 1511"/>
            <p:cNvSpPr/>
            <p:nvPr/>
          </p:nvSpPr>
          <p:spPr>
            <a:xfrm>
              <a:off x="1437" y="2150"/>
              <a:ext cx="1" cy="127"/>
            </a:xfrm>
            <a:custGeom>
              <a:avLst/>
              <a:gdLst>
                <a:gd name="txL" fmla="*/ 0 w 1"/>
                <a:gd name="txT" fmla="*/ 0 h 681"/>
                <a:gd name="txR" fmla="*/ 1 w 1"/>
                <a:gd name="txB" fmla="*/ 681 h 681"/>
              </a:gdLst>
              <a:ahLst/>
              <a:cxnLst>
                <a:cxn ang="0">
                  <a:pos x="0" y="0"/>
                </a:cxn>
                <a:cxn ang="0">
                  <a:pos x="0" y="681"/>
                </a:cxn>
                <a:cxn ang="0">
                  <a:pos x="1" y="681"/>
                </a:cxn>
              </a:cxnLst>
              <a:rect l="txL" t="txT" r="txR" b="txB"/>
              <a:pathLst>
                <a:path w="1" h="681">
                  <a:moveTo>
                    <a:pt x="0" y="0"/>
                  </a:moveTo>
                  <a:lnTo>
                    <a:pt x="0" y="681"/>
                  </a:lnTo>
                  <a:lnTo>
                    <a:pt x="1" y="6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0" name="Freeform 1512"/>
            <p:cNvSpPr/>
            <p:nvPr/>
          </p:nvSpPr>
          <p:spPr>
            <a:xfrm>
              <a:off x="1437" y="2149"/>
              <a:ext cx="1" cy="134"/>
            </a:xfrm>
            <a:custGeom>
              <a:avLst/>
              <a:gdLst>
                <a:gd name="txL" fmla="*/ 0 w 1"/>
                <a:gd name="txT" fmla="*/ 0 h 724"/>
                <a:gd name="txR" fmla="*/ 1 w 1"/>
                <a:gd name="txB" fmla="*/ 724 h 724"/>
              </a:gdLst>
              <a:ahLst/>
              <a:cxnLst>
                <a:cxn ang="0">
                  <a:pos x="0" y="0"/>
                </a:cxn>
                <a:cxn ang="0">
                  <a:pos x="0" y="724"/>
                </a:cxn>
                <a:cxn ang="0">
                  <a:pos x="1" y="724"/>
                </a:cxn>
              </a:cxnLst>
              <a:rect l="txL" t="txT" r="txR" b="txB"/>
              <a:pathLst>
                <a:path w="1" h="724">
                  <a:moveTo>
                    <a:pt x="0" y="0"/>
                  </a:moveTo>
                  <a:lnTo>
                    <a:pt x="0" y="724"/>
                  </a:lnTo>
                  <a:lnTo>
                    <a:pt x="1" y="72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1" name="Freeform 1513"/>
            <p:cNvSpPr/>
            <p:nvPr/>
          </p:nvSpPr>
          <p:spPr>
            <a:xfrm>
              <a:off x="1445" y="2169"/>
              <a:ext cx="19" cy="37"/>
            </a:xfrm>
            <a:custGeom>
              <a:avLst/>
              <a:gdLst>
                <a:gd name="txL" fmla="*/ 0 w 138"/>
                <a:gd name="txT" fmla="*/ 0 h 199"/>
                <a:gd name="txR" fmla="*/ 138 w 138"/>
                <a:gd name="txB" fmla="*/ 199 h 199"/>
              </a:gdLst>
              <a:ahLst/>
              <a:cxnLst>
                <a:cxn ang="0">
                  <a:pos x="138" y="0"/>
                </a:cxn>
                <a:cxn ang="0">
                  <a:pos x="0" y="199"/>
                </a:cxn>
                <a:cxn ang="0">
                  <a:pos x="1" y="199"/>
                </a:cxn>
              </a:cxnLst>
              <a:rect l="txL" t="txT" r="txR" b="txB"/>
              <a:pathLst>
                <a:path w="138" h="199">
                  <a:moveTo>
                    <a:pt x="138" y="0"/>
                  </a:moveTo>
                  <a:lnTo>
                    <a:pt x="0" y="199"/>
                  </a:lnTo>
                  <a:lnTo>
                    <a:pt x="1" y="19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2" name="Freeform 1514"/>
            <p:cNvSpPr/>
            <p:nvPr/>
          </p:nvSpPr>
          <p:spPr>
            <a:xfrm>
              <a:off x="1456" y="2195"/>
              <a:ext cx="30" cy="34"/>
            </a:xfrm>
            <a:custGeom>
              <a:avLst/>
              <a:gdLst>
                <a:gd name="txL" fmla="*/ 0 w 216"/>
                <a:gd name="txT" fmla="*/ 0 h 181"/>
                <a:gd name="txR" fmla="*/ 216 w 216"/>
                <a:gd name="txB" fmla="*/ 181 h 181"/>
              </a:gdLst>
              <a:ahLst/>
              <a:cxnLst>
                <a:cxn ang="0">
                  <a:pos x="0" y="0"/>
                </a:cxn>
                <a:cxn ang="0">
                  <a:pos x="172" y="181"/>
                </a:cxn>
                <a:cxn ang="0">
                  <a:pos x="215" y="172"/>
                </a:cxn>
                <a:cxn ang="0">
                  <a:pos x="216" y="172"/>
                </a:cxn>
              </a:cxnLst>
              <a:rect l="txL" t="txT" r="txR" b="txB"/>
              <a:pathLst>
                <a:path w="216" h="181">
                  <a:moveTo>
                    <a:pt x="0" y="0"/>
                  </a:moveTo>
                  <a:lnTo>
                    <a:pt x="172" y="181"/>
                  </a:lnTo>
                  <a:lnTo>
                    <a:pt x="215" y="172"/>
                  </a:lnTo>
                  <a:lnTo>
                    <a:pt x="216" y="17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3" name="Freeform 1515"/>
            <p:cNvSpPr/>
            <p:nvPr/>
          </p:nvSpPr>
          <p:spPr>
            <a:xfrm>
              <a:off x="1459" y="2226"/>
              <a:ext cx="9" cy="13"/>
            </a:xfrm>
            <a:custGeom>
              <a:avLst/>
              <a:gdLst>
                <a:gd name="txL" fmla="*/ 0 w 62"/>
                <a:gd name="txT" fmla="*/ 0 h 69"/>
                <a:gd name="txR" fmla="*/ 62 w 62"/>
                <a:gd name="txB" fmla="*/ 69 h 69"/>
              </a:gdLst>
              <a:ahLst/>
              <a:cxnLst>
                <a:cxn ang="0">
                  <a:pos x="0" y="0"/>
                </a:cxn>
                <a:cxn ang="0">
                  <a:pos x="61" y="69"/>
                </a:cxn>
                <a:cxn ang="0">
                  <a:pos x="62" y="69"/>
                </a:cxn>
              </a:cxnLst>
              <a:rect l="txL" t="txT" r="txR" b="txB"/>
              <a:pathLst>
                <a:path w="62" h="69">
                  <a:moveTo>
                    <a:pt x="0" y="0"/>
                  </a:moveTo>
                  <a:lnTo>
                    <a:pt x="61" y="69"/>
                  </a:lnTo>
                  <a:lnTo>
                    <a:pt x="62" y="6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4" name="Freeform 1516"/>
            <p:cNvSpPr/>
            <p:nvPr/>
          </p:nvSpPr>
          <p:spPr>
            <a:xfrm>
              <a:off x="1456" y="2244"/>
              <a:ext cx="12" cy="17"/>
            </a:xfrm>
            <a:custGeom>
              <a:avLst/>
              <a:gdLst>
                <a:gd name="txL" fmla="*/ 0 w 87"/>
                <a:gd name="txT" fmla="*/ 0 h 94"/>
                <a:gd name="txR" fmla="*/ 87 w 87"/>
                <a:gd name="txB" fmla="*/ 94 h 94"/>
              </a:gdLst>
              <a:ahLst/>
              <a:cxnLst>
                <a:cxn ang="0">
                  <a:pos x="0" y="0"/>
                </a:cxn>
                <a:cxn ang="0">
                  <a:pos x="86" y="94"/>
                </a:cxn>
                <a:cxn ang="0">
                  <a:pos x="87" y="94"/>
                </a:cxn>
              </a:cxnLst>
              <a:rect l="txL" t="txT" r="txR" b="txB"/>
              <a:pathLst>
                <a:path w="87" h="94">
                  <a:moveTo>
                    <a:pt x="0" y="0"/>
                  </a:moveTo>
                  <a:lnTo>
                    <a:pt x="86" y="94"/>
                  </a:lnTo>
                  <a:lnTo>
                    <a:pt x="87" y="9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5" name="Freeform 1517"/>
            <p:cNvSpPr/>
            <p:nvPr/>
          </p:nvSpPr>
          <p:spPr>
            <a:xfrm>
              <a:off x="1457" y="2182"/>
              <a:ext cx="16" cy="3"/>
            </a:xfrm>
            <a:custGeom>
              <a:avLst/>
              <a:gdLst>
                <a:gd name="txL" fmla="*/ 0 w 112"/>
                <a:gd name="txT" fmla="*/ 0 h 17"/>
                <a:gd name="txR" fmla="*/ 112 w 112"/>
                <a:gd name="txB" fmla="*/ 17 h 17"/>
              </a:gdLst>
              <a:ahLst/>
              <a:cxnLst>
                <a:cxn ang="0">
                  <a:pos x="0" y="17"/>
                </a:cxn>
                <a:cxn ang="0">
                  <a:pos x="111" y="0"/>
                </a:cxn>
                <a:cxn ang="0">
                  <a:pos x="112" y="0"/>
                </a:cxn>
              </a:cxnLst>
              <a:rect l="txL" t="txT" r="txR" b="txB"/>
              <a:pathLst>
                <a:path w="112" h="17">
                  <a:moveTo>
                    <a:pt x="0" y="17"/>
                  </a:moveTo>
                  <a:lnTo>
                    <a:pt x="111" y="0"/>
                  </a:lnTo>
                  <a:lnTo>
                    <a:pt x="11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6" name="Freeform 1518"/>
            <p:cNvSpPr/>
            <p:nvPr/>
          </p:nvSpPr>
          <p:spPr>
            <a:xfrm>
              <a:off x="1457" y="2176"/>
              <a:ext cx="20" cy="41"/>
            </a:xfrm>
            <a:custGeom>
              <a:avLst/>
              <a:gdLst>
                <a:gd name="txL" fmla="*/ 0 w 138"/>
                <a:gd name="txT" fmla="*/ 0 h 223"/>
                <a:gd name="txR" fmla="*/ 138 w 138"/>
                <a:gd name="txB" fmla="*/ 223 h 223"/>
              </a:gdLst>
              <a:ahLst/>
              <a:cxnLst>
                <a:cxn ang="0">
                  <a:pos x="0" y="223"/>
                </a:cxn>
                <a:cxn ang="0">
                  <a:pos x="51" y="155"/>
                </a:cxn>
                <a:cxn ang="0">
                  <a:pos x="137" y="0"/>
                </a:cxn>
                <a:cxn ang="0">
                  <a:pos x="138" y="0"/>
                </a:cxn>
              </a:cxnLst>
              <a:rect l="txL" t="txT" r="txR" b="txB"/>
              <a:pathLst>
                <a:path w="138" h="223">
                  <a:moveTo>
                    <a:pt x="0" y="223"/>
                  </a:moveTo>
                  <a:lnTo>
                    <a:pt x="51" y="155"/>
                  </a:lnTo>
                  <a:lnTo>
                    <a:pt x="137" y="0"/>
                  </a:lnTo>
                  <a:lnTo>
                    <a:pt x="13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7" name="Freeform 1519"/>
            <p:cNvSpPr/>
            <p:nvPr/>
          </p:nvSpPr>
          <p:spPr>
            <a:xfrm>
              <a:off x="1440" y="2217"/>
              <a:ext cx="17" cy="20"/>
            </a:xfrm>
            <a:custGeom>
              <a:avLst/>
              <a:gdLst>
                <a:gd name="txL" fmla="*/ 0 w 122"/>
                <a:gd name="txT" fmla="*/ 0 h 103"/>
                <a:gd name="txR" fmla="*/ 122 w 122"/>
                <a:gd name="txB" fmla="*/ 103 h 103"/>
              </a:gdLst>
              <a:ahLst/>
              <a:cxnLst>
                <a:cxn ang="0">
                  <a:pos x="0" y="103"/>
                </a:cxn>
                <a:cxn ang="0">
                  <a:pos x="121" y="0"/>
                </a:cxn>
                <a:cxn ang="0">
                  <a:pos x="122" y="0"/>
                </a:cxn>
              </a:cxnLst>
              <a:rect l="txL" t="txT" r="txR" b="txB"/>
              <a:pathLst>
                <a:path w="122" h="103">
                  <a:moveTo>
                    <a:pt x="0" y="103"/>
                  </a:moveTo>
                  <a:lnTo>
                    <a:pt x="121" y="0"/>
                  </a:lnTo>
                  <a:lnTo>
                    <a:pt x="12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8" name="Freeform 1520"/>
            <p:cNvSpPr/>
            <p:nvPr/>
          </p:nvSpPr>
          <p:spPr>
            <a:xfrm>
              <a:off x="1509" y="2189"/>
              <a:ext cx="27" cy="6"/>
            </a:xfrm>
            <a:custGeom>
              <a:avLst/>
              <a:gdLst>
                <a:gd name="txL" fmla="*/ 0 w 190"/>
                <a:gd name="txT" fmla="*/ 0 h 35"/>
                <a:gd name="txR" fmla="*/ 190 w 190"/>
                <a:gd name="txB" fmla="*/ 35 h 35"/>
              </a:gdLst>
              <a:ahLst/>
              <a:cxnLst>
                <a:cxn ang="0">
                  <a:pos x="0" y="35"/>
                </a:cxn>
                <a:cxn ang="0">
                  <a:pos x="189" y="0"/>
                </a:cxn>
                <a:cxn ang="0">
                  <a:pos x="190" y="0"/>
                </a:cxn>
              </a:cxnLst>
              <a:rect l="txL" t="txT" r="txR" b="txB"/>
              <a:pathLst>
                <a:path w="190" h="35">
                  <a:moveTo>
                    <a:pt x="0" y="35"/>
                  </a:moveTo>
                  <a:lnTo>
                    <a:pt x="189" y="0"/>
                  </a:lnTo>
                  <a:lnTo>
                    <a:pt x="19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9" name="Freeform 1521"/>
            <p:cNvSpPr/>
            <p:nvPr/>
          </p:nvSpPr>
          <p:spPr>
            <a:xfrm>
              <a:off x="1524" y="2142"/>
              <a:ext cx="1" cy="142"/>
            </a:xfrm>
            <a:custGeom>
              <a:avLst/>
              <a:gdLst>
                <a:gd name="txL" fmla="*/ 0 w 1"/>
                <a:gd name="txT" fmla="*/ 0 h 766"/>
                <a:gd name="txR" fmla="*/ 1 w 1"/>
                <a:gd name="txB" fmla="*/ 766 h 766"/>
              </a:gdLst>
              <a:ahLst/>
              <a:cxnLst>
                <a:cxn ang="0">
                  <a:pos x="0" y="0"/>
                </a:cxn>
                <a:cxn ang="0">
                  <a:pos x="0" y="766"/>
                </a:cxn>
                <a:cxn ang="0">
                  <a:pos x="1" y="766"/>
                </a:cxn>
              </a:cxnLst>
              <a:rect l="txL" t="txT" r="txR" b="txB"/>
              <a:pathLst>
                <a:path w="1" h="766">
                  <a:moveTo>
                    <a:pt x="0" y="0"/>
                  </a:moveTo>
                  <a:lnTo>
                    <a:pt x="0" y="766"/>
                  </a:lnTo>
                  <a:lnTo>
                    <a:pt x="1" y="76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0" name="Freeform 1522"/>
            <p:cNvSpPr/>
            <p:nvPr/>
          </p:nvSpPr>
          <p:spPr>
            <a:xfrm>
              <a:off x="1506" y="2195"/>
              <a:ext cx="18" cy="55"/>
            </a:xfrm>
            <a:custGeom>
              <a:avLst/>
              <a:gdLst>
                <a:gd name="txL" fmla="*/ 0 w 120"/>
                <a:gd name="txT" fmla="*/ 0 h 293"/>
                <a:gd name="txR" fmla="*/ 120 w 120"/>
                <a:gd name="txB" fmla="*/ 293 h 293"/>
              </a:gdLst>
              <a:ahLst/>
              <a:cxnLst>
                <a:cxn ang="0">
                  <a:pos x="120" y="0"/>
                </a:cxn>
                <a:cxn ang="0">
                  <a:pos x="0" y="293"/>
                </a:cxn>
                <a:cxn ang="0">
                  <a:pos x="1" y="293"/>
                </a:cxn>
              </a:cxnLst>
              <a:rect l="txL" t="txT" r="txR" b="txB"/>
              <a:pathLst>
                <a:path w="120" h="293">
                  <a:moveTo>
                    <a:pt x="120" y="0"/>
                  </a:moveTo>
                  <a:lnTo>
                    <a:pt x="0" y="293"/>
                  </a:lnTo>
                  <a:lnTo>
                    <a:pt x="1" y="29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1" name="Freeform 1523"/>
            <p:cNvSpPr/>
            <p:nvPr/>
          </p:nvSpPr>
          <p:spPr>
            <a:xfrm>
              <a:off x="1524" y="2200"/>
              <a:ext cx="11" cy="17"/>
            </a:xfrm>
            <a:custGeom>
              <a:avLst/>
              <a:gdLst>
                <a:gd name="txL" fmla="*/ 0 w 79"/>
                <a:gd name="txT" fmla="*/ 0 h 94"/>
                <a:gd name="txR" fmla="*/ 79 w 79"/>
                <a:gd name="txB" fmla="*/ 94 h 94"/>
              </a:gdLst>
              <a:ahLst/>
              <a:cxnLst>
                <a:cxn ang="0">
                  <a:pos x="0" y="0"/>
                </a:cxn>
                <a:cxn ang="0">
                  <a:pos x="78" y="94"/>
                </a:cxn>
                <a:cxn ang="0">
                  <a:pos x="79" y="94"/>
                </a:cxn>
              </a:cxnLst>
              <a:rect l="txL" t="txT" r="txR" b="txB"/>
              <a:pathLst>
                <a:path w="79" h="94">
                  <a:moveTo>
                    <a:pt x="0" y="0"/>
                  </a:moveTo>
                  <a:lnTo>
                    <a:pt x="78" y="94"/>
                  </a:lnTo>
                  <a:lnTo>
                    <a:pt x="79" y="9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2" name="Freeform 1524"/>
            <p:cNvSpPr/>
            <p:nvPr/>
          </p:nvSpPr>
          <p:spPr>
            <a:xfrm>
              <a:off x="1541" y="2146"/>
              <a:ext cx="1" cy="128"/>
            </a:xfrm>
            <a:custGeom>
              <a:avLst/>
              <a:gdLst>
                <a:gd name="txL" fmla="*/ 0 w 1"/>
                <a:gd name="txT" fmla="*/ 0 h 698"/>
                <a:gd name="txR" fmla="*/ 1 w 1"/>
                <a:gd name="txB" fmla="*/ 698 h 698"/>
              </a:gdLst>
              <a:ahLst/>
              <a:cxnLst>
                <a:cxn ang="0">
                  <a:pos x="0" y="0"/>
                </a:cxn>
                <a:cxn ang="0">
                  <a:pos x="0" y="698"/>
                </a:cxn>
                <a:cxn ang="0">
                  <a:pos x="1" y="698"/>
                </a:cxn>
              </a:cxnLst>
              <a:rect l="txL" t="txT" r="txR" b="txB"/>
              <a:pathLst>
                <a:path w="1" h="698">
                  <a:moveTo>
                    <a:pt x="0" y="0"/>
                  </a:moveTo>
                  <a:lnTo>
                    <a:pt x="0" y="698"/>
                  </a:lnTo>
                  <a:lnTo>
                    <a:pt x="1" y="69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3" name="Freeform 1525"/>
            <p:cNvSpPr/>
            <p:nvPr/>
          </p:nvSpPr>
          <p:spPr>
            <a:xfrm>
              <a:off x="1538" y="2270"/>
              <a:ext cx="40" cy="7"/>
            </a:xfrm>
            <a:custGeom>
              <a:avLst/>
              <a:gdLst>
                <a:gd name="txL" fmla="*/ 0 w 277"/>
                <a:gd name="txT" fmla="*/ 0 h 35"/>
                <a:gd name="txR" fmla="*/ 277 w 277"/>
                <a:gd name="txB" fmla="*/ 35 h 35"/>
              </a:gdLst>
              <a:ahLst/>
              <a:cxnLst>
                <a:cxn ang="0">
                  <a:pos x="0" y="35"/>
                </a:cxn>
                <a:cxn ang="0">
                  <a:pos x="276" y="0"/>
                </a:cxn>
                <a:cxn ang="0">
                  <a:pos x="277" y="0"/>
                </a:cxn>
              </a:cxnLst>
              <a:rect l="txL" t="txT" r="txR" b="txB"/>
              <a:pathLst>
                <a:path w="277" h="35">
                  <a:moveTo>
                    <a:pt x="0" y="35"/>
                  </a:moveTo>
                  <a:lnTo>
                    <a:pt x="276" y="0"/>
                  </a:lnTo>
                  <a:lnTo>
                    <a:pt x="27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4" name="Freeform 1526"/>
            <p:cNvSpPr/>
            <p:nvPr/>
          </p:nvSpPr>
          <p:spPr>
            <a:xfrm>
              <a:off x="1541" y="2152"/>
              <a:ext cx="34" cy="8"/>
            </a:xfrm>
            <a:custGeom>
              <a:avLst/>
              <a:gdLst>
                <a:gd name="txL" fmla="*/ 0 w 241"/>
                <a:gd name="txT" fmla="*/ 0 h 43"/>
                <a:gd name="txR" fmla="*/ 241 w 241"/>
                <a:gd name="txB" fmla="*/ 43 h 43"/>
              </a:gdLst>
              <a:ahLst/>
              <a:cxnLst>
                <a:cxn ang="0">
                  <a:pos x="0" y="43"/>
                </a:cxn>
                <a:cxn ang="0">
                  <a:pos x="240" y="0"/>
                </a:cxn>
                <a:cxn ang="0">
                  <a:pos x="241" y="0"/>
                </a:cxn>
              </a:cxnLst>
              <a:rect l="txL" t="txT" r="txR" b="txB"/>
              <a:pathLst>
                <a:path w="241" h="43">
                  <a:moveTo>
                    <a:pt x="0" y="43"/>
                  </a:moveTo>
                  <a:lnTo>
                    <a:pt x="240" y="0"/>
                  </a:lnTo>
                  <a:lnTo>
                    <a:pt x="2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5" name="Freeform 1527"/>
            <p:cNvSpPr/>
            <p:nvPr/>
          </p:nvSpPr>
          <p:spPr>
            <a:xfrm>
              <a:off x="1546" y="2181"/>
              <a:ext cx="24" cy="6"/>
            </a:xfrm>
            <a:custGeom>
              <a:avLst/>
              <a:gdLst>
                <a:gd name="txL" fmla="*/ 0 w 173"/>
                <a:gd name="txT" fmla="*/ 0 h 35"/>
                <a:gd name="txR" fmla="*/ 173 w 173"/>
                <a:gd name="txB" fmla="*/ 35 h 35"/>
              </a:gdLst>
              <a:ahLst/>
              <a:cxnLst>
                <a:cxn ang="0">
                  <a:pos x="0" y="35"/>
                </a:cxn>
                <a:cxn ang="0">
                  <a:pos x="172" y="0"/>
                </a:cxn>
                <a:cxn ang="0">
                  <a:pos x="173" y="0"/>
                </a:cxn>
              </a:cxnLst>
              <a:rect l="txL" t="txT" r="txR" b="txB"/>
              <a:pathLst>
                <a:path w="173" h="35">
                  <a:moveTo>
                    <a:pt x="0" y="35"/>
                  </a:moveTo>
                  <a:lnTo>
                    <a:pt x="172" y="0"/>
                  </a:lnTo>
                  <a:lnTo>
                    <a:pt x="17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6" name="Freeform 1528"/>
            <p:cNvSpPr/>
            <p:nvPr/>
          </p:nvSpPr>
          <p:spPr>
            <a:xfrm>
              <a:off x="1548" y="2209"/>
              <a:ext cx="22" cy="6"/>
            </a:xfrm>
            <a:custGeom>
              <a:avLst/>
              <a:gdLst>
                <a:gd name="txL" fmla="*/ 0 w 156"/>
                <a:gd name="txT" fmla="*/ 0 h 25"/>
                <a:gd name="txR" fmla="*/ 156 w 156"/>
                <a:gd name="txB" fmla="*/ 25 h 25"/>
              </a:gdLst>
              <a:ahLst/>
              <a:cxnLst>
                <a:cxn ang="0">
                  <a:pos x="0" y="25"/>
                </a:cxn>
                <a:cxn ang="0">
                  <a:pos x="155" y="0"/>
                </a:cxn>
                <a:cxn ang="0">
                  <a:pos x="156" y="0"/>
                </a:cxn>
              </a:cxnLst>
              <a:rect l="txL" t="txT" r="txR" b="txB"/>
              <a:pathLst>
                <a:path w="156" h="25">
                  <a:moveTo>
                    <a:pt x="0" y="25"/>
                  </a:moveTo>
                  <a:lnTo>
                    <a:pt x="155" y="0"/>
                  </a:lnTo>
                  <a:lnTo>
                    <a:pt x="15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7" name="Freeform 1529"/>
            <p:cNvSpPr/>
            <p:nvPr/>
          </p:nvSpPr>
          <p:spPr>
            <a:xfrm>
              <a:off x="1546" y="2240"/>
              <a:ext cx="29" cy="6"/>
            </a:xfrm>
            <a:custGeom>
              <a:avLst/>
              <a:gdLst>
                <a:gd name="txL" fmla="*/ 0 w 207"/>
                <a:gd name="txT" fmla="*/ 0 h 26"/>
                <a:gd name="txR" fmla="*/ 207 w 207"/>
                <a:gd name="txB" fmla="*/ 26 h 26"/>
              </a:gdLst>
              <a:ahLst/>
              <a:cxnLst>
                <a:cxn ang="0">
                  <a:pos x="0" y="26"/>
                </a:cxn>
                <a:cxn ang="0">
                  <a:pos x="206" y="0"/>
                </a:cxn>
                <a:cxn ang="0">
                  <a:pos x="207" y="0"/>
                </a:cxn>
              </a:cxnLst>
              <a:rect l="txL" t="txT" r="txR" b="txB"/>
              <a:pathLst>
                <a:path w="207" h="26">
                  <a:moveTo>
                    <a:pt x="0" y="26"/>
                  </a:moveTo>
                  <a:lnTo>
                    <a:pt x="206" y="0"/>
                  </a:lnTo>
                  <a:lnTo>
                    <a:pt x="20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8" name="Freeform 1530"/>
            <p:cNvSpPr/>
            <p:nvPr/>
          </p:nvSpPr>
          <p:spPr>
            <a:xfrm>
              <a:off x="1558" y="2184"/>
              <a:ext cx="1" cy="60"/>
            </a:xfrm>
            <a:custGeom>
              <a:avLst/>
              <a:gdLst>
                <a:gd name="txL" fmla="*/ 0 w 1"/>
                <a:gd name="txT" fmla="*/ 0 h 328"/>
                <a:gd name="txR" fmla="*/ 1 w 1"/>
                <a:gd name="txB" fmla="*/ 328 h 328"/>
              </a:gdLst>
              <a:ahLst/>
              <a:cxnLst>
                <a:cxn ang="0">
                  <a:pos x="0" y="0"/>
                </a:cxn>
                <a:cxn ang="0">
                  <a:pos x="0" y="328"/>
                </a:cxn>
                <a:cxn ang="0">
                  <a:pos x="1" y="328"/>
                </a:cxn>
              </a:cxnLst>
              <a:rect l="txL" t="txT" r="txR" b="txB"/>
              <a:pathLst>
                <a:path w="1" h="328">
                  <a:moveTo>
                    <a:pt x="0" y="0"/>
                  </a:moveTo>
                  <a:lnTo>
                    <a:pt x="0" y="328"/>
                  </a:lnTo>
                  <a:lnTo>
                    <a:pt x="1" y="32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9" name="Freeform 1531"/>
            <p:cNvSpPr/>
            <p:nvPr/>
          </p:nvSpPr>
          <p:spPr>
            <a:xfrm>
              <a:off x="1590" y="2224"/>
              <a:ext cx="23" cy="11"/>
            </a:xfrm>
            <a:custGeom>
              <a:avLst/>
              <a:gdLst>
                <a:gd name="txL" fmla="*/ 0 w 163"/>
                <a:gd name="txT" fmla="*/ 0 h 60"/>
                <a:gd name="txR" fmla="*/ 163 w 163"/>
                <a:gd name="txB" fmla="*/ 60 h 60"/>
              </a:gdLst>
              <a:ahLst/>
              <a:cxnLst>
                <a:cxn ang="0">
                  <a:pos x="163" y="0"/>
                </a:cxn>
                <a:cxn ang="0">
                  <a:pos x="0" y="60"/>
                </a:cxn>
                <a:cxn ang="0">
                  <a:pos x="1" y="60"/>
                </a:cxn>
              </a:cxnLst>
              <a:rect l="txL" t="txT" r="txR" b="txB"/>
              <a:pathLst>
                <a:path w="163" h="60">
                  <a:moveTo>
                    <a:pt x="163" y="0"/>
                  </a:moveTo>
                  <a:lnTo>
                    <a:pt x="0" y="60"/>
                  </a:lnTo>
                  <a:lnTo>
                    <a:pt x="1" y="6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0" name="Freeform 1532"/>
            <p:cNvSpPr/>
            <p:nvPr/>
          </p:nvSpPr>
          <p:spPr>
            <a:xfrm>
              <a:off x="1593" y="2178"/>
              <a:ext cx="18" cy="55"/>
            </a:xfrm>
            <a:custGeom>
              <a:avLst/>
              <a:gdLst>
                <a:gd name="txL" fmla="*/ 0 w 129"/>
                <a:gd name="txT" fmla="*/ 0 h 294"/>
                <a:gd name="txR" fmla="*/ 129 w 129"/>
                <a:gd name="txB" fmla="*/ 294 h 294"/>
              </a:gdLst>
              <a:ahLst/>
              <a:cxnLst>
                <a:cxn ang="0">
                  <a:pos x="129" y="0"/>
                </a:cxn>
                <a:cxn ang="0">
                  <a:pos x="0" y="294"/>
                </a:cxn>
                <a:cxn ang="0">
                  <a:pos x="1" y="294"/>
                </a:cxn>
              </a:cxnLst>
              <a:rect l="txL" t="txT" r="txR" b="txB"/>
              <a:pathLst>
                <a:path w="129" h="294">
                  <a:moveTo>
                    <a:pt x="129" y="0"/>
                  </a:moveTo>
                  <a:lnTo>
                    <a:pt x="0" y="294"/>
                  </a:lnTo>
                  <a:lnTo>
                    <a:pt x="1" y="29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1" name="Freeform 1533"/>
            <p:cNvSpPr/>
            <p:nvPr/>
          </p:nvSpPr>
          <p:spPr>
            <a:xfrm>
              <a:off x="1589" y="2191"/>
              <a:ext cx="17" cy="11"/>
            </a:xfrm>
            <a:custGeom>
              <a:avLst/>
              <a:gdLst>
                <a:gd name="txL" fmla="*/ 0 w 130"/>
                <a:gd name="txT" fmla="*/ 0 h 52"/>
                <a:gd name="txR" fmla="*/ 130 w 130"/>
                <a:gd name="txB" fmla="*/ 52 h 52"/>
              </a:gdLst>
              <a:ahLst/>
              <a:cxnLst>
                <a:cxn ang="0">
                  <a:pos x="0" y="52"/>
                </a:cxn>
                <a:cxn ang="0">
                  <a:pos x="129" y="0"/>
                </a:cxn>
                <a:cxn ang="0">
                  <a:pos x="130" y="0"/>
                </a:cxn>
              </a:cxnLst>
              <a:rect l="txL" t="txT" r="txR" b="txB"/>
              <a:pathLst>
                <a:path w="130" h="52">
                  <a:moveTo>
                    <a:pt x="0" y="52"/>
                  </a:moveTo>
                  <a:lnTo>
                    <a:pt x="129" y="0"/>
                  </a:lnTo>
                  <a:lnTo>
                    <a:pt x="13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2" name="Freeform 1534"/>
            <p:cNvSpPr/>
            <p:nvPr/>
          </p:nvSpPr>
          <p:spPr>
            <a:xfrm>
              <a:off x="1590" y="2246"/>
              <a:ext cx="25" cy="18"/>
            </a:xfrm>
            <a:custGeom>
              <a:avLst/>
              <a:gdLst>
                <a:gd name="txL" fmla="*/ 0 w 173"/>
                <a:gd name="txT" fmla="*/ 0 h 95"/>
                <a:gd name="txR" fmla="*/ 173 w 173"/>
                <a:gd name="txB" fmla="*/ 95 h 95"/>
              </a:gdLst>
              <a:ahLst/>
              <a:cxnLst>
                <a:cxn ang="0">
                  <a:pos x="0" y="95"/>
                </a:cxn>
                <a:cxn ang="0">
                  <a:pos x="172" y="0"/>
                </a:cxn>
                <a:cxn ang="0">
                  <a:pos x="173" y="0"/>
                </a:cxn>
              </a:cxnLst>
              <a:rect l="txL" t="txT" r="txR" b="txB"/>
              <a:pathLst>
                <a:path w="173" h="95">
                  <a:moveTo>
                    <a:pt x="0" y="95"/>
                  </a:moveTo>
                  <a:lnTo>
                    <a:pt x="172" y="0"/>
                  </a:lnTo>
                  <a:lnTo>
                    <a:pt x="17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3" name="Freeform 1535"/>
            <p:cNvSpPr/>
            <p:nvPr/>
          </p:nvSpPr>
          <p:spPr>
            <a:xfrm>
              <a:off x="1590" y="2152"/>
              <a:ext cx="15" cy="48"/>
            </a:xfrm>
            <a:custGeom>
              <a:avLst/>
              <a:gdLst>
                <a:gd name="txL" fmla="*/ 0 w 103"/>
                <a:gd name="txT" fmla="*/ 0 h 259"/>
                <a:gd name="txR" fmla="*/ 103 w 103"/>
                <a:gd name="txB" fmla="*/ 259 h 259"/>
              </a:gdLst>
              <a:ahLst/>
              <a:cxnLst>
                <a:cxn ang="0">
                  <a:pos x="103" y="0"/>
                </a:cxn>
                <a:cxn ang="0">
                  <a:pos x="0" y="259"/>
                </a:cxn>
                <a:cxn ang="0">
                  <a:pos x="1" y="259"/>
                </a:cxn>
              </a:cxnLst>
              <a:rect l="txL" t="txT" r="txR" b="txB"/>
              <a:pathLst>
                <a:path w="103" h="259">
                  <a:moveTo>
                    <a:pt x="103" y="0"/>
                  </a:moveTo>
                  <a:lnTo>
                    <a:pt x="0" y="259"/>
                  </a:lnTo>
                  <a:lnTo>
                    <a:pt x="1" y="2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4" name="Freeform 1536"/>
            <p:cNvSpPr/>
            <p:nvPr/>
          </p:nvSpPr>
          <p:spPr>
            <a:xfrm>
              <a:off x="1618" y="2177"/>
              <a:ext cx="27" cy="17"/>
            </a:xfrm>
            <a:custGeom>
              <a:avLst/>
              <a:gdLst>
                <a:gd name="txL" fmla="*/ 0 w 189"/>
                <a:gd name="txT" fmla="*/ 0 h 86"/>
                <a:gd name="txR" fmla="*/ 189 w 189"/>
                <a:gd name="txB" fmla="*/ 86 h 86"/>
              </a:gdLst>
              <a:ahLst/>
              <a:cxnLst>
                <a:cxn ang="0">
                  <a:pos x="0" y="86"/>
                </a:cxn>
                <a:cxn ang="0">
                  <a:pos x="188" y="0"/>
                </a:cxn>
                <a:cxn ang="0">
                  <a:pos x="189" y="0"/>
                </a:cxn>
              </a:cxnLst>
              <a:rect l="txL" t="txT" r="txR" b="txB"/>
              <a:pathLst>
                <a:path w="189" h="86">
                  <a:moveTo>
                    <a:pt x="0" y="86"/>
                  </a:moveTo>
                  <a:lnTo>
                    <a:pt x="188" y="0"/>
                  </a:lnTo>
                  <a:lnTo>
                    <a:pt x="18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5" name="Freeform 1537"/>
            <p:cNvSpPr/>
            <p:nvPr/>
          </p:nvSpPr>
          <p:spPr>
            <a:xfrm>
              <a:off x="1617" y="2204"/>
              <a:ext cx="31" cy="14"/>
            </a:xfrm>
            <a:custGeom>
              <a:avLst/>
              <a:gdLst>
                <a:gd name="txL" fmla="*/ 0 w 217"/>
                <a:gd name="txT" fmla="*/ 0 h 77"/>
                <a:gd name="txR" fmla="*/ 217 w 217"/>
                <a:gd name="txB" fmla="*/ 77 h 77"/>
              </a:gdLst>
              <a:ahLst/>
              <a:cxnLst>
                <a:cxn ang="0">
                  <a:pos x="0" y="77"/>
                </a:cxn>
                <a:cxn ang="0">
                  <a:pos x="216" y="0"/>
                </a:cxn>
                <a:cxn ang="0">
                  <a:pos x="217" y="0"/>
                </a:cxn>
              </a:cxnLst>
              <a:rect l="txL" t="txT" r="txR" b="txB"/>
              <a:pathLst>
                <a:path w="217" h="77">
                  <a:moveTo>
                    <a:pt x="0" y="77"/>
                  </a:moveTo>
                  <a:lnTo>
                    <a:pt x="216" y="0"/>
                  </a:lnTo>
                  <a:lnTo>
                    <a:pt x="21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6" name="Freeform 1538"/>
            <p:cNvSpPr/>
            <p:nvPr/>
          </p:nvSpPr>
          <p:spPr>
            <a:xfrm>
              <a:off x="1638" y="2251"/>
              <a:ext cx="17" cy="32"/>
            </a:xfrm>
            <a:custGeom>
              <a:avLst/>
              <a:gdLst>
                <a:gd name="txL" fmla="*/ 0 w 121"/>
                <a:gd name="txT" fmla="*/ 0 h 173"/>
                <a:gd name="txR" fmla="*/ 121 w 121"/>
                <a:gd name="txB" fmla="*/ 173 h 173"/>
              </a:gdLst>
              <a:ahLst/>
              <a:cxnLst>
                <a:cxn ang="0">
                  <a:pos x="0" y="8"/>
                </a:cxn>
                <a:cxn ang="0">
                  <a:pos x="120" y="173"/>
                </a:cxn>
                <a:cxn ang="0">
                  <a:pos x="120" y="0"/>
                </a:cxn>
                <a:cxn ang="0">
                  <a:pos x="121" y="0"/>
                </a:cxn>
              </a:cxnLst>
              <a:rect l="txL" t="txT" r="txR" b="txB"/>
              <a:pathLst>
                <a:path w="121" h="173">
                  <a:moveTo>
                    <a:pt x="0" y="8"/>
                  </a:moveTo>
                  <a:lnTo>
                    <a:pt x="120" y="173"/>
                  </a:lnTo>
                  <a:lnTo>
                    <a:pt x="120" y="0"/>
                  </a:lnTo>
                  <a:lnTo>
                    <a:pt x="1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7" name="Freeform 1539"/>
            <p:cNvSpPr/>
            <p:nvPr/>
          </p:nvSpPr>
          <p:spPr>
            <a:xfrm>
              <a:off x="1637" y="2154"/>
              <a:ext cx="8" cy="10"/>
            </a:xfrm>
            <a:custGeom>
              <a:avLst/>
              <a:gdLst>
                <a:gd name="txL" fmla="*/ 0 w 60"/>
                <a:gd name="txT" fmla="*/ 0 h 60"/>
                <a:gd name="txR" fmla="*/ 60 w 60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59" y="60"/>
                </a:cxn>
                <a:cxn ang="0">
                  <a:pos x="60" y="60"/>
                </a:cxn>
              </a:cxnLst>
              <a:rect l="txL" t="txT" r="txR" b="txB"/>
              <a:pathLst>
                <a:path w="60" h="60">
                  <a:moveTo>
                    <a:pt x="0" y="0"/>
                  </a:moveTo>
                  <a:lnTo>
                    <a:pt x="59" y="60"/>
                  </a:lnTo>
                  <a:lnTo>
                    <a:pt x="60" y="6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8" name="Freeform 1540"/>
            <p:cNvSpPr/>
            <p:nvPr/>
          </p:nvSpPr>
          <p:spPr>
            <a:xfrm>
              <a:off x="1626" y="2146"/>
              <a:ext cx="12" cy="106"/>
            </a:xfrm>
            <a:custGeom>
              <a:avLst/>
              <a:gdLst>
                <a:gd name="txL" fmla="*/ 0 w 87"/>
                <a:gd name="txT" fmla="*/ 0 h 577"/>
                <a:gd name="txR" fmla="*/ 87 w 87"/>
                <a:gd name="txB" fmla="*/ 577 h 577"/>
              </a:gdLst>
              <a:ahLst/>
              <a:cxnLst>
                <a:cxn ang="0">
                  <a:pos x="0" y="0"/>
                </a:cxn>
                <a:cxn ang="0">
                  <a:pos x="26" y="397"/>
                </a:cxn>
                <a:cxn ang="0">
                  <a:pos x="86" y="577"/>
                </a:cxn>
                <a:cxn ang="0">
                  <a:pos x="87" y="577"/>
                </a:cxn>
              </a:cxnLst>
              <a:rect l="txL" t="txT" r="txR" b="txB"/>
              <a:pathLst>
                <a:path w="87" h="577">
                  <a:moveTo>
                    <a:pt x="0" y="0"/>
                  </a:moveTo>
                  <a:lnTo>
                    <a:pt x="26" y="397"/>
                  </a:lnTo>
                  <a:lnTo>
                    <a:pt x="86" y="577"/>
                  </a:lnTo>
                  <a:lnTo>
                    <a:pt x="87" y="57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9" name="Freeform 1541"/>
            <p:cNvSpPr/>
            <p:nvPr/>
          </p:nvSpPr>
          <p:spPr>
            <a:xfrm>
              <a:off x="1612" y="2218"/>
              <a:ext cx="35" cy="56"/>
            </a:xfrm>
            <a:custGeom>
              <a:avLst/>
              <a:gdLst>
                <a:gd name="txL" fmla="*/ 0 w 241"/>
                <a:gd name="txT" fmla="*/ 0 h 301"/>
                <a:gd name="txR" fmla="*/ 241 w 241"/>
                <a:gd name="txB" fmla="*/ 301 h 301"/>
              </a:gdLst>
              <a:ahLst/>
              <a:cxnLst>
                <a:cxn ang="0">
                  <a:pos x="241" y="0"/>
                </a:cxn>
                <a:cxn ang="0">
                  <a:pos x="163" y="130"/>
                </a:cxn>
                <a:cxn ang="0">
                  <a:pos x="0" y="301"/>
                </a:cxn>
                <a:cxn ang="0">
                  <a:pos x="1" y="301"/>
                </a:cxn>
              </a:cxnLst>
              <a:rect l="txL" t="txT" r="txR" b="txB"/>
              <a:pathLst>
                <a:path w="241" h="301">
                  <a:moveTo>
                    <a:pt x="241" y="0"/>
                  </a:moveTo>
                  <a:lnTo>
                    <a:pt x="163" y="130"/>
                  </a:lnTo>
                  <a:lnTo>
                    <a:pt x="0" y="301"/>
                  </a:lnTo>
                  <a:lnTo>
                    <a:pt x="1" y="30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0" name="Freeform 1542"/>
            <p:cNvSpPr/>
            <p:nvPr/>
          </p:nvSpPr>
          <p:spPr>
            <a:xfrm>
              <a:off x="1395" y="2348"/>
              <a:ext cx="284" cy="1"/>
            </a:xfrm>
            <a:custGeom>
              <a:avLst/>
              <a:gdLst>
                <a:gd name="txL" fmla="*/ 0 w 2002"/>
                <a:gd name="txT" fmla="*/ 0 h 1"/>
                <a:gd name="txR" fmla="*/ 2002 w 200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01" y="0"/>
                </a:cxn>
                <a:cxn ang="0">
                  <a:pos x="2002" y="0"/>
                </a:cxn>
              </a:cxnLst>
              <a:rect l="txL" t="txT" r="txR" b="txB"/>
              <a:pathLst>
                <a:path w="2002" h="1">
                  <a:moveTo>
                    <a:pt x="0" y="0"/>
                  </a:moveTo>
                  <a:lnTo>
                    <a:pt x="2001" y="0"/>
                  </a:lnTo>
                  <a:lnTo>
                    <a:pt x="200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1" name="Freeform 1543"/>
            <p:cNvSpPr/>
            <p:nvPr/>
          </p:nvSpPr>
          <p:spPr>
            <a:xfrm>
              <a:off x="2619" y="2326"/>
              <a:ext cx="15" cy="35"/>
            </a:xfrm>
            <a:custGeom>
              <a:avLst/>
              <a:gdLst>
                <a:gd name="txL" fmla="*/ 0 w 104"/>
                <a:gd name="txT" fmla="*/ 0 h 190"/>
                <a:gd name="txR" fmla="*/ 104 w 104"/>
                <a:gd name="txB" fmla="*/ 190 h 190"/>
              </a:gdLst>
              <a:ahLst/>
              <a:cxnLst>
                <a:cxn ang="0">
                  <a:pos x="0" y="0"/>
                </a:cxn>
                <a:cxn ang="0">
                  <a:pos x="103" y="190"/>
                </a:cxn>
                <a:cxn ang="0">
                  <a:pos x="104" y="190"/>
                </a:cxn>
              </a:cxnLst>
              <a:rect l="txL" t="txT" r="txR" b="txB"/>
              <a:pathLst>
                <a:path w="104" h="190">
                  <a:moveTo>
                    <a:pt x="0" y="0"/>
                  </a:moveTo>
                  <a:lnTo>
                    <a:pt x="103" y="190"/>
                  </a:lnTo>
                  <a:lnTo>
                    <a:pt x="104" y="19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2" name="Freeform 1544"/>
            <p:cNvSpPr/>
            <p:nvPr/>
          </p:nvSpPr>
          <p:spPr>
            <a:xfrm>
              <a:off x="2588" y="2323"/>
              <a:ext cx="15" cy="42"/>
            </a:xfrm>
            <a:custGeom>
              <a:avLst/>
              <a:gdLst>
                <a:gd name="txL" fmla="*/ 0 w 111"/>
                <a:gd name="txT" fmla="*/ 0 h 224"/>
                <a:gd name="txR" fmla="*/ 111 w 111"/>
                <a:gd name="txB" fmla="*/ 224 h 224"/>
              </a:gdLst>
              <a:ahLst/>
              <a:cxnLst>
                <a:cxn ang="0">
                  <a:pos x="111" y="0"/>
                </a:cxn>
                <a:cxn ang="0">
                  <a:pos x="0" y="224"/>
                </a:cxn>
                <a:cxn ang="0">
                  <a:pos x="1" y="224"/>
                </a:cxn>
              </a:cxnLst>
              <a:rect l="txL" t="txT" r="txR" b="txB"/>
              <a:pathLst>
                <a:path w="111" h="224">
                  <a:moveTo>
                    <a:pt x="111" y="0"/>
                  </a:moveTo>
                  <a:lnTo>
                    <a:pt x="0" y="224"/>
                  </a:lnTo>
                  <a:lnTo>
                    <a:pt x="1" y="22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3" name="Freeform 1545"/>
            <p:cNvSpPr/>
            <p:nvPr/>
          </p:nvSpPr>
          <p:spPr>
            <a:xfrm>
              <a:off x="2601" y="2367"/>
              <a:ext cx="12" cy="21"/>
            </a:xfrm>
            <a:custGeom>
              <a:avLst/>
              <a:gdLst>
                <a:gd name="txL" fmla="*/ 0 w 94"/>
                <a:gd name="txT" fmla="*/ 0 h 113"/>
                <a:gd name="txR" fmla="*/ 94 w 94"/>
                <a:gd name="txB" fmla="*/ 113 h 113"/>
              </a:gdLst>
              <a:ahLst/>
              <a:cxnLst>
                <a:cxn ang="0">
                  <a:pos x="94" y="11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94" h="113">
                  <a:moveTo>
                    <a:pt x="94" y="11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4" name="Freeform 1546"/>
            <p:cNvSpPr/>
            <p:nvPr/>
          </p:nvSpPr>
          <p:spPr>
            <a:xfrm>
              <a:off x="2593" y="2297"/>
              <a:ext cx="41" cy="8"/>
            </a:xfrm>
            <a:custGeom>
              <a:avLst/>
              <a:gdLst>
                <a:gd name="txL" fmla="*/ 0 w 293"/>
                <a:gd name="txT" fmla="*/ 0 h 44"/>
                <a:gd name="txR" fmla="*/ 293 w 293"/>
                <a:gd name="txB" fmla="*/ 44 h 44"/>
              </a:gdLst>
              <a:ahLst/>
              <a:cxnLst>
                <a:cxn ang="0">
                  <a:pos x="0" y="44"/>
                </a:cxn>
                <a:cxn ang="0">
                  <a:pos x="292" y="0"/>
                </a:cxn>
                <a:cxn ang="0">
                  <a:pos x="293" y="0"/>
                </a:cxn>
              </a:cxnLst>
              <a:rect l="txL" t="txT" r="txR" b="txB"/>
              <a:pathLst>
                <a:path w="293" h="44">
                  <a:moveTo>
                    <a:pt x="0" y="44"/>
                  </a:moveTo>
                  <a:lnTo>
                    <a:pt x="292" y="0"/>
                  </a:lnTo>
                  <a:lnTo>
                    <a:pt x="29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5" name="Freeform 1547"/>
            <p:cNvSpPr/>
            <p:nvPr/>
          </p:nvSpPr>
          <p:spPr>
            <a:xfrm>
              <a:off x="2599" y="2262"/>
              <a:ext cx="25" cy="7"/>
            </a:xfrm>
            <a:custGeom>
              <a:avLst/>
              <a:gdLst>
                <a:gd name="txL" fmla="*/ 0 w 182"/>
                <a:gd name="txT" fmla="*/ 0 h 34"/>
                <a:gd name="txR" fmla="*/ 182 w 182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181" y="0"/>
                </a:cxn>
                <a:cxn ang="0">
                  <a:pos x="182" y="0"/>
                </a:cxn>
              </a:cxnLst>
              <a:rect l="txL" t="txT" r="txR" b="txB"/>
              <a:pathLst>
                <a:path w="182" h="34">
                  <a:moveTo>
                    <a:pt x="0" y="34"/>
                  </a:moveTo>
                  <a:lnTo>
                    <a:pt x="181" y="0"/>
                  </a:lnTo>
                  <a:lnTo>
                    <a:pt x="18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6" name="Freeform 1548"/>
            <p:cNvSpPr/>
            <p:nvPr/>
          </p:nvSpPr>
          <p:spPr>
            <a:xfrm>
              <a:off x="2582" y="2297"/>
              <a:ext cx="8" cy="21"/>
            </a:xfrm>
            <a:custGeom>
              <a:avLst/>
              <a:gdLst>
                <a:gd name="txL" fmla="*/ 0 w 52"/>
                <a:gd name="txT" fmla="*/ 0 h 112"/>
                <a:gd name="txR" fmla="*/ 52 w 52"/>
                <a:gd name="txB" fmla="*/ 112 h 112"/>
              </a:gdLst>
              <a:ahLst/>
              <a:cxnLst>
                <a:cxn ang="0">
                  <a:pos x="0" y="0"/>
                </a:cxn>
                <a:cxn ang="0">
                  <a:pos x="51" y="112"/>
                </a:cxn>
                <a:cxn ang="0">
                  <a:pos x="52" y="112"/>
                </a:cxn>
              </a:cxnLst>
              <a:rect l="txL" t="txT" r="txR" b="txB"/>
              <a:pathLst>
                <a:path w="52" h="112">
                  <a:moveTo>
                    <a:pt x="0" y="0"/>
                  </a:moveTo>
                  <a:lnTo>
                    <a:pt x="51" y="112"/>
                  </a:lnTo>
                  <a:lnTo>
                    <a:pt x="52" y="1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7" name="Freeform 1549"/>
            <p:cNvSpPr/>
            <p:nvPr/>
          </p:nvSpPr>
          <p:spPr>
            <a:xfrm>
              <a:off x="2566" y="2297"/>
              <a:ext cx="16" cy="48"/>
            </a:xfrm>
            <a:custGeom>
              <a:avLst/>
              <a:gdLst>
                <a:gd name="txL" fmla="*/ 0 w 112"/>
                <a:gd name="txT" fmla="*/ 0 h 259"/>
                <a:gd name="txR" fmla="*/ 112 w 112"/>
                <a:gd name="txB" fmla="*/ 259 h 259"/>
              </a:gdLst>
              <a:ahLst/>
              <a:cxnLst>
                <a:cxn ang="0">
                  <a:pos x="112" y="0"/>
                </a:cxn>
                <a:cxn ang="0">
                  <a:pos x="0" y="259"/>
                </a:cxn>
                <a:cxn ang="0">
                  <a:pos x="1" y="259"/>
                </a:cxn>
              </a:cxnLst>
              <a:rect l="txL" t="txT" r="txR" b="txB"/>
              <a:pathLst>
                <a:path w="112" h="259">
                  <a:moveTo>
                    <a:pt x="112" y="0"/>
                  </a:moveTo>
                  <a:lnTo>
                    <a:pt x="0" y="259"/>
                  </a:lnTo>
                  <a:lnTo>
                    <a:pt x="1" y="2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8" name="Freeform 1550"/>
            <p:cNvSpPr/>
            <p:nvPr/>
          </p:nvSpPr>
          <p:spPr>
            <a:xfrm>
              <a:off x="2582" y="2250"/>
              <a:ext cx="1" cy="137"/>
            </a:xfrm>
            <a:custGeom>
              <a:avLst/>
              <a:gdLst>
                <a:gd name="txL" fmla="*/ 0 w 1"/>
                <a:gd name="txT" fmla="*/ 0 h 740"/>
                <a:gd name="txR" fmla="*/ 1 w 1"/>
                <a:gd name="txB" fmla="*/ 740 h 740"/>
              </a:gdLst>
              <a:ahLst/>
              <a:cxnLst>
                <a:cxn ang="0">
                  <a:pos x="0" y="0"/>
                </a:cxn>
                <a:cxn ang="0">
                  <a:pos x="0" y="740"/>
                </a:cxn>
                <a:cxn ang="0">
                  <a:pos x="1" y="740"/>
                </a:cxn>
              </a:cxnLst>
              <a:rect l="txL" t="txT" r="txR" b="txB"/>
              <a:pathLst>
                <a:path w="1" h="740">
                  <a:moveTo>
                    <a:pt x="0" y="0"/>
                  </a:moveTo>
                  <a:lnTo>
                    <a:pt x="0" y="740"/>
                  </a:lnTo>
                  <a:lnTo>
                    <a:pt x="1" y="74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9" name="Freeform 1551"/>
            <p:cNvSpPr/>
            <p:nvPr/>
          </p:nvSpPr>
          <p:spPr>
            <a:xfrm>
              <a:off x="2568" y="2286"/>
              <a:ext cx="23" cy="6"/>
            </a:xfrm>
            <a:custGeom>
              <a:avLst/>
              <a:gdLst>
                <a:gd name="txL" fmla="*/ 0 w 162"/>
                <a:gd name="txT" fmla="*/ 0 h 34"/>
                <a:gd name="txR" fmla="*/ 162 w 162"/>
                <a:gd name="txB" fmla="*/ 34 h 34"/>
              </a:gdLst>
              <a:ahLst/>
              <a:cxnLst>
                <a:cxn ang="0">
                  <a:pos x="162" y="0"/>
                </a:cxn>
                <a:cxn ang="0">
                  <a:pos x="0" y="34"/>
                </a:cxn>
                <a:cxn ang="0">
                  <a:pos x="1" y="34"/>
                </a:cxn>
              </a:cxnLst>
              <a:rect l="txL" t="txT" r="txR" b="txB"/>
              <a:pathLst>
                <a:path w="162" h="34">
                  <a:moveTo>
                    <a:pt x="162" y="0"/>
                  </a:moveTo>
                  <a:lnTo>
                    <a:pt x="0" y="34"/>
                  </a:lnTo>
                  <a:lnTo>
                    <a:pt x="1" y="3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0" name="Freeform 1552"/>
            <p:cNvSpPr/>
            <p:nvPr/>
          </p:nvSpPr>
          <p:spPr>
            <a:xfrm>
              <a:off x="2613" y="2301"/>
              <a:ext cx="1" cy="86"/>
            </a:xfrm>
            <a:custGeom>
              <a:avLst/>
              <a:gdLst>
                <a:gd name="txL" fmla="*/ 0 w 1"/>
                <a:gd name="txT" fmla="*/ 0 h 464"/>
                <a:gd name="txR" fmla="*/ 1 w 1"/>
                <a:gd name="txB" fmla="*/ 464 h 464"/>
              </a:gdLst>
              <a:ahLst/>
              <a:cxnLst>
                <a:cxn ang="0">
                  <a:pos x="0" y="46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464">
                  <a:moveTo>
                    <a:pt x="0" y="46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1" name="Freeform 1553"/>
            <p:cNvSpPr/>
            <p:nvPr/>
          </p:nvSpPr>
          <p:spPr>
            <a:xfrm>
              <a:off x="2656" y="2352"/>
              <a:ext cx="59" cy="36"/>
            </a:xfrm>
            <a:custGeom>
              <a:avLst/>
              <a:gdLst>
                <a:gd name="txL" fmla="*/ 0 w 422"/>
                <a:gd name="txT" fmla="*/ 0 h 199"/>
                <a:gd name="txR" fmla="*/ 422 w 422"/>
                <a:gd name="txB" fmla="*/ 199 h 199"/>
              </a:gdLst>
              <a:ahLst/>
              <a:cxnLst>
                <a:cxn ang="0">
                  <a:pos x="0" y="0"/>
                </a:cxn>
                <a:cxn ang="0">
                  <a:pos x="327" y="199"/>
                </a:cxn>
                <a:cxn ang="0">
                  <a:pos x="421" y="189"/>
                </a:cxn>
                <a:cxn ang="0">
                  <a:pos x="422" y="189"/>
                </a:cxn>
              </a:cxnLst>
              <a:rect l="txL" t="txT" r="txR" b="txB"/>
              <a:pathLst>
                <a:path w="422" h="199">
                  <a:moveTo>
                    <a:pt x="0" y="0"/>
                  </a:moveTo>
                  <a:lnTo>
                    <a:pt x="327" y="199"/>
                  </a:lnTo>
                  <a:lnTo>
                    <a:pt x="421" y="189"/>
                  </a:lnTo>
                  <a:lnTo>
                    <a:pt x="422" y="18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2" name="Freeform 1554"/>
            <p:cNvSpPr/>
            <p:nvPr/>
          </p:nvSpPr>
          <p:spPr>
            <a:xfrm>
              <a:off x="2646" y="2330"/>
              <a:ext cx="11" cy="58"/>
            </a:xfrm>
            <a:custGeom>
              <a:avLst/>
              <a:gdLst>
                <a:gd name="txL" fmla="*/ 0 w 77"/>
                <a:gd name="txT" fmla="*/ 0 h 319"/>
                <a:gd name="txR" fmla="*/ 77 w 77"/>
                <a:gd name="txB" fmla="*/ 319 h 319"/>
              </a:gdLst>
              <a:ahLst/>
              <a:cxnLst>
                <a:cxn ang="0">
                  <a:pos x="77" y="0"/>
                </a:cxn>
                <a:cxn ang="0">
                  <a:pos x="59" y="146"/>
                </a:cxn>
                <a:cxn ang="0">
                  <a:pos x="0" y="319"/>
                </a:cxn>
                <a:cxn ang="0">
                  <a:pos x="1" y="319"/>
                </a:cxn>
              </a:cxnLst>
              <a:rect l="txL" t="txT" r="txR" b="txB"/>
              <a:pathLst>
                <a:path w="77" h="319">
                  <a:moveTo>
                    <a:pt x="77" y="0"/>
                  </a:moveTo>
                  <a:lnTo>
                    <a:pt x="59" y="146"/>
                  </a:lnTo>
                  <a:lnTo>
                    <a:pt x="0" y="319"/>
                  </a:lnTo>
                  <a:lnTo>
                    <a:pt x="1" y="31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3" name="Freeform 1555"/>
            <p:cNvSpPr/>
            <p:nvPr/>
          </p:nvSpPr>
          <p:spPr>
            <a:xfrm>
              <a:off x="2668" y="2334"/>
              <a:ext cx="13" cy="3"/>
            </a:xfrm>
            <a:custGeom>
              <a:avLst/>
              <a:gdLst>
                <a:gd name="txL" fmla="*/ 0 w 87"/>
                <a:gd name="txT" fmla="*/ 0 h 16"/>
                <a:gd name="txR" fmla="*/ 87 w 87"/>
                <a:gd name="txB" fmla="*/ 16 h 16"/>
              </a:gdLst>
              <a:ahLst/>
              <a:cxnLst>
                <a:cxn ang="0">
                  <a:pos x="0" y="16"/>
                </a:cxn>
                <a:cxn ang="0">
                  <a:pos x="86" y="0"/>
                </a:cxn>
                <a:cxn ang="0">
                  <a:pos x="87" y="0"/>
                </a:cxn>
              </a:cxnLst>
              <a:rect l="txL" t="txT" r="txR" b="txB"/>
              <a:pathLst>
                <a:path w="87" h="16">
                  <a:moveTo>
                    <a:pt x="0" y="16"/>
                  </a:moveTo>
                  <a:lnTo>
                    <a:pt x="86" y="0"/>
                  </a:lnTo>
                  <a:lnTo>
                    <a:pt x="8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4" name="Freeform 1556"/>
            <p:cNvSpPr/>
            <p:nvPr/>
          </p:nvSpPr>
          <p:spPr>
            <a:xfrm>
              <a:off x="2668" y="2315"/>
              <a:ext cx="1" cy="44"/>
            </a:xfrm>
            <a:custGeom>
              <a:avLst/>
              <a:gdLst>
                <a:gd name="txL" fmla="*/ 0 w 1"/>
                <a:gd name="txT" fmla="*/ 0 h 241"/>
                <a:gd name="txR" fmla="*/ 1 w 1"/>
                <a:gd name="txB" fmla="*/ 241 h 241"/>
              </a:gdLst>
              <a:ahLst/>
              <a:cxnLst>
                <a:cxn ang="0">
                  <a:pos x="0" y="0"/>
                </a:cxn>
                <a:cxn ang="0">
                  <a:pos x="0" y="241"/>
                </a:cxn>
                <a:cxn ang="0">
                  <a:pos x="1" y="241"/>
                </a:cxn>
              </a:cxnLst>
              <a:rect l="txL" t="txT" r="txR" b="txB"/>
              <a:pathLst>
                <a:path w="1" h="241">
                  <a:moveTo>
                    <a:pt x="0" y="0"/>
                  </a:moveTo>
                  <a:lnTo>
                    <a:pt x="0" y="241"/>
                  </a:lnTo>
                  <a:lnTo>
                    <a:pt x="1" y="24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5" name="Freeform 1557"/>
            <p:cNvSpPr/>
            <p:nvPr/>
          </p:nvSpPr>
          <p:spPr>
            <a:xfrm>
              <a:off x="2659" y="2277"/>
              <a:ext cx="14" cy="2"/>
            </a:xfrm>
            <a:custGeom>
              <a:avLst/>
              <a:gdLst>
                <a:gd name="txL" fmla="*/ 0 w 104"/>
                <a:gd name="txT" fmla="*/ 0 h 16"/>
                <a:gd name="txR" fmla="*/ 104 w 104"/>
                <a:gd name="txB" fmla="*/ 16 h 16"/>
              </a:gdLst>
              <a:ahLst/>
              <a:cxnLst>
                <a:cxn ang="0">
                  <a:pos x="0" y="16"/>
                </a:cxn>
                <a:cxn ang="0">
                  <a:pos x="103" y="0"/>
                </a:cxn>
                <a:cxn ang="0">
                  <a:pos x="104" y="0"/>
                </a:cxn>
              </a:cxnLst>
              <a:rect l="txL" t="txT" r="txR" b="txB"/>
              <a:pathLst>
                <a:path w="104" h="16">
                  <a:moveTo>
                    <a:pt x="0" y="16"/>
                  </a:moveTo>
                  <a:lnTo>
                    <a:pt x="103" y="0"/>
                  </a:lnTo>
                  <a:lnTo>
                    <a:pt x="10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6" name="Freeform 1558"/>
            <p:cNvSpPr/>
            <p:nvPr/>
          </p:nvSpPr>
          <p:spPr>
            <a:xfrm>
              <a:off x="2659" y="2295"/>
              <a:ext cx="19" cy="2"/>
            </a:xfrm>
            <a:custGeom>
              <a:avLst/>
              <a:gdLst>
                <a:gd name="txL" fmla="*/ 0 w 137"/>
                <a:gd name="txT" fmla="*/ 0 h 17"/>
                <a:gd name="txR" fmla="*/ 137 w 137"/>
                <a:gd name="txB" fmla="*/ 17 h 17"/>
              </a:gdLst>
              <a:ahLst/>
              <a:cxnLst>
                <a:cxn ang="0">
                  <a:pos x="137" y="0"/>
                </a:cxn>
                <a:cxn ang="0">
                  <a:pos x="0" y="17"/>
                </a:cxn>
                <a:cxn ang="0">
                  <a:pos x="1" y="17"/>
                </a:cxn>
              </a:cxnLst>
              <a:rect l="txL" t="txT" r="txR" b="txB"/>
              <a:pathLst>
                <a:path w="137" h="17">
                  <a:moveTo>
                    <a:pt x="137" y="0"/>
                  </a:moveTo>
                  <a:lnTo>
                    <a:pt x="0" y="17"/>
                  </a:lnTo>
                  <a:lnTo>
                    <a:pt x="1" y="1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7" name="Freeform 1559"/>
            <p:cNvSpPr/>
            <p:nvPr/>
          </p:nvSpPr>
          <p:spPr>
            <a:xfrm>
              <a:off x="2677" y="2251"/>
              <a:ext cx="3" cy="44"/>
            </a:xfrm>
            <a:custGeom>
              <a:avLst/>
              <a:gdLst>
                <a:gd name="txL" fmla="*/ 0 w 18"/>
                <a:gd name="txT" fmla="*/ 0 h 233"/>
                <a:gd name="txR" fmla="*/ 18 w 18"/>
                <a:gd name="txB" fmla="*/ 233 h 233"/>
              </a:gdLst>
              <a:ahLst/>
              <a:cxnLst>
                <a:cxn ang="0">
                  <a:pos x="18" y="0"/>
                </a:cxn>
                <a:cxn ang="0">
                  <a:pos x="0" y="233"/>
                </a:cxn>
                <a:cxn ang="0">
                  <a:pos x="1" y="233"/>
                </a:cxn>
              </a:cxnLst>
              <a:rect l="txL" t="txT" r="txR" b="txB"/>
              <a:pathLst>
                <a:path w="18" h="233">
                  <a:moveTo>
                    <a:pt x="18" y="0"/>
                  </a:moveTo>
                  <a:lnTo>
                    <a:pt x="0" y="233"/>
                  </a:lnTo>
                  <a:lnTo>
                    <a:pt x="1" y="23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8" name="Freeform 1560"/>
            <p:cNvSpPr/>
            <p:nvPr/>
          </p:nvSpPr>
          <p:spPr>
            <a:xfrm>
              <a:off x="2659" y="2256"/>
              <a:ext cx="19" cy="3"/>
            </a:xfrm>
            <a:custGeom>
              <a:avLst/>
              <a:gdLst>
                <a:gd name="txL" fmla="*/ 0 w 138"/>
                <a:gd name="txT" fmla="*/ 0 h 17"/>
                <a:gd name="txR" fmla="*/ 138 w 138"/>
                <a:gd name="txB" fmla="*/ 17 h 17"/>
              </a:gdLst>
              <a:ahLst/>
              <a:cxnLst>
                <a:cxn ang="0">
                  <a:pos x="0" y="17"/>
                </a:cxn>
                <a:cxn ang="0">
                  <a:pos x="137" y="0"/>
                </a:cxn>
                <a:cxn ang="0">
                  <a:pos x="138" y="0"/>
                </a:cxn>
              </a:cxnLst>
              <a:rect l="txL" t="txT" r="txR" b="txB"/>
              <a:pathLst>
                <a:path w="138" h="17">
                  <a:moveTo>
                    <a:pt x="0" y="17"/>
                  </a:moveTo>
                  <a:lnTo>
                    <a:pt x="137" y="0"/>
                  </a:lnTo>
                  <a:lnTo>
                    <a:pt x="13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9" name="Freeform 1561"/>
            <p:cNvSpPr/>
            <p:nvPr/>
          </p:nvSpPr>
          <p:spPr>
            <a:xfrm>
              <a:off x="2683" y="2262"/>
              <a:ext cx="28" cy="6"/>
            </a:xfrm>
            <a:custGeom>
              <a:avLst/>
              <a:gdLst>
                <a:gd name="txL" fmla="*/ 0 w 198"/>
                <a:gd name="txT" fmla="*/ 0 h 26"/>
                <a:gd name="txR" fmla="*/ 198 w 198"/>
                <a:gd name="txB" fmla="*/ 26 h 26"/>
              </a:gdLst>
              <a:ahLst/>
              <a:cxnLst>
                <a:cxn ang="0">
                  <a:pos x="0" y="26"/>
                </a:cxn>
                <a:cxn ang="0">
                  <a:pos x="197" y="0"/>
                </a:cxn>
                <a:cxn ang="0">
                  <a:pos x="198" y="0"/>
                </a:cxn>
              </a:cxnLst>
              <a:rect l="txL" t="txT" r="txR" b="txB"/>
              <a:pathLst>
                <a:path w="198" h="26">
                  <a:moveTo>
                    <a:pt x="0" y="26"/>
                  </a:moveTo>
                  <a:lnTo>
                    <a:pt x="197" y="0"/>
                  </a:lnTo>
                  <a:lnTo>
                    <a:pt x="19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0" name="Freeform 1562"/>
            <p:cNvSpPr/>
            <p:nvPr/>
          </p:nvSpPr>
          <p:spPr>
            <a:xfrm>
              <a:off x="2694" y="2265"/>
              <a:ext cx="3" cy="25"/>
            </a:xfrm>
            <a:custGeom>
              <a:avLst/>
              <a:gdLst>
                <a:gd name="txL" fmla="*/ 0 w 16"/>
                <a:gd name="txT" fmla="*/ 0 h 129"/>
                <a:gd name="txR" fmla="*/ 16 w 16"/>
                <a:gd name="txB" fmla="*/ 129 h 129"/>
              </a:gdLst>
              <a:ahLst/>
              <a:cxnLst>
                <a:cxn ang="0">
                  <a:pos x="16" y="0"/>
                </a:cxn>
                <a:cxn ang="0">
                  <a:pos x="0" y="129"/>
                </a:cxn>
                <a:cxn ang="0">
                  <a:pos x="1" y="129"/>
                </a:cxn>
              </a:cxnLst>
              <a:rect l="txL" t="txT" r="txR" b="txB"/>
              <a:pathLst>
                <a:path w="16" h="129">
                  <a:moveTo>
                    <a:pt x="16" y="0"/>
                  </a:moveTo>
                  <a:lnTo>
                    <a:pt x="0" y="129"/>
                  </a:lnTo>
                  <a:lnTo>
                    <a:pt x="1" y="12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1" name="Freeform 1563"/>
            <p:cNvSpPr/>
            <p:nvPr/>
          </p:nvSpPr>
          <p:spPr>
            <a:xfrm>
              <a:off x="2686" y="2284"/>
              <a:ext cx="1" cy="53"/>
            </a:xfrm>
            <a:custGeom>
              <a:avLst/>
              <a:gdLst>
                <a:gd name="txL" fmla="*/ 0 w 1"/>
                <a:gd name="txT" fmla="*/ 0 h 284"/>
                <a:gd name="txR" fmla="*/ 1 w 1"/>
                <a:gd name="txB" fmla="*/ 284 h 284"/>
              </a:gdLst>
              <a:ahLst/>
              <a:cxnLst>
                <a:cxn ang="0">
                  <a:pos x="0" y="0"/>
                </a:cxn>
                <a:cxn ang="0">
                  <a:pos x="0" y="284"/>
                </a:cxn>
                <a:cxn ang="0">
                  <a:pos x="1" y="284"/>
                </a:cxn>
              </a:cxnLst>
              <a:rect l="txL" t="txT" r="txR" b="txB"/>
              <a:pathLst>
                <a:path w="1" h="284">
                  <a:moveTo>
                    <a:pt x="0" y="0"/>
                  </a:moveTo>
                  <a:lnTo>
                    <a:pt x="0" y="284"/>
                  </a:lnTo>
                  <a:lnTo>
                    <a:pt x="1" y="28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2" name="Freeform 1564"/>
            <p:cNvSpPr/>
            <p:nvPr/>
          </p:nvSpPr>
          <p:spPr>
            <a:xfrm>
              <a:off x="2686" y="2288"/>
              <a:ext cx="21" cy="3"/>
            </a:xfrm>
            <a:custGeom>
              <a:avLst/>
              <a:gdLst>
                <a:gd name="txL" fmla="*/ 0 w 147"/>
                <a:gd name="txT" fmla="*/ 0 h 17"/>
                <a:gd name="txR" fmla="*/ 147 w 147"/>
                <a:gd name="txB" fmla="*/ 17 h 17"/>
              </a:gdLst>
              <a:ahLst/>
              <a:cxnLst>
                <a:cxn ang="0">
                  <a:pos x="0" y="17"/>
                </a:cxn>
                <a:cxn ang="0">
                  <a:pos x="146" y="0"/>
                </a:cxn>
                <a:cxn ang="0">
                  <a:pos x="147" y="0"/>
                </a:cxn>
              </a:cxnLst>
              <a:rect l="txL" t="txT" r="txR" b="txB"/>
              <a:pathLst>
                <a:path w="147" h="17">
                  <a:moveTo>
                    <a:pt x="0" y="17"/>
                  </a:moveTo>
                  <a:lnTo>
                    <a:pt x="146" y="0"/>
                  </a:lnTo>
                  <a:lnTo>
                    <a:pt x="14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3" name="Freeform 1565"/>
            <p:cNvSpPr/>
            <p:nvPr/>
          </p:nvSpPr>
          <p:spPr>
            <a:xfrm>
              <a:off x="2706" y="2283"/>
              <a:ext cx="1" cy="56"/>
            </a:xfrm>
            <a:custGeom>
              <a:avLst/>
              <a:gdLst>
                <a:gd name="txL" fmla="*/ 0 w 1"/>
                <a:gd name="txT" fmla="*/ 0 h 302"/>
                <a:gd name="txR" fmla="*/ 1 w 1"/>
                <a:gd name="txB" fmla="*/ 302 h 302"/>
              </a:gdLst>
              <a:ahLst/>
              <a:cxnLst>
                <a:cxn ang="0">
                  <a:pos x="0" y="0"/>
                </a:cxn>
                <a:cxn ang="0">
                  <a:pos x="0" y="302"/>
                </a:cxn>
                <a:cxn ang="0">
                  <a:pos x="1" y="302"/>
                </a:cxn>
              </a:cxnLst>
              <a:rect l="txL" t="txT" r="txR" b="txB"/>
              <a:pathLst>
                <a:path w="1" h="302">
                  <a:moveTo>
                    <a:pt x="0" y="0"/>
                  </a:moveTo>
                  <a:lnTo>
                    <a:pt x="0" y="302"/>
                  </a:lnTo>
                  <a:lnTo>
                    <a:pt x="1" y="30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4" name="Freeform 1566"/>
            <p:cNvSpPr/>
            <p:nvPr/>
          </p:nvSpPr>
          <p:spPr>
            <a:xfrm>
              <a:off x="2683" y="2301"/>
              <a:ext cx="12" cy="65"/>
            </a:xfrm>
            <a:custGeom>
              <a:avLst/>
              <a:gdLst>
                <a:gd name="txL" fmla="*/ 0 w 86"/>
                <a:gd name="txT" fmla="*/ 0 h 353"/>
                <a:gd name="txR" fmla="*/ 86 w 86"/>
                <a:gd name="txB" fmla="*/ 353 h 353"/>
              </a:gdLst>
              <a:ahLst/>
              <a:cxnLst>
                <a:cxn ang="0">
                  <a:pos x="86" y="0"/>
                </a:cxn>
                <a:cxn ang="0">
                  <a:pos x="86" y="146"/>
                </a:cxn>
                <a:cxn ang="0">
                  <a:pos x="60" y="249"/>
                </a:cxn>
                <a:cxn ang="0">
                  <a:pos x="0" y="353"/>
                </a:cxn>
                <a:cxn ang="0">
                  <a:pos x="1" y="353"/>
                </a:cxn>
              </a:cxnLst>
              <a:rect l="txL" t="txT" r="txR" b="txB"/>
              <a:pathLst>
                <a:path w="86" h="353">
                  <a:moveTo>
                    <a:pt x="86" y="0"/>
                  </a:moveTo>
                  <a:lnTo>
                    <a:pt x="86" y="146"/>
                  </a:lnTo>
                  <a:lnTo>
                    <a:pt x="60" y="249"/>
                  </a:lnTo>
                  <a:lnTo>
                    <a:pt x="0" y="353"/>
                  </a:lnTo>
                  <a:lnTo>
                    <a:pt x="1" y="35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5" name="Freeform 1567"/>
            <p:cNvSpPr/>
            <p:nvPr/>
          </p:nvSpPr>
          <p:spPr>
            <a:xfrm>
              <a:off x="2695" y="2337"/>
              <a:ext cx="15" cy="28"/>
            </a:xfrm>
            <a:custGeom>
              <a:avLst/>
              <a:gdLst>
                <a:gd name="txL" fmla="*/ 0 w 104"/>
                <a:gd name="txT" fmla="*/ 0 h 147"/>
                <a:gd name="txR" fmla="*/ 104 w 104"/>
                <a:gd name="txB" fmla="*/ 147 h 147"/>
              </a:gdLst>
              <a:ahLst/>
              <a:cxnLst>
                <a:cxn ang="0">
                  <a:pos x="0" y="0"/>
                </a:cxn>
                <a:cxn ang="0">
                  <a:pos x="103" y="147"/>
                </a:cxn>
                <a:cxn ang="0">
                  <a:pos x="104" y="147"/>
                </a:cxn>
              </a:cxnLst>
              <a:rect l="txL" t="txT" r="txR" b="txB"/>
              <a:pathLst>
                <a:path w="104" h="147">
                  <a:moveTo>
                    <a:pt x="0" y="0"/>
                  </a:moveTo>
                  <a:lnTo>
                    <a:pt x="103" y="147"/>
                  </a:lnTo>
                  <a:lnTo>
                    <a:pt x="104" y="14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6" name="Freeform 1568"/>
            <p:cNvSpPr/>
            <p:nvPr/>
          </p:nvSpPr>
          <p:spPr>
            <a:xfrm>
              <a:off x="2649" y="2312"/>
              <a:ext cx="33" cy="6"/>
            </a:xfrm>
            <a:custGeom>
              <a:avLst/>
              <a:gdLst>
                <a:gd name="txL" fmla="*/ 0 w 232"/>
                <a:gd name="txT" fmla="*/ 0 h 34"/>
                <a:gd name="txR" fmla="*/ 232 w 232"/>
                <a:gd name="txB" fmla="*/ 34 h 34"/>
              </a:gdLst>
              <a:ahLst/>
              <a:cxnLst>
                <a:cxn ang="0">
                  <a:pos x="232" y="0"/>
                </a:cxn>
                <a:cxn ang="0">
                  <a:pos x="0" y="34"/>
                </a:cxn>
                <a:cxn ang="0">
                  <a:pos x="1" y="34"/>
                </a:cxn>
              </a:cxnLst>
              <a:rect l="txL" t="txT" r="txR" b="txB"/>
              <a:pathLst>
                <a:path w="232" h="34">
                  <a:moveTo>
                    <a:pt x="232" y="0"/>
                  </a:moveTo>
                  <a:lnTo>
                    <a:pt x="0" y="34"/>
                  </a:lnTo>
                  <a:lnTo>
                    <a:pt x="1" y="3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7" name="Freeform 1569"/>
            <p:cNvSpPr/>
            <p:nvPr/>
          </p:nvSpPr>
          <p:spPr>
            <a:xfrm>
              <a:off x="2657" y="2251"/>
              <a:ext cx="2" cy="53"/>
            </a:xfrm>
            <a:custGeom>
              <a:avLst/>
              <a:gdLst>
                <a:gd name="txL" fmla="*/ 0 w 8"/>
                <a:gd name="txT" fmla="*/ 0 h 284"/>
                <a:gd name="txR" fmla="*/ 8 w 8"/>
                <a:gd name="txB" fmla="*/ 284 h 284"/>
              </a:gdLst>
              <a:ahLst/>
              <a:cxnLst>
                <a:cxn ang="0">
                  <a:pos x="8" y="28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8" h="284">
                  <a:moveTo>
                    <a:pt x="8" y="28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8" name="Freeform 1570"/>
            <p:cNvSpPr/>
            <p:nvPr/>
          </p:nvSpPr>
          <p:spPr>
            <a:xfrm>
              <a:off x="2728" y="2290"/>
              <a:ext cx="23" cy="6"/>
            </a:xfrm>
            <a:custGeom>
              <a:avLst/>
              <a:gdLst>
                <a:gd name="txL" fmla="*/ 0 w 163"/>
                <a:gd name="txT" fmla="*/ 0 h 35"/>
                <a:gd name="txR" fmla="*/ 163 w 163"/>
                <a:gd name="txB" fmla="*/ 35 h 35"/>
              </a:gdLst>
              <a:ahLst/>
              <a:cxnLst>
                <a:cxn ang="0">
                  <a:pos x="163" y="0"/>
                </a:cxn>
                <a:cxn ang="0">
                  <a:pos x="0" y="35"/>
                </a:cxn>
                <a:cxn ang="0">
                  <a:pos x="1" y="35"/>
                </a:cxn>
              </a:cxnLst>
              <a:rect l="txL" t="txT" r="txR" b="txB"/>
              <a:pathLst>
                <a:path w="163" h="35">
                  <a:moveTo>
                    <a:pt x="163" y="0"/>
                  </a:moveTo>
                  <a:lnTo>
                    <a:pt x="0" y="35"/>
                  </a:lnTo>
                  <a:lnTo>
                    <a:pt x="1" y="3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9" name="Freeform 1571"/>
            <p:cNvSpPr/>
            <p:nvPr/>
          </p:nvSpPr>
          <p:spPr>
            <a:xfrm>
              <a:off x="2742" y="2251"/>
              <a:ext cx="1" cy="137"/>
            </a:xfrm>
            <a:custGeom>
              <a:avLst/>
              <a:gdLst>
                <a:gd name="txL" fmla="*/ 0 w 1"/>
                <a:gd name="txT" fmla="*/ 0 h 742"/>
                <a:gd name="txR" fmla="*/ 1 w 1"/>
                <a:gd name="txB" fmla="*/ 742 h 742"/>
              </a:gdLst>
              <a:ahLst/>
              <a:cxnLst>
                <a:cxn ang="0">
                  <a:pos x="0" y="0"/>
                </a:cxn>
                <a:cxn ang="0">
                  <a:pos x="0" y="742"/>
                </a:cxn>
                <a:cxn ang="0">
                  <a:pos x="1" y="742"/>
                </a:cxn>
              </a:cxnLst>
              <a:rect l="txL" t="txT" r="txR" b="txB"/>
              <a:pathLst>
                <a:path w="1" h="742">
                  <a:moveTo>
                    <a:pt x="0" y="0"/>
                  </a:moveTo>
                  <a:lnTo>
                    <a:pt x="0" y="742"/>
                  </a:lnTo>
                  <a:lnTo>
                    <a:pt x="1" y="74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0" name="Freeform 1572"/>
            <p:cNvSpPr/>
            <p:nvPr/>
          </p:nvSpPr>
          <p:spPr>
            <a:xfrm>
              <a:off x="2726" y="2297"/>
              <a:ext cx="16" cy="48"/>
            </a:xfrm>
            <a:custGeom>
              <a:avLst/>
              <a:gdLst>
                <a:gd name="txL" fmla="*/ 0 w 111"/>
                <a:gd name="txT" fmla="*/ 0 h 259"/>
                <a:gd name="txR" fmla="*/ 111 w 111"/>
                <a:gd name="txB" fmla="*/ 259 h 259"/>
              </a:gdLst>
              <a:ahLst/>
              <a:cxnLst>
                <a:cxn ang="0">
                  <a:pos x="111" y="0"/>
                </a:cxn>
                <a:cxn ang="0">
                  <a:pos x="0" y="259"/>
                </a:cxn>
                <a:cxn ang="0">
                  <a:pos x="1" y="259"/>
                </a:cxn>
              </a:cxnLst>
              <a:rect l="txL" t="txT" r="txR" b="txB"/>
              <a:pathLst>
                <a:path w="111" h="259">
                  <a:moveTo>
                    <a:pt x="111" y="0"/>
                  </a:moveTo>
                  <a:lnTo>
                    <a:pt x="0" y="259"/>
                  </a:lnTo>
                  <a:lnTo>
                    <a:pt x="1" y="2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1" name="Freeform 1573"/>
            <p:cNvSpPr/>
            <p:nvPr/>
          </p:nvSpPr>
          <p:spPr>
            <a:xfrm>
              <a:off x="2742" y="2297"/>
              <a:ext cx="8" cy="21"/>
            </a:xfrm>
            <a:custGeom>
              <a:avLst/>
              <a:gdLst>
                <a:gd name="txL" fmla="*/ 0 w 53"/>
                <a:gd name="txT" fmla="*/ 0 h 112"/>
                <a:gd name="txR" fmla="*/ 53 w 53"/>
                <a:gd name="txB" fmla="*/ 112 h 112"/>
              </a:gdLst>
              <a:ahLst/>
              <a:cxnLst>
                <a:cxn ang="0">
                  <a:pos x="0" y="0"/>
                </a:cxn>
                <a:cxn ang="0">
                  <a:pos x="52" y="112"/>
                </a:cxn>
                <a:cxn ang="0">
                  <a:pos x="53" y="112"/>
                </a:cxn>
              </a:cxnLst>
              <a:rect l="txL" t="txT" r="txR" b="txB"/>
              <a:pathLst>
                <a:path w="53" h="112">
                  <a:moveTo>
                    <a:pt x="0" y="0"/>
                  </a:moveTo>
                  <a:lnTo>
                    <a:pt x="52" y="112"/>
                  </a:lnTo>
                  <a:lnTo>
                    <a:pt x="53" y="1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2" name="Freeform 1574"/>
            <p:cNvSpPr/>
            <p:nvPr/>
          </p:nvSpPr>
          <p:spPr>
            <a:xfrm>
              <a:off x="2761" y="2259"/>
              <a:ext cx="5" cy="32"/>
            </a:xfrm>
            <a:custGeom>
              <a:avLst/>
              <a:gdLst>
                <a:gd name="txL" fmla="*/ 0 w 35"/>
                <a:gd name="txT" fmla="*/ 0 h 173"/>
                <a:gd name="txR" fmla="*/ 35 w 35"/>
                <a:gd name="txB" fmla="*/ 173 h 173"/>
              </a:gdLst>
              <a:ahLst/>
              <a:cxnLst>
                <a:cxn ang="0">
                  <a:pos x="0" y="0"/>
                </a:cxn>
                <a:cxn ang="0">
                  <a:pos x="34" y="173"/>
                </a:cxn>
                <a:cxn ang="0">
                  <a:pos x="35" y="173"/>
                </a:cxn>
              </a:cxnLst>
              <a:rect l="txL" t="txT" r="txR" b="txB"/>
              <a:pathLst>
                <a:path w="35" h="173">
                  <a:moveTo>
                    <a:pt x="0" y="0"/>
                  </a:moveTo>
                  <a:lnTo>
                    <a:pt x="34" y="173"/>
                  </a:lnTo>
                  <a:lnTo>
                    <a:pt x="35" y="17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3" name="Freeform 1575"/>
            <p:cNvSpPr/>
            <p:nvPr/>
          </p:nvSpPr>
          <p:spPr>
            <a:xfrm>
              <a:off x="2775" y="2250"/>
              <a:ext cx="8" cy="53"/>
            </a:xfrm>
            <a:custGeom>
              <a:avLst/>
              <a:gdLst>
                <a:gd name="txL" fmla="*/ 0 w 52"/>
                <a:gd name="txT" fmla="*/ 0 h 284"/>
                <a:gd name="txR" fmla="*/ 52 w 52"/>
                <a:gd name="txB" fmla="*/ 284 h 284"/>
              </a:gdLst>
              <a:ahLst/>
              <a:cxnLst>
                <a:cxn ang="0">
                  <a:pos x="52" y="0"/>
                </a:cxn>
                <a:cxn ang="0">
                  <a:pos x="0" y="284"/>
                </a:cxn>
                <a:cxn ang="0">
                  <a:pos x="1" y="284"/>
                </a:cxn>
              </a:cxnLst>
              <a:rect l="txL" t="txT" r="txR" b="txB"/>
              <a:pathLst>
                <a:path w="52" h="284">
                  <a:moveTo>
                    <a:pt x="52" y="0"/>
                  </a:moveTo>
                  <a:lnTo>
                    <a:pt x="0" y="284"/>
                  </a:lnTo>
                  <a:lnTo>
                    <a:pt x="1" y="28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4" name="Freeform 1576"/>
            <p:cNvSpPr/>
            <p:nvPr/>
          </p:nvSpPr>
          <p:spPr>
            <a:xfrm>
              <a:off x="2756" y="2301"/>
              <a:ext cx="34" cy="5"/>
            </a:xfrm>
            <a:custGeom>
              <a:avLst/>
              <a:gdLst>
                <a:gd name="txL" fmla="*/ 0 w 241"/>
                <a:gd name="txT" fmla="*/ 0 h 34"/>
                <a:gd name="txR" fmla="*/ 241 w 241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240" y="0"/>
                </a:cxn>
                <a:cxn ang="0">
                  <a:pos x="241" y="0"/>
                </a:cxn>
              </a:cxnLst>
              <a:rect l="txL" t="txT" r="txR" b="txB"/>
              <a:pathLst>
                <a:path w="241" h="34">
                  <a:moveTo>
                    <a:pt x="0" y="34"/>
                  </a:moveTo>
                  <a:lnTo>
                    <a:pt x="240" y="0"/>
                  </a:lnTo>
                  <a:lnTo>
                    <a:pt x="24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5" name="Freeform 1577"/>
            <p:cNvSpPr/>
            <p:nvPr/>
          </p:nvSpPr>
          <p:spPr>
            <a:xfrm>
              <a:off x="2761" y="2332"/>
              <a:ext cx="26" cy="5"/>
            </a:xfrm>
            <a:custGeom>
              <a:avLst/>
              <a:gdLst>
                <a:gd name="txL" fmla="*/ 0 w 182"/>
                <a:gd name="txT" fmla="*/ 0 h 25"/>
                <a:gd name="txR" fmla="*/ 182 w 182"/>
                <a:gd name="txB" fmla="*/ 25 h 25"/>
              </a:gdLst>
              <a:ahLst/>
              <a:cxnLst>
                <a:cxn ang="0">
                  <a:pos x="0" y="25"/>
                </a:cxn>
                <a:cxn ang="0">
                  <a:pos x="181" y="0"/>
                </a:cxn>
                <a:cxn ang="0">
                  <a:pos x="182" y="0"/>
                </a:cxn>
              </a:cxnLst>
              <a:rect l="txL" t="txT" r="txR" b="txB"/>
              <a:pathLst>
                <a:path w="182" h="25">
                  <a:moveTo>
                    <a:pt x="0" y="25"/>
                  </a:moveTo>
                  <a:lnTo>
                    <a:pt x="181" y="0"/>
                  </a:lnTo>
                  <a:lnTo>
                    <a:pt x="18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6" name="Freeform 1578"/>
            <p:cNvSpPr/>
            <p:nvPr/>
          </p:nvSpPr>
          <p:spPr>
            <a:xfrm>
              <a:off x="2750" y="2369"/>
              <a:ext cx="45" cy="6"/>
            </a:xfrm>
            <a:custGeom>
              <a:avLst/>
              <a:gdLst>
                <a:gd name="txL" fmla="*/ 0 w 318"/>
                <a:gd name="txT" fmla="*/ 0 h 34"/>
                <a:gd name="txR" fmla="*/ 318 w 318"/>
                <a:gd name="txB" fmla="*/ 34 h 34"/>
              </a:gdLst>
              <a:ahLst/>
              <a:cxnLst>
                <a:cxn ang="0">
                  <a:pos x="0" y="34"/>
                </a:cxn>
                <a:cxn ang="0">
                  <a:pos x="317" y="0"/>
                </a:cxn>
                <a:cxn ang="0">
                  <a:pos x="318" y="0"/>
                </a:cxn>
              </a:cxnLst>
              <a:rect l="txL" t="txT" r="txR" b="txB"/>
              <a:pathLst>
                <a:path w="318" h="34">
                  <a:moveTo>
                    <a:pt x="0" y="34"/>
                  </a:moveTo>
                  <a:lnTo>
                    <a:pt x="317" y="0"/>
                  </a:lnTo>
                  <a:lnTo>
                    <a:pt x="31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0044" name="Rectangle 1580"/>
          <p:cNvSpPr>
            <a:spLocks noChangeArrowheads="1"/>
          </p:cNvSpPr>
          <p:nvPr/>
        </p:nvSpPr>
        <p:spPr bwMode="auto">
          <a:xfrm>
            <a:off x="4433888" y="2932113"/>
            <a:ext cx="2574925" cy="461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A0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A3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联系？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0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0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0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AEE026A-FB22-4589-B04C-1E072843040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20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25605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565150"/>
            <a:ext cx="8528050" cy="594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6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板状零件厚度的注法</a:t>
            </a:r>
          </a:p>
        </p:txBody>
      </p:sp>
      <p:sp>
        <p:nvSpPr>
          <p:cNvPr id="375812" name="Rectangle 4"/>
          <p:cNvSpPr/>
          <p:nvPr/>
        </p:nvSpPr>
        <p:spPr>
          <a:xfrm>
            <a:off x="3141663" y="566738"/>
            <a:ext cx="3251200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buFont typeface="Wingdings" panose="05000000000000000000" pitchFamily="2" charset="2"/>
            </a:pP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找出下图标注中的错误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5815" name="Oval 7"/>
          <p:cNvSpPr>
            <a:spLocks noChangeArrowheads="1"/>
          </p:cNvSpPr>
          <p:nvPr/>
        </p:nvSpPr>
        <p:spPr bwMode="auto">
          <a:xfrm>
            <a:off x="420688" y="4281488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375817" name="Oval 9"/>
          <p:cNvSpPr>
            <a:spLocks noChangeArrowheads="1"/>
          </p:cNvSpPr>
          <p:nvPr/>
        </p:nvSpPr>
        <p:spPr bwMode="auto">
          <a:xfrm>
            <a:off x="3879850" y="2197100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375818" name="Oval 10"/>
          <p:cNvSpPr>
            <a:spLocks noChangeArrowheads="1"/>
          </p:cNvSpPr>
          <p:nvPr/>
        </p:nvSpPr>
        <p:spPr bwMode="auto">
          <a:xfrm>
            <a:off x="2633663" y="2862263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75819" name="Oval 11"/>
          <p:cNvSpPr>
            <a:spLocks noChangeArrowheads="1"/>
          </p:cNvSpPr>
          <p:nvPr/>
        </p:nvSpPr>
        <p:spPr bwMode="auto">
          <a:xfrm>
            <a:off x="2647950" y="1863725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375820" name="Oval 12"/>
          <p:cNvSpPr>
            <a:spLocks noChangeArrowheads="1"/>
          </p:cNvSpPr>
          <p:nvPr/>
        </p:nvSpPr>
        <p:spPr bwMode="auto">
          <a:xfrm>
            <a:off x="5608638" y="1252538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  <p:sp>
        <p:nvSpPr>
          <p:cNvPr id="375821" name="Oval 13"/>
          <p:cNvSpPr>
            <a:spLocks noChangeArrowheads="1"/>
          </p:cNvSpPr>
          <p:nvPr/>
        </p:nvSpPr>
        <p:spPr bwMode="auto">
          <a:xfrm>
            <a:off x="6230938" y="2355850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375822" name="Oval 14"/>
          <p:cNvSpPr>
            <a:spLocks noChangeArrowheads="1"/>
          </p:cNvSpPr>
          <p:nvPr/>
        </p:nvSpPr>
        <p:spPr bwMode="auto">
          <a:xfrm>
            <a:off x="7974013" y="3154363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375823" name="Oval 15"/>
          <p:cNvSpPr>
            <a:spLocks noChangeArrowheads="1"/>
          </p:cNvSpPr>
          <p:nvPr/>
        </p:nvSpPr>
        <p:spPr bwMode="auto">
          <a:xfrm>
            <a:off x="5594350" y="3227388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375824" name="Oval 16"/>
          <p:cNvSpPr>
            <a:spLocks noChangeArrowheads="1"/>
          </p:cNvSpPr>
          <p:nvPr/>
        </p:nvSpPr>
        <p:spPr bwMode="auto">
          <a:xfrm>
            <a:off x="4779963" y="4897438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375825" name="Oval 17"/>
          <p:cNvSpPr>
            <a:spLocks noChangeArrowheads="1"/>
          </p:cNvSpPr>
          <p:nvPr/>
        </p:nvSpPr>
        <p:spPr bwMode="auto">
          <a:xfrm>
            <a:off x="8075613" y="5608638"/>
            <a:ext cx="539750" cy="539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5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5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5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5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5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5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5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5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75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75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75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5812" grpId="0"/>
      <p:bldP spid="375815" grpId="0" animBg="1"/>
      <p:bldP spid="375817" grpId="0" animBg="1"/>
      <p:bldP spid="375818" grpId="0" animBg="1"/>
      <p:bldP spid="375819" grpId="0" animBg="1"/>
      <p:bldP spid="375820" grpId="0" animBg="1"/>
      <p:bldP spid="375821" grpId="0" animBg="1"/>
      <p:bldP spid="375822" grpId="0" animBg="1"/>
      <p:bldP spid="375823" grpId="0" animBg="1"/>
      <p:bldP spid="375824" grpId="0" animBg="1"/>
      <p:bldP spid="3758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432655-E0D5-41E6-A529-1146DC238E0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21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6629" name="Rectangle 3"/>
          <p:cNvSpPr/>
          <p:nvPr/>
        </p:nvSpPr>
        <p:spPr>
          <a:xfrm>
            <a:off x="0" y="0"/>
            <a:ext cx="73152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1.1.6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尺寸注法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板状零件厚度的注法</a:t>
            </a:r>
            <a:endParaRPr lang="zh-CN" altLang="en-US" b="1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663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988"/>
            <a:ext cx="8928100" cy="6127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4791" name="Oval 7"/>
          <p:cNvSpPr>
            <a:spLocks noChangeArrowheads="1"/>
          </p:cNvSpPr>
          <p:nvPr/>
        </p:nvSpPr>
        <p:spPr bwMode="auto">
          <a:xfrm>
            <a:off x="57150" y="3949700"/>
            <a:ext cx="598488" cy="1047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2" name="Oval 8"/>
          <p:cNvSpPr>
            <a:spLocks noChangeArrowheads="1"/>
          </p:cNvSpPr>
          <p:nvPr/>
        </p:nvSpPr>
        <p:spPr bwMode="auto">
          <a:xfrm>
            <a:off x="1543050" y="1560513"/>
            <a:ext cx="1106488" cy="1047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3" name="Oval 9"/>
          <p:cNvSpPr>
            <a:spLocks noChangeArrowheads="1"/>
          </p:cNvSpPr>
          <p:nvPr/>
        </p:nvSpPr>
        <p:spPr bwMode="auto">
          <a:xfrm>
            <a:off x="3071813" y="2001838"/>
            <a:ext cx="1106488" cy="1047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4" name="Oval 10"/>
          <p:cNvSpPr>
            <a:spLocks noChangeArrowheads="1"/>
          </p:cNvSpPr>
          <p:nvPr/>
        </p:nvSpPr>
        <p:spPr bwMode="auto">
          <a:xfrm>
            <a:off x="2641600" y="1250950"/>
            <a:ext cx="1106488" cy="10477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5" name="Oval 11"/>
          <p:cNvSpPr>
            <a:spLocks noChangeArrowheads="1"/>
          </p:cNvSpPr>
          <p:nvPr/>
        </p:nvSpPr>
        <p:spPr bwMode="auto">
          <a:xfrm>
            <a:off x="5753100" y="414338"/>
            <a:ext cx="1106488" cy="62706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6" name="Oval 12"/>
          <p:cNvSpPr>
            <a:spLocks noChangeArrowheads="1"/>
          </p:cNvSpPr>
          <p:nvPr/>
        </p:nvSpPr>
        <p:spPr bwMode="auto">
          <a:xfrm>
            <a:off x="5829300" y="2147888"/>
            <a:ext cx="719138" cy="719138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7" name="Oval 13"/>
          <p:cNvSpPr>
            <a:spLocks noChangeArrowheads="1"/>
          </p:cNvSpPr>
          <p:nvPr/>
        </p:nvSpPr>
        <p:spPr bwMode="auto">
          <a:xfrm>
            <a:off x="7775575" y="3133725"/>
            <a:ext cx="1106488" cy="62706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8" name="Oval 14"/>
          <p:cNvSpPr>
            <a:spLocks noChangeArrowheads="1"/>
          </p:cNvSpPr>
          <p:nvPr/>
        </p:nvSpPr>
        <p:spPr bwMode="auto">
          <a:xfrm>
            <a:off x="4975225" y="2813050"/>
            <a:ext cx="1106488" cy="9461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799" name="Oval 15"/>
          <p:cNvSpPr>
            <a:spLocks noChangeArrowheads="1"/>
          </p:cNvSpPr>
          <p:nvPr/>
        </p:nvSpPr>
        <p:spPr bwMode="auto">
          <a:xfrm>
            <a:off x="7165975" y="4279900"/>
            <a:ext cx="1106488" cy="62706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4800" name="Oval 16"/>
          <p:cNvSpPr>
            <a:spLocks noChangeArrowheads="1"/>
          </p:cNvSpPr>
          <p:nvPr/>
        </p:nvSpPr>
        <p:spPr bwMode="auto">
          <a:xfrm>
            <a:off x="7354888" y="5602288"/>
            <a:ext cx="1106488" cy="83026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4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4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4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4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74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74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74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74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7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7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791" grpId="0" animBg="1"/>
      <p:bldP spid="374792" grpId="0" animBg="1"/>
      <p:bldP spid="374793" grpId="0" animBg="1"/>
      <p:bldP spid="374794" grpId="0" animBg="1"/>
      <p:bldP spid="374795" grpId="0" animBg="1"/>
      <p:bldP spid="374796" grpId="0" animBg="1"/>
      <p:bldP spid="374797" grpId="0" animBg="1"/>
      <p:bldP spid="374798" grpId="0" animBg="1"/>
      <p:bldP spid="374799" grpId="0" animBg="1"/>
      <p:bldP spid="3748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7C219F-CAF2-475A-9FEE-34C726B8841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22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8677" name="Rectangle 2"/>
          <p:cNvSpPr/>
          <p:nvPr/>
        </p:nvSpPr>
        <p:spPr>
          <a:xfrm>
            <a:off x="0" y="0"/>
            <a:ext cx="547052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绘图工具及使用</a:t>
            </a:r>
            <a:endParaRPr lang="zh-CN" altLang="en-US" b="1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8678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13" y="644525"/>
            <a:ext cx="7858125" cy="501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B8D29D-D952-4AC0-B155-2793F698C47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23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9701" name="Text Box 3"/>
          <p:cNvSpPr txBox="1"/>
          <p:nvPr/>
        </p:nvSpPr>
        <p:spPr>
          <a:xfrm>
            <a:off x="1214438" y="631825"/>
            <a:ext cx="16033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图板</a:t>
            </a:r>
          </a:p>
        </p:txBody>
      </p:sp>
      <p:pic>
        <p:nvPicPr>
          <p:cNvPr id="377863" name="Picture 7" descr="绘图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9688" y="3281363"/>
            <a:ext cx="2516187" cy="2827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7864" name="Picture 8" descr="桌上型平行仪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9050" y="1358900"/>
            <a:ext cx="3032125" cy="1819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Rectangle 27"/>
          <p:cNvSpPr/>
          <p:nvPr/>
        </p:nvSpPr>
        <p:spPr>
          <a:xfrm>
            <a:off x="0" y="0"/>
            <a:ext cx="486092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图板</a:t>
            </a:r>
          </a:p>
        </p:txBody>
      </p:sp>
      <p:pic>
        <p:nvPicPr>
          <p:cNvPr id="377892" name="Picture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425" y="1820863"/>
            <a:ext cx="4821238" cy="369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7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7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C7B6BA-9520-41ED-9098-009149234FF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24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0725" name="Text Box 42"/>
          <p:cNvSpPr txBox="1"/>
          <p:nvPr/>
        </p:nvSpPr>
        <p:spPr>
          <a:xfrm>
            <a:off x="801688" y="377825"/>
            <a:ext cx="21113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丁字尺</a:t>
            </a:r>
          </a:p>
        </p:txBody>
      </p:sp>
      <p:sp>
        <p:nvSpPr>
          <p:cNvPr id="30726" name="Rectangle 27"/>
          <p:cNvSpPr/>
          <p:nvPr/>
        </p:nvSpPr>
        <p:spPr>
          <a:xfrm>
            <a:off x="0" y="0"/>
            <a:ext cx="4078288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丁字尺</a:t>
            </a:r>
          </a:p>
        </p:txBody>
      </p:sp>
      <p:pic>
        <p:nvPicPr>
          <p:cNvPr id="30727" name="Picture 36"/>
          <p:cNvPicPr>
            <a:picLocks noChangeAspect="1"/>
          </p:cNvPicPr>
          <p:nvPr/>
        </p:nvPicPr>
        <p:blipFill>
          <a:blip r:embed="rId2"/>
          <a:srcRect t="2541" b="15540"/>
          <a:stretch>
            <a:fillRect/>
          </a:stretch>
        </p:blipFill>
        <p:spPr>
          <a:xfrm>
            <a:off x="1508125" y="1214438"/>
            <a:ext cx="5873750" cy="394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7" name="Text Box 37"/>
          <p:cNvSpPr txBox="1">
            <a:spLocks noChangeArrowheads="1"/>
          </p:cNvSpPr>
          <p:nvPr/>
        </p:nvSpPr>
        <p:spPr bwMode="auto">
          <a:xfrm>
            <a:off x="431800" y="5348288"/>
            <a:ext cx="8129588" cy="11874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丁字尺的尺头内侧面应紧靠图板的左侧导边，并使图纸图框的水平线和丁字尺的工作边完全重合，然后再把图纸固定在图板上。</a:t>
            </a:r>
          </a:p>
        </p:txBody>
      </p:sp>
      <p:sp>
        <p:nvSpPr>
          <p:cNvPr id="378918" name="Line 38"/>
          <p:cNvSpPr/>
          <p:nvPr/>
        </p:nvSpPr>
        <p:spPr>
          <a:xfrm>
            <a:off x="2936875" y="2671763"/>
            <a:ext cx="117475" cy="2481262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20" name="Text Box 40"/>
          <p:cNvSpPr txBox="1"/>
          <p:nvPr/>
        </p:nvSpPr>
        <p:spPr>
          <a:xfrm>
            <a:off x="1768475" y="2222500"/>
            <a:ext cx="170815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尺头内侧面</a:t>
            </a:r>
          </a:p>
        </p:txBody>
      </p:sp>
      <p:sp>
        <p:nvSpPr>
          <p:cNvPr id="378921" name="Text Box 41"/>
          <p:cNvSpPr txBox="1"/>
          <p:nvPr/>
        </p:nvSpPr>
        <p:spPr>
          <a:xfrm>
            <a:off x="4244975" y="3330575"/>
            <a:ext cx="1098550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工作边</a:t>
            </a:r>
          </a:p>
        </p:txBody>
      </p:sp>
      <p:sp>
        <p:nvSpPr>
          <p:cNvPr id="378919" name="Line 39"/>
          <p:cNvSpPr/>
          <p:nvPr/>
        </p:nvSpPr>
        <p:spPr>
          <a:xfrm flipV="1">
            <a:off x="2239963" y="3773488"/>
            <a:ext cx="5516562" cy="5873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7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7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7" grpId="0"/>
      <p:bldP spid="378920" grpId="0" animBg="1"/>
      <p:bldP spid="3789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4497DA-1B42-4583-A22A-C697C5F6871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25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658813" y="1065213"/>
            <a:ext cx="7808912" cy="2478087"/>
            <a:chOff x="370" y="1596"/>
            <a:chExt cx="4856" cy="1534"/>
          </a:xfrm>
        </p:grpSpPr>
        <p:pic>
          <p:nvPicPr>
            <p:cNvPr id="31756" name="Picture 13" descr="三角板－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1" y="1596"/>
              <a:ext cx="2245" cy="1534"/>
            </a:xfrm>
            <a:prstGeom prst="rect">
              <a:avLst/>
            </a:prstGeom>
            <a:solidFill>
              <a:srgbClr val="FF6600"/>
            </a:solidFill>
            <a:ln w="9525">
              <a:noFill/>
            </a:ln>
          </p:spPr>
        </p:pic>
        <p:pic>
          <p:nvPicPr>
            <p:cNvPr id="31757" name="Picture 14" descr="三角板－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0" y="1596"/>
              <a:ext cx="2516" cy="1449"/>
            </a:xfrm>
            <a:prstGeom prst="rect">
              <a:avLst/>
            </a:prstGeom>
            <a:solidFill>
              <a:srgbClr val="FF6600"/>
            </a:solidFill>
            <a:ln w="9525">
              <a:noFill/>
            </a:ln>
          </p:spPr>
        </p:pic>
      </p:grpSp>
      <p:sp>
        <p:nvSpPr>
          <p:cNvPr id="31750" name="Rectangle 27"/>
          <p:cNvSpPr/>
          <p:nvPr/>
        </p:nvSpPr>
        <p:spPr>
          <a:xfrm>
            <a:off x="0" y="0"/>
            <a:ext cx="384492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1.2.3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三角板</a:t>
            </a:r>
          </a:p>
        </p:txBody>
      </p:sp>
      <p:sp>
        <p:nvSpPr>
          <p:cNvPr id="31751" name="Text Box 36"/>
          <p:cNvSpPr txBox="1"/>
          <p:nvPr/>
        </p:nvSpPr>
        <p:spPr>
          <a:xfrm>
            <a:off x="806450" y="377825"/>
            <a:ext cx="2619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三角板</a:t>
            </a:r>
          </a:p>
        </p:txBody>
      </p:sp>
      <p:pic>
        <p:nvPicPr>
          <p:cNvPr id="379941" name="Picture 37"/>
          <p:cNvPicPr>
            <a:picLocks noChangeAspect="1"/>
          </p:cNvPicPr>
          <p:nvPr/>
        </p:nvPicPr>
        <p:blipFill>
          <a:blip r:embed="rId4"/>
          <a:srcRect r="69841"/>
          <a:stretch>
            <a:fillRect/>
          </a:stretch>
        </p:blipFill>
        <p:spPr>
          <a:xfrm>
            <a:off x="685800" y="3849688"/>
            <a:ext cx="2579688" cy="260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942" name="Picture 38"/>
          <p:cNvPicPr>
            <a:picLocks noChangeAspect="1"/>
          </p:cNvPicPr>
          <p:nvPr/>
        </p:nvPicPr>
        <p:blipFill>
          <a:blip r:embed="rId4"/>
          <a:srcRect l="29936" r="44543"/>
          <a:stretch>
            <a:fillRect/>
          </a:stretch>
        </p:blipFill>
        <p:spPr>
          <a:xfrm>
            <a:off x="3255963" y="3849688"/>
            <a:ext cx="2182812" cy="260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9943" name="Picture 39"/>
          <p:cNvPicPr>
            <a:picLocks noChangeAspect="1"/>
          </p:cNvPicPr>
          <p:nvPr/>
        </p:nvPicPr>
        <p:blipFill>
          <a:blip r:embed="rId4"/>
          <a:srcRect l="62007"/>
          <a:stretch>
            <a:fillRect/>
          </a:stretch>
        </p:blipFill>
        <p:spPr>
          <a:xfrm>
            <a:off x="5429250" y="3844925"/>
            <a:ext cx="3249613" cy="260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9944" name="Text Box 40"/>
          <p:cNvSpPr txBox="1">
            <a:spLocks noChangeArrowheads="1"/>
          </p:cNvSpPr>
          <p:nvPr/>
        </p:nvSpPr>
        <p:spPr bwMode="auto">
          <a:xfrm>
            <a:off x="630238" y="3489325"/>
            <a:ext cx="7804150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利用三角板和丁字尺可以画出</a:t>
            </a: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15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度和</a:t>
            </a: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75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度等角度的倾斜线</a:t>
            </a:r>
            <a:endParaRPr kumimoji="1" lang="zh-CN" altLang="en-US" b="1" kern="1200" cap="none" spc="0" normalizeH="0" baseline="3000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4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C445BDE-2F8D-4B15-A7B5-58EFABFAD51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26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32773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038" y="395288"/>
            <a:ext cx="1187450" cy="159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Text Box 16"/>
          <p:cNvSpPr txBox="1"/>
          <p:nvPr/>
        </p:nvSpPr>
        <p:spPr>
          <a:xfrm>
            <a:off x="877888" y="363538"/>
            <a:ext cx="3562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分规、圆规</a:t>
            </a:r>
          </a:p>
        </p:txBody>
      </p:sp>
      <p:sp>
        <p:nvSpPr>
          <p:cNvPr id="32775" name="Rectangle 27"/>
          <p:cNvSpPr/>
          <p:nvPr/>
        </p:nvSpPr>
        <p:spPr>
          <a:xfrm>
            <a:off x="0" y="0"/>
            <a:ext cx="460057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1.2.4-5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分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规、圆规</a:t>
            </a:r>
          </a:p>
        </p:txBody>
      </p:sp>
      <p:sp>
        <p:nvSpPr>
          <p:cNvPr id="380971" name="Text Box 43"/>
          <p:cNvSpPr txBox="1">
            <a:spLocks noChangeArrowheads="1"/>
          </p:cNvSpPr>
          <p:nvPr/>
        </p:nvSpPr>
        <p:spPr bwMode="auto">
          <a:xfrm>
            <a:off x="611188" y="6013450"/>
            <a:ext cx="7499350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分规可以用来量取线段或分割线段，可以用作测量工具</a:t>
            </a:r>
          </a:p>
        </p:txBody>
      </p:sp>
      <p:pic>
        <p:nvPicPr>
          <p:cNvPr id="32777" name="Picture 44"/>
          <p:cNvPicPr>
            <a:picLocks noChangeAspect="1"/>
          </p:cNvPicPr>
          <p:nvPr/>
        </p:nvPicPr>
        <p:blipFill>
          <a:blip r:embed="rId3"/>
          <a:srcRect r="70348"/>
          <a:stretch>
            <a:fillRect/>
          </a:stretch>
        </p:blipFill>
        <p:spPr>
          <a:xfrm>
            <a:off x="363538" y="1138238"/>
            <a:ext cx="2357437" cy="478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8" name="Picture 45"/>
          <p:cNvPicPr>
            <a:picLocks noChangeAspect="1"/>
          </p:cNvPicPr>
          <p:nvPr/>
        </p:nvPicPr>
        <p:blipFill>
          <a:blip r:embed="rId3"/>
          <a:srcRect l="29912" r="36421"/>
          <a:stretch>
            <a:fillRect/>
          </a:stretch>
        </p:blipFill>
        <p:spPr>
          <a:xfrm>
            <a:off x="5472113" y="1138238"/>
            <a:ext cx="2676525" cy="478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9" name="Picture 46"/>
          <p:cNvPicPr>
            <a:picLocks noChangeAspect="1"/>
          </p:cNvPicPr>
          <p:nvPr/>
        </p:nvPicPr>
        <p:blipFill>
          <a:blip r:embed="rId3"/>
          <a:srcRect l="68431"/>
          <a:stretch>
            <a:fillRect/>
          </a:stretch>
        </p:blipFill>
        <p:spPr>
          <a:xfrm>
            <a:off x="2825750" y="1138238"/>
            <a:ext cx="2509838" cy="478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1C019C-45D0-41ED-9BF7-C94E27E88E0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27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381994" name="Picture 42" descr="铅笔－1"/>
          <p:cNvPicPr>
            <a:picLocks noChangeAspect="1"/>
          </p:cNvPicPr>
          <p:nvPr/>
        </p:nvPicPr>
        <p:blipFill>
          <a:blip r:embed="rId2"/>
          <a:srcRect l="86942" t="4988" r="5855" b="68040"/>
          <a:stretch>
            <a:fillRect/>
          </a:stretch>
        </p:blipFill>
        <p:spPr>
          <a:xfrm>
            <a:off x="7215188" y="1482725"/>
            <a:ext cx="1552575" cy="8239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1"/>
          <p:cNvGrpSpPr/>
          <p:nvPr/>
        </p:nvGrpSpPr>
        <p:grpSpPr>
          <a:xfrm>
            <a:off x="714375" y="349250"/>
            <a:ext cx="3446463" cy="701675"/>
            <a:chOff x="1275" y="2010"/>
            <a:chExt cx="1970" cy="442"/>
          </a:xfrm>
        </p:grpSpPr>
        <p:sp>
          <p:nvSpPr>
            <p:cNvPr id="33806" name="Text Box 22"/>
            <p:cNvSpPr txBox="1"/>
            <p:nvPr/>
          </p:nvSpPr>
          <p:spPr>
            <a:xfrm>
              <a:off x="1275" y="2010"/>
              <a:ext cx="197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Font typeface="Wingdings" panose="05000000000000000000" pitchFamily="2" charset="2"/>
                <a:buChar char="Ø"/>
              </a:pPr>
              <a:r>
                <a:rPr lang="zh-CN" altLang="en-US" sz="4000" b="1" u="sng" dirty="0">
                  <a:latin typeface="Arial" panose="020B0604020202020204" pitchFamily="34" charset="0"/>
                  <a:ea typeface="宋体" panose="02010600030101010101" pitchFamily="2" charset="-122"/>
                </a:rPr>
                <a:t>铅笔</a:t>
              </a:r>
            </a:p>
          </p:txBody>
        </p:sp>
        <p:sp>
          <p:nvSpPr>
            <p:cNvPr id="33807" name="Line 23"/>
            <p:cNvSpPr/>
            <p:nvPr/>
          </p:nvSpPr>
          <p:spPr>
            <a:xfrm flipV="1">
              <a:off x="1507" y="2354"/>
              <a:ext cx="1616" cy="0"/>
            </a:xfrm>
            <a:prstGeom prst="line">
              <a:avLst/>
            </a:prstGeom>
            <a:ln w="9525">
              <a:noFill/>
            </a:ln>
          </p:spPr>
        </p:sp>
      </p:grpSp>
      <p:sp>
        <p:nvSpPr>
          <p:cNvPr id="33799" name="Rectangle 27"/>
          <p:cNvSpPr/>
          <p:nvPr/>
        </p:nvSpPr>
        <p:spPr>
          <a:xfrm>
            <a:off x="0" y="0"/>
            <a:ext cx="5122863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1.2.6  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绘图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铅笔</a:t>
            </a:r>
          </a:p>
        </p:txBody>
      </p:sp>
      <p:grpSp>
        <p:nvGrpSpPr>
          <p:cNvPr id="3" name="Group 36"/>
          <p:cNvGrpSpPr/>
          <p:nvPr/>
        </p:nvGrpSpPr>
        <p:grpSpPr>
          <a:xfrm>
            <a:off x="1341438" y="1016000"/>
            <a:ext cx="6245225" cy="1343025"/>
            <a:chOff x="721" y="339"/>
            <a:chExt cx="4401" cy="1461"/>
          </a:xfrm>
        </p:grpSpPr>
        <p:pic>
          <p:nvPicPr>
            <p:cNvPr id="33804" name="Picture 37" descr="橡皮－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47" y="799"/>
              <a:ext cx="3153" cy="10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805" name="Picture 38" descr="铅笔－1"/>
            <p:cNvPicPr>
              <a:picLocks noChangeAspect="1"/>
            </p:cNvPicPr>
            <p:nvPr/>
          </p:nvPicPr>
          <p:blipFill>
            <a:blip r:embed="rId2"/>
            <a:srcRect b="37244"/>
            <a:stretch>
              <a:fillRect/>
            </a:stretch>
          </p:blipFill>
          <p:spPr>
            <a:xfrm>
              <a:off x="721" y="339"/>
              <a:ext cx="4401" cy="4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1991" name="Oval 39"/>
          <p:cNvSpPr/>
          <p:nvPr/>
        </p:nvSpPr>
        <p:spPr>
          <a:xfrm>
            <a:off x="6613525" y="798513"/>
            <a:ext cx="696913" cy="827087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81997" name="Rectangle 45"/>
          <p:cNvSpPr>
            <a:spLocks noChangeArrowheads="1"/>
          </p:cNvSpPr>
          <p:nvPr/>
        </p:nvSpPr>
        <p:spPr bwMode="auto">
          <a:xfrm>
            <a:off x="363538" y="2538413"/>
            <a:ext cx="8480425" cy="11874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画图用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HB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画粗线，细线及底稿可用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2H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，写字、画箭头可以用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HB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在画细线和写字时铅芯应磨成锥状，画粗实线时，可以将铅笔前段削磨成扁铲状楔形。</a:t>
            </a: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 </a:t>
            </a:r>
          </a:p>
        </p:txBody>
      </p:sp>
      <p:pic>
        <p:nvPicPr>
          <p:cNvPr id="382006" name="Picture 54" descr="E:\构造图（白版）\第一章\DSCN1237.JPG"/>
          <p:cNvPicPr>
            <a:picLocks noChangeAspect="1"/>
          </p:cNvPicPr>
          <p:nvPr/>
        </p:nvPicPr>
        <p:blipFill>
          <a:blip r:embed="rId4" r:link="rId5"/>
          <a:srcRect l="294" r="1839" b="16150"/>
          <a:stretch>
            <a:fillRect/>
          </a:stretch>
        </p:blipFill>
        <p:spPr>
          <a:xfrm>
            <a:off x="127000" y="3741738"/>
            <a:ext cx="8956675" cy="2592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8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8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991" grpId="0" animBg="1"/>
      <p:bldP spid="38199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90A5D7-131B-448E-A527-A9B0655F75D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28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4821" name="Text Box 3"/>
          <p:cNvSpPr txBox="1"/>
          <p:nvPr/>
        </p:nvSpPr>
        <p:spPr>
          <a:xfrm>
            <a:off x="841375" y="419100"/>
            <a:ext cx="50307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比例尺</a:t>
            </a:r>
          </a:p>
        </p:txBody>
      </p:sp>
      <p:sp>
        <p:nvSpPr>
          <p:cNvPr id="34822" name="Rectangle 27"/>
          <p:cNvSpPr/>
          <p:nvPr/>
        </p:nvSpPr>
        <p:spPr>
          <a:xfrm>
            <a:off x="0" y="0"/>
            <a:ext cx="580707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1.2.7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比例尺</a:t>
            </a:r>
          </a:p>
        </p:txBody>
      </p:sp>
      <p:pic>
        <p:nvPicPr>
          <p:cNvPr id="383019" name="Picture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12838"/>
            <a:ext cx="4943475" cy="325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3020" name="Text Box 44"/>
          <p:cNvSpPr txBox="1">
            <a:spLocks noChangeArrowheads="1"/>
          </p:cNvSpPr>
          <p:nvPr/>
        </p:nvSpPr>
        <p:spPr bwMode="auto">
          <a:xfrm>
            <a:off x="5005388" y="1716088"/>
            <a:ext cx="4024313" cy="19177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在尺的三个棱面上分别刻有</a:t>
            </a: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种不同比例的刻度尺寸，当按照这六种比例作图时，直接进行度量，无须计算，不能用于画线。</a:t>
            </a:r>
          </a:p>
        </p:txBody>
      </p:sp>
      <p:sp>
        <p:nvSpPr>
          <p:cNvPr id="383023" name="Rectangle 47"/>
          <p:cNvSpPr>
            <a:spLocks noChangeArrowheads="1"/>
          </p:cNvSpPr>
          <p:nvPr/>
        </p:nvSpPr>
        <p:spPr bwMode="auto">
          <a:xfrm>
            <a:off x="428625" y="5722938"/>
            <a:ext cx="8297863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另一种是有机玻璃直尺，上有三种不同比例的比例直尺所示。三棱比例尺用于量度相应比例的尺寸。</a:t>
            </a:r>
          </a:p>
        </p:txBody>
      </p:sp>
      <p:pic>
        <p:nvPicPr>
          <p:cNvPr id="383024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4038" y="4376738"/>
            <a:ext cx="5791200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3025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0863" y="5122863"/>
            <a:ext cx="57912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83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000"/>
                                        <p:tgtEl>
                                          <p:spTgt spid="38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83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020" grpId="0"/>
      <p:bldP spid="3830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A7697E-CA04-45CD-8811-040F12D4A83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29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38400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881063"/>
            <a:ext cx="6018213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xt Box 2"/>
          <p:cNvSpPr txBox="1"/>
          <p:nvPr/>
        </p:nvSpPr>
        <p:spPr>
          <a:xfrm>
            <a:off x="841375" y="419100"/>
            <a:ext cx="50307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4000" b="1" u="sng" dirty="0">
                <a:latin typeface="Arial" panose="020B0604020202020204" pitchFamily="34" charset="0"/>
                <a:ea typeface="宋体" panose="02010600030101010101" pitchFamily="2" charset="-122"/>
              </a:rPr>
              <a:t>曲线板</a:t>
            </a:r>
          </a:p>
        </p:txBody>
      </p:sp>
      <p:sp>
        <p:nvSpPr>
          <p:cNvPr id="35847" name="Rectangle 3"/>
          <p:cNvSpPr/>
          <p:nvPr/>
        </p:nvSpPr>
        <p:spPr>
          <a:xfrm>
            <a:off x="0" y="0"/>
            <a:ext cx="580707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1.2.9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曲线板</a:t>
            </a:r>
          </a:p>
        </p:txBody>
      </p:sp>
      <p:sp>
        <p:nvSpPr>
          <p:cNvPr id="384007" name="Text Box 7"/>
          <p:cNvSpPr txBox="1">
            <a:spLocks noChangeArrowheads="1"/>
          </p:cNvSpPr>
          <p:nvPr/>
        </p:nvSpPr>
        <p:spPr bwMode="auto">
          <a:xfrm>
            <a:off x="190500" y="3875088"/>
            <a:ext cx="8667750" cy="26860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>
              <a:lnSpc>
                <a:spcPct val="115000"/>
              </a:lnSpc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使用方法：</a:t>
            </a:r>
          </a:p>
          <a:p>
            <a:pPr marL="457200" marR="0" indent="-457200" algn="l" defTabSz="914400">
              <a:lnSpc>
                <a:spcPct val="115000"/>
              </a:lnSpc>
              <a:buClrTx/>
              <a:buSzTx/>
              <a:buFontTx/>
              <a:buChar char="•"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先徒手把曲线上一系列点顺次连接</a:t>
            </a:r>
          </a:p>
          <a:p>
            <a:pPr marL="457200" marR="0" indent="-457200" algn="l" defTabSz="914400">
              <a:lnSpc>
                <a:spcPct val="115000"/>
              </a:lnSpc>
              <a:buClrTx/>
              <a:buSzTx/>
              <a:buFontTx/>
              <a:buChar char="•"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然后用曲线板上曲率合适的部分与徒手连接的曲线贴合，每次贴合至少要通过曲线上的三个点，</a:t>
            </a:r>
          </a:p>
          <a:p>
            <a:pPr marL="457200" marR="0" indent="-457200" algn="l" defTabSz="914400">
              <a:lnSpc>
                <a:spcPct val="115000"/>
              </a:lnSpc>
              <a:buClrTx/>
              <a:buSzTx/>
              <a:buFontTx/>
              <a:buChar char="•"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并将曲线描深，其中描深贴合的线应比曲线板上的边稍短一些，这样才能使所画曲线光滑过渡。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40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840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840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840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456BD0-6B46-4E7D-8C05-092915A302A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9221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§1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标题栏</a:t>
            </a:r>
          </a:p>
        </p:txBody>
      </p:sp>
      <p:pic>
        <p:nvPicPr>
          <p:cNvPr id="9222" name="Picture 1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13" y="2247827"/>
            <a:ext cx="8767762" cy="236696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0645" name="Text Box 133"/>
          <p:cNvSpPr txBox="1"/>
          <p:nvPr/>
        </p:nvSpPr>
        <p:spPr>
          <a:xfrm>
            <a:off x="3605213" y="2666927"/>
            <a:ext cx="2022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（材料标记）</a:t>
            </a:r>
          </a:p>
        </p:txBody>
      </p:sp>
      <p:sp>
        <p:nvSpPr>
          <p:cNvPr id="320646" name="Text Box 134"/>
          <p:cNvSpPr txBox="1"/>
          <p:nvPr/>
        </p:nvSpPr>
        <p:spPr>
          <a:xfrm>
            <a:off x="6362700" y="2441502"/>
            <a:ext cx="2022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（单位名称）</a:t>
            </a:r>
          </a:p>
        </p:txBody>
      </p:sp>
      <p:sp>
        <p:nvSpPr>
          <p:cNvPr id="320647" name="Text Box 135"/>
          <p:cNvSpPr txBox="1"/>
          <p:nvPr/>
        </p:nvSpPr>
        <p:spPr>
          <a:xfrm>
            <a:off x="6345238" y="3154289"/>
            <a:ext cx="2022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（图样名称）</a:t>
            </a:r>
          </a:p>
        </p:txBody>
      </p:sp>
      <p:sp>
        <p:nvSpPr>
          <p:cNvPr id="320648" name="Text Box 136"/>
          <p:cNvSpPr txBox="1"/>
          <p:nvPr/>
        </p:nvSpPr>
        <p:spPr>
          <a:xfrm>
            <a:off x="6232673" y="3958357"/>
            <a:ext cx="2414588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（图样代号）</a:t>
            </a:r>
          </a:p>
        </p:txBody>
      </p:sp>
      <p:sp>
        <p:nvSpPr>
          <p:cNvPr id="320668" name="Text Box 156"/>
          <p:cNvSpPr txBox="1">
            <a:spLocks noChangeArrowheads="1"/>
          </p:cNvSpPr>
          <p:nvPr/>
        </p:nvSpPr>
        <p:spPr bwMode="auto">
          <a:xfrm>
            <a:off x="136525" y="843037"/>
            <a:ext cx="8791575" cy="968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国标规定的标题栏格式如下所示，均已印刷在图纸上。对于装配图的标题栏中，材料标记不需填写。</a:t>
            </a:r>
          </a:p>
        </p:txBody>
      </p:sp>
      <p:sp>
        <p:nvSpPr>
          <p:cNvPr id="320669" name="Text Box 157"/>
          <p:cNvSpPr txBox="1">
            <a:spLocks noChangeArrowheads="1"/>
          </p:cNvSpPr>
          <p:nvPr/>
        </p:nvSpPr>
        <p:spPr bwMode="auto">
          <a:xfrm>
            <a:off x="438298" y="4815607"/>
            <a:ext cx="7078663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其中图样代号的编写需要根据企业的要求来编写。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2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0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0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2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645" grpId="0"/>
      <p:bldP spid="320646" grpId="0"/>
      <p:bldP spid="320647" grpId="0"/>
      <p:bldP spid="320648" grpId="0"/>
      <p:bldP spid="320668" grpId="0"/>
      <p:bldP spid="3206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3C42BD-C0FE-4ABC-B1B8-91E73855A8D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30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7893" name="Rectangle 4"/>
          <p:cNvSpPr/>
          <p:nvPr/>
        </p:nvSpPr>
        <p:spPr>
          <a:xfrm>
            <a:off x="0" y="0"/>
            <a:ext cx="9144635" cy="4051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等分线段与作正多边形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等分已知直线段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用试分法等分线段</a:t>
            </a:r>
          </a:p>
        </p:txBody>
      </p:sp>
      <p:sp>
        <p:nvSpPr>
          <p:cNvPr id="37894" name="Line 5"/>
          <p:cNvSpPr/>
          <p:nvPr/>
        </p:nvSpPr>
        <p:spPr>
          <a:xfrm>
            <a:off x="3659188" y="1452563"/>
            <a:ext cx="622300" cy="32654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758" name="Line 6"/>
          <p:cNvSpPr/>
          <p:nvPr/>
        </p:nvSpPr>
        <p:spPr>
          <a:xfrm flipH="1">
            <a:off x="1552575" y="1452563"/>
            <a:ext cx="2119313" cy="41497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759" name="Oval 7"/>
          <p:cNvSpPr/>
          <p:nvPr/>
        </p:nvSpPr>
        <p:spPr>
          <a:xfrm>
            <a:off x="3251200" y="1989138"/>
            <a:ext cx="179388" cy="179387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760" name="Oval 8"/>
          <p:cNvSpPr/>
          <p:nvPr/>
        </p:nvSpPr>
        <p:spPr>
          <a:xfrm>
            <a:off x="2935288" y="2617788"/>
            <a:ext cx="179387" cy="179387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761" name="Oval 9"/>
          <p:cNvSpPr/>
          <p:nvPr/>
        </p:nvSpPr>
        <p:spPr>
          <a:xfrm>
            <a:off x="2622550" y="3232150"/>
            <a:ext cx="179388" cy="17938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762" name="Oval 10"/>
          <p:cNvSpPr/>
          <p:nvPr/>
        </p:nvSpPr>
        <p:spPr>
          <a:xfrm>
            <a:off x="2306638" y="3863975"/>
            <a:ext cx="179387" cy="17938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763" name="Oval 11"/>
          <p:cNvSpPr/>
          <p:nvPr/>
        </p:nvSpPr>
        <p:spPr>
          <a:xfrm>
            <a:off x="1992313" y="4473575"/>
            <a:ext cx="179387" cy="179388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11" name="Line 59"/>
          <p:cNvSpPr/>
          <p:nvPr/>
        </p:nvSpPr>
        <p:spPr>
          <a:xfrm>
            <a:off x="3338513" y="2076450"/>
            <a:ext cx="4492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812" name="Line 60"/>
          <p:cNvSpPr/>
          <p:nvPr/>
        </p:nvSpPr>
        <p:spPr>
          <a:xfrm>
            <a:off x="3019425" y="2700338"/>
            <a:ext cx="885825" cy="571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813" name="Line 61"/>
          <p:cNvSpPr/>
          <p:nvPr/>
        </p:nvSpPr>
        <p:spPr>
          <a:xfrm>
            <a:off x="2728913" y="3324225"/>
            <a:ext cx="1306512" cy="730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814" name="Line 62"/>
          <p:cNvSpPr/>
          <p:nvPr/>
        </p:nvSpPr>
        <p:spPr>
          <a:xfrm>
            <a:off x="2381250" y="3962400"/>
            <a:ext cx="1784350" cy="8731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815" name="Line 63"/>
          <p:cNvSpPr/>
          <p:nvPr/>
        </p:nvSpPr>
        <p:spPr>
          <a:xfrm>
            <a:off x="2090738" y="4557713"/>
            <a:ext cx="2205037" cy="1301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0816" name="Oval 64"/>
          <p:cNvSpPr/>
          <p:nvPr/>
        </p:nvSpPr>
        <p:spPr>
          <a:xfrm>
            <a:off x="3676650" y="1995488"/>
            <a:ext cx="179388" cy="179387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17" name="Oval 65"/>
          <p:cNvSpPr/>
          <p:nvPr/>
        </p:nvSpPr>
        <p:spPr>
          <a:xfrm>
            <a:off x="3798888" y="2652713"/>
            <a:ext cx="179387" cy="179387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18" name="Oval 66"/>
          <p:cNvSpPr/>
          <p:nvPr/>
        </p:nvSpPr>
        <p:spPr>
          <a:xfrm>
            <a:off x="3933825" y="3268663"/>
            <a:ext cx="179388" cy="179387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19" name="Oval 67"/>
          <p:cNvSpPr/>
          <p:nvPr/>
        </p:nvSpPr>
        <p:spPr>
          <a:xfrm>
            <a:off x="4054475" y="3941763"/>
            <a:ext cx="179388" cy="179387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20" name="Oval 68"/>
          <p:cNvSpPr/>
          <p:nvPr/>
        </p:nvSpPr>
        <p:spPr>
          <a:xfrm>
            <a:off x="4176713" y="4598988"/>
            <a:ext cx="179387" cy="179387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69"/>
          <p:cNvGrpSpPr/>
          <p:nvPr/>
        </p:nvGrpSpPr>
        <p:grpSpPr>
          <a:xfrm rot="5596972">
            <a:off x="-709612" y="2592388"/>
            <a:ext cx="5048250" cy="1387475"/>
            <a:chOff x="558" y="1950"/>
            <a:chExt cx="1466" cy="408"/>
          </a:xfrm>
        </p:grpSpPr>
        <p:sp>
          <p:nvSpPr>
            <p:cNvPr id="37959" name="Rectangle 70"/>
            <p:cNvSpPr/>
            <p:nvPr/>
          </p:nvSpPr>
          <p:spPr>
            <a:xfrm>
              <a:off x="572" y="2100"/>
              <a:ext cx="1448" cy="100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7960" name="Rectangle 71"/>
            <p:cNvSpPr/>
            <p:nvPr/>
          </p:nvSpPr>
          <p:spPr>
            <a:xfrm>
              <a:off x="564" y="1956"/>
              <a:ext cx="108" cy="388"/>
            </a:xfrm>
            <a:prstGeom prst="rect">
              <a:avLst/>
            </a:prstGeom>
            <a:solidFill>
              <a:srgbClr val="FFFFCC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7961" name="Group 72"/>
            <p:cNvGrpSpPr/>
            <p:nvPr/>
          </p:nvGrpSpPr>
          <p:grpSpPr>
            <a:xfrm>
              <a:off x="558" y="1950"/>
              <a:ext cx="1466" cy="408"/>
              <a:chOff x="598" y="1946"/>
              <a:chExt cx="1466" cy="408"/>
            </a:xfrm>
          </p:grpSpPr>
          <p:sp>
            <p:nvSpPr>
              <p:cNvPr id="37962" name="Freeform 73"/>
              <p:cNvSpPr/>
              <p:nvPr/>
            </p:nvSpPr>
            <p:spPr>
              <a:xfrm>
                <a:off x="598" y="2203"/>
                <a:ext cx="1465" cy="1"/>
              </a:xfrm>
              <a:custGeom>
                <a:avLst/>
                <a:gdLst>
                  <a:gd name="txL" fmla="*/ 0 w 14647"/>
                  <a:gd name="txT" fmla="*/ 0 h 1"/>
                  <a:gd name="txR" fmla="*/ 14647 w 146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4646" y="0"/>
                  </a:cxn>
                  <a:cxn ang="0">
                    <a:pos x="14647" y="0"/>
                  </a:cxn>
                </a:cxnLst>
                <a:rect l="txL" t="txT" r="txR" b="txB"/>
                <a:pathLst>
                  <a:path w="14647" h="1">
                    <a:moveTo>
                      <a:pt x="0" y="0"/>
                    </a:moveTo>
                    <a:lnTo>
                      <a:pt x="14646" y="0"/>
                    </a:lnTo>
                    <a:lnTo>
                      <a:pt x="14647" y="0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3" name="Freeform 74"/>
              <p:cNvSpPr/>
              <p:nvPr/>
            </p:nvSpPr>
            <p:spPr>
              <a:xfrm>
                <a:off x="598" y="2091"/>
                <a:ext cx="1465" cy="1"/>
              </a:xfrm>
              <a:custGeom>
                <a:avLst/>
                <a:gdLst>
                  <a:gd name="txL" fmla="*/ 0 w 14647"/>
                  <a:gd name="txT" fmla="*/ 0 h 1"/>
                  <a:gd name="txR" fmla="*/ 14647 w 146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4646" y="0"/>
                  </a:cxn>
                  <a:cxn ang="0">
                    <a:pos x="14647" y="0"/>
                  </a:cxn>
                </a:cxnLst>
                <a:rect l="txL" t="txT" r="txR" b="txB"/>
                <a:pathLst>
                  <a:path w="14647" h="1">
                    <a:moveTo>
                      <a:pt x="0" y="0"/>
                    </a:moveTo>
                    <a:lnTo>
                      <a:pt x="14646" y="0"/>
                    </a:lnTo>
                    <a:lnTo>
                      <a:pt x="14647" y="0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4" name="Freeform 75"/>
              <p:cNvSpPr/>
              <p:nvPr/>
            </p:nvSpPr>
            <p:spPr>
              <a:xfrm>
                <a:off x="598" y="1946"/>
                <a:ext cx="1" cy="407"/>
              </a:xfrm>
              <a:custGeom>
                <a:avLst/>
                <a:gdLst>
                  <a:gd name="txL" fmla="*/ 0 w 1"/>
                  <a:gd name="txT" fmla="*/ 0 h 4069"/>
                  <a:gd name="txR" fmla="*/ 1 w 1"/>
                  <a:gd name="txB" fmla="*/ 4069 h 4069"/>
                </a:gdLst>
                <a:ahLst/>
                <a:cxnLst>
                  <a:cxn ang="0">
                    <a:pos x="0" y="0"/>
                  </a:cxn>
                  <a:cxn ang="0">
                    <a:pos x="0" y="4069"/>
                  </a:cxn>
                  <a:cxn ang="0">
                    <a:pos x="1" y="4069"/>
                  </a:cxn>
                </a:cxnLst>
                <a:rect l="txL" t="txT" r="txR" b="txB"/>
                <a:pathLst>
                  <a:path w="1" h="4069">
                    <a:moveTo>
                      <a:pt x="0" y="0"/>
                    </a:moveTo>
                    <a:lnTo>
                      <a:pt x="0" y="4069"/>
                    </a:lnTo>
                    <a:lnTo>
                      <a:pt x="1" y="4069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5" name="Freeform 76"/>
              <p:cNvSpPr/>
              <p:nvPr/>
            </p:nvSpPr>
            <p:spPr>
              <a:xfrm>
                <a:off x="2063" y="2091"/>
                <a:ext cx="1" cy="112"/>
              </a:xfrm>
              <a:custGeom>
                <a:avLst/>
                <a:gdLst>
                  <a:gd name="txL" fmla="*/ 0 w 1"/>
                  <a:gd name="txT" fmla="*/ 0 h 1115"/>
                  <a:gd name="txR" fmla="*/ 1 w 1"/>
                  <a:gd name="txB" fmla="*/ 1115 h 1115"/>
                </a:gdLst>
                <a:ahLst/>
                <a:cxnLst>
                  <a:cxn ang="0">
                    <a:pos x="0" y="1115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15">
                    <a:moveTo>
                      <a:pt x="0" y="111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6" name="Freeform 77"/>
              <p:cNvSpPr/>
              <p:nvPr/>
            </p:nvSpPr>
            <p:spPr>
              <a:xfrm>
                <a:off x="715" y="1946"/>
                <a:ext cx="1" cy="145"/>
              </a:xfrm>
              <a:custGeom>
                <a:avLst/>
                <a:gdLst>
                  <a:gd name="txL" fmla="*/ 0 w 1"/>
                  <a:gd name="txT" fmla="*/ 0 h 1449"/>
                  <a:gd name="txR" fmla="*/ 1 w 1"/>
                  <a:gd name="txB" fmla="*/ 1449 h 1449"/>
                </a:gdLst>
                <a:ahLst/>
                <a:cxnLst>
                  <a:cxn ang="0">
                    <a:pos x="0" y="0"/>
                  </a:cxn>
                  <a:cxn ang="0">
                    <a:pos x="0" y="1449"/>
                  </a:cxn>
                  <a:cxn ang="0">
                    <a:pos x="1" y="1449"/>
                  </a:cxn>
                </a:cxnLst>
                <a:rect l="txL" t="txT" r="txR" b="txB"/>
                <a:pathLst>
                  <a:path w="1" h="1449">
                    <a:moveTo>
                      <a:pt x="0" y="0"/>
                    </a:moveTo>
                    <a:lnTo>
                      <a:pt x="0" y="1449"/>
                    </a:lnTo>
                    <a:lnTo>
                      <a:pt x="1" y="1449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7" name="Freeform 78"/>
              <p:cNvSpPr/>
              <p:nvPr/>
            </p:nvSpPr>
            <p:spPr>
              <a:xfrm>
                <a:off x="598" y="1946"/>
                <a:ext cx="117" cy="1"/>
              </a:xfrm>
              <a:custGeom>
                <a:avLst/>
                <a:gdLst>
                  <a:gd name="txL" fmla="*/ 0 w 1168"/>
                  <a:gd name="txT" fmla="*/ 0 h 1"/>
                  <a:gd name="txR" fmla="*/ 1168 w 116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67" y="0"/>
                  </a:cxn>
                  <a:cxn ang="0">
                    <a:pos x="1168" y="0"/>
                  </a:cxn>
                </a:cxnLst>
                <a:rect l="txL" t="txT" r="txR" b="txB"/>
                <a:pathLst>
                  <a:path w="1168" h="1">
                    <a:moveTo>
                      <a:pt x="0" y="0"/>
                    </a:moveTo>
                    <a:lnTo>
                      <a:pt x="1167" y="0"/>
                    </a:lnTo>
                    <a:lnTo>
                      <a:pt x="1168" y="0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8" name="Freeform 79"/>
              <p:cNvSpPr/>
              <p:nvPr/>
            </p:nvSpPr>
            <p:spPr>
              <a:xfrm>
                <a:off x="598" y="2353"/>
                <a:ext cx="117" cy="1"/>
              </a:xfrm>
              <a:custGeom>
                <a:avLst/>
                <a:gdLst>
                  <a:gd name="txL" fmla="*/ 0 w 1168"/>
                  <a:gd name="txT" fmla="*/ 0 h 1"/>
                  <a:gd name="txR" fmla="*/ 1168 w 116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67" y="0"/>
                  </a:cxn>
                  <a:cxn ang="0">
                    <a:pos x="1168" y="0"/>
                  </a:cxn>
                </a:cxnLst>
                <a:rect l="txL" t="txT" r="txR" b="txB"/>
                <a:pathLst>
                  <a:path w="1168" h="1">
                    <a:moveTo>
                      <a:pt x="0" y="0"/>
                    </a:moveTo>
                    <a:lnTo>
                      <a:pt x="1167" y="0"/>
                    </a:lnTo>
                    <a:lnTo>
                      <a:pt x="1168" y="0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69" name="Freeform 80"/>
              <p:cNvSpPr/>
              <p:nvPr/>
            </p:nvSpPr>
            <p:spPr>
              <a:xfrm>
                <a:off x="715" y="2203"/>
                <a:ext cx="1" cy="150"/>
              </a:xfrm>
              <a:custGeom>
                <a:avLst/>
                <a:gdLst>
                  <a:gd name="txL" fmla="*/ 0 w 1"/>
                  <a:gd name="txT" fmla="*/ 0 h 1505"/>
                  <a:gd name="txR" fmla="*/ 1 w 1"/>
                  <a:gd name="txB" fmla="*/ 1505 h 1505"/>
                </a:gdLst>
                <a:ahLst/>
                <a:cxnLst>
                  <a:cxn ang="0">
                    <a:pos x="0" y="0"/>
                  </a:cxn>
                  <a:cxn ang="0">
                    <a:pos x="0" y="1505"/>
                  </a:cxn>
                  <a:cxn ang="0">
                    <a:pos x="1" y="1505"/>
                  </a:cxn>
                </a:cxnLst>
                <a:rect l="txL" t="txT" r="txR" b="txB"/>
                <a:pathLst>
                  <a:path w="1" h="1505">
                    <a:moveTo>
                      <a:pt x="0" y="0"/>
                    </a:moveTo>
                    <a:lnTo>
                      <a:pt x="0" y="1505"/>
                    </a:lnTo>
                    <a:lnTo>
                      <a:pt x="1" y="1505"/>
                    </a:lnTo>
                  </a:path>
                </a:pathLst>
              </a:custGeom>
              <a:solidFill>
                <a:srgbClr val="FFFFCC">
                  <a:alpha val="100000"/>
                </a:srgbClr>
              </a:solidFill>
              <a:ln w="28575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32"/>
          <p:cNvGrpSpPr/>
          <p:nvPr/>
        </p:nvGrpSpPr>
        <p:grpSpPr>
          <a:xfrm rot="8349478">
            <a:off x="1919288" y="3990975"/>
            <a:ext cx="2451100" cy="1885950"/>
            <a:chOff x="1431" y="2561"/>
            <a:chExt cx="1544" cy="1188"/>
          </a:xfrm>
        </p:grpSpPr>
        <p:sp>
          <p:nvSpPr>
            <p:cNvPr id="37951" name="AutoShape 33"/>
            <p:cNvSpPr/>
            <p:nvPr/>
          </p:nvSpPr>
          <p:spPr>
            <a:xfrm rot="-2723047">
              <a:off x="1625" y="2412"/>
              <a:ext cx="1164" cy="1495"/>
            </a:xfrm>
            <a:prstGeom prst="rtTriangle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7952" name="Group 34"/>
            <p:cNvGrpSpPr/>
            <p:nvPr/>
          </p:nvGrpSpPr>
          <p:grpSpPr>
            <a:xfrm rot="-2723047">
              <a:off x="1609" y="2383"/>
              <a:ext cx="1188" cy="1544"/>
              <a:chOff x="920" y="1650"/>
              <a:chExt cx="254" cy="442"/>
            </a:xfrm>
          </p:grpSpPr>
          <p:sp>
            <p:nvSpPr>
              <p:cNvPr id="37953" name="Freeform 35"/>
              <p:cNvSpPr/>
              <p:nvPr/>
            </p:nvSpPr>
            <p:spPr>
              <a:xfrm>
                <a:off x="921" y="1650"/>
                <a:ext cx="1" cy="441"/>
              </a:xfrm>
              <a:custGeom>
                <a:avLst/>
                <a:gdLst>
                  <a:gd name="txL" fmla="*/ 0 w 1"/>
                  <a:gd name="txT" fmla="*/ 0 h 4409"/>
                  <a:gd name="txR" fmla="*/ 1 w 1"/>
                  <a:gd name="txB" fmla="*/ 4409 h 4409"/>
                </a:gdLst>
                <a:ahLst/>
                <a:cxnLst>
                  <a:cxn ang="0">
                    <a:pos x="0" y="4409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09">
                    <a:moveTo>
                      <a:pt x="0" y="4409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4" name="Freeform 36"/>
              <p:cNvSpPr/>
              <p:nvPr/>
            </p:nvSpPr>
            <p:spPr>
              <a:xfrm>
                <a:off x="921" y="1650"/>
                <a:ext cx="253" cy="441"/>
              </a:xfrm>
              <a:custGeom>
                <a:avLst/>
                <a:gdLst>
                  <a:gd name="txL" fmla="*/ 0 w 2539"/>
                  <a:gd name="txT" fmla="*/ 0 h 4409"/>
                  <a:gd name="txR" fmla="*/ 2539 w 2539"/>
                  <a:gd name="txB" fmla="*/ 4409 h 4409"/>
                </a:gdLst>
                <a:ahLst/>
                <a:cxnLst>
                  <a:cxn ang="0">
                    <a:pos x="0" y="0"/>
                  </a:cxn>
                  <a:cxn ang="0">
                    <a:pos x="2538" y="4409"/>
                  </a:cxn>
                  <a:cxn ang="0">
                    <a:pos x="2539" y="4409"/>
                  </a:cxn>
                </a:cxnLst>
                <a:rect l="txL" t="txT" r="txR" b="txB"/>
                <a:pathLst>
                  <a:path w="2539" h="4409">
                    <a:moveTo>
                      <a:pt x="0" y="0"/>
                    </a:moveTo>
                    <a:lnTo>
                      <a:pt x="2538" y="4409"/>
                    </a:lnTo>
                    <a:lnTo>
                      <a:pt x="2539" y="4409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5" name="Freeform 37"/>
              <p:cNvSpPr/>
              <p:nvPr/>
            </p:nvSpPr>
            <p:spPr>
              <a:xfrm>
                <a:off x="982" y="1879"/>
                <a:ext cx="1" cy="151"/>
              </a:xfrm>
              <a:custGeom>
                <a:avLst/>
                <a:gdLst>
                  <a:gd name="txL" fmla="*/ 0 w 1"/>
                  <a:gd name="txT" fmla="*/ 0 h 1507"/>
                  <a:gd name="txR" fmla="*/ 1 w 1"/>
                  <a:gd name="txB" fmla="*/ 1507 h 1507"/>
                </a:gdLst>
                <a:ahLst/>
                <a:cxnLst>
                  <a:cxn ang="0">
                    <a:pos x="0" y="1507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507">
                    <a:moveTo>
                      <a:pt x="0" y="1507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6" name="Freeform 38"/>
              <p:cNvSpPr/>
              <p:nvPr/>
            </p:nvSpPr>
            <p:spPr>
              <a:xfrm>
                <a:off x="982" y="1879"/>
                <a:ext cx="87" cy="151"/>
              </a:xfrm>
              <a:custGeom>
                <a:avLst/>
                <a:gdLst>
                  <a:gd name="txL" fmla="*/ 0 w 869"/>
                  <a:gd name="txT" fmla="*/ 0 h 1507"/>
                  <a:gd name="txR" fmla="*/ 869 w 869"/>
                  <a:gd name="txB" fmla="*/ 1507 h 1507"/>
                </a:gdLst>
                <a:ahLst/>
                <a:cxnLst>
                  <a:cxn ang="0">
                    <a:pos x="0" y="0"/>
                  </a:cxn>
                  <a:cxn ang="0">
                    <a:pos x="868" y="1507"/>
                  </a:cxn>
                  <a:cxn ang="0">
                    <a:pos x="869" y="1507"/>
                  </a:cxn>
                </a:cxnLst>
                <a:rect l="txL" t="txT" r="txR" b="txB"/>
                <a:pathLst>
                  <a:path w="869" h="1507">
                    <a:moveTo>
                      <a:pt x="0" y="0"/>
                    </a:moveTo>
                    <a:lnTo>
                      <a:pt x="868" y="1507"/>
                    </a:lnTo>
                    <a:lnTo>
                      <a:pt x="869" y="1507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7" name="Freeform 39"/>
              <p:cNvSpPr/>
              <p:nvPr/>
            </p:nvSpPr>
            <p:spPr>
              <a:xfrm>
                <a:off x="982" y="2030"/>
                <a:ext cx="87" cy="1"/>
              </a:xfrm>
              <a:custGeom>
                <a:avLst/>
                <a:gdLst>
                  <a:gd name="txL" fmla="*/ 0 w 869"/>
                  <a:gd name="txT" fmla="*/ 0 h 1"/>
                  <a:gd name="txR" fmla="*/ 869 w 86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869" y="0"/>
                  </a:cxn>
                </a:cxnLst>
                <a:rect l="txL" t="txT" r="txR" b="txB"/>
                <a:pathLst>
                  <a:path w="869" h="1">
                    <a:moveTo>
                      <a:pt x="0" y="0"/>
                    </a:moveTo>
                    <a:lnTo>
                      <a:pt x="868" y="0"/>
                    </a:lnTo>
                    <a:lnTo>
                      <a:pt x="869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8" name="Line 40"/>
              <p:cNvSpPr/>
              <p:nvPr/>
            </p:nvSpPr>
            <p:spPr>
              <a:xfrm>
                <a:off x="920" y="2092"/>
                <a:ext cx="24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6" name="Group 81"/>
          <p:cNvGrpSpPr/>
          <p:nvPr/>
        </p:nvGrpSpPr>
        <p:grpSpPr>
          <a:xfrm rot="8349478">
            <a:off x="1939925" y="3344863"/>
            <a:ext cx="2451100" cy="1885950"/>
            <a:chOff x="1431" y="2561"/>
            <a:chExt cx="1544" cy="1188"/>
          </a:xfrm>
        </p:grpSpPr>
        <p:sp>
          <p:nvSpPr>
            <p:cNvPr id="37943" name="AutoShape 82"/>
            <p:cNvSpPr/>
            <p:nvPr/>
          </p:nvSpPr>
          <p:spPr>
            <a:xfrm rot="-2723047">
              <a:off x="1625" y="2412"/>
              <a:ext cx="1164" cy="1495"/>
            </a:xfrm>
            <a:prstGeom prst="rtTriangle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7944" name="Group 83"/>
            <p:cNvGrpSpPr/>
            <p:nvPr/>
          </p:nvGrpSpPr>
          <p:grpSpPr>
            <a:xfrm rot="-2723047">
              <a:off x="1609" y="2383"/>
              <a:ext cx="1188" cy="1544"/>
              <a:chOff x="920" y="1650"/>
              <a:chExt cx="254" cy="442"/>
            </a:xfrm>
          </p:grpSpPr>
          <p:sp>
            <p:nvSpPr>
              <p:cNvPr id="37945" name="Freeform 84"/>
              <p:cNvSpPr/>
              <p:nvPr/>
            </p:nvSpPr>
            <p:spPr>
              <a:xfrm>
                <a:off x="921" y="1650"/>
                <a:ext cx="1" cy="441"/>
              </a:xfrm>
              <a:custGeom>
                <a:avLst/>
                <a:gdLst>
                  <a:gd name="txL" fmla="*/ 0 w 1"/>
                  <a:gd name="txT" fmla="*/ 0 h 4409"/>
                  <a:gd name="txR" fmla="*/ 1 w 1"/>
                  <a:gd name="txB" fmla="*/ 4409 h 4409"/>
                </a:gdLst>
                <a:ahLst/>
                <a:cxnLst>
                  <a:cxn ang="0">
                    <a:pos x="0" y="4409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09">
                    <a:moveTo>
                      <a:pt x="0" y="4409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6" name="Freeform 85"/>
              <p:cNvSpPr/>
              <p:nvPr/>
            </p:nvSpPr>
            <p:spPr>
              <a:xfrm>
                <a:off x="921" y="1650"/>
                <a:ext cx="253" cy="441"/>
              </a:xfrm>
              <a:custGeom>
                <a:avLst/>
                <a:gdLst>
                  <a:gd name="txL" fmla="*/ 0 w 2539"/>
                  <a:gd name="txT" fmla="*/ 0 h 4409"/>
                  <a:gd name="txR" fmla="*/ 2539 w 2539"/>
                  <a:gd name="txB" fmla="*/ 4409 h 4409"/>
                </a:gdLst>
                <a:ahLst/>
                <a:cxnLst>
                  <a:cxn ang="0">
                    <a:pos x="0" y="0"/>
                  </a:cxn>
                  <a:cxn ang="0">
                    <a:pos x="2538" y="4409"/>
                  </a:cxn>
                  <a:cxn ang="0">
                    <a:pos x="2539" y="4409"/>
                  </a:cxn>
                </a:cxnLst>
                <a:rect l="txL" t="txT" r="txR" b="txB"/>
                <a:pathLst>
                  <a:path w="2539" h="4409">
                    <a:moveTo>
                      <a:pt x="0" y="0"/>
                    </a:moveTo>
                    <a:lnTo>
                      <a:pt x="2538" y="4409"/>
                    </a:lnTo>
                    <a:lnTo>
                      <a:pt x="2539" y="4409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7" name="Freeform 86"/>
              <p:cNvSpPr/>
              <p:nvPr/>
            </p:nvSpPr>
            <p:spPr>
              <a:xfrm>
                <a:off x="982" y="1879"/>
                <a:ext cx="1" cy="151"/>
              </a:xfrm>
              <a:custGeom>
                <a:avLst/>
                <a:gdLst>
                  <a:gd name="txL" fmla="*/ 0 w 1"/>
                  <a:gd name="txT" fmla="*/ 0 h 1507"/>
                  <a:gd name="txR" fmla="*/ 1 w 1"/>
                  <a:gd name="txB" fmla="*/ 1507 h 1507"/>
                </a:gdLst>
                <a:ahLst/>
                <a:cxnLst>
                  <a:cxn ang="0">
                    <a:pos x="0" y="1507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507">
                    <a:moveTo>
                      <a:pt x="0" y="1507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8" name="Freeform 87"/>
              <p:cNvSpPr/>
              <p:nvPr/>
            </p:nvSpPr>
            <p:spPr>
              <a:xfrm>
                <a:off x="982" y="1879"/>
                <a:ext cx="87" cy="151"/>
              </a:xfrm>
              <a:custGeom>
                <a:avLst/>
                <a:gdLst>
                  <a:gd name="txL" fmla="*/ 0 w 869"/>
                  <a:gd name="txT" fmla="*/ 0 h 1507"/>
                  <a:gd name="txR" fmla="*/ 869 w 869"/>
                  <a:gd name="txB" fmla="*/ 1507 h 1507"/>
                </a:gdLst>
                <a:ahLst/>
                <a:cxnLst>
                  <a:cxn ang="0">
                    <a:pos x="0" y="0"/>
                  </a:cxn>
                  <a:cxn ang="0">
                    <a:pos x="868" y="1507"/>
                  </a:cxn>
                  <a:cxn ang="0">
                    <a:pos x="869" y="1507"/>
                  </a:cxn>
                </a:cxnLst>
                <a:rect l="txL" t="txT" r="txR" b="txB"/>
                <a:pathLst>
                  <a:path w="869" h="1507">
                    <a:moveTo>
                      <a:pt x="0" y="0"/>
                    </a:moveTo>
                    <a:lnTo>
                      <a:pt x="868" y="1507"/>
                    </a:lnTo>
                    <a:lnTo>
                      <a:pt x="869" y="1507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9" name="Freeform 88"/>
              <p:cNvSpPr/>
              <p:nvPr/>
            </p:nvSpPr>
            <p:spPr>
              <a:xfrm>
                <a:off x="982" y="2030"/>
                <a:ext cx="87" cy="1"/>
              </a:xfrm>
              <a:custGeom>
                <a:avLst/>
                <a:gdLst>
                  <a:gd name="txL" fmla="*/ 0 w 869"/>
                  <a:gd name="txT" fmla="*/ 0 h 1"/>
                  <a:gd name="txR" fmla="*/ 869 w 86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869" y="0"/>
                  </a:cxn>
                </a:cxnLst>
                <a:rect l="txL" t="txT" r="txR" b="txB"/>
                <a:pathLst>
                  <a:path w="869" h="1">
                    <a:moveTo>
                      <a:pt x="0" y="0"/>
                    </a:moveTo>
                    <a:lnTo>
                      <a:pt x="868" y="0"/>
                    </a:lnTo>
                    <a:lnTo>
                      <a:pt x="869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50" name="Line 89"/>
              <p:cNvSpPr/>
              <p:nvPr/>
            </p:nvSpPr>
            <p:spPr>
              <a:xfrm>
                <a:off x="920" y="2092"/>
                <a:ext cx="24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90"/>
          <p:cNvGrpSpPr/>
          <p:nvPr/>
        </p:nvGrpSpPr>
        <p:grpSpPr>
          <a:xfrm rot="8349478">
            <a:off x="1974850" y="2697163"/>
            <a:ext cx="2451100" cy="1885950"/>
            <a:chOff x="1431" y="2561"/>
            <a:chExt cx="1544" cy="1188"/>
          </a:xfrm>
        </p:grpSpPr>
        <p:sp>
          <p:nvSpPr>
            <p:cNvPr id="37935" name="AutoShape 91"/>
            <p:cNvSpPr/>
            <p:nvPr/>
          </p:nvSpPr>
          <p:spPr>
            <a:xfrm rot="-2723047">
              <a:off x="1625" y="2412"/>
              <a:ext cx="1164" cy="1495"/>
            </a:xfrm>
            <a:prstGeom prst="rtTriangle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7936" name="Group 92"/>
            <p:cNvGrpSpPr/>
            <p:nvPr/>
          </p:nvGrpSpPr>
          <p:grpSpPr>
            <a:xfrm rot="-2723047">
              <a:off x="1609" y="2383"/>
              <a:ext cx="1188" cy="1544"/>
              <a:chOff x="920" y="1650"/>
              <a:chExt cx="254" cy="442"/>
            </a:xfrm>
          </p:grpSpPr>
          <p:sp>
            <p:nvSpPr>
              <p:cNvPr id="37937" name="Freeform 93"/>
              <p:cNvSpPr/>
              <p:nvPr/>
            </p:nvSpPr>
            <p:spPr>
              <a:xfrm>
                <a:off x="921" y="1650"/>
                <a:ext cx="1" cy="441"/>
              </a:xfrm>
              <a:custGeom>
                <a:avLst/>
                <a:gdLst>
                  <a:gd name="txL" fmla="*/ 0 w 1"/>
                  <a:gd name="txT" fmla="*/ 0 h 4409"/>
                  <a:gd name="txR" fmla="*/ 1 w 1"/>
                  <a:gd name="txB" fmla="*/ 4409 h 4409"/>
                </a:gdLst>
                <a:ahLst/>
                <a:cxnLst>
                  <a:cxn ang="0">
                    <a:pos x="0" y="4409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09">
                    <a:moveTo>
                      <a:pt x="0" y="4409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8" name="Freeform 94"/>
              <p:cNvSpPr/>
              <p:nvPr/>
            </p:nvSpPr>
            <p:spPr>
              <a:xfrm>
                <a:off x="921" y="1650"/>
                <a:ext cx="253" cy="441"/>
              </a:xfrm>
              <a:custGeom>
                <a:avLst/>
                <a:gdLst>
                  <a:gd name="txL" fmla="*/ 0 w 2539"/>
                  <a:gd name="txT" fmla="*/ 0 h 4409"/>
                  <a:gd name="txR" fmla="*/ 2539 w 2539"/>
                  <a:gd name="txB" fmla="*/ 4409 h 4409"/>
                </a:gdLst>
                <a:ahLst/>
                <a:cxnLst>
                  <a:cxn ang="0">
                    <a:pos x="0" y="0"/>
                  </a:cxn>
                  <a:cxn ang="0">
                    <a:pos x="2538" y="4409"/>
                  </a:cxn>
                  <a:cxn ang="0">
                    <a:pos x="2539" y="4409"/>
                  </a:cxn>
                </a:cxnLst>
                <a:rect l="txL" t="txT" r="txR" b="txB"/>
                <a:pathLst>
                  <a:path w="2539" h="4409">
                    <a:moveTo>
                      <a:pt x="0" y="0"/>
                    </a:moveTo>
                    <a:lnTo>
                      <a:pt x="2538" y="4409"/>
                    </a:lnTo>
                    <a:lnTo>
                      <a:pt x="2539" y="4409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9" name="Freeform 95"/>
              <p:cNvSpPr/>
              <p:nvPr/>
            </p:nvSpPr>
            <p:spPr>
              <a:xfrm>
                <a:off x="982" y="1879"/>
                <a:ext cx="1" cy="151"/>
              </a:xfrm>
              <a:custGeom>
                <a:avLst/>
                <a:gdLst>
                  <a:gd name="txL" fmla="*/ 0 w 1"/>
                  <a:gd name="txT" fmla="*/ 0 h 1507"/>
                  <a:gd name="txR" fmla="*/ 1 w 1"/>
                  <a:gd name="txB" fmla="*/ 1507 h 1507"/>
                </a:gdLst>
                <a:ahLst/>
                <a:cxnLst>
                  <a:cxn ang="0">
                    <a:pos x="0" y="1507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507">
                    <a:moveTo>
                      <a:pt x="0" y="1507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0" name="Freeform 96"/>
              <p:cNvSpPr/>
              <p:nvPr/>
            </p:nvSpPr>
            <p:spPr>
              <a:xfrm>
                <a:off x="982" y="1879"/>
                <a:ext cx="87" cy="151"/>
              </a:xfrm>
              <a:custGeom>
                <a:avLst/>
                <a:gdLst>
                  <a:gd name="txL" fmla="*/ 0 w 869"/>
                  <a:gd name="txT" fmla="*/ 0 h 1507"/>
                  <a:gd name="txR" fmla="*/ 869 w 869"/>
                  <a:gd name="txB" fmla="*/ 1507 h 1507"/>
                </a:gdLst>
                <a:ahLst/>
                <a:cxnLst>
                  <a:cxn ang="0">
                    <a:pos x="0" y="0"/>
                  </a:cxn>
                  <a:cxn ang="0">
                    <a:pos x="868" y="1507"/>
                  </a:cxn>
                  <a:cxn ang="0">
                    <a:pos x="869" y="1507"/>
                  </a:cxn>
                </a:cxnLst>
                <a:rect l="txL" t="txT" r="txR" b="txB"/>
                <a:pathLst>
                  <a:path w="869" h="1507">
                    <a:moveTo>
                      <a:pt x="0" y="0"/>
                    </a:moveTo>
                    <a:lnTo>
                      <a:pt x="868" y="1507"/>
                    </a:lnTo>
                    <a:lnTo>
                      <a:pt x="869" y="1507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1" name="Freeform 97"/>
              <p:cNvSpPr/>
              <p:nvPr/>
            </p:nvSpPr>
            <p:spPr>
              <a:xfrm>
                <a:off x="982" y="2030"/>
                <a:ext cx="87" cy="1"/>
              </a:xfrm>
              <a:custGeom>
                <a:avLst/>
                <a:gdLst>
                  <a:gd name="txL" fmla="*/ 0 w 869"/>
                  <a:gd name="txT" fmla="*/ 0 h 1"/>
                  <a:gd name="txR" fmla="*/ 869 w 86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869" y="0"/>
                  </a:cxn>
                </a:cxnLst>
                <a:rect l="txL" t="txT" r="txR" b="txB"/>
                <a:pathLst>
                  <a:path w="869" h="1">
                    <a:moveTo>
                      <a:pt x="0" y="0"/>
                    </a:moveTo>
                    <a:lnTo>
                      <a:pt x="868" y="0"/>
                    </a:lnTo>
                    <a:lnTo>
                      <a:pt x="869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42" name="Line 98"/>
              <p:cNvSpPr/>
              <p:nvPr/>
            </p:nvSpPr>
            <p:spPr>
              <a:xfrm>
                <a:off x="920" y="2092"/>
                <a:ext cx="24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99"/>
          <p:cNvGrpSpPr/>
          <p:nvPr/>
        </p:nvGrpSpPr>
        <p:grpSpPr>
          <a:xfrm rot="8349478">
            <a:off x="2046288" y="2058988"/>
            <a:ext cx="2451100" cy="1885950"/>
            <a:chOff x="1431" y="2561"/>
            <a:chExt cx="1544" cy="1188"/>
          </a:xfrm>
        </p:grpSpPr>
        <p:sp>
          <p:nvSpPr>
            <p:cNvPr id="37927" name="AutoShape 100"/>
            <p:cNvSpPr/>
            <p:nvPr/>
          </p:nvSpPr>
          <p:spPr>
            <a:xfrm rot="-2723047">
              <a:off x="1625" y="2412"/>
              <a:ext cx="1164" cy="1495"/>
            </a:xfrm>
            <a:prstGeom prst="rtTriangle">
              <a:avLst/>
            </a:prstGeom>
            <a:solidFill>
              <a:srgbClr val="00FF00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7928" name="Group 101"/>
            <p:cNvGrpSpPr/>
            <p:nvPr/>
          </p:nvGrpSpPr>
          <p:grpSpPr>
            <a:xfrm rot="-2723047">
              <a:off x="1609" y="2383"/>
              <a:ext cx="1188" cy="1544"/>
              <a:chOff x="920" y="1650"/>
              <a:chExt cx="254" cy="442"/>
            </a:xfrm>
          </p:grpSpPr>
          <p:sp>
            <p:nvSpPr>
              <p:cNvPr id="37929" name="Freeform 102"/>
              <p:cNvSpPr/>
              <p:nvPr/>
            </p:nvSpPr>
            <p:spPr>
              <a:xfrm>
                <a:off x="921" y="1650"/>
                <a:ext cx="1" cy="441"/>
              </a:xfrm>
              <a:custGeom>
                <a:avLst/>
                <a:gdLst>
                  <a:gd name="txL" fmla="*/ 0 w 1"/>
                  <a:gd name="txT" fmla="*/ 0 h 4409"/>
                  <a:gd name="txR" fmla="*/ 1 w 1"/>
                  <a:gd name="txB" fmla="*/ 4409 h 4409"/>
                </a:gdLst>
                <a:ahLst/>
                <a:cxnLst>
                  <a:cxn ang="0">
                    <a:pos x="0" y="4409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4409">
                    <a:moveTo>
                      <a:pt x="0" y="4409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0" name="Freeform 103"/>
              <p:cNvSpPr/>
              <p:nvPr/>
            </p:nvSpPr>
            <p:spPr>
              <a:xfrm>
                <a:off x="921" y="1650"/>
                <a:ext cx="253" cy="441"/>
              </a:xfrm>
              <a:custGeom>
                <a:avLst/>
                <a:gdLst>
                  <a:gd name="txL" fmla="*/ 0 w 2539"/>
                  <a:gd name="txT" fmla="*/ 0 h 4409"/>
                  <a:gd name="txR" fmla="*/ 2539 w 2539"/>
                  <a:gd name="txB" fmla="*/ 4409 h 4409"/>
                </a:gdLst>
                <a:ahLst/>
                <a:cxnLst>
                  <a:cxn ang="0">
                    <a:pos x="0" y="0"/>
                  </a:cxn>
                  <a:cxn ang="0">
                    <a:pos x="2538" y="4409"/>
                  </a:cxn>
                  <a:cxn ang="0">
                    <a:pos x="2539" y="4409"/>
                  </a:cxn>
                </a:cxnLst>
                <a:rect l="txL" t="txT" r="txR" b="txB"/>
                <a:pathLst>
                  <a:path w="2539" h="4409">
                    <a:moveTo>
                      <a:pt x="0" y="0"/>
                    </a:moveTo>
                    <a:lnTo>
                      <a:pt x="2538" y="4409"/>
                    </a:lnTo>
                    <a:lnTo>
                      <a:pt x="2539" y="4409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1" name="Freeform 104"/>
              <p:cNvSpPr/>
              <p:nvPr/>
            </p:nvSpPr>
            <p:spPr>
              <a:xfrm>
                <a:off x="982" y="1879"/>
                <a:ext cx="1" cy="151"/>
              </a:xfrm>
              <a:custGeom>
                <a:avLst/>
                <a:gdLst>
                  <a:gd name="txL" fmla="*/ 0 w 1"/>
                  <a:gd name="txT" fmla="*/ 0 h 1507"/>
                  <a:gd name="txR" fmla="*/ 1 w 1"/>
                  <a:gd name="txB" fmla="*/ 1507 h 1507"/>
                </a:gdLst>
                <a:ahLst/>
                <a:cxnLst>
                  <a:cxn ang="0">
                    <a:pos x="0" y="1507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507">
                    <a:moveTo>
                      <a:pt x="0" y="1507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2" name="Freeform 105"/>
              <p:cNvSpPr/>
              <p:nvPr/>
            </p:nvSpPr>
            <p:spPr>
              <a:xfrm>
                <a:off x="982" y="1879"/>
                <a:ext cx="87" cy="151"/>
              </a:xfrm>
              <a:custGeom>
                <a:avLst/>
                <a:gdLst>
                  <a:gd name="txL" fmla="*/ 0 w 869"/>
                  <a:gd name="txT" fmla="*/ 0 h 1507"/>
                  <a:gd name="txR" fmla="*/ 869 w 869"/>
                  <a:gd name="txB" fmla="*/ 1507 h 1507"/>
                </a:gdLst>
                <a:ahLst/>
                <a:cxnLst>
                  <a:cxn ang="0">
                    <a:pos x="0" y="0"/>
                  </a:cxn>
                  <a:cxn ang="0">
                    <a:pos x="868" y="1507"/>
                  </a:cxn>
                  <a:cxn ang="0">
                    <a:pos x="869" y="1507"/>
                  </a:cxn>
                </a:cxnLst>
                <a:rect l="txL" t="txT" r="txR" b="txB"/>
                <a:pathLst>
                  <a:path w="869" h="1507">
                    <a:moveTo>
                      <a:pt x="0" y="0"/>
                    </a:moveTo>
                    <a:lnTo>
                      <a:pt x="868" y="1507"/>
                    </a:lnTo>
                    <a:lnTo>
                      <a:pt x="869" y="1507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3" name="Freeform 106"/>
              <p:cNvSpPr/>
              <p:nvPr/>
            </p:nvSpPr>
            <p:spPr>
              <a:xfrm>
                <a:off x="982" y="2030"/>
                <a:ext cx="87" cy="1"/>
              </a:xfrm>
              <a:custGeom>
                <a:avLst/>
                <a:gdLst>
                  <a:gd name="txL" fmla="*/ 0 w 869"/>
                  <a:gd name="txT" fmla="*/ 0 h 1"/>
                  <a:gd name="txR" fmla="*/ 869 w 86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868" y="0"/>
                  </a:cxn>
                  <a:cxn ang="0">
                    <a:pos x="869" y="0"/>
                  </a:cxn>
                </a:cxnLst>
                <a:rect l="txL" t="txT" r="txR" b="txB"/>
                <a:pathLst>
                  <a:path w="869" h="1">
                    <a:moveTo>
                      <a:pt x="0" y="0"/>
                    </a:moveTo>
                    <a:lnTo>
                      <a:pt x="868" y="0"/>
                    </a:lnTo>
                    <a:lnTo>
                      <a:pt x="869" y="0"/>
                    </a:lnTo>
                  </a:path>
                </a:pathLst>
              </a:custGeom>
              <a:solidFill>
                <a:srgbClr val="00FF00">
                  <a:alpha val="100000"/>
                </a:srgbClr>
              </a:solidFill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34" name="Line 107"/>
              <p:cNvSpPr/>
              <p:nvPr/>
            </p:nvSpPr>
            <p:spPr>
              <a:xfrm>
                <a:off x="920" y="2092"/>
                <a:ext cx="24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" name="Group 108"/>
          <p:cNvGrpSpPr/>
          <p:nvPr/>
        </p:nvGrpSpPr>
        <p:grpSpPr>
          <a:xfrm>
            <a:off x="5284788" y="1344613"/>
            <a:ext cx="3127375" cy="3817937"/>
            <a:chOff x="2066" y="1746"/>
            <a:chExt cx="1458" cy="1710"/>
          </a:xfrm>
        </p:grpSpPr>
        <p:grpSp>
          <p:nvGrpSpPr>
            <p:cNvPr id="37922" name="Group 109"/>
            <p:cNvGrpSpPr/>
            <p:nvPr/>
          </p:nvGrpSpPr>
          <p:grpSpPr>
            <a:xfrm>
              <a:off x="2066" y="1746"/>
              <a:ext cx="1458" cy="1710"/>
              <a:chOff x="2066" y="1746"/>
              <a:chExt cx="1458" cy="1710"/>
            </a:xfrm>
          </p:grpSpPr>
          <p:pic>
            <p:nvPicPr>
              <p:cNvPr id="37924" name="Picture 110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99CCFF"/>
                  </a:clrTo>
                </a:clrChange>
              </a:blip>
              <a:stretch>
                <a:fillRect/>
              </a:stretch>
            </p:blipFill>
            <p:spPr>
              <a:xfrm>
                <a:off x="2066" y="1746"/>
                <a:ext cx="1458" cy="171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7925" name="Freeform 111"/>
              <p:cNvSpPr/>
              <p:nvPr/>
            </p:nvSpPr>
            <p:spPr>
              <a:xfrm>
                <a:off x="2682" y="3214"/>
                <a:ext cx="60" cy="28"/>
              </a:xfrm>
              <a:custGeom>
                <a:avLst/>
                <a:gdLst>
                  <a:gd name="txL" fmla="*/ 0 w 1203"/>
                  <a:gd name="txT" fmla="*/ 0 h 571"/>
                  <a:gd name="txR" fmla="*/ 1203 w 1203"/>
                  <a:gd name="txB" fmla="*/ 571 h 571"/>
                </a:gdLst>
                <a:ahLst/>
                <a:cxnLst>
                  <a:cxn ang="0">
                    <a:pos x="1203" y="410"/>
                  </a:cxn>
                  <a:cxn ang="0">
                    <a:pos x="722" y="571"/>
                  </a:cxn>
                  <a:cxn ang="0">
                    <a:pos x="631" y="120"/>
                  </a:cxn>
                  <a:cxn ang="0">
                    <a:pos x="601" y="70"/>
                  </a:cxn>
                  <a:cxn ang="0">
                    <a:pos x="541" y="30"/>
                  </a:cxn>
                  <a:cxn ang="0">
                    <a:pos x="481" y="9"/>
                  </a:cxn>
                  <a:cxn ang="0">
                    <a:pos x="390" y="0"/>
                  </a:cxn>
                  <a:cxn ang="0">
                    <a:pos x="240" y="9"/>
                  </a:cxn>
                  <a:cxn ang="0">
                    <a:pos x="120" y="50"/>
                  </a:cxn>
                  <a:cxn ang="0">
                    <a:pos x="29" y="100"/>
                  </a:cxn>
                  <a:cxn ang="0">
                    <a:pos x="0" y="150"/>
                  </a:cxn>
                  <a:cxn ang="0">
                    <a:pos x="29" y="180"/>
                  </a:cxn>
                  <a:cxn ang="0">
                    <a:pos x="30" y="180"/>
                  </a:cxn>
                </a:cxnLst>
                <a:rect l="txL" t="txT" r="txR" b="txB"/>
                <a:pathLst>
                  <a:path w="1203" h="571">
                    <a:moveTo>
                      <a:pt x="1203" y="410"/>
                    </a:moveTo>
                    <a:lnTo>
                      <a:pt x="722" y="571"/>
                    </a:lnTo>
                    <a:lnTo>
                      <a:pt x="631" y="120"/>
                    </a:lnTo>
                    <a:lnTo>
                      <a:pt x="601" y="70"/>
                    </a:lnTo>
                    <a:lnTo>
                      <a:pt x="541" y="30"/>
                    </a:lnTo>
                    <a:lnTo>
                      <a:pt x="481" y="9"/>
                    </a:lnTo>
                    <a:lnTo>
                      <a:pt x="390" y="0"/>
                    </a:lnTo>
                    <a:lnTo>
                      <a:pt x="240" y="9"/>
                    </a:lnTo>
                    <a:lnTo>
                      <a:pt x="120" y="50"/>
                    </a:lnTo>
                    <a:lnTo>
                      <a:pt x="29" y="100"/>
                    </a:lnTo>
                    <a:lnTo>
                      <a:pt x="0" y="150"/>
                    </a:lnTo>
                    <a:lnTo>
                      <a:pt x="29" y="180"/>
                    </a:lnTo>
                    <a:lnTo>
                      <a:pt x="30" y="180"/>
                    </a:lnTo>
                  </a:path>
                </a:pathLst>
              </a:custGeom>
              <a:noFill/>
              <a:ln w="12700" cap="flat" cmpd="sng">
                <a:solidFill>
                  <a:srgbClr val="A50021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26" name="Freeform 112"/>
              <p:cNvSpPr/>
              <p:nvPr/>
            </p:nvSpPr>
            <p:spPr>
              <a:xfrm>
                <a:off x="3009" y="3099"/>
                <a:ext cx="38" cy="12"/>
              </a:xfrm>
              <a:custGeom>
                <a:avLst/>
                <a:gdLst>
                  <a:gd name="txL" fmla="*/ 0 w 752"/>
                  <a:gd name="txT" fmla="*/ 0 h 231"/>
                  <a:gd name="txR" fmla="*/ 752 w 752"/>
                  <a:gd name="txB" fmla="*/ 231 h 231"/>
                </a:gdLst>
                <a:ahLst/>
                <a:cxnLst>
                  <a:cxn ang="0">
                    <a:pos x="632" y="231"/>
                  </a:cxn>
                  <a:cxn ang="0">
                    <a:pos x="723" y="180"/>
                  </a:cxn>
                  <a:cxn ang="0">
                    <a:pos x="752" y="130"/>
                  </a:cxn>
                  <a:cxn ang="0">
                    <a:pos x="723" y="80"/>
                  </a:cxn>
                  <a:cxn ang="0">
                    <a:pos x="663" y="40"/>
                  </a:cxn>
                  <a:cxn ang="0">
                    <a:pos x="572" y="10"/>
                  </a:cxn>
                  <a:cxn ang="0">
                    <a:pos x="481" y="0"/>
                  </a:cxn>
                  <a:cxn ang="0">
                    <a:pos x="421" y="0"/>
                  </a:cxn>
                  <a:cxn ang="0">
                    <a:pos x="331" y="10"/>
                  </a:cxn>
                  <a:cxn ang="0">
                    <a:pos x="0" y="120"/>
                  </a:cxn>
                  <a:cxn ang="0">
                    <a:pos x="1" y="120"/>
                  </a:cxn>
                </a:cxnLst>
                <a:rect l="txL" t="txT" r="txR" b="txB"/>
                <a:pathLst>
                  <a:path w="752" h="231">
                    <a:moveTo>
                      <a:pt x="632" y="231"/>
                    </a:moveTo>
                    <a:lnTo>
                      <a:pt x="723" y="180"/>
                    </a:lnTo>
                    <a:lnTo>
                      <a:pt x="752" y="130"/>
                    </a:lnTo>
                    <a:lnTo>
                      <a:pt x="723" y="80"/>
                    </a:lnTo>
                    <a:lnTo>
                      <a:pt x="663" y="40"/>
                    </a:lnTo>
                    <a:lnTo>
                      <a:pt x="572" y="10"/>
                    </a:lnTo>
                    <a:lnTo>
                      <a:pt x="481" y="0"/>
                    </a:lnTo>
                    <a:lnTo>
                      <a:pt x="421" y="0"/>
                    </a:lnTo>
                    <a:lnTo>
                      <a:pt x="331" y="10"/>
                    </a:lnTo>
                    <a:lnTo>
                      <a:pt x="0" y="120"/>
                    </a:lnTo>
                    <a:lnTo>
                      <a:pt x="1" y="12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23" name="Freeform 113"/>
            <p:cNvSpPr/>
            <p:nvPr/>
          </p:nvSpPr>
          <p:spPr>
            <a:xfrm>
              <a:off x="2470" y="3290"/>
              <a:ext cx="42" cy="23"/>
            </a:xfrm>
            <a:custGeom>
              <a:avLst/>
              <a:gdLst>
                <a:gd name="txL" fmla="*/ 0 w 842"/>
                <a:gd name="txT" fmla="*/ 0 h 461"/>
                <a:gd name="txR" fmla="*/ 842 w 842"/>
                <a:gd name="txB" fmla="*/ 461 h 461"/>
              </a:gdLst>
              <a:ahLst/>
              <a:cxnLst>
                <a:cxn ang="0">
                  <a:pos x="842" y="461"/>
                </a:cxn>
                <a:cxn ang="0">
                  <a:pos x="60" y="0"/>
                </a:cxn>
                <a:cxn ang="0">
                  <a:pos x="0" y="180"/>
                </a:cxn>
                <a:cxn ang="0">
                  <a:pos x="1" y="180"/>
                </a:cxn>
              </a:cxnLst>
              <a:rect l="txL" t="txT" r="txR" b="txB"/>
              <a:pathLst>
                <a:path w="842" h="461">
                  <a:moveTo>
                    <a:pt x="842" y="461"/>
                  </a:moveTo>
                  <a:lnTo>
                    <a:pt x="60" y="0"/>
                  </a:lnTo>
                  <a:lnTo>
                    <a:pt x="0" y="180"/>
                  </a:lnTo>
                  <a:lnTo>
                    <a:pt x="1" y="180"/>
                  </a:lnTo>
                </a:path>
              </a:pathLst>
            </a:custGeom>
            <a:noFill/>
            <a:ln w="19050" cap="flat" cmpd="sng">
              <a:solidFill>
                <a:srgbClr val="A50021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0866" name="Freeform 114"/>
          <p:cNvSpPr/>
          <p:nvPr/>
        </p:nvSpPr>
        <p:spPr>
          <a:xfrm>
            <a:off x="5611813" y="4572000"/>
            <a:ext cx="1355725" cy="471488"/>
          </a:xfrm>
          <a:custGeom>
            <a:avLst/>
            <a:gdLst>
              <a:gd name="txL" fmla="*/ 0 w 12640"/>
              <a:gd name="txT" fmla="*/ 0 h 4211"/>
              <a:gd name="txR" fmla="*/ 12640 w 12640"/>
              <a:gd name="txB" fmla="*/ 4211 h 4211"/>
            </a:gdLst>
            <a:ahLst/>
            <a:cxnLst>
              <a:cxn ang="0">
                <a:pos x="0" y="3489"/>
              </a:cxn>
              <a:cxn ang="0">
                <a:pos x="477" y="3634"/>
              </a:cxn>
              <a:cxn ang="0">
                <a:pos x="989" y="3766"/>
              </a:cxn>
              <a:cxn ang="0">
                <a:pos x="1533" y="3880"/>
              </a:cxn>
              <a:cxn ang="0">
                <a:pos x="2106" y="3980"/>
              </a:cxn>
              <a:cxn ang="0">
                <a:pos x="2703" y="4063"/>
              </a:cxn>
              <a:cxn ang="0">
                <a:pos x="3320" y="4127"/>
              </a:cxn>
              <a:cxn ang="0">
                <a:pos x="3950" y="4174"/>
              </a:cxn>
              <a:cxn ang="0">
                <a:pos x="4590" y="4202"/>
              </a:cxn>
              <a:cxn ang="0">
                <a:pos x="5236" y="4211"/>
              </a:cxn>
              <a:cxn ang="0">
                <a:pos x="5881" y="4202"/>
              </a:cxn>
              <a:cxn ang="0">
                <a:pos x="6522" y="4174"/>
              </a:cxn>
              <a:cxn ang="0">
                <a:pos x="7152" y="4127"/>
              </a:cxn>
              <a:cxn ang="0">
                <a:pos x="7768" y="4063"/>
              </a:cxn>
              <a:cxn ang="0">
                <a:pos x="8365" y="3980"/>
              </a:cxn>
              <a:cxn ang="0">
                <a:pos x="8938" y="3880"/>
              </a:cxn>
              <a:cxn ang="0">
                <a:pos x="9483" y="3766"/>
              </a:cxn>
              <a:cxn ang="0">
                <a:pos x="9994" y="3634"/>
              </a:cxn>
              <a:cxn ang="0">
                <a:pos x="10471" y="3489"/>
              </a:cxn>
              <a:cxn ang="0">
                <a:pos x="10907" y="3330"/>
              </a:cxn>
              <a:cxn ang="0">
                <a:pos x="11301" y="3159"/>
              </a:cxn>
              <a:cxn ang="0">
                <a:pos x="11648" y="2978"/>
              </a:cxn>
              <a:cxn ang="0">
                <a:pos x="11946" y="2787"/>
              </a:cxn>
              <a:cxn ang="0">
                <a:pos x="12193" y="2589"/>
              </a:cxn>
              <a:cxn ang="0">
                <a:pos x="12387" y="2384"/>
              </a:cxn>
              <a:cxn ang="0">
                <a:pos x="12527" y="2173"/>
              </a:cxn>
              <a:cxn ang="0">
                <a:pos x="12611" y="1959"/>
              </a:cxn>
              <a:cxn ang="0">
                <a:pos x="12640" y="1745"/>
              </a:cxn>
              <a:cxn ang="0">
                <a:pos x="12611" y="1530"/>
              </a:cxn>
              <a:cxn ang="0">
                <a:pos x="12527" y="1316"/>
              </a:cxn>
              <a:cxn ang="0">
                <a:pos x="12387" y="1107"/>
              </a:cxn>
              <a:cxn ang="0">
                <a:pos x="12193" y="902"/>
              </a:cxn>
              <a:cxn ang="0">
                <a:pos x="11946" y="703"/>
              </a:cxn>
              <a:cxn ang="0">
                <a:pos x="11648" y="511"/>
              </a:cxn>
              <a:cxn ang="0">
                <a:pos x="11301" y="330"/>
              </a:cxn>
              <a:cxn ang="0">
                <a:pos x="10907" y="159"/>
              </a:cxn>
              <a:cxn ang="0">
                <a:pos x="10471" y="0"/>
              </a:cxn>
              <a:cxn ang="0">
                <a:pos x="10472" y="0"/>
              </a:cxn>
            </a:cxnLst>
            <a:rect l="txL" t="txT" r="txR" b="txB"/>
            <a:pathLst>
              <a:path w="12640" h="4211">
                <a:moveTo>
                  <a:pt x="0" y="3489"/>
                </a:moveTo>
                <a:lnTo>
                  <a:pt x="477" y="3634"/>
                </a:lnTo>
                <a:lnTo>
                  <a:pt x="989" y="3766"/>
                </a:lnTo>
                <a:lnTo>
                  <a:pt x="1533" y="3880"/>
                </a:lnTo>
                <a:lnTo>
                  <a:pt x="2106" y="3980"/>
                </a:lnTo>
                <a:lnTo>
                  <a:pt x="2703" y="4063"/>
                </a:lnTo>
                <a:lnTo>
                  <a:pt x="3320" y="4127"/>
                </a:lnTo>
                <a:lnTo>
                  <a:pt x="3950" y="4174"/>
                </a:lnTo>
                <a:lnTo>
                  <a:pt x="4590" y="4202"/>
                </a:lnTo>
                <a:lnTo>
                  <a:pt x="5236" y="4211"/>
                </a:lnTo>
                <a:lnTo>
                  <a:pt x="5881" y="4202"/>
                </a:lnTo>
                <a:lnTo>
                  <a:pt x="6522" y="4174"/>
                </a:lnTo>
                <a:lnTo>
                  <a:pt x="7152" y="4127"/>
                </a:lnTo>
                <a:lnTo>
                  <a:pt x="7768" y="4063"/>
                </a:lnTo>
                <a:lnTo>
                  <a:pt x="8365" y="3980"/>
                </a:lnTo>
                <a:lnTo>
                  <a:pt x="8938" y="3880"/>
                </a:lnTo>
                <a:lnTo>
                  <a:pt x="9483" y="3766"/>
                </a:lnTo>
                <a:lnTo>
                  <a:pt x="9994" y="3634"/>
                </a:lnTo>
                <a:lnTo>
                  <a:pt x="10471" y="3489"/>
                </a:lnTo>
                <a:lnTo>
                  <a:pt x="10907" y="3330"/>
                </a:lnTo>
                <a:lnTo>
                  <a:pt x="11301" y="3159"/>
                </a:lnTo>
                <a:lnTo>
                  <a:pt x="11648" y="2978"/>
                </a:lnTo>
                <a:lnTo>
                  <a:pt x="11946" y="2787"/>
                </a:lnTo>
                <a:lnTo>
                  <a:pt x="12193" y="2589"/>
                </a:lnTo>
                <a:lnTo>
                  <a:pt x="12387" y="2384"/>
                </a:lnTo>
                <a:lnTo>
                  <a:pt x="12527" y="2173"/>
                </a:lnTo>
                <a:lnTo>
                  <a:pt x="12611" y="1959"/>
                </a:lnTo>
                <a:lnTo>
                  <a:pt x="12640" y="1745"/>
                </a:lnTo>
                <a:lnTo>
                  <a:pt x="12611" y="1530"/>
                </a:lnTo>
                <a:lnTo>
                  <a:pt x="12527" y="1316"/>
                </a:lnTo>
                <a:lnTo>
                  <a:pt x="12387" y="1107"/>
                </a:lnTo>
                <a:lnTo>
                  <a:pt x="12193" y="902"/>
                </a:lnTo>
                <a:lnTo>
                  <a:pt x="11946" y="703"/>
                </a:lnTo>
                <a:lnTo>
                  <a:pt x="11648" y="511"/>
                </a:lnTo>
                <a:lnTo>
                  <a:pt x="11301" y="330"/>
                </a:lnTo>
                <a:lnTo>
                  <a:pt x="10907" y="159"/>
                </a:lnTo>
                <a:lnTo>
                  <a:pt x="10471" y="0"/>
                </a:lnTo>
                <a:lnTo>
                  <a:pt x="10472" y="0"/>
                </a:lnTo>
              </a:path>
            </a:pathLst>
          </a:custGeom>
          <a:noFill/>
          <a:ln w="3810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0867" name="Freeform 115"/>
          <p:cNvSpPr/>
          <p:nvPr/>
        </p:nvSpPr>
        <p:spPr>
          <a:xfrm>
            <a:off x="6702425" y="4165600"/>
            <a:ext cx="1355725" cy="471488"/>
          </a:xfrm>
          <a:custGeom>
            <a:avLst/>
            <a:gdLst>
              <a:gd name="txL" fmla="*/ 0 w 12640"/>
              <a:gd name="txT" fmla="*/ 0 h 4211"/>
              <a:gd name="txR" fmla="*/ 12640 w 12640"/>
              <a:gd name="txB" fmla="*/ 4211 h 4211"/>
            </a:gdLst>
            <a:ahLst/>
            <a:cxnLst>
              <a:cxn ang="0">
                <a:pos x="0" y="3488"/>
              </a:cxn>
              <a:cxn ang="0">
                <a:pos x="476" y="3634"/>
              </a:cxn>
              <a:cxn ang="0">
                <a:pos x="989" y="3765"/>
              </a:cxn>
              <a:cxn ang="0">
                <a:pos x="1534" y="3881"/>
              </a:cxn>
              <a:cxn ang="0">
                <a:pos x="2107" y="3980"/>
              </a:cxn>
              <a:cxn ang="0">
                <a:pos x="2703" y="4062"/>
              </a:cxn>
              <a:cxn ang="0">
                <a:pos x="3319" y="4127"/>
              </a:cxn>
              <a:cxn ang="0">
                <a:pos x="3950" y="4174"/>
              </a:cxn>
              <a:cxn ang="0">
                <a:pos x="4591" y="4202"/>
              </a:cxn>
              <a:cxn ang="0">
                <a:pos x="5236" y="4211"/>
              </a:cxn>
              <a:cxn ang="0">
                <a:pos x="5881" y="4202"/>
              </a:cxn>
              <a:cxn ang="0">
                <a:pos x="6521" y="4174"/>
              </a:cxn>
              <a:cxn ang="0">
                <a:pos x="7152" y="4127"/>
              </a:cxn>
              <a:cxn ang="0">
                <a:pos x="7768" y="4062"/>
              </a:cxn>
              <a:cxn ang="0">
                <a:pos x="8365" y="3980"/>
              </a:cxn>
              <a:cxn ang="0">
                <a:pos x="8938" y="3881"/>
              </a:cxn>
              <a:cxn ang="0">
                <a:pos x="9482" y="3765"/>
              </a:cxn>
              <a:cxn ang="0">
                <a:pos x="9995" y="3634"/>
              </a:cxn>
              <a:cxn ang="0">
                <a:pos x="10471" y="3488"/>
              </a:cxn>
              <a:cxn ang="0">
                <a:pos x="10908" y="3330"/>
              </a:cxn>
              <a:cxn ang="0">
                <a:pos x="11300" y="3159"/>
              </a:cxn>
              <a:cxn ang="0">
                <a:pos x="11648" y="2978"/>
              </a:cxn>
              <a:cxn ang="0">
                <a:pos x="11947" y="2787"/>
              </a:cxn>
              <a:cxn ang="0">
                <a:pos x="12193" y="2588"/>
              </a:cxn>
              <a:cxn ang="0">
                <a:pos x="12388" y="2383"/>
              </a:cxn>
              <a:cxn ang="0">
                <a:pos x="12528" y="2173"/>
              </a:cxn>
              <a:cxn ang="0">
                <a:pos x="12612" y="1959"/>
              </a:cxn>
              <a:cxn ang="0">
                <a:pos x="12640" y="1744"/>
              </a:cxn>
              <a:cxn ang="0">
                <a:pos x="12612" y="1530"/>
              </a:cxn>
              <a:cxn ang="0">
                <a:pos x="12528" y="1316"/>
              </a:cxn>
              <a:cxn ang="0">
                <a:pos x="12388" y="1106"/>
              </a:cxn>
              <a:cxn ang="0">
                <a:pos x="12193" y="901"/>
              </a:cxn>
              <a:cxn ang="0">
                <a:pos x="11947" y="702"/>
              </a:cxn>
              <a:cxn ang="0">
                <a:pos x="11648" y="512"/>
              </a:cxn>
              <a:cxn ang="0">
                <a:pos x="11300" y="330"/>
              </a:cxn>
              <a:cxn ang="0">
                <a:pos x="10908" y="159"/>
              </a:cxn>
              <a:cxn ang="0">
                <a:pos x="10471" y="0"/>
              </a:cxn>
              <a:cxn ang="0">
                <a:pos x="10472" y="0"/>
              </a:cxn>
            </a:cxnLst>
            <a:rect l="txL" t="txT" r="txR" b="txB"/>
            <a:pathLst>
              <a:path w="12640" h="4211">
                <a:moveTo>
                  <a:pt x="0" y="3488"/>
                </a:moveTo>
                <a:lnTo>
                  <a:pt x="476" y="3634"/>
                </a:lnTo>
                <a:lnTo>
                  <a:pt x="989" y="3765"/>
                </a:lnTo>
                <a:lnTo>
                  <a:pt x="1534" y="3881"/>
                </a:lnTo>
                <a:lnTo>
                  <a:pt x="2107" y="3980"/>
                </a:lnTo>
                <a:lnTo>
                  <a:pt x="2703" y="4062"/>
                </a:lnTo>
                <a:lnTo>
                  <a:pt x="3319" y="4127"/>
                </a:lnTo>
                <a:lnTo>
                  <a:pt x="3950" y="4174"/>
                </a:lnTo>
                <a:lnTo>
                  <a:pt x="4591" y="4202"/>
                </a:lnTo>
                <a:lnTo>
                  <a:pt x="5236" y="4211"/>
                </a:lnTo>
                <a:lnTo>
                  <a:pt x="5881" y="4202"/>
                </a:lnTo>
                <a:lnTo>
                  <a:pt x="6521" y="4174"/>
                </a:lnTo>
                <a:lnTo>
                  <a:pt x="7152" y="4127"/>
                </a:lnTo>
                <a:lnTo>
                  <a:pt x="7768" y="4062"/>
                </a:lnTo>
                <a:lnTo>
                  <a:pt x="8365" y="3980"/>
                </a:lnTo>
                <a:lnTo>
                  <a:pt x="8938" y="3881"/>
                </a:lnTo>
                <a:lnTo>
                  <a:pt x="9482" y="3765"/>
                </a:lnTo>
                <a:lnTo>
                  <a:pt x="9995" y="3634"/>
                </a:lnTo>
                <a:lnTo>
                  <a:pt x="10471" y="3488"/>
                </a:lnTo>
                <a:lnTo>
                  <a:pt x="10908" y="3330"/>
                </a:lnTo>
                <a:lnTo>
                  <a:pt x="11300" y="3159"/>
                </a:lnTo>
                <a:lnTo>
                  <a:pt x="11648" y="2978"/>
                </a:lnTo>
                <a:lnTo>
                  <a:pt x="11947" y="2787"/>
                </a:lnTo>
                <a:lnTo>
                  <a:pt x="12193" y="2588"/>
                </a:lnTo>
                <a:lnTo>
                  <a:pt x="12388" y="2383"/>
                </a:lnTo>
                <a:lnTo>
                  <a:pt x="12528" y="2173"/>
                </a:lnTo>
                <a:lnTo>
                  <a:pt x="12612" y="1959"/>
                </a:lnTo>
                <a:lnTo>
                  <a:pt x="12640" y="1744"/>
                </a:lnTo>
                <a:lnTo>
                  <a:pt x="12612" y="1530"/>
                </a:lnTo>
                <a:lnTo>
                  <a:pt x="12528" y="1316"/>
                </a:lnTo>
                <a:lnTo>
                  <a:pt x="12388" y="1106"/>
                </a:lnTo>
                <a:lnTo>
                  <a:pt x="12193" y="901"/>
                </a:lnTo>
                <a:lnTo>
                  <a:pt x="11947" y="702"/>
                </a:lnTo>
                <a:lnTo>
                  <a:pt x="11648" y="512"/>
                </a:lnTo>
                <a:lnTo>
                  <a:pt x="11300" y="330"/>
                </a:lnTo>
                <a:lnTo>
                  <a:pt x="10908" y="159"/>
                </a:lnTo>
                <a:lnTo>
                  <a:pt x="10471" y="0"/>
                </a:lnTo>
                <a:lnTo>
                  <a:pt x="10472" y="0"/>
                </a:lnTo>
              </a:path>
            </a:pathLst>
          </a:custGeom>
          <a:noFill/>
          <a:ln w="3810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0868" name="Freeform 116"/>
          <p:cNvSpPr/>
          <p:nvPr/>
        </p:nvSpPr>
        <p:spPr>
          <a:xfrm>
            <a:off x="5929313" y="4275138"/>
            <a:ext cx="1384300" cy="471487"/>
          </a:xfrm>
          <a:custGeom>
            <a:avLst/>
            <a:gdLst>
              <a:gd name="txL" fmla="*/ 0 w 12640"/>
              <a:gd name="txT" fmla="*/ 0 h 4211"/>
              <a:gd name="txR" fmla="*/ 12640 w 12640"/>
              <a:gd name="txB" fmla="*/ 4211 h 4211"/>
            </a:gdLst>
            <a:ahLst/>
            <a:cxnLst>
              <a:cxn ang="0">
                <a:pos x="12640" y="722"/>
              </a:cxn>
              <a:cxn ang="0">
                <a:pos x="12163" y="577"/>
              </a:cxn>
              <a:cxn ang="0">
                <a:pos x="11651" y="446"/>
              </a:cxn>
              <a:cxn ang="0">
                <a:pos x="11106" y="331"/>
              </a:cxn>
              <a:cxn ang="0">
                <a:pos x="10534" y="231"/>
              </a:cxn>
              <a:cxn ang="0">
                <a:pos x="9937" y="149"/>
              </a:cxn>
              <a:cxn ang="0">
                <a:pos x="9320" y="84"/>
              </a:cxn>
              <a:cxn ang="0">
                <a:pos x="8690" y="38"/>
              </a:cxn>
              <a:cxn ang="0">
                <a:pos x="8050" y="10"/>
              </a:cxn>
              <a:cxn ang="0">
                <a:pos x="7404" y="0"/>
              </a:cxn>
              <a:cxn ang="0">
                <a:pos x="6759" y="10"/>
              </a:cxn>
              <a:cxn ang="0">
                <a:pos x="6118" y="38"/>
              </a:cxn>
              <a:cxn ang="0">
                <a:pos x="5487" y="84"/>
              </a:cxn>
              <a:cxn ang="0">
                <a:pos x="4872" y="149"/>
              </a:cxn>
              <a:cxn ang="0">
                <a:pos x="4275" y="231"/>
              </a:cxn>
              <a:cxn ang="0">
                <a:pos x="3702" y="331"/>
              </a:cxn>
              <a:cxn ang="0">
                <a:pos x="3157" y="446"/>
              </a:cxn>
              <a:cxn ang="0">
                <a:pos x="2644" y="577"/>
              </a:cxn>
              <a:cxn ang="0">
                <a:pos x="2169" y="722"/>
              </a:cxn>
              <a:cxn ang="0">
                <a:pos x="1733" y="881"/>
              </a:cxn>
              <a:cxn ang="0">
                <a:pos x="1339" y="1052"/>
              </a:cxn>
              <a:cxn ang="0">
                <a:pos x="992" y="1234"/>
              </a:cxn>
              <a:cxn ang="0">
                <a:pos x="694" y="1424"/>
              </a:cxn>
              <a:cxn ang="0">
                <a:pos x="446" y="1623"/>
              </a:cxn>
              <a:cxn ang="0">
                <a:pos x="253" y="1829"/>
              </a:cxn>
              <a:cxn ang="0">
                <a:pos x="113" y="2038"/>
              </a:cxn>
              <a:cxn ang="0">
                <a:pos x="29" y="2252"/>
              </a:cxn>
              <a:cxn ang="0">
                <a:pos x="0" y="2466"/>
              </a:cxn>
              <a:cxn ang="0">
                <a:pos x="29" y="2681"/>
              </a:cxn>
              <a:cxn ang="0">
                <a:pos x="113" y="2895"/>
              </a:cxn>
              <a:cxn ang="0">
                <a:pos x="253" y="3105"/>
              </a:cxn>
              <a:cxn ang="0">
                <a:pos x="446" y="3311"/>
              </a:cxn>
              <a:cxn ang="0">
                <a:pos x="694" y="3509"/>
              </a:cxn>
              <a:cxn ang="0">
                <a:pos x="992" y="3700"/>
              </a:cxn>
              <a:cxn ang="0">
                <a:pos x="1339" y="3881"/>
              </a:cxn>
              <a:cxn ang="0">
                <a:pos x="1733" y="4052"/>
              </a:cxn>
              <a:cxn ang="0">
                <a:pos x="2169" y="4211"/>
              </a:cxn>
              <a:cxn ang="0">
                <a:pos x="2170" y="4211"/>
              </a:cxn>
            </a:cxnLst>
            <a:rect l="txL" t="txT" r="txR" b="txB"/>
            <a:pathLst>
              <a:path w="12640" h="4211">
                <a:moveTo>
                  <a:pt x="12640" y="722"/>
                </a:moveTo>
                <a:lnTo>
                  <a:pt x="12163" y="577"/>
                </a:lnTo>
                <a:lnTo>
                  <a:pt x="11651" y="446"/>
                </a:lnTo>
                <a:lnTo>
                  <a:pt x="11106" y="331"/>
                </a:lnTo>
                <a:lnTo>
                  <a:pt x="10534" y="231"/>
                </a:lnTo>
                <a:lnTo>
                  <a:pt x="9937" y="149"/>
                </a:lnTo>
                <a:lnTo>
                  <a:pt x="9320" y="84"/>
                </a:lnTo>
                <a:lnTo>
                  <a:pt x="8690" y="38"/>
                </a:lnTo>
                <a:lnTo>
                  <a:pt x="8050" y="10"/>
                </a:lnTo>
                <a:lnTo>
                  <a:pt x="7404" y="0"/>
                </a:lnTo>
                <a:lnTo>
                  <a:pt x="6759" y="10"/>
                </a:lnTo>
                <a:lnTo>
                  <a:pt x="6118" y="38"/>
                </a:lnTo>
                <a:lnTo>
                  <a:pt x="5487" y="84"/>
                </a:lnTo>
                <a:lnTo>
                  <a:pt x="4872" y="149"/>
                </a:lnTo>
                <a:lnTo>
                  <a:pt x="4275" y="231"/>
                </a:lnTo>
                <a:lnTo>
                  <a:pt x="3702" y="331"/>
                </a:lnTo>
                <a:lnTo>
                  <a:pt x="3157" y="446"/>
                </a:lnTo>
                <a:lnTo>
                  <a:pt x="2644" y="577"/>
                </a:lnTo>
                <a:lnTo>
                  <a:pt x="2169" y="722"/>
                </a:lnTo>
                <a:lnTo>
                  <a:pt x="1733" y="881"/>
                </a:lnTo>
                <a:lnTo>
                  <a:pt x="1339" y="1052"/>
                </a:lnTo>
                <a:lnTo>
                  <a:pt x="992" y="1234"/>
                </a:lnTo>
                <a:lnTo>
                  <a:pt x="694" y="1424"/>
                </a:lnTo>
                <a:lnTo>
                  <a:pt x="446" y="1623"/>
                </a:lnTo>
                <a:lnTo>
                  <a:pt x="253" y="1829"/>
                </a:lnTo>
                <a:lnTo>
                  <a:pt x="113" y="2038"/>
                </a:lnTo>
                <a:lnTo>
                  <a:pt x="29" y="2252"/>
                </a:lnTo>
                <a:lnTo>
                  <a:pt x="0" y="2466"/>
                </a:lnTo>
                <a:lnTo>
                  <a:pt x="29" y="2681"/>
                </a:lnTo>
                <a:lnTo>
                  <a:pt x="113" y="2895"/>
                </a:lnTo>
                <a:lnTo>
                  <a:pt x="253" y="3105"/>
                </a:lnTo>
                <a:lnTo>
                  <a:pt x="446" y="3311"/>
                </a:lnTo>
                <a:lnTo>
                  <a:pt x="694" y="3509"/>
                </a:lnTo>
                <a:lnTo>
                  <a:pt x="992" y="3700"/>
                </a:lnTo>
                <a:lnTo>
                  <a:pt x="1339" y="3881"/>
                </a:lnTo>
                <a:lnTo>
                  <a:pt x="1733" y="4052"/>
                </a:lnTo>
                <a:lnTo>
                  <a:pt x="2169" y="4211"/>
                </a:lnTo>
                <a:lnTo>
                  <a:pt x="2170" y="4211"/>
                </a:lnTo>
              </a:path>
            </a:pathLst>
          </a:custGeom>
          <a:noFill/>
          <a:ln w="28575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20" name="Text Box 117"/>
          <p:cNvSpPr txBox="1"/>
          <p:nvPr/>
        </p:nvSpPr>
        <p:spPr>
          <a:xfrm>
            <a:off x="1806575" y="5800725"/>
            <a:ext cx="23526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直尺等分</a:t>
            </a:r>
          </a:p>
        </p:txBody>
      </p:sp>
      <p:sp>
        <p:nvSpPr>
          <p:cNvPr id="330870" name="Text Box 118"/>
          <p:cNvSpPr txBox="1"/>
          <p:nvPr/>
        </p:nvSpPr>
        <p:spPr>
          <a:xfrm>
            <a:off x="5397500" y="5631180"/>
            <a:ext cx="3131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用试分法等分线段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30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30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0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30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30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33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30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30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30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0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0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0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3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3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30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59" grpId="0" animBg="1"/>
      <p:bldP spid="330760" grpId="0" animBg="1"/>
      <p:bldP spid="330761" grpId="0" animBg="1"/>
      <p:bldP spid="330762" grpId="0" animBg="1"/>
      <p:bldP spid="330763" grpId="0" animBg="1"/>
      <p:bldP spid="330816" grpId="0" animBg="1"/>
      <p:bldP spid="330817" grpId="0" animBg="1"/>
      <p:bldP spid="330818" grpId="0" animBg="1"/>
      <p:bldP spid="330819" grpId="0" animBg="1"/>
      <p:bldP spid="330820" grpId="0" animBg="1"/>
      <p:bldP spid="33087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FD108C-B3BA-4C31-86C6-0507799FF4E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8" name="页脚占位符 2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31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8917" name="Rectangle 107"/>
          <p:cNvSpPr/>
          <p:nvPr/>
        </p:nvSpPr>
        <p:spPr>
          <a:xfrm>
            <a:off x="0" y="7938"/>
            <a:ext cx="8215313" cy="4048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等分线段与作正多边形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作正六边形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0" y="242888"/>
            <a:ext cx="8969375" cy="6632575"/>
            <a:chOff x="54" y="-18"/>
            <a:chExt cx="5650" cy="4178"/>
          </a:xfrm>
        </p:grpSpPr>
        <p:sp>
          <p:nvSpPr>
            <p:cNvPr id="38990" name="Rectangle 13"/>
            <p:cNvSpPr/>
            <p:nvPr/>
          </p:nvSpPr>
          <p:spPr>
            <a:xfrm>
              <a:off x="54" y="0"/>
              <a:ext cx="5650" cy="41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8991" name="Group 14"/>
            <p:cNvGrpSpPr/>
            <p:nvPr/>
          </p:nvGrpSpPr>
          <p:grpSpPr>
            <a:xfrm>
              <a:off x="1091" y="-18"/>
              <a:ext cx="3415" cy="4169"/>
              <a:chOff x="1091" y="-18"/>
              <a:chExt cx="3415" cy="4169"/>
            </a:xfrm>
          </p:grpSpPr>
          <p:sp>
            <p:nvSpPr>
              <p:cNvPr id="38992" name="Freeform 15"/>
              <p:cNvSpPr/>
              <p:nvPr/>
            </p:nvSpPr>
            <p:spPr>
              <a:xfrm>
                <a:off x="3319" y="1950"/>
                <a:ext cx="170" cy="4"/>
              </a:xfrm>
              <a:custGeom>
                <a:avLst/>
                <a:gdLst>
                  <a:gd name="txL" fmla="*/ 0 w 297"/>
                  <a:gd name="txT" fmla="*/ 0 h 4"/>
                  <a:gd name="txR" fmla="*/ 297 w 297"/>
                  <a:gd name="txB" fmla="*/ 4 h 4"/>
                </a:gdLst>
                <a:ahLst/>
                <a:cxnLst>
                  <a:cxn ang="0">
                    <a:pos x="0" y="0"/>
                  </a:cxn>
                  <a:cxn ang="0">
                    <a:pos x="296" y="0"/>
                  </a:cxn>
                  <a:cxn ang="0">
                    <a:pos x="297" y="0"/>
                  </a:cxn>
                </a:cxnLst>
                <a:rect l="txL" t="txT" r="txR" b="txB"/>
                <a:pathLst>
                  <a:path w="297" h="4">
                    <a:moveTo>
                      <a:pt x="0" y="0"/>
                    </a:moveTo>
                    <a:lnTo>
                      <a:pt x="296" y="0"/>
                    </a:lnTo>
                    <a:lnTo>
                      <a:pt x="297" y="0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993" name="Group 16"/>
              <p:cNvGrpSpPr/>
              <p:nvPr/>
            </p:nvGrpSpPr>
            <p:grpSpPr>
              <a:xfrm>
                <a:off x="1091" y="-18"/>
                <a:ext cx="3415" cy="3658"/>
                <a:chOff x="1091" y="0"/>
                <a:chExt cx="3415" cy="3658"/>
              </a:xfrm>
            </p:grpSpPr>
            <p:grpSp>
              <p:nvGrpSpPr>
                <p:cNvPr id="38995" name="Group 17"/>
                <p:cNvGrpSpPr/>
                <p:nvPr/>
              </p:nvGrpSpPr>
              <p:grpSpPr>
                <a:xfrm>
                  <a:off x="2872" y="166"/>
                  <a:ext cx="4" cy="3492"/>
                  <a:chOff x="1040" y="2133"/>
                  <a:chExt cx="1" cy="888"/>
                </a:xfrm>
              </p:grpSpPr>
              <p:sp>
                <p:nvSpPr>
                  <p:cNvPr id="39007" name="Freeform 18"/>
                  <p:cNvSpPr/>
                  <p:nvPr/>
                </p:nvSpPr>
                <p:spPr>
                  <a:xfrm>
                    <a:off x="1040" y="2133"/>
                    <a:ext cx="1" cy="211"/>
                  </a:xfrm>
                  <a:custGeom>
                    <a:avLst/>
                    <a:gdLst>
                      <a:gd name="txL" fmla="*/ 0 w 1"/>
                      <a:gd name="txT" fmla="*/ 0 h 1473"/>
                      <a:gd name="txR" fmla="*/ 1 w 1"/>
                      <a:gd name="txB" fmla="*/ 1473 h 14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473"/>
                      </a:cxn>
                      <a:cxn ang="0">
                        <a:pos x="1" y="1473"/>
                      </a:cxn>
                    </a:cxnLst>
                    <a:rect l="txL" t="txT" r="txR" b="txB"/>
                    <a:pathLst>
                      <a:path w="1" h="1473">
                        <a:moveTo>
                          <a:pt x="0" y="0"/>
                        </a:moveTo>
                        <a:lnTo>
                          <a:pt x="0" y="1473"/>
                        </a:lnTo>
                        <a:lnTo>
                          <a:pt x="1" y="1473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08" name="Freeform 19"/>
                  <p:cNvSpPr/>
                  <p:nvPr/>
                </p:nvSpPr>
                <p:spPr>
                  <a:xfrm>
                    <a:off x="1040" y="2386"/>
                    <a:ext cx="1" cy="43"/>
                  </a:xfrm>
                  <a:custGeom>
                    <a:avLst/>
                    <a:gdLst>
                      <a:gd name="txL" fmla="*/ 0 w 1"/>
                      <a:gd name="txT" fmla="*/ 0 h 298"/>
                      <a:gd name="txR" fmla="*/ 1 w 1"/>
                      <a:gd name="txB" fmla="*/ 298 h 2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98"/>
                      </a:cxn>
                      <a:cxn ang="0">
                        <a:pos x="1" y="298"/>
                      </a:cxn>
                    </a:cxnLst>
                    <a:rect l="txL" t="txT" r="txR" b="txB"/>
                    <a:pathLst>
                      <a:path w="1" h="298">
                        <a:moveTo>
                          <a:pt x="0" y="0"/>
                        </a:moveTo>
                        <a:lnTo>
                          <a:pt x="0" y="298"/>
                        </a:lnTo>
                        <a:lnTo>
                          <a:pt x="1" y="298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09" name="Freeform 20"/>
                  <p:cNvSpPr/>
                  <p:nvPr/>
                </p:nvSpPr>
                <p:spPr>
                  <a:xfrm>
                    <a:off x="1040" y="2471"/>
                    <a:ext cx="1" cy="212"/>
                  </a:xfrm>
                  <a:custGeom>
                    <a:avLst/>
                    <a:gdLst>
                      <a:gd name="txL" fmla="*/ 0 w 1"/>
                      <a:gd name="txT" fmla="*/ 0 h 1486"/>
                      <a:gd name="txR" fmla="*/ 1 w 1"/>
                      <a:gd name="txB" fmla="*/ 1486 h 1486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486"/>
                      </a:cxn>
                      <a:cxn ang="0">
                        <a:pos x="1" y="1486"/>
                      </a:cxn>
                    </a:cxnLst>
                    <a:rect l="txL" t="txT" r="txR" b="txB"/>
                    <a:pathLst>
                      <a:path w="1" h="1486">
                        <a:moveTo>
                          <a:pt x="0" y="0"/>
                        </a:moveTo>
                        <a:lnTo>
                          <a:pt x="0" y="1486"/>
                        </a:lnTo>
                        <a:lnTo>
                          <a:pt x="1" y="1486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10" name="Freeform 21"/>
                  <p:cNvSpPr/>
                  <p:nvPr/>
                </p:nvSpPr>
                <p:spPr>
                  <a:xfrm>
                    <a:off x="1040" y="2726"/>
                    <a:ext cx="1" cy="42"/>
                  </a:xfrm>
                  <a:custGeom>
                    <a:avLst/>
                    <a:gdLst>
                      <a:gd name="txL" fmla="*/ 0 w 1"/>
                      <a:gd name="txT" fmla="*/ 0 h 298"/>
                      <a:gd name="txR" fmla="*/ 1 w 1"/>
                      <a:gd name="txB" fmla="*/ 298 h 298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298"/>
                      </a:cxn>
                      <a:cxn ang="0">
                        <a:pos x="1" y="298"/>
                      </a:cxn>
                    </a:cxnLst>
                    <a:rect l="txL" t="txT" r="txR" b="txB"/>
                    <a:pathLst>
                      <a:path w="1" h="298">
                        <a:moveTo>
                          <a:pt x="0" y="0"/>
                        </a:moveTo>
                        <a:lnTo>
                          <a:pt x="0" y="298"/>
                        </a:lnTo>
                        <a:lnTo>
                          <a:pt x="1" y="298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11" name="Freeform 22"/>
                  <p:cNvSpPr/>
                  <p:nvPr/>
                </p:nvSpPr>
                <p:spPr>
                  <a:xfrm>
                    <a:off x="1040" y="2810"/>
                    <a:ext cx="1" cy="211"/>
                  </a:xfrm>
                  <a:custGeom>
                    <a:avLst/>
                    <a:gdLst>
                      <a:gd name="txL" fmla="*/ 0 w 1"/>
                      <a:gd name="txT" fmla="*/ 0 h 1473"/>
                      <a:gd name="txR" fmla="*/ 1 w 1"/>
                      <a:gd name="txB" fmla="*/ 1473 h 147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473"/>
                      </a:cxn>
                      <a:cxn ang="0">
                        <a:pos x="1" y="1473"/>
                      </a:cxn>
                    </a:cxnLst>
                    <a:rect l="txL" t="txT" r="txR" b="txB"/>
                    <a:pathLst>
                      <a:path w="1" h="1473">
                        <a:moveTo>
                          <a:pt x="0" y="0"/>
                        </a:moveTo>
                        <a:lnTo>
                          <a:pt x="0" y="1473"/>
                        </a:lnTo>
                        <a:lnTo>
                          <a:pt x="1" y="1473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8996" name="Freeform 23"/>
                <p:cNvSpPr/>
                <p:nvPr/>
              </p:nvSpPr>
              <p:spPr>
                <a:xfrm>
                  <a:off x="1091" y="1968"/>
                  <a:ext cx="782" cy="4"/>
                </a:xfrm>
                <a:custGeom>
                  <a:avLst/>
                  <a:gdLst>
                    <a:gd name="txL" fmla="*/ 0 w 1502"/>
                    <a:gd name="txT" fmla="*/ 0 h 4"/>
                    <a:gd name="txR" fmla="*/ 1502 w 1502"/>
                    <a:gd name="txB" fmla="*/ 4 h 4"/>
                  </a:gdLst>
                  <a:ahLst/>
                  <a:cxnLst>
                    <a:cxn ang="0">
                      <a:pos x="0" y="0"/>
                    </a:cxn>
                    <a:cxn ang="0">
                      <a:pos x="1501" y="0"/>
                    </a:cxn>
                    <a:cxn ang="0">
                      <a:pos x="1502" y="0"/>
                    </a:cxn>
                  </a:cxnLst>
                  <a:rect l="txL" t="txT" r="txR" b="txB"/>
                  <a:pathLst>
                    <a:path w="1502" h="4">
                      <a:moveTo>
                        <a:pt x="0" y="0"/>
                      </a:moveTo>
                      <a:lnTo>
                        <a:pt x="1501" y="0"/>
                      </a:lnTo>
                      <a:lnTo>
                        <a:pt x="1502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97" name="Freeform 24"/>
                <p:cNvSpPr/>
                <p:nvPr/>
              </p:nvSpPr>
              <p:spPr>
                <a:xfrm>
                  <a:off x="1982" y="1968"/>
                  <a:ext cx="170" cy="4"/>
                </a:xfrm>
                <a:custGeom>
                  <a:avLst/>
                  <a:gdLst>
                    <a:gd name="txL" fmla="*/ 0 w 298"/>
                    <a:gd name="txT" fmla="*/ 0 h 4"/>
                    <a:gd name="txR" fmla="*/ 298 w 298"/>
                    <a:gd name="txB" fmla="*/ 4 h 4"/>
                  </a:gdLst>
                  <a:ahLst/>
                  <a:cxnLst>
                    <a:cxn ang="0">
                      <a:pos x="0" y="0"/>
                    </a:cxn>
                    <a:cxn ang="0">
                      <a:pos x="297" y="0"/>
                    </a:cxn>
                    <a:cxn ang="0">
                      <a:pos x="298" y="0"/>
                    </a:cxn>
                  </a:cxnLst>
                  <a:rect l="txL" t="txT" r="txR" b="txB"/>
                  <a:pathLst>
                    <a:path w="298" h="4">
                      <a:moveTo>
                        <a:pt x="0" y="0"/>
                      </a:moveTo>
                      <a:lnTo>
                        <a:pt x="297" y="0"/>
                      </a:lnTo>
                      <a:lnTo>
                        <a:pt x="298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98" name="Freeform 25"/>
                <p:cNvSpPr/>
                <p:nvPr/>
              </p:nvSpPr>
              <p:spPr>
                <a:xfrm>
                  <a:off x="2318" y="1968"/>
                  <a:ext cx="835" cy="4"/>
                </a:xfrm>
                <a:custGeom>
                  <a:avLst/>
                  <a:gdLst>
                    <a:gd name="txL" fmla="*/ 0 w 1482"/>
                    <a:gd name="txT" fmla="*/ 0 h 4"/>
                    <a:gd name="txR" fmla="*/ 1482 w 1482"/>
                    <a:gd name="txB" fmla="*/ 4 h 4"/>
                  </a:gdLst>
                  <a:ahLst/>
                  <a:cxnLst>
                    <a:cxn ang="0">
                      <a:pos x="0" y="0"/>
                    </a:cxn>
                    <a:cxn ang="0">
                      <a:pos x="1481" y="0"/>
                    </a:cxn>
                    <a:cxn ang="0">
                      <a:pos x="1482" y="0"/>
                    </a:cxn>
                  </a:cxnLst>
                  <a:rect l="txL" t="txT" r="txR" b="txB"/>
                  <a:pathLst>
                    <a:path w="1482" h="4">
                      <a:moveTo>
                        <a:pt x="0" y="0"/>
                      </a:moveTo>
                      <a:lnTo>
                        <a:pt x="1481" y="0"/>
                      </a:lnTo>
                      <a:lnTo>
                        <a:pt x="1482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999" name="Freeform 26"/>
                <p:cNvSpPr/>
                <p:nvPr/>
              </p:nvSpPr>
              <p:spPr>
                <a:xfrm>
                  <a:off x="3655" y="1968"/>
                  <a:ext cx="851" cy="4"/>
                </a:xfrm>
                <a:custGeom>
                  <a:avLst/>
                  <a:gdLst>
                    <a:gd name="txL" fmla="*/ 0 w 1502"/>
                    <a:gd name="txT" fmla="*/ 0 h 4"/>
                    <a:gd name="txR" fmla="*/ 1502 w 1502"/>
                    <a:gd name="txB" fmla="*/ 4 h 4"/>
                  </a:gdLst>
                  <a:ahLst/>
                  <a:cxnLst>
                    <a:cxn ang="0">
                      <a:pos x="0" y="0"/>
                    </a:cxn>
                    <a:cxn ang="0">
                      <a:pos x="1501" y="0"/>
                    </a:cxn>
                    <a:cxn ang="0">
                      <a:pos x="1502" y="0"/>
                    </a:cxn>
                  </a:cxnLst>
                  <a:rect l="txL" t="txT" r="txR" b="txB"/>
                  <a:pathLst>
                    <a:path w="1502" h="4">
                      <a:moveTo>
                        <a:pt x="0" y="0"/>
                      </a:moveTo>
                      <a:lnTo>
                        <a:pt x="1501" y="0"/>
                      </a:lnTo>
                      <a:lnTo>
                        <a:pt x="1502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39000" name="Group 27"/>
                <p:cNvGrpSpPr/>
                <p:nvPr/>
              </p:nvGrpSpPr>
              <p:grpSpPr>
                <a:xfrm rot="1874073">
                  <a:off x="2789" y="0"/>
                  <a:ext cx="293" cy="357"/>
                  <a:chOff x="1037" y="2481"/>
                  <a:chExt cx="74" cy="91"/>
                </a:xfrm>
              </p:grpSpPr>
              <p:sp>
                <p:nvSpPr>
                  <p:cNvPr id="39004" name="Freeform 28"/>
                  <p:cNvSpPr/>
                  <p:nvPr/>
                </p:nvSpPr>
                <p:spPr>
                  <a:xfrm>
                    <a:off x="1049" y="2509"/>
                    <a:ext cx="7" cy="63"/>
                  </a:xfrm>
                  <a:custGeom>
                    <a:avLst/>
                    <a:gdLst>
                      <a:gd name="txL" fmla="*/ 0 w 49"/>
                      <a:gd name="txT" fmla="*/ 0 h 441"/>
                      <a:gd name="txR" fmla="*/ 49 w 49"/>
                      <a:gd name="txB" fmla="*/ 441 h 44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48" y="441"/>
                      </a:cxn>
                      <a:cxn ang="0">
                        <a:pos x="49" y="441"/>
                      </a:cxn>
                    </a:cxnLst>
                    <a:rect l="txL" t="txT" r="txR" b="txB"/>
                    <a:pathLst>
                      <a:path w="49" h="441">
                        <a:moveTo>
                          <a:pt x="0" y="0"/>
                        </a:moveTo>
                        <a:lnTo>
                          <a:pt x="48" y="441"/>
                        </a:lnTo>
                        <a:lnTo>
                          <a:pt x="49" y="441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chemeClr val="accent2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05" name="Freeform 29"/>
                  <p:cNvSpPr/>
                  <p:nvPr/>
                </p:nvSpPr>
                <p:spPr>
                  <a:xfrm>
                    <a:off x="1037" y="2520"/>
                    <a:ext cx="32" cy="41"/>
                  </a:xfrm>
                  <a:custGeom>
                    <a:avLst/>
                    <a:gdLst>
                      <a:gd name="txL" fmla="*/ 0 w 221"/>
                      <a:gd name="txT" fmla="*/ 0 h 289"/>
                      <a:gd name="txR" fmla="*/ 221 w 221"/>
                      <a:gd name="txB" fmla="*/ 289 h 289"/>
                    </a:gdLst>
                    <a:ahLst/>
                    <a:cxnLst>
                      <a:cxn ang="0">
                        <a:pos x="157" y="267"/>
                      </a:cxn>
                      <a:cxn ang="0">
                        <a:pos x="173" y="254"/>
                      </a:cxn>
                      <a:cxn ang="0">
                        <a:pos x="201" y="220"/>
                      </a:cxn>
                      <a:cxn ang="0">
                        <a:pos x="214" y="169"/>
                      </a:cxn>
                      <a:cxn ang="0">
                        <a:pos x="221" y="110"/>
                      </a:cxn>
                      <a:cxn ang="0">
                        <a:pos x="213" y="64"/>
                      </a:cxn>
                      <a:cxn ang="0">
                        <a:pos x="193" y="39"/>
                      </a:cxn>
                      <a:cxn ang="0">
                        <a:pos x="153" y="3"/>
                      </a:cxn>
                      <a:cxn ang="0">
                        <a:pos x="123" y="0"/>
                      </a:cxn>
                      <a:cxn ang="0">
                        <a:pos x="85" y="2"/>
                      </a:cxn>
                      <a:cxn ang="0">
                        <a:pos x="61" y="22"/>
                      </a:cxn>
                      <a:cxn ang="0">
                        <a:pos x="18" y="68"/>
                      </a:cxn>
                      <a:cxn ang="0">
                        <a:pos x="6" y="104"/>
                      </a:cxn>
                      <a:cxn ang="0">
                        <a:pos x="0" y="149"/>
                      </a:cxn>
                      <a:cxn ang="0">
                        <a:pos x="0" y="201"/>
                      </a:cxn>
                      <a:cxn ang="0">
                        <a:pos x="18" y="242"/>
                      </a:cxn>
                      <a:cxn ang="0">
                        <a:pos x="59" y="277"/>
                      </a:cxn>
                      <a:cxn ang="0">
                        <a:pos x="94" y="289"/>
                      </a:cxn>
                      <a:cxn ang="0">
                        <a:pos x="141" y="280"/>
                      </a:cxn>
                      <a:cxn ang="0">
                        <a:pos x="157" y="267"/>
                      </a:cxn>
                      <a:cxn ang="0">
                        <a:pos x="158" y="267"/>
                      </a:cxn>
                    </a:cxnLst>
                    <a:rect l="txL" t="txT" r="txR" b="txB"/>
                    <a:pathLst>
                      <a:path w="221" h="289">
                        <a:moveTo>
                          <a:pt x="157" y="267"/>
                        </a:moveTo>
                        <a:lnTo>
                          <a:pt x="173" y="254"/>
                        </a:lnTo>
                        <a:lnTo>
                          <a:pt x="201" y="220"/>
                        </a:lnTo>
                        <a:lnTo>
                          <a:pt x="214" y="169"/>
                        </a:lnTo>
                        <a:lnTo>
                          <a:pt x="221" y="110"/>
                        </a:lnTo>
                        <a:lnTo>
                          <a:pt x="213" y="64"/>
                        </a:lnTo>
                        <a:lnTo>
                          <a:pt x="193" y="39"/>
                        </a:lnTo>
                        <a:lnTo>
                          <a:pt x="153" y="3"/>
                        </a:lnTo>
                        <a:lnTo>
                          <a:pt x="123" y="0"/>
                        </a:lnTo>
                        <a:lnTo>
                          <a:pt x="85" y="2"/>
                        </a:lnTo>
                        <a:lnTo>
                          <a:pt x="61" y="22"/>
                        </a:lnTo>
                        <a:lnTo>
                          <a:pt x="18" y="68"/>
                        </a:lnTo>
                        <a:lnTo>
                          <a:pt x="6" y="104"/>
                        </a:lnTo>
                        <a:lnTo>
                          <a:pt x="0" y="149"/>
                        </a:lnTo>
                        <a:lnTo>
                          <a:pt x="0" y="201"/>
                        </a:lnTo>
                        <a:lnTo>
                          <a:pt x="18" y="242"/>
                        </a:lnTo>
                        <a:lnTo>
                          <a:pt x="59" y="277"/>
                        </a:lnTo>
                        <a:lnTo>
                          <a:pt x="94" y="289"/>
                        </a:lnTo>
                        <a:lnTo>
                          <a:pt x="141" y="280"/>
                        </a:lnTo>
                        <a:lnTo>
                          <a:pt x="157" y="267"/>
                        </a:lnTo>
                        <a:lnTo>
                          <a:pt x="158" y="267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chemeClr val="accent2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006" name="Freeform 30"/>
                  <p:cNvSpPr/>
                  <p:nvPr/>
                </p:nvSpPr>
                <p:spPr>
                  <a:xfrm>
                    <a:off x="1070" y="2481"/>
                    <a:ext cx="41" cy="64"/>
                  </a:xfrm>
                  <a:custGeom>
                    <a:avLst/>
                    <a:gdLst>
                      <a:gd name="txL" fmla="*/ 0 w 288"/>
                      <a:gd name="txT" fmla="*/ 0 h 442"/>
                      <a:gd name="txR" fmla="*/ 288 w 288"/>
                      <a:gd name="txB" fmla="*/ 442 h 442"/>
                    </a:gdLst>
                    <a:ahLst/>
                    <a:cxnLst>
                      <a:cxn ang="0">
                        <a:pos x="148" y="442"/>
                      </a:cxn>
                      <a:cxn ang="0">
                        <a:pos x="0" y="77"/>
                      </a:cxn>
                      <a:cxn ang="0">
                        <a:pos x="74" y="20"/>
                      </a:cxn>
                      <a:cxn ang="0">
                        <a:pos x="113" y="2"/>
                      </a:cxn>
                      <a:cxn ang="0">
                        <a:pos x="151" y="0"/>
                      </a:cxn>
                      <a:cxn ang="0">
                        <a:pos x="179" y="18"/>
                      </a:cxn>
                      <a:cxn ang="0">
                        <a:pos x="198" y="42"/>
                      </a:cxn>
                      <a:cxn ang="0">
                        <a:pos x="211" y="60"/>
                      </a:cxn>
                      <a:cxn ang="0">
                        <a:pos x="285" y="242"/>
                      </a:cxn>
                      <a:cxn ang="0">
                        <a:pos x="288" y="280"/>
                      </a:cxn>
                      <a:cxn ang="0">
                        <a:pos x="273" y="330"/>
                      </a:cxn>
                      <a:cxn ang="0">
                        <a:pos x="239" y="370"/>
                      </a:cxn>
                      <a:cxn ang="0">
                        <a:pos x="148" y="442"/>
                      </a:cxn>
                      <a:cxn ang="0">
                        <a:pos x="149" y="442"/>
                      </a:cxn>
                    </a:cxnLst>
                    <a:rect l="txL" t="txT" r="txR" b="txB"/>
                    <a:pathLst>
                      <a:path w="288" h="442">
                        <a:moveTo>
                          <a:pt x="148" y="442"/>
                        </a:moveTo>
                        <a:lnTo>
                          <a:pt x="0" y="77"/>
                        </a:lnTo>
                        <a:lnTo>
                          <a:pt x="74" y="20"/>
                        </a:lnTo>
                        <a:lnTo>
                          <a:pt x="113" y="2"/>
                        </a:lnTo>
                        <a:lnTo>
                          <a:pt x="151" y="0"/>
                        </a:lnTo>
                        <a:lnTo>
                          <a:pt x="179" y="18"/>
                        </a:lnTo>
                        <a:lnTo>
                          <a:pt x="198" y="42"/>
                        </a:lnTo>
                        <a:lnTo>
                          <a:pt x="211" y="60"/>
                        </a:lnTo>
                        <a:lnTo>
                          <a:pt x="285" y="242"/>
                        </a:lnTo>
                        <a:lnTo>
                          <a:pt x="288" y="280"/>
                        </a:lnTo>
                        <a:lnTo>
                          <a:pt x="273" y="330"/>
                        </a:lnTo>
                        <a:lnTo>
                          <a:pt x="239" y="370"/>
                        </a:lnTo>
                        <a:lnTo>
                          <a:pt x="148" y="442"/>
                        </a:lnTo>
                        <a:lnTo>
                          <a:pt x="149" y="442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chemeClr val="accent2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9001" name="Line 31"/>
                <p:cNvSpPr/>
                <p:nvPr/>
              </p:nvSpPr>
              <p:spPr>
                <a:xfrm flipV="1">
                  <a:off x="4322" y="210"/>
                  <a:ext cx="0" cy="1769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9002" name="Line 32"/>
                <p:cNvSpPr/>
                <p:nvPr/>
              </p:nvSpPr>
              <p:spPr>
                <a:xfrm flipV="1">
                  <a:off x="1429" y="210"/>
                  <a:ext cx="0" cy="1769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9003" name="Line 33"/>
                <p:cNvSpPr/>
                <p:nvPr/>
              </p:nvSpPr>
              <p:spPr>
                <a:xfrm>
                  <a:off x="1429" y="300"/>
                  <a:ext cx="2903" cy="0"/>
                </a:xfrm>
                <a:prstGeom prst="line">
                  <a:avLst/>
                </a:prstGeom>
                <a:ln w="9525" cap="flat" cmpd="sng">
                  <a:solidFill>
                    <a:schemeClr val="accent2"/>
                  </a:solidFill>
                  <a:prstDash val="solid"/>
                  <a:headEnd type="triangle" w="lg" len="lg"/>
                  <a:tailEnd type="triangle" w="lg" len="lg"/>
                </a:ln>
              </p:spPr>
            </p:sp>
          </p:grpSp>
          <p:sp>
            <p:nvSpPr>
              <p:cNvPr id="332834" name="Rectangle 34"/>
              <p:cNvSpPr>
                <a:spLocks noChangeArrowheads="1"/>
              </p:cNvSpPr>
              <p:nvPr/>
            </p:nvSpPr>
            <p:spPr bwMode="auto">
              <a:xfrm>
                <a:off x="1719" y="3901"/>
                <a:ext cx="2325" cy="250"/>
              </a:xfrm>
              <a:prstGeom prst="rect">
                <a:avLst/>
              </a:prstGeom>
              <a:solidFill>
                <a:srgbClr val="CCFFCC"/>
              </a:solidFill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lang="zh-CN" altLang="en-US" sz="20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已知对角线长度</a:t>
                </a:r>
                <a:r>
                  <a:rPr kumimoji="1" lang="en-US" altLang="zh-CN" sz="20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D</a:t>
                </a:r>
                <a:r>
                  <a:rPr kumimoji="1" lang="zh-CN" altLang="en-US" sz="2000" b="1" i="0" u="sng" strike="noStrike" kern="1200" cap="none" spc="0" normalizeH="0" baseline="0" noProof="0" smtClean="0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，作正六边形</a:t>
                </a:r>
              </a:p>
            </p:txBody>
          </p:sp>
        </p:grpSp>
      </p:grpSp>
      <p:sp>
        <p:nvSpPr>
          <p:cNvPr id="332835" name="Line 35"/>
          <p:cNvSpPr/>
          <p:nvPr/>
        </p:nvSpPr>
        <p:spPr>
          <a:xfrm flipV="1">
            <a:off x="5600700" y="3349625"/>
            <a:ext cx="1165225" cy="2163763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36" name="Line 36"/>
          <p:cNvSpPr/>
          <p:nvPr/>
        </p:nvSpPr>
        <p:spPr>
          <a:xfrm>
            <a:off x="3343275" y="1258888"/>
            <a:ext cx="2271713" cy="14287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37" name="Line 37"/>
          <p:cNvSpPr/>
          <p:nvPr/>
        </p:nvSpPr>
        <p:spPr>
          <a:xfrm>
            <a:off x="2189163" y="3422650"/>
            <a:ext cx="1079500" cy="197485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38" name="Line 38"/>
          <p:cNvSpPr/>
          <p:nvPr/>
        </p:nvSpPr>
        <p:spPr>
          <a:xfrm>
            <a:off x="3311525" y="5441950"/>
            <a:ext cx="2276475" cy="2857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39" name="Line 39"/>
          <p:cNvSpPr/>
          <p:nvPr/>
        </p:nvSpPr>
        <p:spPr>
          <a:xfrm>
            <a:off x="5629275" y="1287463"/>
            <a:ext cx="1125538" cy="207486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40" name="Rectangle 40"/>
          <p:cNvSpPr/>
          <p:nvPr/>
        </p:nvSpPr>
        <p:spPr>
          <a:xfrm>
            <a:off x="1249363" y="6057900"/>
            <a:ext cx="6408737" cy="184150"/>
          </a:xfrm>
          <a:prstGeom prst="rect">
            <a:avLst/>
          </a:prstGeom>
          <a:solidFill>
            <a:srgbClr val="3366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41"/>
          <p:cNvGrpSpPr/>
          <p:nvPr/>
        </p:nvGrpSpPr>
        <p:grpSpPr>
          <a:xfrm>
            <a:off x="5314950" y="657225"/>
            <a:ext cx="2952750" cy="5400675"/>
            <a:chOff x="340" y="391"/>
            <a:chExt cx="1860" cy="3402"/>
          </a:xfrm>
        </p:grpSpPr>
        <p:grpSp>
          <p:nvGrpSpPr>
            <p:cNvPr id="38982" name="Group 42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87" name="Line 43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8" name="Line 44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9" name="Line 45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83" name="Group 46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84" name="Line 4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5" name="Line 4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6" name="Line 4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50"/>
          <p:cNvGrpSpPr/>
          <p:nvPr/>
        </p:nvGrpSpPr>
        <p:grpSpPr>
          <a:xfrm flipH="1">
            <a:off x="663575" y="655638"/>
            <a:ext cx="2952750" cy="5400675"/>
            <a:chOff x="340" y="391"/>
            <a:chExt cx="1860" cy="3402"/>
          </a:xfrm>
        </p:grpSpPr>
        <p:grpSp>
          <p:nvGrpSpPr>
            <p:cNvPr id="38974" name="Group 51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79" name="Line 52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0" name="Line 53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81" name="Line 54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75" name="Group 55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76" name="Line 56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7" name="Line 57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8" name="Line 58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59"/>
          <p:cNvGrpSpPr/>
          <p:nvPr/>
        </p:nvGrpSpPr>
        <p:grpSpPr>
          <a:xfrm>
            <a:off x="735013" y="657225"/>
            <a:ext cx="2952750" cy="5400675"/>
            <a:chOff x="340" y="391"/>
            <a:chExt cx="1860" cy="3402"/>
          </a:xfrm>
        </p:grpSpPr>
        <p:grpSp>
          <p:nvGrpSpPr>
            <p:cNvPr id="38966" name="Group 60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71" name="Line 61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2" name="Line 62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3" name="Line 63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67" name="Group 64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68" name="Line 65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9" name="Line 66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70" name="Line 67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" name="Group 68"/>
          <p:cNvGrpSpPr/>
          <p:nvPr/>
        </p:nvGrpSpPr>
        <p:grpSpPr>
          <a:xfrm flipH="1">
            <a:off x="5270500" y="657225"/>
            <a:ext cx="2952750" cy="5400675"/>
            <a:chOff x="340" y="391"/>
            <a:chExt cx="1860" cy="3402"/>
          </a:xfrm>
        </p:grpSpPr>
        <p:grpSp>
          <p:nvGrpSpPr>
            <p:cNvPr id="38958" name="Group 69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63" name="Line 70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4" name="Line 71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5" name="Line 72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59" name="Group 73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60" name="Line 74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1" name="Line 75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62" name="Line 76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2877" name="Line 77"/>
          <p:cNvSpPr/>
          <p:nvPr/>
        </p:nvSpPr>
        <p:spPr>
          <a:xfrm flipH="1">
            <a:off x="5286375" y="2527300"/>
            <a:ext cx="1944688" cy="3529013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78" name="Line 78"/>
          <p:cNvSpPr/>
          <p:nvPr/>
        </p:nvSpPr>
        <p:spPr>
          <a:xfrm>
            <a:off x="1657350" y="2455863"/>
            <a:ext cx="1973263" cy="3598862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79" name="Line 79"/>
          <p:cNvSpPr/>
          <p:nvPr/>
        </p:nvSpPr>
        <p:spPr>
          <a:xfrm flipH="1">
            <a:off x="1873250" y="655638"/>
            <a:ext cx="1828800" cy="3311525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880" name="Line 80"/>
          <p:cNvSpPr/>
          <p:nvPr/>
        </p:nvSpPr>
        <p:spPr>
          <a:xfrm>
            <a:off x="5272088" y="655638"/>
            <a:ext cx="1773237" cy="3240087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9" name="Group 81"/>
          <p:cNvGrpSpPr/>
          <p:nvPr/>
        </p:nvGrpSpPr>
        <p:grpSpPr>
          <a:xfrm flipH="1">
            <a:off x="2967038" y="655638"/>
            <a:ext cx="2952750" cy="5400675"/>
            <a:chOff x="340" y="391"/>
            <a:chExt cx="1860" cy="3402"/>
          </a:xfrm>
        </p:grpSpPr>
        <p:grpSp>
          <p:nvGrpSpPr>
            <p:cNvPr id="38950" name="Group 82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55" name="Line 83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6" name="Line 84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7" name="Line 85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51" name="Group 86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52" name="Line 8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3" name="Line 8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4" name="Line 8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2890" name="Line 90"/>
          <p:cNvSpPr/>
          <p:nvPr/>
        </p:nvSpPr>
        <p:spPr>
          <a:xfrm>
            <a:off x="2967038" y="655638"/>
            <a:ext cx="2952750" cy="5400675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" name="Group 91"/>
          <p:cNvGrpSpPr/>
          <p:nvPr/>
        </p:nvGrpSpPr>
        <p:grpSpPr>
          <a:xfrm>
            <a:off x="2981325" y="655638"/>
            <a:ext cx="2952750" cy="5400675"/>
            <a:chOff x="340" y="391"/>
            <a:chExt cx="1860" cy="3402"/>
          </a:xfrm>
        </p:grpSpPr>
        <p:grpSp>
          <p:nvGrpSpPr>
            <p:cNvPr id="38942" name="Group 92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8947" name="Line 93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8" name="Line 94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9" name="Line 95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43" name="Group 96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8944" name="Line 9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5" name="Line 9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6" name="Line 9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2900" name="Line 100"/>
          <p:cNvSpPr/>
          <p:nvPr/>
        </p:nvSpPr>
        <p:spPr>
          <a:xfrm flipH="1">
            <a:off x="2981325" y="655638"/>
            <a:ext cx="2952750" cy="5400675"/>
          </a:xfrm>
          <a:prstGeom prst="line">
            <a:avLst/>
          </a:prstGeom>
          <a:ln w="190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2901" name="Oval 101"/>
          <p:cNvSpPr/>
          <p:nvPr/>
        </p:nvSpPr>
        <p:spPr>
          <a:xfrm>
            <a:off x="3213100" y="115887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2902" name="Oval 102"/>
          <p:cNvSpPr/>
          <p:nvPr/>
        </p:nvSpPr>
        <p:spPr>
          <a:xfrm>
            <a:off x="5487988" y="115887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2904" name="Oval 104"/>
          <p:cNvSpPr/>
          <p:nvPr/>
        </p:nvSpPr>
        <p:spPr>
          <a:xfrm>
            <a:off x="5487988" y="536575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2905" name="Oval 105"/>
          <p:cNvSpPr/>
          <p:nvPr/>
        </p:nvSpPr>
        <p:spPr>
          <a:xfrm>
            <a:off x="3184525" y="53355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2906" name="Line 106"/>
          <p:cNvSpPr/>
          <p:nvPr/>
        </p:nvSpPr>
        <p:spPr>
          <a:xfrm flipV="1">
            <a:off x="2189163" y="1274763"/>
            <a:ext cx="1152525" cy="210661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2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32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2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3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32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32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2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2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2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2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32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2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2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2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32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32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332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332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32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40" grpId="0" animBg="1"/>
      <p:bldP spid="332901" grpId="0" animBg="1"/>
      <p:bldP spid="332902" grpId="0" animBg="1"/>
      <p:bldP spid="332904" grpId="0" animBg="1"/>
      <p:bldP spid="33290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F1CABA8-DD78-4175-9E0D-50AD6E28966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32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33826" name="Line 2"/>
          <p:cNvSpPr/>
          <p:nvPr/>
        </p:nvSpPr>
        <p:spPr>
          <a:xfrm>
            <a:off x="3303588" y="5129213"/>
            <a:ext cx="252095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3"/>
          <p:cNvGrpSpPr/>
          <p:nvPr/>
        </p:nvGrpSpPr>
        <p:grpSpPr>
          <a:xfrm>
            <a:off x="1731963" y="377825"/>
            <a:ext cx="5421312" cy="5543550"/>
            <a:chOff x="919" y="301"/>
            <a:chExt cx="3415" cy="3492"/>
          </a:xfrm>
        </p:grpSpPr>
        <p:sp>
          <p:nvSpPr>
            <p:cNvPr id="40031" name="Freeform 4"/>
            <p:cNvSpPr/>
            <p:nvPr/>
          </p:nvSpPr>
          <p:spPr>
            <a:xfrm>
              <a:off x="1252" y="656"/>
              <a:ext cx="2900" cy="2894"/>
            </a:xfrm>
            <a:custGeom>
              <a:avLst/>
              <a:gdLst>
                <a:gd name="txL" fmla="*/ 0 w 5129"/>
                <a:gd name="txT" fmla="*/ 0 h 5147"/>
                <a:gd name="txR" fmla="*/ 5129 w 5129"/>
                <a:gd name="txB" fmla="*/ 5147 h 5147"/>
              </a:gdLst>
              <a:ahLst/>
              <a:cxnLst>
                <a:cxn ang="0">
                  <a:pos x="5128" y="2574"/>
                </a:cxn>
                <a:cxn ang="0">
                  <a:pos x="5088" y="2127"/>
                </a:cxn>
                <a:cxn ang="0">
                  <a:pos x="4973" y="1694"/>
                </a:cxn>
                <a:cxn ang="0">
                  <a:pos x="4783" y="1287"/>
                </a:cxn>
                <a:cxn ang="0">
                  <a:pos x="4527" y="919"/>
                </a:cxn>
                <a:cxn ang="0">
                  <a:pos x="4211" y="602"/>
                </a:cxn>
                <a:cxn ang="0">
                  <a:pos x="3845" y="345"/>
                </a:cxn>
                <a:cxn ang="0">
                  <a:pos x="3440" y="156"/>
                </a:cxn>
                <a:cxn ang="0">
                  <a:pos x="3008" y="39"/>
                </a:cxn>
                <a:cxn ang="0">
                  <a:pos x="2564" y="0"/>
                </a:cxn>
                <a:cxn ang="0">
                  <a:pos x="2118" y="39"/>
                </a:cxn>
                <a:cxn ang="0">
                  <a:pos x="1687" y="156"/>
                </a:cxn>
                <a:cxn ang="0">
                  <a:pos x="1282" y="345"/>
                </a:cxn>
                <a:cxn ang="0">
                  <a:pos x="915" y="602"/>
                </a:cxn>
                <a:cxn ang="0">
                  <a:pos x="599" y="919"/>
                </a:cxn>
                <a:cxn ang="0">
                  <a:pos x="343" y="1287"/>
                </a:cxn>
                <a:cxn ang="0">
                  <a:pos x="155" y="1694"/>
                </a:cxn>
                <a:cxn ang="0">
                  <a:pos x="38" y="2127"/>
                </a:cxn>
                <a:cxn ang="0">
                  <a:pos x="0" y="2574"/>
                </a:cxn>
                <a:cxn ang="0">
                  <a:pos x="38" y="3021"/>
                </a:cxn>
                <a:cxn ang="0">
                  <a:pos x="155" y="3454"/>
                </a:cxn>
                <a:cxn ang="0">
                  <a:pos x="343" y="3861"/>
                </a:cxn>
                <a:cxn ang="0">
                  <a:pos x="599" y="4228"/>
                </a:cxn>
                <a:cxn ang="0">
                  <a:pos x="915" y="4546"/>
                </a:cxn>
                <a:cxn ang="0">
                  <a:pos x="1282" y="4803"/>
                </a:cxn>
                <a:cxn ang="0">
                  <a:pos x="1687" y="4992"/>
                </a:cxn>
                <a:cxn ang="0">
                  <a:pos x="2118" y="5108"/>
                </a:cxn>
                <a:cxn ang="0">
                  <a:pos x="2564" y="5147"/>
                </a:cxn>
                <a:cxn ang="0">
                  <a:pos x="3008" y="5108"/>
                </a:cxn>
                <a:cxn ang="0">
                  <a:pos x="3440" y="4992"/>
                </a:cxn>
                <a:cxn ang="0">
                  <a:pos x="3845" y="4803"/>
                </a:cxn>
                <a:cxn ang="0">
                  <a:pos x="4211" y="4546"/>
                </a:cxn>
                <a:cxn ang="0">
                  <a:pos x="4527" y="4228"/>
                </a:cxn>
                <a:cxn ang="0">
                  <a:pos x="4783" y="3861"/>
                </a:cxn>
                <a:cxn ang="0">
                  <a:pos x="4973" y="3454"/>
                </a:cxn>
                <a:cxn ang="0">
                  <a:pos x="5088" y="3021"/>
                </a:cxn>
                <a:cxn ang="0">
                  <a:pos x="5128" y="2574"/>
                </a:cxn>
                <a:cxn ang="0">
                  <a:pos x="5129" y="2574"/>
                </a:cxn>
              </a:cxnLst>
              <a:rect l="txL" t="txT" r="txR" b="txB"/>
              <a:pathLst>
                <a:path w="5129" h="5147">
                  <a:moveTo>
                    <a:pt x="5128" y="2574"/>
                  </a:moveTo>
                  <a:lnTo>
                    <a:pt x="5088" y="2127"/>
                  </a:lnTo>
                  <a:lnTo>
                    <a:pt x="4973" y="1694"/>
                  </a:lnTo>
                  <a:lnTo>
                    <a:pt x="4783" y="1287"/>
                  </a:lnTo>
                  <a:lnTo>
                    <a:pt x="4527" y="919"/>
                  </a:lnTo>
                  <a:lnTo>
                    <a:pt x="4211" y="602"/>
                  </a:lnTo>
                  <a:lnTo>
                    <a:pt x="3845" y="345"/>
                  </a:lnTo>
                  <a:lnTo>
                    <a:pt x="3440" y="156"/>
                  </a:lnTo>
                  <a:lnTo>
                    <a:pt x="3008" y="39"/>
                  </a:lnTo>
                  <a:lnTo>
                    <a:pt x="2564" y="0"/>
                  </a:lnTo>
                  <a:lnTo>
                    <a:pt x="2118" y="39"/>
                  </a:lnTo>
                  <a:lnTo>
                    <a:pt x="1687" y="156"/>
                  </a:lnTo>
                  <a:lnTo>
                    <a:pt x="1282" y="345"/>
                  </a:lnTo>
                  <a:lnTo>
                    <a:pt x="915" y="602"/>
                  </a:lnTo>
                  <a:lnTo>
                    <a:pt x="599" y="919"/>
                  </a:lnTo>
                  <a:lnTo>
                    <a:pt x="343" y="1287"/>
                  </a:lnTo>
                  <a:lnTo>
                    <a:pt x="155" y="1694"/>
                  </a:lnTo>
                  <a:lnTo>
                    <a:pt x="38" y="2127"/>
                  </a:lnTo>
                  <a:lnTo>
                    <a:pt x="0" y="2574"/>
                  </a:lnTo>
                  <a:lnTo>
                    <a:pt x="38" y="3021"/>
                  </a:lnTo>
                  <a:lnTo>
                    <a:pt x="155" y="3454"/>
                  </a:lnTo>
                  <a:lnTo>
                    <a:pt x="343" y="3861"/>
                  </a:lnTo>
                  <a:lnTo>
                    <a:pt x="599" y="4228"/>
                  </a:lnTo>
                  <a:lnTo>
                    <a:pt x="915" y="4546"/>
                  </a:lnTo>
                  <a:lnTo>
                    <a:pt x="1282" y="4803"/>
                  </a:lnTo>
                  <a:lnTo>
                    <a:pt x="1687" y="4992"/>
                  </a:lnTo>
                  <a:lnTo>
                    <a:pt x="2118" y="5108"/>
                  </a:lnTo>
                  <a:lnTo>
                    <a:pt x="2564" y="5147"/>
                  </a:lnTo>
                  <a:lnTo>
                    <a:pt x="3008" y="5108"/>
                  </a:lnTo>
                  <a:lnTo>
                    <a:pt x="3440" y="4992"/>
                  </a:lnTo>
                  <a:lnTo>
                    <a:pt x="3845" y="4803"/>
                  </a:lnTo>
                  <a:lnTo>
                    <a:pt x="4211" y="4546"/>
                  </a:lnTo>
                  <a:lnTo>
                    <a:pt x="4527" y="4228"/>
                  </a:lnTo>
                  <a:lnTo>
                    <a:pt x="4783" y="3861"/>
                  </a:lnTo>
                  <a:lnTo>
                    <a:pt x="4973" y="3454"/>
                  </a:lnTo>
                  <a:lnTo>
                    <a:pt x="5088" y="3021"/>
                  </a:lnTo>
                  <a:lnTo>
                    <a:pt x="5128" y="2574"/>
                  </a:lnTo>
                  <a:lnTo>
                    <a:pt x="5129" y="2574"/>
                  </a:lnTo>
                </a:path>
              </a:pathLst>
            </a:custGeom>
            <a:no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032" name="Group 5"/>
            <p:cNvGrpSpPr/>
            <p:nvPr/>
          </p:nvGrpSpPr>
          <p:grpSpPr>
            <a:xfrm>
              <a:off x="2700" y="301"/>
              <a:ext cx="4" cy="3492"/>
              <a:chOff x="1040" y="2133"/>
              <a:chExt cx="1" cy="888"/>
            </a:xfrm>
          </p:grpSpPr>
          <p:sp>
            <p:nvSpPr>
              <p:cNvPr id="40051" name="Freeform 6"/>
              <p:cNvSpPr/>
              <p:nvPr/>
            </p:nvSpPr>
            <p:spPr>
              <a:xfrm>
                <a:off x="1040" y="2133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2" name="Freeform 7"/>
              <p:cNvSpPr/>
              <p:nvPr/>
            </p:nvSpPr>
            <p:spPr>
              <a:xfrm>
                <a:off x="1040" y="2386"/>
                <a:ext cx="1" cy="43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3" name="Freeform 8"/>
              <p:cNvSpPr/>
              <p:nvPr/>
            </p:nvSpPr>
            <p:spPr>
              <a:xfrm>
                <a:off x="1040" y="2471"/>
                <a:ext cx="1" cy="212"/>
              </a:xfrm>
              <a:custGeom>
                <a:avLst/>
                <a:gdLst>
                  <a:gd name="txL" fmla="*/ 0 w 1"/>
                  <a:gd name="txT" fmla="*/ 0 h 1486"/>
                  <a:gd name="txR" fmla="*/ 1 w 1"/>
                  <a:gd name="txB" fmla="*/ 1486 h 1486"/>
                </a:gdLst>
                <a:ahLst/>
                <a:cxnLst>
                  <a:cxn ang="0">
                    <a:pos x="0" y="0"/>
                  </a:cxn>
                  <a:cxn ang="0">
                    <a:pos x="0" y="1486"/>
                  </a:cxn>
                  <a:cxn ang="0">
                    <a:pos x="1" y="1486"/>
                  </a:cxn>
                </a:cxnLst>
                <a:rect l="txL" t="txT" r="txR" b="txB"/>
                <a:pathLst>
                  <a:path w="1" h="1486">
                    <a:moveTo>
                      <a:pt x="0" y="0"/>
                    </a:moveTo>
                    <a:lnTo>
                      <a:pt x="0" y="1486"/>
                    </a:lnTo>
                    <a:lnTo>
                      <a:pt x="1" y="1486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4" name="Freeform 9"/>
              <p:cNvSpPr/>
              <p:nvPr/>
            </p:nvSpPr>
            <p:spPr>
              <a:xfrm>
                <a:off x="1040" y="2726"/>
                <a:ext cx="1" cy="42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55" name="Freeform 10"/>
              <p:cNvSpPr/>
              <p:nvPr/>
            </p:nvSpPr>
            <p:spPr>
              <a:xfrm>
                <a:off x="1040" y="2810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033" name="Freeform 11"/>
            <p:cNvSpPr/>
            <p:nvPr/>
          </p:nvSpPr>
          <p:spPr>
            <a:xfrm>
              <a:off x="919" y="2103"/>
              <a:ext cx="782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4" name="Freeform 12"/>
            <p:cNvSpPr/>
            <p:nvPr/>
          </p:nvSpPr>
          <p:spPr>
            <a:xfrm>
              <a:off x="1810" y="2103"/>
              <a:ext cx="170" cy="4"/>
            </a:xfrm>
            <a:custGeom>
              <a:avLst/>
              <a:gdLst>
                <a:gd name="txL" fmla="*/ 0 w 298"/>
                <a:gd name="txT" fmla="*/ 0 h 4"/>
                <a:gd name="txR" fmla="*/ 298 w 298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7" y="0"/>
                </a:cxn>
                <a:cxn ang="0">
                  <a:pos x="298" y="0"/>
                </a:cxn>
              </a:cxnLst>
              <a:rect l="txL" t="txT" r="txR" b="txB"/>
              <a:pathLst>
                <a:path w="298" h="4">
                  <a:moveTo>
                    <a:pt x="0" y="0"/>
                  </a:moveTo>
                  <a:lnTo>
                    <a:pt x="297" y="0"/>
                  </a:lnTo>
                  <a:lnTo>
                    <a:pt x="298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5" name="Freeform 13"/>
            <p:cNvSpPr/>
            <p:nvPr/>
          </p:nvSpPr>
          <p:spPr>
            <a:xfrm>
              <a:off x="2146" y="2103"/>
              <a:ext cx="835" cy="4"/>
            </a:xfrm>
            <a:custGeom>
              <a:avLst/>
              <a:gdLst>
                <a:gd name="txL" fmla="*/ 0 w 1482"/>
                <a:gd name="txT" fmla="*/ 0 h 4"/>
                <a:gd name="txR" fmla="*/ 1482 w 148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481" y="0"/>
                </a:cxn>
                <a:cxn ang="0">
                  <a:pos x="1482" y="0"/>
                </a:cxn>
              </a:cxnLst>
              <a:rect l="txL" t="txT" r="txR" b="txB"/>
              <a:pathLst>
                <a:path w="1482" h="4">
                  <a:moveTo>
                    <a:pt x="0" y="0"/>
                  </a:moveTo>
                  <a:lnTo>
                    <a:pt x="1481" y="0"/>
                  </a:lnTo>
                  <a:lnTo>
                    <a:pt x="148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6" name="Freeform 14"/>
            <p:cNvSpPr/>
            <p:nvPr/>
          </p:nvSpPr>
          <p:spPr>
            <a:xfrm>
              <a:off x="3147" y="2103"/>
              <a:ext cx="170" cy="4"/>
            </a:xfrm>
            <a:custGeom>
              <a:avLst/>
              <a:gdLst>
                <a:gd name="txL" fmla="*/ 0 w 297"/>
                <a:gd name="txT" fmla="*/ 0 h 4"/>
                <a:gd name="txR" fmla="*/ 297 w 297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6" y="0"/>
                </a:cxn>
                <a:cxn ang="0">
                  <a:pos x="297" y="0"/>
                </a:cxn>
              </a:cxnLst>
              <a:rect l="txL" t="txT" r="txR" b="txB"/>
              <a:pathLst>
                <a:path w="297" h="4">
                  <a:moveTo>
                    <a:pt x="0" y="0"/>
                  </a:moveTo>
                  <a:lnTo>
                    <a:pt x="296" y="0"/>
                  </a:lnTo>
                  <a:lnTo>
                    <a:pt x="297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37" name="Freeform 15"/>
            <p:cNvSpPr/>
            <p:nvPr/>
          </p:nvSpPr>
          <p:spPr>
            <a:xfrm>
              <a:off x="3483" y="2103"/>
              <a:ext cx="851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038" name="Group 16"/>
            <p:cNvGrpSpPr/>
            <p:nvPr/>
          </p:nvGrpSpPr>
          <p:grpSpPr>
            <a:xfrm>
              <a:off x="1557" y="1218"/>
              <a:ext cx="2294" cy="1773"/>
              <a:chOff x="751" y="2401"/>
              <a:chExt cx="580" cy="451"/>
            </a:xfrm>
          </p:grpSpPr>
          <p:grpSp>
            <p:nvGrpSpPr>
              <p:cNvPr id="40039" name="Group 17"/>
              <p:cNvGrpSpPr/>
              <p:nvPr/>
            </p:nvGrpSpPr>
            <p:grpSpPr>
              <a:xfrm>
                <a:off x="1037" y="2481"/>
                <a:ext cx="74" cy="91"/>
                <a:chOff x="1037" y="2481"/>
                <a:chExt cx="74" cy="91"/>
              </a:xfrm>
            </p:grpSpPr>
            <p:sp>
              <p:nvSpPr>
                <p:cNvPr id="40048" name="Freeform 18"/>
                <p:cNvSpPr/>
                <p:nvPr/>
              </p:nvSpPr>
              <p:spPr>
                <a:xfrm>
                  <a:off x="1049" y="2509"/>
                  <a:ext cx="7" cy="63"/>
                </a:xfrm>
                <a:custGeom>
                  <a:avLst/>
                  <a:gdLst>
                    <a:gd name="txL" fmla="*/ 0 w 49"/>
                    <a:gd name="txT" fmla="*/ 0 h 441"/>
                    <a:gd name="txR" fmla="*/ 49 w 49"/>
                    <a:gd name="txB" fmla="*/ 441 h 441"/>
                  </a:gdLst>
                  <a:ahLst/>
                  <a:cxnLst>
                    <a:cxn ang="0">
                      <a:pos x="0" y="0"/>
                    </a:cxn>
                    <a:cxn ang="0">
                      <a:pos x="48" y="441"/>
                    </a:cxn>
                    <a:cxn ang="0">
                      <a:pos x="49" y="441"/>
                    </a:cxn>
                  </a:cxnLst>
                  <a:rect l="txL" t="txT" r="txR" b="txB"/>
                  <a:pathLst>
                    <a:path w="49" h="441">
                      <a:moveTo>
                        <a:pt x="0" y="0"/>
                      </a:moveTo>
                      <a:lnTo>
                        <a:pt x="48" y="441"/>
                      </a:lnTo>
                      <a:lnTo>
                        <a:pt x="49" y="441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9" name="Freeform 19"/>
                <p:cNvSpPr/>
                <p:nvPr/>
              </p:nvSpPr>
              <p:spPr>
                <a:xfrm>
                  <a:off x="1037" y="2520"/>
                  <a:ext cx="32" cy="41"/>
                </a:xfrm>
                <a:custGeom>
                  <a:avLst/>
                  <a:gdLst>
                    <a:gd name="txL" fmla="*/ 0 w 221"/>
                    <a:gd name="txT" fmla="*/ 0 h 289"/>
                    <a:gd name="txR" fmla="*/ 221 w 221"/>
                    <a:gd name="txB" fmla="*/ 289 h 289"/>
                  </a:gdLst>
                  <a:ahLst/>
                  <a:cxnLst>
                    <a:cxn ang="0">
                      <a:pos x="157" y="267"/>
                    </a:cxn>
                    <a:cxn ang="0">
                      <a:pos x="173" y="254"/>
                    </a:cxn>
                    <a:cxn ang="0">
                      <a:pos x="201" y="220"/>
                    </a:cxn>
                    <a:cxn ang="0">
                      <a:pos x="214" y="169"/>
                    </a:cxn>
                    <a:cxn ang="0">
                      <a:pos x="221" y="110"/>
                    </a:cxn>
                    <a:cxn ang="0">
                      <a:pos x="213" y="64"/>
                    </a:cxn>
                    <a:cxn ang="0">
                      <a:pos x="193" y="39"/>
                    </a:cxn>
                    <a:cxn ang="0">
                      <a:pos x="153" y="3"/>
                    </a:cxn>
                    <a:cxn ang="0">
                      <a:pos x="123" y="0"/>
                    </a:cxn>
                    <a:cxn ang="0">
                      <a:pos x="85" y="2"/>
                    </a:cxn>
                    <a:cxn ang="0">
                      <a:pos x="61" y="22"/>
                    </a:cxn>
                    <a:cxn ang="0">
                      <a:pos x="18" y="68"/>
                    </a:cxn>
                    <a:cxn ang="0">
                      <a:pos x="6" y="104"/>
                    </a:cxn>
                    <a:cxn ang="0">
                      <a:pos x="0" y="149"/>
                    </a:cxn>
                    <a:cxn ang="0">
                      <a:pos x="0" y="201"/>
                    </a:cxn>
                    <a:cxn ang="0">
                      <a:pos x="18" y="242"/>
                    </a:cxn>
                    <a:cxn ang="0">
                      <a:pos x="59" y="277"/>
                    </a:cxn>
                    <a:cxn ang="0">
                      <a:pos x="94" y="289"/>
                    </a:cxn>
                    <a:cxn ang="0">
                      <a:pos x="141" y="280"/>
                    </a:cxn>
                    <a:cxn ang="0">
                      <a:pos x="157" y="267"/>
                    </a:cxn>
                    <a:cxn ang="0">
                      <a:pos x="158" y="267"/>
                    </a:cxn>
                  </a:cxnLst>
                  <a:rect l="txL" t="txT" r="txR" b="txB"/>
                  <a:pathLst>
                    <a:path w="221" h="289">
                      <a:moveTo>
                        <a:pt x="157" y="267"/>
                      </a:moveTo>
                      <a:lnTo>
                        <a:pt x="173" y="254"/>
                      </a:lnTo>
                      <a:lnTo>
                        <a:pt x="201" y="220"/>
                      </a:lnTo>
                      <a:lnTo>
                        <a:pt x="214" y="169"/>
                      </a:lnTo>
                      <a:lnTo>
                        <a:pt x="221" y="110"/>
                      </a:lnTo>
                      <a:lnTo>
                        <a:pt x="213" y="64"/>
                      </a:lnTo>
                      <a:lnTo>
                        <a:pt x="193" y="39"/>
                      </a:lnTo>
                      <a:lnTo>
                        <a:pt x="153" y="3"/>
                      </a:lnTo>
                      <a:lnTo>
                        <a:pt x="123" y="0"/>
                      </a:lnTo>
                      <a:lnTo>
                        <a:pt x="85" y="2"/>
                      </a:lnTo>
                      <a:lnTo>
                        <a:pt x="61" y="22"/>
                      </a:lnTo>
                      <a:lnTo>
                        <a:pt x="18" y="68"/>
                      </a:lnTo>
                      <a:lnTo>
                        <a:pt x="6" y="104"/>
                      </a:lnTo>
                      <a:lnTo>
                        <a:pt x="0" y="149"/>
                      </a:lnTo>
                      <a:lnTo>
                        <a:pt x="0" y="201"/>
                      </a:lnTo>
                      <a:lnTo>
                        <a:pt x="18" y="242"/>
                      </a:lnTo>
                      <a:lnTo>
                        <a:pt x="59" y="277"/>
                      </a:lnTo>
                      <a:lnTo>
                        <a:pt x="94" y="289"/>
                      </a:lnTo>
                      <a:lnTo>
                        <a:pt x="141" y="280"/>
                      </a:lnTo>
                      <a:lnTo>
                        <a:pt x="157" y="267"/>
                      </a:lnTo>
                      <a:lnTo>
                        <a:pt x="158" y="267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50" name="Freeform 20"/>
                <p:cNvSpPr/>
                <p:nvPr/>
              </p:nvSpPr>
              <p:spPr>
                <a:xfrm>
                  <a:off x="1070" y="2481"/>
                  <a:ext cx="41" cy="64"/>
                </a:xfrm>
                <a:custGeom>
                  <a:avLst/>
                  <a:gdLst>
                    <a:gd name="txL" fmla="*/ 0 w 288"/>
                    <a:gd name="txT" fmla="*/ 0 h 442"/>
                    <a:gd name="txR" fmla="*/ 288 w 288"/>
                    <a:gd name="txB" fmla="*/ 442 h 442"/>
                  </a:gdLst>
                  <a:ahLst/>
                  <a:cxnLst>
                    <a:cxn ang="0">
                      <a:pos x="148" y="442"/>
                    </a:cxn>
                    <a:cxn ang="0">
                      <a:pos x="0" y="77"/>
                    </a:cxn>
                    <a:cxn ang="0">
                      <a:pos x="74" y="20"/>
                    </a:cxn>
                    <a:cxn ang="0">
                      <a:pos x="113" y="2"/>
                    </a:cxn>
                    <a:cxn ang="0">
                      <a:pos x="151" y="0"/>
                    </a:cxn>
                    <a:cxn ang="0">
                      <a:pos x="179" y="18"/>
                    </a:cxn>
                    <a:cxn ang="0">
                      <a:pos x="198" y="42"/>
                    </a:cxn>
                    <a:cxn ang="0">
                      <a:pos x="211" y="60"/>
                    </a:cxn>
                    <a:cxn ang="0">
                      <a:pos x="285" y="242"/>
                    </a:cxn>
                    <a:cxn ang="0">
                      <a:pos x="288" y="280"/>
                    </a:cxn>
                    <a:cxn ang="0">
                      <a:pos x="273" y="330"/>
                    </a:cxn>
                    <a:cxn ang="0">
                      <a:pos x="239" y="370"/>
                    </a:cxn>
                    <a:cxn ang="0">
                      <a:pos x="148" y="442"/>
                    </a:cxn>
                    <a:cxn ang="0">
                      <a:pos x="149" y="442"/>
                    </a:cxn>
                  </a:cxnLst>
                  <a:rect l="txL" t="txT" r="txR" b="txB"/>
                  <a:pathLst>
                    <a:path w="288" h="442">
                      <a:moveTo>
                        <a:pt x="148" y="442"/>
                      </a:moveTo>
                      <a:lnTo>
                        <a:pt x="0" y="77"/>
                      </a:lnTo>
                      <a:lnTo>
                        <a:pt x="74" y="20"/>
                      </a:lnTo>
                      <a:lnTo>
                        <a:pt x="113" y="2"/>
                      </a:lnTo>
                      <a:lnTo>
                        <a:pt x="151" y="0"/>
                      </a:lnTo>
                      <a:lnTo>
                        <a:pt x="179" y="18"/>
                      </a:lnTo>
                      <a:lnTo>
                        <a:pt x="198" y="42"/>
                      </a:lnTo>
                      <a:lnTo>
                        <a:pt x="211" y="60"/>
                      </a:lnTo>
                      <a:lnTo>
                        <a:pt x="285" y="242"/>
                      </a:lnTo>
                      <a:lnTo>
                        <a:pt x="288" y="280"/>
                      </a:lnTo>
                      <a:lnTo>
                        <a:pt x="273" y="330"/>
                      </a:lnTo>
                      <a:lnTo>
                        <a:pt x="239" y="370"/>
                      </a:lnTo>
                      <a:lnTo>
                        <a:pt x="148" y="442"/>
                      </a:lnTo>
                      <a:lnTo>
                        <a:pt x="149" y="442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0040" name="Group 21"/>
              <p:cNvGrpSpPr/>
              <p:nvPr/>
            </p:nvGrpSpPr>
            <p:grpSpPr>
              <a:xfrm>
                <a:off x="751" y="2401"/>
                <a:ext cx="580" cy="451"/>
                <a:chOff x="751" y="2401"/>
                <a:chExt cx="580" cy="451"/>
              </a:xfrm>
            </p:grpSpPr>
            <p:sp>
              <p:nvSpPr>
                <p:cNvPr id="40041" name="Freeform 22"/>
                <p:cNvSpPr/>
                <p:nvPr/>
              </p:nvSpPr>
              <p:spPr>
                <a:xfrm>
                  <a:off x="798" y="2438"/>
                  <a:ext cx="484" cy="376"/>
                </a:xfrm>
                <a:custGeom>
                  <a:avLst/>
                  <a:gdLst>
                    <a:gd name="txL" fmla="*/ 0 w 3390"/>
                    <a:gd name="txT" fmla="*/ 0 h 2636"/>
                    <a:gd name="txR" fmla="*/ 3390 w 3390"/>
                    <a:gd name="txB" fmla="*/ 2636 h 2636"/>
                  </a:gdLst>
                  <a:ahLst/>
                  <a:cxnLst>
                    <a:cxn ang="0">
                      <a:pos x="0" y="2636"/>
                    </a:cxn>
                    <a:cxn ang="0">
                      <a:pos x="3389" y="0"/>
                    </a:cxn>
                    <a:cxn ang="0">
                      <a:pos x="3390" y="0"/>
                    </a:cxn>
                  </a:cxnLst>
                  <a:rect l="txL" t="txT" r="txR" b="txB"/>
                  <a:pathLst>
                    <a:path w="3390" h="2636">
                      <a:moveTo>
                        <a:pt x="0" y="2636"/>
                      </a:moveTo>
                      <a:lnTo>
                        <a:pt x="3389" y="0"/>
                      </a:lnTo>
                      <a:lnTo>
                        <a:pt x="3390" y="0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2" name="Freeform 23"/>
                <p:cNvSpPr/>
                <p:nvPr/>
              </p:nvSpPr>
              <p:spPr>
                <a:xfrm>
                  <a:off x="751" y="2806"/>
                  <a:ext cx="53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289" y="0"/>
                    </a:cxn>
                    <a:cxn ang="0">
                      <a:pos x="374" y="111"/>
                    </a:cxn>
                    <a:cxn ang="0">
                      <a:pos x="0" y="313"/>
                    </a:cxn>
                    <a:cxn ang="0">
                      <a:pos x="289" y="0"/>
                    </a:cxn>
                  </a:cxnLst>
                  <a:rect l="txL" t="txT" r="txR" b="txB"/>
                  <a:pathLst>
                    <a:path w="374" h="313">
                      <a:moveTo>
                        <a:pt x="289" y="0"/>
                      </a:moveTo>
                      <a:lnTo>
                        <a:pt x="374" y="111"/>
                      </a:lnTo>
                      <a:lnTo>
                        <a:pt x="0" y="313"/>
                      </a:lnTo>
                      <a:lnTo>
                        <a:pt x="289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3" name="Freeform 24"/>
                <p:cNvSpPr/>
                <p:nvPr/>
              </p:nvSpPr>
              <p:spPr>
                <a:xfrm>
                  <a:off x="751" y="2806"/>
                  <a:ext cx="53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289" y="0"/>
                    </a:cxn>
                    <a:cxn ang="0">
                      <a:pos x="374" y="111"/>
                    </a:cxn>
                    <a:cxn ang="0">
                      <a:pos x="0" y="313"/>
                    </a:cxn>
                    <a:cxn ang="0">
                      <a:pos x="289" y="0"/>
                    </a:cxn>
                  </a:cxnLst>
                  <a:rect l="txL" t="txT" r="txR" b="txB"/>
                  <a:pathLst>
                    <a:path w="374" h="313">
                      <a:moveTo>
                        <a:pt x="289" y="0"/>
                      </a:moveTo>
                      <a:lnTo>
                        <a:pt x="374" y="111"/>
                      </a:lnTo>
                      <a:lnTo>
                        <a:pt x="0" y="313"/>
                      </a:lnTo>
                      <a:lnTo>
                        <a:pt x="289" y="0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4" name="Freeform 25"/>
                <p:cNvSpPr/>
                <p:nvPr/>
              </p:nvSpPr>
              <p:spPr>
                <a:xfrm>
                  <a:off x="1276" y="2401"/>
                  <a:ext cx="54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0" y="202"/>
                    </a:cxn>
                    <a:cxn ang="0">
                      <a:pos x="86" y="313"/>
                    </a:cxn>
                    <a:cxn ang="0">
                      <a:pos x="374" y="0"/>
                    </a:cxn>
                    <a:cxn ang="0">
                      <a:pos x="0" y="202"/>
                    </a:cxn>
                  </a:cxnLst>
                  <a:rect l="txL" t="txT" r="txR" b="txB"/>
                  <a:pathLst>
                    <a:path w="374" h="313">
                      <a:moveTo>
                        <a:pt x="0" y="202"/>
                      </a:moveTo>
                      <a:lnTo>
                        <a:pt x="86" y="313"/>
                      </a:lnTo>
                      <a:lnTo>
                        <a:pt x="374" y="0"/>
                      </a:lnTo>
                      <a:lnTo>
                        <a:pt x="0" y="202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5" name="Freeform 26"/>
                <p:cNvSpPr/>
                <p:nvPr/>
              </p:nvSpPr>
              <p:spPr>
                <a:xfrm>
                  <a:off x="1276" y="2401"/>
                  <a:ext cx="54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0" y="202"/>
                    </a:cxn>
                    <a:cxn ang="0">
                      <a:pos x="86" y="313"/>
                    </a:cxn>
                    <a:cxn ang="0">
                      <a:pos x="374" y="0"/>
                    </a:cxn>
                    <a:cxn ang="0">
                      <a:pos x="0" y="202"/>
                    </a:cxn>
                  </a:cxnLst>
                  <a:rect l="txL" t="txT" r="txR" b="txB"/>
                  <a:pathLst>
                    <a:path w="374" h="313">
                      <a:moveTo>
                        <a:pt x="0" y="202"/>
                      </a:moveTo>
                      <a:lnTo>
                        <a:pt x="86" y="313"/>
                      </a:lnTo>
                      <a:lnTo>
                        <a:pt x="374" y="0"/>
                      </a:lnTo>
                      <a:lnTo>
                        <a:pt x="0" y="202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046" name="Line 27"/>
                <p:cNvSpPr/>
                <p:nvPr/>
              </p:nvSpPr>
              <p:spPr>
                <a:xfrm>
                  <a:off x="1330" y="2401"/>
                  <a:ext cx="1" cy="1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0047" name="Line 28"/>
                <p:cNvSpPr/>
                <p:nvPr/>
              </p:nvSpPr>
              <p:spPr>
                <a:xfrm>
                  <a:off x="751" y="2851"/>
                  <a:ext cx="1" cy="1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333853" name="Line 29"/>
          <p:cNvSpPr/>
          <p:nvPr/>
        </p:nvSpPr>
        <p:spPr>
          <a:xfrm>
            <a:off x="3260725" y="1312863"/>
            <a:ext cx="2520950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30"/>
          <p:cNvGrpSpPr/>
          <p:nvPr/>
        </p:nvGrpSpPr>
        <p:grpSpPr>
          <a:xfrm>
            <a:off x="2973388" y="1312863"/>
            <a:ext cx="3455987" cy="215900"/>
            <a:chOff x="225" y="3150"/>
            <a:chExt cx="1634" cy="143"/>
          </a:xfrm>
        </p:grpSpPr>
        <p:grpSp>
          <p:nvGrpSpPr>
            <p:cNvPr id="40018" name="Group 31"/>
            <p:cNvGrpSpPr/>
            <p:nvPr/>
          </p:nvGrpSpPr>
          <p:grpSpPr>
            <a:xfrm>
              <a:off x="225" y="3150"/>
              <a:ext cx="1634" cy="143"/>
              <a:chOff x="225" y="3156"/>
              <a:chExt cx="1634" cy="143"/>
            </a:xfrm>
          </p:grpSpPr>
          <p:sp>
            <p:nvSpPr>
              <p:cNvPr id="40020" name="Freeform 32"/>
              <p:cNvSpPr/>
              <p:nvPr/>
            </p:nvSpPr>
            <p:spPr>
              <a:xfrm>
                <a:off x="225" y="3161"/>
                <a:ext cx="19" cy="128"/>
              </a:xfrm>
              <a:custGeom>
                <a:avLst/>
                <a:gdLst>
                  <a:gd name="txL" fmla="*/ 0 w 130"/>
                  <a:gd name="txT" fmla="*/ 0 h 897"/>
                  <a:gd name="txR" fmla="*/ 130 w 130"/>
                  <a:gd name="txB" fmla="*/ 897 h 897"/>
                </a:gdLst>
                <a:ahLst/>
                <a:cxnLst>
                  <a:cxn ang="0">
                    <a:pos x="130" y="0"/>
                  </a:cxn>
                  <a:cxn ang="0">
                    <a:pos x="73" y="99"/>
                  </a:cxn>
                  <a:cxn ang="0">
                    <a:pos x="38" y="183"/>
                  </a:cxn>
                  <a:cxn ang="0">
                    <a:pos x="24" y="255"/>
                  </a:cxn>
                  <a:cxn ang="0">
                    <a:pos x="23" y="315"/>
                  </a:cxn>
                  <a:cxn ang="0">
                    <a:pos x="33" y="367"/>
                  </a:cxn>
                  <a:cxn ang="0">
                    <a:pos x="47" y="412"/>
                  </a:cxn>
                  <a:cxn ang="0">
                    <a:pos x="63" y="451"/>
                  </a:cxn>
                  <a:cxn ang="0">
                    <a:pos x="75" y="486"/>
                  </a:cxn>
                  <a:cxn ang="0">
                    <a:pos x="80" y="520"/>
                  </a:cxn>
                  <a:cxn ang="0">
                    <a:pos x="79" y="552"/>
                  </a:cxn>
                  <a:cxn ang="0">
                    <a:pos x="72" y="583"/>
                  </a:cxn>
                  <a:cxn ang="0">
                    <a:pos x="61" y="611"/>
                  </a:cxn>
                  <a:cxn ang="0">
                    <a:pos x="49" y="638"/>
                  </a:cxn>
                  <a:cxn ang="0">
                    <a:pos x="35" y="665"/>
                  </a:cxn>
                  <a:cxn ang="0">
                    <a:pos x="23" y="690"/>
                  </a:cxn>
                  <a:cxn ang="0">
                    <a:pos x="12" y="712"/>
                  </a:cxn>
                  <a:cxn ang="0">
                    <a:pos x="6" y="734"/>
                  </a:cxn>
                  <a:cxn ang="0">
                    <a:pos x="1" y="757"/>
                  </a:cxn>
                  <a:cxn ang="0">
                    <a:pos x="0" y="779"/>
                  </a:cxn>
                  <a:cxn ang="0">
                    <a:pos x="2" y="804"/>
                  </a:cxn>
                  <a:cxn ang="0">
                    <a:pos x="7" y="830"/>
                  </a:cxn>
                  <a:cxn ang="0">
                    <a:pos x="12" y="861"/>
                  </a:cxn>
                  <a:cxn ang="0">
                    <a:pos x="20" y="897"/>
                  </a:cxn>
                  <a:cxn ang="0">
                    <a:pos x="21" y="897"/>
                  </a:cxn>
                </a:cxnLst>
                <a:rect l="txL" t="txT" r="txR" b="txB"/>
                <a:pathLst>
                  <a:path w="130" h="897">
                    <a:moveTo>
                      <a:pt x="130" y="0"/>
                    </a:moveTo>
                    <a:lnTo>
                      <a:pt x="73" y="99"/>
                    </a:lnTo>
                    <a:lnTo>
                      <a:pt x="38" y="183"/>
                    </a:lnTo>
                    <a:lnTo>
                      <a:pt x="24" y="255"/>
                    </a:lnTo>
                    <a:lnTo>
                      <a:pt x="23" y="315"/>
                    </a:lnTo>
                    <a:lnTo>
                      <a:pt x="33" y="367"/>
                    </a:lnTo>
                    <a:lnTo>
                      <a:pt x="47" y="412"/>
                    </a:lnTo>
                    <a:lnTo>
                      <a:pt x="63" y="451"/>
                    </a:lnTo>
                    <a:lnTo>
                      <a:pt x="75" y="486"/>
                    </a:lnTo>
                    <a:lnTo>
                      <a:pt x="80" y="520"/>
                    </a:lnTo>
                    <a:lnTo>
                      <a:pt x="79" y="552"/>
                    </a:lnTo>
                    <a:lnTo>
                      <a:pt x="72" y="583"/>
                    </a:lnTo>
                    <a:lnTo>
                      <a:pt x="61" y="611"/>
                    </a:lnTo>
                    <a:lnTo>
                      <a:pt x="49" y="638"/>
                    </a:lnTo>
                    <a:lnTo>
                      <a:pt x="35" y="665"/>
                    </a:lnTo>
                    <a:lnTo>
                      <a:pt x="23" y="690"/>
                    </a:lnTo>
                    <a:lnTo>
                      <a:pt x="12" y="712"/>
                    </a:lnTo>
                    <a:lnTo>
                      <a:pt x="6" y="734"/>
                    </a:lnTo>
                    <a:lnTo>
                      <a:pt x="1" y="757"/>
                    </a:lnTo>
                    <a:lnTo>
                      <a:pt x="0" y="779"/>
                    </a:lnTo>
                    <a:lnTo>
                      <a:pt x="2" y="804"/>
                    </a:lnTo>
                    <a:lnTo>
                      <a:pt x="7" y="830"/>
                    </a:lnTo>
                    <a:lnTo>
                      <a:pt x="12" y="861"/>
                    </a:lnTo>
                    <a:lnTo>
                      <a:pt x="20" y="897"/>
                    </a:lnTo>
                    <a:lnTo>
                      <a:pt x="21" y="897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1" name="Freeform 33"/>
              <p:cNvSpPr/>
              <p:nvPr/>
            </p:nvSpPr>
            <p:spPr>
              <a:xfrm>
                <a:off x="228" y="3289"/>
                <a:ext cx="1" cy="5"/>
              </a:xfrm>
              <a:custGeom>
                <a:avLst/>
                <a:gdLst>
                  <a:gd name="txL" fmla="*/ 0 w 8"/>
                  <a:gd name="txT" fmla="*/ 0 h 40"/>
                  <a:gd name="txR" fmla="*/ 8 w 8"/>
                  <a:gd name="txB" fmla="*/ 40 h 40"/>
                </a:gdLst>
                <a:ahLst/>
                <a:cxnLst>
                  <a:cxn ang="0">
                    <a:pos x="0" y="0"/>
                  </a:cxn>
                  <a:cxn ang="0">
                    <a:pos x="7" y="40"/>
                  </a:cxn>
                  <a:cxn ang="0">
                    <a:pos x="8" y="40"/>
                  </a:cxn>
                </a:cxnLst>
                <a:rect l="txL" t="txT" r="txR" b="txB"/>
                <a:pathLst>
                  <a:path w="8" h="40">
                    <a:moveTo>
                      <a:pt x="0" y="0"/>
                    </a:moveTo>
                    <a:lnTo>
                      <a:pt x="7" y="40"/>
                    </a:lnTo>
                    <a:lnTo>
                      <a:pt x="8" y="40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2" name="Freeform 34"/>
              <p:cNvSpPr/>
              <p:nvPr/>
            </p:nvSpPr>
            <p:spPr>
              <a:xfrm>
                <a:off x="229" y="3289"/>
                <a:ext cx="1620" cy="10"/>
              </a:xfrm>
              <a:custGeom>
                <a:avLst/>
                <a:gdLst>
                  <a:gd name="txL" fmla="*/ 0 w 11336"/>
                  <a:gd name="txT" fmla="*/ 0 h 70"/>
                  <a:gd name="txR" fmla="*/ 11336 w 11336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11336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336" h="70">
                    <a:moveTo>
                      <a:pt x="0" y="0"/>
                    </a:moveTo>
                    <a:lnTo>
                      <a:pt x="0" y="70"/>
                    </a:lnTo>
                    <a:lnTo>
                      <a:pt x="11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3" name="Freeform 35"/>
              <p:cNvSpPr/>
              <p:nvPr/>
            </p:nvSpPr>
            <p:spPr>
              <a:xfrm>
                <a:off x="229" y="3289"/>
                <a:ext cx="1630" cy="10"/>
              </a:xfrm>
              <a:custGeom>
                <a:avLst/>
                <a:gdLst>
                  <a:gd name="txL" fmla="*/ 0 w 11406"/>
                  <a:gd name="txT" fmla="*/ 0 h 70"/>
                  <a:gd name="txR" fmla="*/ 11406 w 11406"/>
                  <a:gd name="txB" fmla="*/ 70 h 70"/>
                </a:gdLst>
                <a:ahLst/>
                <a:cxnLst>
                  <a:cxn ang="0">
                    <a:pos x="0" y="70"/>
                  </a:cxn>
                  <a:cxn ang="0">
                    <a:pos x="11336" y="0"/>
                  </a:cxn>
                  <a:cxn ang="0">
                    <a:pos x="11406" y="70"/>
                  </a:cxn>
                  <a:cxn ang="0">
                    <a:pos x="0" y="70"/>
                  </a:cxn>
                </a:cxnLst>
                <a:rect l="txL" t="txT" r="txR" b="txB"/>
                <a:pathLst>
                  <a:path w="11406" h="70">
                    <a:moveTo>
                      <a:pt x="0" y="70"/>
                    </a:moveTo>
                    <a:lnTo>
                      <a:pt x="11336" y="0"/>
                    </a:lnTo>
                    <a:lnTo>
                      <a:pt x="11406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4" name="Freeform 36"/>
              <p:cNvSpPr/>
              <p:nvPr/>
            </p:nvSpPr>
            <p:spPr>
              <a:xfrm>
                <a:off x="229" y="3289"/>
                <a:ext cx="1630" cy="10"/>
              </a:xfrm>
              <a:custGeom>
                <a:avLst/>
                <a:gdLst>
                  <a:gd name="txL" fmla="*/ 0 w 11406"/>
                  <a:gd name="txT" fmla="*/ 0 h 70"/>
                  <a:gd name="txR" fmla="*/ 11406 w 11406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11406" y="70"/>
                  </a:cxn>
                  <a:cxn ang="0">
                    <a:pos x="11336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06" h="70">
                    <a:moveTo>
                      <a:pt x="0" y="0"/>
                    </a:moveTo>
                    <a:lnTo>
                      <a:pt x="0" y="70"/>
                    </a:lnTo>
                    <a:lnTo>
                      <a:pt x="11406" y="70"/>
                    </a:lnTo>
                    <a:lnTo>
                      <a:pt x="11336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5" name="Freeform 37"/>
              <p:cNvSpPr/>
              <p:nvPr/>
            </p:nvSpPr>
            <p:spPr>
              <a:xfrm>
                <a:off x="1849" y="3166"/>
                <a:ext cx="10" cy="133"/>
              </a:xfrm>
              <a:custGeom>
                <a:avLst/>
                <a:gdLst>
                  <a:gd name="txL" fmla="*/ 0 w 70"/>
                  <a:gd name="txT" fmla="*/ 0 h 936"/>
                  <a:gd name="txR" fmla="*/ 70 w 70"/>
                  <a:gd name="txB" fmla="*/ 936 h 936"/>
                </a:gdLst>
                <a:ahLst/>
                <a:cxnLst>
                  <a:cxn ang="0">
                    <a:pos x="0" y="866"/>
                  </a:cxn>
                  <a:cxn ang="0">
                    <a:pos x="70" y="936"/>
                  </a:cxn>
                  <a:cxn ang="0">
                    <a:pos x="0" y="0"/>
                  </a:cxn>
                  <a:cxn ang="0">
                    <a:pos x="0" y="866"/>
                  </a:cxn>
                </a:cxnLst>
                <a:rect l="txL" t="txT" r="txR" b="txB"/>
                <a:pathLst>
                  <a:path w="70" h="936">
                    <a:moveTo>
                      <a:pt x="0" y="866"/>
                    </a:moveTo>
                    <a:lnTo>
                      <a:pt x="70" y="936"/>
                    </a:lnTo>
                    <a:lnTo>
                      <a:pt x="0" y="0"/>
                    </a:lnTo>
                    <a:lnTo>
                      <a:pt x="0" y="866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6" name="Freeform 38"/>
              <p:cNvSpPr/>
              <p:nvPr/>
            </p:nvSpPr>
            <p:spPr>
              <a:xfrm>
                <a:off x="1849" y="3156"/>
                <a:ext cx="10" cy="143"/>
              </a:xfrm>
              <a:custGeom>
                <a:avLst/>
                <a:gdLst>
                  <a:gd name="txL" fmla="*/ 0 w 70"/>
                  <a:gd name="txT" fmla="*/ 0 h 1006"/>
                  <a:gd name="txR" fmla="*/ 70 w 70"/>
                  <a:gd name="txB" fmla="*/ 1006 h 1006"/>
                </a:gdLst>
                <a:ahLst/>
                <a:cxnLst>
                  <a:cxn ang="0">
                    <a:pos x="70" y="1006"/>
                  </a:cxn>
                  <a:cxn ang="0">
                    <a:pos x="0" y="70"/>
                  </a:cxn>
                  <a:cxn ang="0">
                    <a:pos x="70" y="0"/>
                  </a:cxn>
                  <a:cxn ang="0">
                    <a:pos x="70" y="1006"/>
                  </a:cxn>
                </a:cxnLst>
                <a:rect l="txL" t="txT" r="txR" b="txB"/>
                <a:pathLst>
                  <a:path w="70" h="1006">
                    <a:moveTo>
                      <a:pt x="70" y="1006"/>
                    </a:moveTo>
                    <a:lnTo>
                      <a:pt x="0" y="70"/>
                    </a:lnTo>
                    <a:lnTo>
                      <a:pt x="70" y="0"/>
                    </a:lnTo>
                    <a:lnTo>
                      <a:pt x="70" y="1006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7" name="Freeform 39"/>
              <p:cNvSpPr/>
              <p:nvPr/>
            </p:nvSpPr>
            <p:spPr>
              <a:xfrm>
                <a:off x="1849" y="3156"/>
                <a:ext cx="10" cy="143"/>
              </a:xfrm>
              <a:custGeom>
                <a:avLst/>
                <a:gdLst>
                  <a:gd name="txL" fmla="*/ 0 w 70"/>
                  <a:gd name="txT" fmla="*/ 0 h 1006"/>
                  <a:gd name="txR" fmla="*/ 70 w 70"/>
                  <a:gd name="txB" fmla="*/ 1006 h 1006"/>
                </a:gdLst>
                <a:ahLst/>
                <a:cxnLst>
                  <a:cxn ang="0">
                    <a:pos x="0" y="936"/>
                  </a:cxn>
                  <a:cxn ang="0">
                    <a:pos x="70" y="1006"/>
                  </a:cxn>
                  <a:cxn ang="0">
                    <a:pos x="70" y="0"/>
                  </a:cxn>
                  <a:cxn ang="0">
                    <a:pos x="0" y="70"/>
                  </a:cxn>
                  <a:cxn ang="0">
                    <a:pos x="0" y="936"/>
                  </a:cxn>
                </a:cxnLst>
                <a:rect l="txL" t="txT" r="txR" b="txB"/>
                <a:pathLst>
                  <a:path w="70" h="1006">
                    <a:moveTo>
                      <a:pt x="0" y="936"/>
                    </a:moveTo>
                    <a:lnTo>
                      <a:pt x="70" y="1006"/>
                    </a:lnTo>
                    <a:lnTo>
                      <a:pt x="70" y="0"/>
                    </a:lnTo>
                    <a:lnTo>
                      <a:pt x="0" y="70"/>
                    </a:lnTo>
                    <a:lnTo>
                      <a:pt x="0" y="936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8" name="Freeform 40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233" y="70"/>
                  </a:cxn>
                  <a:cxn ang="0">
                    <a:pos x="11303" y="0"/>
                  </a:cxn>
                  <a:cxn ang="0">
                    <a:pos x="0" y="70"/>
                  </a:cxn>
                  <a:cxn ang="0">
                    <a:pos x="11233" y="70"/>
                  </a:cxn>
                </a:cxnLst>
                <a:rect l="txL" t="txT" r="txR" b="txB"/>
                <a:pathLst>
                  <a:path w="11303" h="70">
                    <a:moveTo>
                      <a:pt x="11233" y="70"/>
                    </a:moveTo>
                    <a:lnTo>
                      <a:pt x="11303" y="0"/>
                    </a:lnTo>
                    <a:lnTo>
                      <a:pt x="0" y="70"/>
                    </a:lnTo>
                    <a:lnTo>
                      <a:pt x="11233" y="70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29" name="Freeform 41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303" y="0"/>
                  </a:cxn>
                  <a:cxn ang="0">
                    <a:pos x="0" y="70"/>
                  </a:cxn>
                  <a:cxn ang="0">
                    <a:pos x="0" y="0"/>
                  </a:cxn>
                  <a:cxn ang="0">
                    <a:pos x="11303" y="0"/>
                  </a:cxn>
                </a:cxnLst>
                <a:rect l="txL" t="txT" r="txR" b="txB"/>
                <a:pathLst>
                  <a:path w="11303" h="70">
                    <a:moveTo>
                      <a:pt x="11303" y="0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303" y="0"/>
                    </a:lnTo>
                    <a:close/>
                  </a:path>
                </a:pathLst>
              </a:custGeom>
              <a:solidFill>
                <a:srgbClr val="3366FF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30" name="Freeform 42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233" y="70"/>
                  </a:cxn>
                  <a:cxn ang="0">
                    <a:pos x="11303" y="0"/>
                  </a:cxn>
                  <a:cxn ang="0">
                    <a:pos x="0" y="0"/>
                  </a:cxn>
                  <a:cxn ang="0">
                    <a:pos x="0" y="70"/>
                  </a:cxn>
                  <a:cxn ang="0">
                    <a:pos x="11233" y="70"/>
                  </a:cxn>
                </a:cxnLst>
                <a:rect l="txL" t="txT" r="txR" b="txB"/>
                <a:pathLst>
                  <a:path w="11303" h="70">
                    <a:moveTo>
                      <a:pt x="11233" y="70"/>
                    </a:moveTo>
                    <a:lnTo>
                      <a:pt x="11303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11233" y="70"/>
                    </a:lnTo>
                  </a:path>
                </a:pathLst>
              </a:custGeom>
              <a:solidFill>
                <a:srgbClr val="3366FF">
                  <a:alpha val="100000"/>
                </a:srgbClr>
              </a:solidFill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019" name="Rectangle 43"/>
            <p:cNvSpPr/>
            <p:nvPr/>
          </p:nvSpPr>
          <p:spPr>
            <a:xfrm>
              <a:off x="240" y="3168"/>
              <a:ext cx="1614" cy="114"/>
            </a:xfrm>
            <a:prstGeom prst="rect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33868" name="Rectangle 44"/>
          <p:cNvSpPr/>
          <p:nvPr/>
        </p:nvSpPr>
        <p:spPr>
          <a:xfrm>
            <a:off x="1341438" y="5921375"/>
            <a:ext cx="6408737" cy="185738"/>
          </a:xfrm>
          <a:prstGeom prst="rect">
            <a:avLst/>
          </a:prstGeom>
          <a:solidFill>
            <a:srgbClr val="3366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9" name="Group 45"/>
          <p:cNvGrpSpPr/>
          <p:nvPr/>
        </p:nvGrpSpPr>
        <p:grpSpPr>
          <a:xfrm>
            <a:off x="5737225" y="3113088"/>
            <a:ext cx="1225550" cy="2128837"/>
            <a:chOff x="3442" y="2024"/>
            <a:chExt cx="772" cy="1341"/>
          </a:xfrm>
        </p:grpSpPr>
        <p:sp>
          <p:nvSpPr>
            <p:cNvPr id="40014" name="Line 46"/>
            <p:cNvSpPr/>
            <p:nvPr/>
          </p:nvSpPr>
          <p:spPr>
            <a:xfrm flipV="1">
              <a:off x="3515" y="2114"/>
              <a:ext cx="634" cy="118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0015" name="Group 47"/>
            <p:cNvGrpSpPr/>
            <p:nvPr/>
          </p:nvGrpSpPr>
          <p:grpSpPr>
            <a:xfrm>
              <a:off x="3442" y="2024"/>
              <a:ext cx="772" cy="1341"/>
              <a:chOff x="3442" y="2024"/>
              <a:chExt cx="772" cy="1341"/>
            </a:xfrm>
          </p:grpSpPr>
          <p:sp>
            <p:nvSpPr>
              <p:cNvPr id="40016" name="Oval 48"/>
              <p:cNvSpPr/>
              <p:nvPr/>
            </p:nvSpPr>
            <p:spPr>
              <a:xfrm>
                <a:off x="4070" y="2024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017" name="Oval 49"/>
              <p:cNvSpPr/>
              <p:nvPr/>
            </p:nvSpPr>
            <p:spPr>
              <a:xfrm>
                <a:off x="3442" y="3221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1" name="Group 50"/>
          <p:cNvGrpSpPr/>
          <p:nvPr/>
        </p:nvGrpSpPr>
        <p:grpSpPr>
          <a:xfrm>
            <a:off x="2181225" y="1228725"/>
            <a:ext cx="1225550" cy="2128838"/>
            <a:chOff x="3442" y="2024"/>
            <a:chExt cx="772" cy="1341"/>
          </a:xfrm>
        </p:grpSpPr>
        <p:sp>
          <p:nvSpPr>
            <p:cNvPr id="40010" name="Line 51"/>
            <p:cNvSpPr/>
            <p:nvPr/>
          </p:nvSpPr>
          <p:spPr>
            <a:xfrm flipV="1">
              <a:off x="3515" y="2114"/>
              <a:ext cx="634" cy="118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0011" name="Group 52"/>
            <p:cNvGrpSpPr/>
            <p:nvPr/>
          </p:nvGrpSpPr>
          <p:grpSpPr>
            <a:xfrm>
              <a:off x="3442" y="2024"/>
              <a:ext cx="772" cy="1341"/>
              <a:chOff x="3442" y="2024"/>
              <a:chExt cx="772" cy="1341"/>
            </a:xfrm>
          </p:grpSpPr>
          <p:sp>
            <p:nvSpPr>
              <p:cNvPr id="40012" name="Oval 53"/>
              <p:cNvSpPr/>
              <p:nvPr/>
            </p:nvSpPr>
            <p:spPr>
              <a:xfrm>
                <a:off x="4070" y="2024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013" name="Oval 54"/>
              <p:cNvSpPr/>
              <p:nvPr/>
            </p:nvSpPr>
            <p:spPr>
              <a:xfrm>
                <a:off x="3442" y="3221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3" name="Group 55"/>
          <p:cNvGrpSpPr/>
          <p:nvPr/>
        </p:nvGrpSpPr>
        <p:grpSpPr>
          <a:xfrm>
            <a:off x="827088" y="520700"/>
            <a:ext cx="2952750" cy="5400675"/>
            <a:chOff x="340" y="391"/>
            <a:chExt cx="1860" cy="3402"/>
          </a:xfrm>
        </p:grpSpPr>
        <p:grpSp>
          <p:nvGrpSpPr>
            <p:cNvPr id="40002" name="Group 56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40007" name="Line 5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8" name="Line 5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9" name="Line 5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0003" name="Group 60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40004" name="Line 61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5" name="Line 62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6" name="Line 63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6" name="Group 64"/>
          <p:cNvGrpSpPr/>
          <p:nvPr/>
        </p:nvGrpSpPr>
        <p:grpSpPr>
          <a:xfrm>
            <a:off x="5407025" y="520700"/>
            <a:ext cx="2952750" cy="5400675"/>
            <a:chOff x="340" y="391"/>
            <a:chExt cx="1860" cy="3402"/>
          </a:xfrm>
        </p:grpSpPr>
        <p:grpSp>
          <p:nvGrpSpPr>
            <p:cNvPr id="39994" name="Group 65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9999" name="Line 66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0" name="Line 67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1" name="Line 68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9995" name="Group 69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9996" name="Line 70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7" name="Line 71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8" name="Line 72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9" name="Group 73"/>
          <p:cNvGrpSpPr/>
          <p:nvPr/>
        </p:nvGrpSpPr>
        <p:grpSpPr>
          <a:xfrm flipH="1">
            <a:off x="755650" y="520700"/>
            <a:ext cx="2952750" cy="5400675"/>
            <a:chOff x="340" y="391"/>
            <a:chExt cx="1860" cy="3402"/>
          </a:xfrm>
        </p:grpSpPr>
        <p:grpSp>
          <p:nvGrpSpPr>
            <p:cNvPr id="39986" name="Group 74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9991" name="Line 75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2" name="Line 76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3" name="Line 77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9987" name="Group 78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9988" name="Line 79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9" name="Line 80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0" name="Line 81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2" name="Group 82"/>
          <p:cNvGrpSpPr/>
          <p:nvPr/>
        </p:nvGrpSpPr>
        <p:grpSpPr>
          <a:xfrm flipH="1">
            <a:off x="2181225" y="3130550"/>
            <a:ext cx="1225550" cy="2128838"/>
            <a:chOff x="3442" y="2024"/>
            <a:chExt cx="772" cy="1341"/>
          </a:xfrm>
        </p:grpSpPr>
        <p:sp>
          <p:nvSpPr>
            <p:cNvPr id="39982" name="Line 83"/>
            <p:cNvSpPr/>
            <p:nvPr/>
          </p:nvSpPr>
          <p:spPr>
            <a:xfrm flipV="1">
              <a:off x="3515" y="2114"/>
              <a:ext cx="634" cy="118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9983" name="Group 84"/>
            <p:cNvGrpSpPr/>
            <p:nvPr/>
          </p:nvGrpSpPr>
          <p:grpSpPr>
            <a:xfrm>
              <a:off x="3442" y="2024"/>
              <a:ext cx="772" cy="1341"/>
              <a:chOff x="3442" y="2024"/>
              <a:chExt cx="772" cy="1341"/>
            </a:xfrm>
          </p:grpSpPr>
          <p:sp>
            <p:nvSpPr>
              <p:cNvPr id="39984" name="Oval 85"/>
              <p:cNvSpPr/>
              <p:nvPr/>
            </p:nvSpPr>
            <p:spPr>
              <a:xfrm>
                <a:off x="4070" y="2024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985" name="Oval 86"/>
              <p:cNvSpPr/>
              <p:nvPr/>
            </p:nvSpPr>
            <p:spPr>
              <a:xfrm>
                <a:off x="3442" y="3221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4" name="Group 87"/>
          <p:cNvGrpSpPr/>
          <p:nvPr/>
        </p:nvGrpSpPr>
        <p:grpSpPr>
          <a:xfrm flipH="1">
            <a:off x="5708650" y="1200150"/>
            <a:ext cx="1254125" cy="2128838"/>
            <a:chOff x="3442" y="2024"/>
            <a:chExt cx="772" cy="1341"/>
          </a:xfrm>
        </p:grpSpPr>
        <p:sp>
          <p:nvSpPr>
            <p:cNvPr id="39978" name="Line 88"/>
            <p:cNvSpPr/>
            <p:nvPr/>
          </p:nvSpPr>
          <p:spPr>
            <a:xfrm flipV="1">
              <a:off x="3515" y="2114"/>
              <a:ext cx="634" cy="1180"/>
            </a:xfrm>
            <a:prstGeom prst="line">
              <a:avLst/>
            </a:prstGeom>
            <a:ln w="38100" cap="flat" cmpd="sng">
              <a:solidFill>
                <a:srgbClr val="FF00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9979" name="Group 89"/>
            <p:cNvGrpSpPr/>
            <p:nvPr/>
          </p:nvGrpSpPr>
          <p:grpSpPr>
            <a:xfrm>
              <a:off x="3442" y="2024"/>
              <a:ext cx="772" cy="1341"/>
              <a:chOff x="3442" y="2024"/>
              <a:chExt cx="772" cy="1341"/>
            </a:xfrm>
          </p:grpSpPr>
          <p:sp>
            <p:nvSpPr>
              <p:cNvPr id="39980" name="Oval 90"/>
              <p:cNvSpPr/>
              <p:nvPr/>
            </p:nvSpPr>
            <p:spPr>
              <a:xfrm>
                <a:off x="4070" y="2024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981" name="Oval 91"/>
              <p:cNvSpPr/>
              <p:nvPr/>
            </p:nvSpPr>
            <p:spPr>
              <a:xfrm>
                <a:off x="3442" y="3221"/>
                <a:ext cx="144" cy="144"/>
              </a:xfrm>
              <a:prstGeom prst="ellipse">
                <a:avLst/>
              </a:prstGeom>
              <a:gradFill rotWithShape="0">
                <a:gsLst>
                  <a:gs pos="0">
                    <a:srgbClr val="CCFFCC"/>
                  </a:gs>
                  <a:gs pos="100000">
                    <a:srgbClr val="242D24"/>
                  </a:gs>
                </a:gsLst>
                <a:path path="shape">
                  <a:fillToRect l="50000" t="50000" r="50000" b="50000"/>
                </a:path>
                <a:tileRect/>
              </a:gradFill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 eaLnBrk="0" hangingPunct="0"/>
                <a:endParaRPr lang="en-US" altLang="x-none" dirty="0">
                  <a:solidFill>
                    <a:schemeClr val="bg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6" name="Group 92"/>
          <p:cNvGrpSpPr/>
          <p:nvPr/>
        </p:nvGrpSpPr>
        <p:grpSpPr>
          <a:xfrm flipH="1">
            <a:off x="5362575" y="520700"/>
            <a:ext cx="2952750" cy="5400675"/>
            <a:chOff x="340" y="391"/>
            <a:chExt cx="1860" cy="3402"/>
          </a:xfrm>
        </p:grpSpPr>
        <p:grpSp>
          <p:nvGrpSpPr>
            <p:cNvPr id="39970" name="Group 93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39975" name="Line 94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6" name="Line 95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7" name="Line 96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9971" name="Group 97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39972" name="Line 98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3" name="Line 99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4" name="Line 100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9" name="Group 101"/>
          <p:cNvGrpSpPr/>
          <p:nvPr/>
        </p:nvGrpSpPr>
        <p:grpSpPr>
          <a:xfrm>
            <a:off x="2828925" y="4913313"/>
            <a:ext cx="3455988" cy="215900"/>
            <a:chOff x="225" y="3150"/>
            <a:chExt cx="1634" cy="143"/>
          </a:xfrm>
        </p:grpSpPr>
        <p:grpSp>
          <p:nvGrpSpPr>
            <p:cNvPr id="39957" name="Group 102"/>
            <p:cNvGrpSpPr/>
            <p:nvPr/>
          </p:nvGrpSpPr>
          <p:grpSpPr>
            <a:xfrm>
              <a:off x="225" y="3150"/>
              <a:ext cx="1634" cy="143"/>
              <a:chOff x="225" y="3156"/>
              <a:chExt cx="1634" cy="143"/>
            </a:xfrm>
          </p:grpSpPr>
          <p:sp>
            <p:nvSpPr>
              <p:cNvPr id="39959" name="Freeform 103"/>
              <p:cNvSpPr/>
              <p:nvPr/>
            </p:nvSpPr>
            <p:spPr>
              <a:xfrm>
                <a:off x="225" y="3161"/>
                <a:ext cx="19" cy="128"/>
              </a:xfrm>
              <a:custGeom>
                <a:avLst/>
                <a:gdLst>
                  <a:gd name="txL" fmla="*/ 0 w 130"/>
                  <a:gd name="txT" fmla="*/ 0 h 897"/>
                  <a:gd name="txR" fmla="*/ 130 w 130"/>
                  <a:gd name="txB" fmla="*/ 897 h 897"/>
                </a:gdLst>
                <a:ahLst/>
                <a:cxnLst>
                  <a:cxn ang="0">
                    <a:pos x="130" y="0"/>
                  </a:cxn>
                  <a:cxn ang="0">
                    <a:pos x="73" y="99"/>
                  </a:cxn>
                  <a:cxn ang="0">
                    <a:pos x="38" y="183"/>
                  </a:cxn>
                  <a:cxn ang="0">
                    <a:pos x="24" y="255"/>
                  </a:cxn>
                  <a:cxn ang="0">
                    <a:pos x="23" y="315"/>
                  </a:cxn>
                  <a:cxn ang="0">
                    <a:pos x="33" y="367"/>
                  </a:cxn>
                  <a:cxn ang="0">
                    <a:pos x="47" y="412"/>
                  </a:cxn>
                  <a:cxn ang="0">
                    <a:pos x="63" y="451"/>
                  </a:cxn>
                  <a:cxn ang="0">
                    <a:pos x="75" y="486"/>
                  </a:cxn>
                  <a:cxn ang="0">
                    <a:pos x="80" y="520"/>
                  </a:cxn>
                  <a:cxn ang="0">
                    <a:pos x="79" y="552"/>
                  </a:cxn>
                  <a:cxn ang="0">
                    <a:pos x="72" y="583"/>
                  </a:cxn>
                  <a:cxn ang="0">
                    <a:pos x="61" y="611"/>
                  </a:cxn>
                  <a:cxn ang="0">
                    <a:pos x="49" y="638"/>
                  </a:cxn>
                  <a:cxn ang="0">
                    <a:pos x="35" y="665"/>
                  </a:cxn>
                  <a:cxn ang="0">
                    <a:pos x="23" y="690"/>
                  </a:cxn>
                  <a:cxn ang="0">
                    <a:pos x="12" y="712"/>
                  </a:cxn>
                  <a:cxn ang="0">
                    <a:pos x="6" y="734"/>
                  </a:cxn>
                  <a:cxn ang="0">
                    <a:pos x="1" y="757"/>
                  </a:cxn>
                  <a:cxn ang="0">
                    <a:pos x="0" y="779"/>
                  </a:cxn>
                  <a:cxn ang="0">
                    <a:pos x="2" y="804"/>
                  </a:cxn>
                  <a:cxn ang="0">
                    <a:pos x="7" y="830"/>
                  </a:cxn>
                  <a:cxn ang="0">
                    <a:pos x="12" y="861"/>
                  </a:cxn>
                  <a:cxn ang="0">
                    <a:pos x="20" y="897"/>
                  </a:cxn>
                  <a:cxn ang="0">
                    <a:pos x="21" y="897"/>
                  </a:cxn>
                </a:cxnLst>
                <a:rect l="txL" t="txT" r="txR" b="txB"/>
                <a:pathLst>
                  <a:path w="130" h="897">
                    <a:moveTo>
                      <a:pt x="130" y="0"/>
                    </a:moveTo>
                    <a:lnTo>
                      <a:pt x="73" y="99"/>
                    </a:lnTo>
                    <a:lnTo>
                      <a:pt x="38" y="183"/>
                    </a:lnTo>
                    <a:lnTo>
                      <a:pt x="24" y="255"/>
                    </a:lnTo>
                    <a:lnTo>
                      <a:pt x="23" y="315"/>
                    </a:lnTo>
                    <a:lnTo>
                      <a:pt x="33" y="367"/>
                    </a:lnTo>
                    <a:lnTo>
                      <a:pt x="47" y="412"/>
                    </a:lnTo>
                    <a:lnTo>
                      <a:pt x="63" y="451"/>
                    </a:lnTo>
                    <a:lnTo>
                      <a:pt x="75" y="486"/>
                    </a:lnTo>
                    <a:lnTo>
                      <a:pt x="80" y="520"/>
                    </a:lnTo>
                    <a:lnTo>
                      <a:pt x="79" y="552"/>
                    </a:lnTo>
                    <a:lnTo>
                      <a:pt x="72" y="583"/>
                    </a:lnTo>
                    <a:lnTo>
                      <a:pt x="61" y="611"/>
                    </a:lnTo>
                    <a:lnTo>
                      <a:pt x="49" y="638"/>
                    </a:lnTo>
                    <a:lnTo>
                      <a:pt x="35" y="665"/>
                    </a:lnTo>
                    <a:lnTo>
                      <a:pt x="23" y="690"/>
                    </a:lnTo>
                    <a:lnTo>
                      <a:pt x="12" y="712"/>
                    </a:lnTo>
                    <a:lnTo>
                      <a:pt x="6" y="734"/>
                    </a:lnTo>
                    <a:lnTo>
                      <a:pt x="1" y="757"/>
                    </a:lnTo>
                    <a:lnTo>
                      <a:pt x="0" y="779"/>
                    </a:lnTo>
                    <a:lnTo>
                      <a:pt x="2" y="804"/>
                    </a:lnTo>
                    <a:lnTo>
                      <a:pt x="7" y="830"/>
                    </a:lnTo>
                    <a:lnTo>
                      <a:pt x="12" y="861"/>
                    </a:lnTo>
                    <a:lnTo>
                      <a:pt x="20" y="897"/>
                    </a:lnTo>
                    <a:lnTo>
                      <a:pt x="21" y="897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0" name="Freeform 104"/>
              <p:cNvSpPr/>
              <p:nvPr/>
            </p:nvSpPr>
            <p:spPr>
              <a:xfrm>
                <a:off x="228" y="3289"/>
                <a:ext cx="1" cy="5"/>
              </a:xfrm>
              <a:custGeom>
                <a:avLst/>
                <a:gdLst>
                  <a:gd name="txL" fmla="*/ 0 w 8"/>
                  <a:gd name="txT" fmla="*/ 0 h 40"/>
                  <a:gd name="txR" fmla="*/ 8 w 8"/>
                  <a:gd name="txB" fmla="*/ 40 h 40"/>
                </a:gdLst>
                <a:ahLst/>
                <a:cxnLst>
                  <a:cxn ang="0">
                    <a:pos x="0" y="0"/>
                  </a:cxn>
                  <a:cxn ang="0">
                    <a:pos x="7" y="40"/>
                  </a:cxn>
                  <a:cxn ang="0">
                    <a:pos x="8" y="40"/>
                  </a:cxn>
                </a:cxnLst>
                <a:rect l="txL" t="txT" r="txR" b="txB"/>
                <a:pathLst>
                  <a:path w="8" h="40">
                    <a:moveTo>
                      <a:pt x="0" y="0"/>
                    </a:moveTo>
                    <a:lnTo>
                      <a:pt x="7" y="40"/>
                    </a:lnTo>
                    <a:lnTo>
                      <a:pt x="8" y="4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1" name="Freeform 105"/>
              <p:cNvSpPr/>
              <p:nvPr/>
            </p:nvSpPr>
            <p:spPr>
              <a:xfrm>
                <a:off x="229" y="3289"/>
                <a:ext cx="1620" cy="10"/>
              </a:xfrm>
              <a:custGeom>
                <a:avLst/>
                <a:gdLst>
                  <a:gd name="txL" fmla="*/ 0 w 11336"/>
                  <a:gd name="txT" fmla="*/ 0 h 70"/>
                  <a:gd name="txR" fmla="*/ 11336 w 11336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11336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336" h="70">
                    <a:moveTo>
                      <a:pt x="0" y="0"/>
                    </a:moveTo>
                    <a:lnTo>
                      <a:pt x="0" y="70"/>
                    </a:lnTo>
                    <a:lnTo>
                      <a:pt x="11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2" name="Freeform 106"/>
              <p:cNvSpPr/>
              <p:nvPr/>
            </p:nvSpPr>
            <p:spPr>
              <a:xfrm>
                <a:off x="229" y="3289"/>
                <a:ext cx="1630" cy="10"/>
              </a:xfrm>
              <a:custGeom>
                <a:avLst/>
                <a:gdLst>
                  <a:gd name="txL" fmla="*/ 0 w 11406"/>
                  <a:gd name="txT" fmla="*/ 0 h 70"/>
                  <a:gd name="txR" fmla="*/ 11406 w 11406"/>
                  <a:gd name="txB" fmla="*/ 70 h 70"/>
                </a:gdLst>
                <a:ahLst/>
                <a:cxnLst>
                  <a:cxn ang="0">
                    <a:pos x="0" y="70"/>
                  </a:cxn>
                  <a:cxn ang="0">
                    <a:pos x="11336" y="0"/>
                  </a:cxn>
                  <a:cxn ang="0">
                    <a:pos x="11406" y="70"/>
                  </a:cxn>
                  <a:cxn ang="0">
                    <a:pos x="0" y="70"/>
                  </a:cxn>
                </a:cxnLst>
                <a:rect l="txL" t="txT" r="txR" b="txB"/>
                <a:pathLst>
                  <a:path w="11406" h="70">
                    <a:moveTo>
                      <a:pt x="0" y="70"/>
                    </a:moveTo>
                    <a:lnTo>
                      <a:pt x="11336" y="0"/>
                    </a:lnTo>
                    <a:lnTo>
                      <a:pt x="11406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3" name="Freeform 107"/>
              <p:cNvSpPr/>
              <p:nvPr/>
            </p:nvSpPr>
            <p:spPr>
              <a:xfrm>
                <a:off x="229" y="3289"/>
                <a:ext cx="1630" cy="10"/>
              </a:xfrm>
              <a:custGeom>
                <a:avLst/>
                <a:gdLst>
                  <a:gd name="txL" fmla="*/ 0 w 11406"/>
                  <a:gd name="txT" fmla="*/ 0 h 70"/>
                  <a:gd name="txR" fmla="*/ 11406 w 11406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0" y="70"/>
                  </a:cxn>
                  <a:cxn ang="0">
                    <a:pos x="11406" y="70"/>
                  </a:cxn>
                  <a:cxn ang="0">
                    <a:pos x="11336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11406" h="70">
                    <a:moveTo>
                      <a:pt x="0" y="0"/>
                    </a:moveTo>
                    <a:lnTo>
                      <a:pt x="0" y="70"/>
                    </a:lnTo>
                    <a:lnTo>
                      <a:pt x="11406" y="70"/>
                    </a:lnTo>
                    <a:lnTo>
                      <a:pt x="11336" y="0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4" name="Freeform 108"/>
              <p:cNvSpPr/>
              <p:nvPr/>
            </p:nvSpPr>
            <p:spPr>
              <a:xfrm>
                <a:off x="1849" y="3166"/>
                <a:ext cx="10" cy="133"/>
              </a:xfrm>
              <a:custGeom>
                <a:avLst/>
                <a:gdLst>
                  <a:gd name="txL" fmla="*/ 0 w 70"/>
                  <a:gd name="txT" fmla="*/ 0 h 936"/>
                  <a:gd name="txR" fmla="*/ 70 w 70"/>
                  <a:gd name="txB" fmla="*/ 936 h 936"/>
                </a:gdLst>
                <a:ahLst/>
                <a:cxnLst>
                  <a:cxn ang="0">
                    <a:pos x="0" y="866"/>
                  </a:cxn>
                  <a:cxn ang="0">
                    <a:pos x="70" y="936"/>
                  </a:cxn>
                  <a:cxn ang="0">
                    <a:pos x="0" y="0"/>
                  </a:cxn>
                  <a:cxn ang="0">
                    <a:pos x="0" y="866"/>
                  </a:cxn>
                </a:cxnLst>
                <a:rect l="txL" t="txT" r="txR" b="txB"/>
                <a:pathLst>
                  <a:path w="70" h="936">
                    <a:moveTo>
                      <a:pt x="0" y="866"/>
                    </a:moveTo>
                    <a:lnTo>
                      <a:pt x="70" y="936"/>
                    </a:lnTo>
                    <a:lnTo>
                      <a:pt x="0" y="0"/>
                    </a:lnTo>
                    <a:lnTo>
                      <a:pt x="0" y="86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5" name="Freeform 109"/>
              <p:cNvSpPr/>
              <p:nvPr/>
            </p:nvSpPr>
            <p:spPr>
              <a:xfrm>
                <a:off x="1849" y="3156"/>
                <a:ext cx="10" cy="143"/>
              </a:xfrm>
              <a:custGeom>
                <a:avLst/>
                <a:gdLst>
                  <a:gd name="txL" fmla="*/ 0 w 70"/>
                  <a:gd name="txT" fmla="*/ 0 h 1006"/>
                  <a:gd name="txR" fmla="*/ 70 w 70"/>
                  <a:gd name="txB" fmla="*/ 1006 h 1006"/>
                </a:gdLst>
                <a:ahLst/>
                <a:cxnLst>
                  <a:cxn ang="0">
                    <a:pos x="70" y="1006"/>
                  </a:cxn>
                  <a:cxn ang="0">
                    <a:pos x="0" y="70"/>
                  </a:cxn>
                  <a:cxn ang="0">
                    <a:pos x="70" y="0"/>
                  </a:cxn>
                  <a:cxn ang="0">
                    <a:pos x="70" y="1006"/>
                  </a:cxn>
                </a:cxnLst>
                <a:rect l="txL" t="txT" r="txR" b="txB"/>
                <a:pathLst>
                  <a:path w="70" h="1006">
                    <a:moveTo>
                      <a:pt x="70" y="1006"/>
                    </a:moveTo>
                    <a:lnTo>
                      <a:pt x="0" y="70"/>
                    </a:lnTo>
                    <a:lnTo>
                      <a:pt x="70" y="0"/>
                    </a:lnTo>
                    <a:lnTo>
                      <a:pt x="70" y="100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6" name="Freeform 110"/>
              <p:cNvSpPr/>
              <p:nvPr/>
            </p:nvSpPr>
            <p:spPr>
              <a:xfrm>
                <a:off x="1849" y="3156"/>
                <a:ext cx="10" cy="143"/>
              </a:xfrm>
              <a:custGeom>
                <a:avLst/>
                <a:gdLst>
                  <a:gd name="txL" fmla="*/ 0 w 70"/>
                  <a:gd name="txT" fmla="*/ 0 h 1006"/>
                  <a:gd name="txR" fmla="*/ 70 w 70"/>
                  <a:gd name="txB" fmla="*/ 1006 h 1006"/>
                </a:gdLst>
                <a:ahLst/>
                <a:cxnLst>
                  <a:cxn ang="0">
                    <a:pos x="0" y="936"/>
                  </a:cxn>
                  <a:cxn ang="0">
                    <a:pos x="70" y="1006"/>
                  </a:cxn>
                  <a:cxn ang="0">
                    <a:pos x="70" y="0"/>
                  </a:cxn>
                  <a:cxn ang="0">
                    <a:pos x="0" y="70"/>
                  </a:cxn>
                  <a:cxn ang="0">
                    <a:pos x="0" y="936"/>
                  </a:cxn>
                </a:cxnLst>
                <a:rect l="txL" t="txT" r="txR" b="txB"/>
                <a:pathLst>
                  <a:path w="70" h="1006">
                    <a:moveTo>
                      <a:pt x="0" y="936"/>
                    </a:moveTo>
                    <a:lnTo>
                      <a:pt x="70" y="1006"/>
                    </a:lnTo>
                    <a:lnTo>
                      <a:pt x="70" y="0"/>
                    </a:lnTo>
                    <a:lnTo>
                      <a:pt x="0" y="70"/>
                    </a:lnTo>
                    <a:lnTo>
                      <a:pt x="0" y="93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7" name="Freeform 111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233" y="70"/>
                  </a:cxn>
                  <a:cxn ang="0">
                    <a:pos x="11303" y="0"/>
                  </a:cxn>
                  <a:cxn ang="0">
                    <a:pos x="0" y="70"/>
                  </a:cxn>
                  <a:cxn ang="0">
                    <a:pos x="11233" y="70"/>
                  </a:cxn>
                </a:cxnLst>
                <a:rect l="txL" t="txT" r="txR" b="txB"/>
                <a:pathLst>
                  <a:path w="11303" h="70">
                    <a:moveTo>
                      <a:pt x="11233" y="70"/>
                    </a:moveTo>
                    <a:lnTo>
                      <a:pt x="11303" y="0"/>
                    </a:lnTo>
                    <a:lnTo>
                      <a:pt x="0" y="70"/>
                    </a:lnTo>
                    <a:lnTo>
                      <a:pt x="11233" y="7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8" name="Freeform 112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303" y="0"/>
                  </a:cxn>
                  <a:cxn ang="0">
                    <a:pos x="0" y="70"/>
                  </a:cxn>
                  <a:cxn ang="0">
                    <a:pos x="0" y="0"/>
                  </a:cxn>
                  <a:cxn ang="0">
                    <a:pos x="11303" y="0"/>
                  </a:cxn>
                </a:cxnLst>
                <a:rect l="txL" t="txT" r="txR" b="txB"/>
                <a:pathLst>
                  <a:path w="11303" h="70">
                    <a:moveTo>
                      <a:pt x="11303" y="0"/>
                    </a:moveTo>
                    <a:lnTo>
                      <a:pt x="0" y="70"/>
                    </a:lnTo>
                    <a:lnTo>
                      <a:pt x="0" y="0"/>
                    </a:lnTo>
                    <a:lnTo>
                      <a:pt x="11303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69" name="Freeform 113"/>
              <p:cNvSpPr/>
              <p:nvPr/>
            </p:nvSpPr>
            <p:spPr>
              <a:xfrm>
                <a:off x="244" y="3156"/>
                <a:ext cx="1615" cy="10"/>
              </a:xfrm>
              <a:custGeom>
                <a:avLst/>
                <a:gdLst>
                  <a:gd name="txL" fmla="*/ 0 w 11303"/>
                  <a:gd name="txT" fmla="*/ 0 h 70"/>
                  <a:gd name="txR" fmla="*/ 11303 w 11303"/>
                  <a:gd name="txB" fmla="*/ 70 h 70"/>
                </a:gdLst>
                <a:ahLst/>
                <a:cxnLst>
                  <a:cxn ang="0">
                    <a:pos x="11233" y="70"/>
                  </a:cxn>
                  <a:cxn ang="0">
                    <a:pos x="11303" y="0"/>
                  </a:cxn>
                  <a:cxn ang="0">
                    <a:pos x="0" y="0"/>
                  </a:cxn>
                  <a:cxn ang="0">
                    <a:pos x="0" y="70"/>
                  </a:cxn>
                  <a:cxn ang="0">
                    <a:pos x="11233" y="70"/>
                  </a:cxn>
                </a:cxnLst>
                <a:rect l="txL" t="txT" r="txR" b="txB"/>
                <a:pathLst>
                  <a:path w="11303" h="70">
                    <a:moveTo>
                      <a:pt x="11233" y="70"/>
                    </a:moveTo>
                    <a:lnTo>
                      <a:pt x="11303" y="0"/>
                    </a:lnTo>
                    <a:lnTo>
                      <a:pt x="0" y="0"/>
                    </a:lnTo>
                    <a:lnTo>
                      <a:pt x="0" y="70"/>
                    </a:lnTo>
                    <a:lnTo>
                      <a:pt x="11233" y="7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958" name="Rectangle 114"/>
            <p:cNvSpPr/>
            <p:nvPr/>
          </p:nvSpPr>
          <p:spPr>
            <a:xfrm>
              <a:off x="240" y="3168"/>
              <a:ext cx="1614" cy="114"/>
            </a:xfrm>
            <a:prstGeom prst="rect">
              <a:avLst/>
            </a:prstGeom>
            <a:solidFill>
              <a:srgbClr val="3366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33939" name="Rectangle 115"/>
          <p:cNvSpPr>
            <a:spLocks noChangeArrowheads="1"/>
          </p:cNvSpPr>
          <p:nvPr/>
        </p:nvSpPr>
        <p:spPr bwMode="auto">
          <a:xfrm>
            <a:off x="2700338" y="6107113"/>
            <a:ext cx="3690938" cy="396875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已知对角线长度</a:t>
            </a:r>
            <a:r>
              <a:rPr kumimoji="1" lang="en-US" altLang="zh-CN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，作正六边形</a:t>
            </a:r>
          </a:p>
        </p:txBody>
      </p:sp>
      <p:sp>
        <p:nvSpPr>
          <p:cNvPr id="39956" name="Rectangle 107"/>
          <p:cNvSpPr/>
          <p:nvPr/>
        </p:nvSpPr>
        <p:spPr>
          <a:xfrm>
            <a:off x="0" y="8255"/>
            <a:ext cx="9108440" cy="4044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等分线段与作正多边形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用三角板和丁字尺直接作正六边形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3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3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33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386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D5380C-8986-478F-9E7E-C6E2720B07D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33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pSp>
        <p:nvGrpSpPr>
          <p:cNvPr id="40965" name="Group 2"/>
          <p:cNvGrpSpPr/>
          <p:nvPr/>
        </p:nvGrpSpPr>
        <p:grpSpPr>
          <a:xfrm>
            <a:off x="1979613" y="260350"/>
            <a:ext cx="5421312" cy="5543550"/>
            <a:chOff x="1247" y="164"/>
            <a:chExt cx="3415" cy="3492"/>
          </a:xfrm>
        </p:grpSpPr>
        <p:sp>
          <p:nvSpPr>
            <p:cNvPr id="40996" name="Freeform 3"/>
            <p:cNvSpPr/>
            <p:nvPr/>
          </p:nvSpPr>
          <p:spPr>
            <a:xfrm>
              <a:off x="1444" y="519"/>
              <a:ext cx="2900" cy="2894"/>
            </a:xfrm>
            <a:custGeom>
              <a:avLst/>
              <a:gdLst>
                <a:gd name="txL" fmla="*/ 0 w 5129"/>
                <a:gd name="txT" fmla="*/ 0 h 5147"/>
                <a:gd name="txR" fmla="*/ 5129 w 5129"/>
                <a:gd name="txB" fmla="*/ 5147 h 5147"/>
              </a:gdLst>
              <a:ahLst/>
              <a:cxnLst>
                <a:cxn ang="0">
                  <a:pos x="5128" y="2574"/>
                </a:cxn>
                <a:cxn ang="0">
                  <a:pos x="5088" y="2127"/>
                </a:cxn>
                <a:cxn ang="0">
                  <a:pos x="4973" y="1694"/>
                </a:cxn>
                <a:cxn ang="0">
                  <a:pos x="4783" y="1287"/>
                </a:cxn>
                <a:cxn ang="0">
                  <a:pos x="4527" y="919"/>
                </a:cxn>
                <a:cxn ang="0">
                  <a:pos x="4211" y="602"/>
                </a:cxn>
                <a:cxn ang="0">
                  <a:pos x="3845" y="345"/>
                </a:cxn>
                <a:cxn ang="0">
                  <a:pos x="3440" y="156"/>
                </a:cxn>
                <a:cxn ang="0">
                  <a:pos x="3008" y="39"/>
                </a:cxn>
                <a:cxn ang="0">
                  <a:pos x="2564" y="0"/>
                </a:cxn>
                <a:cxn ang="0">
                  <a:pos x="2118" y="39"/>
                </a:cxn>
                <a:cxn ang="0">
                  <a:pos x="1687" y="156"/>
                </a:cxn>
                <a:cxn ang="0">
                  <a:pos x="1282" y="345"/>
                </a:cxn>
                <a:cxn ang="0">
                  <a:pos x="915" y="602"/>
                </a:cxn>
                <a:cxn ang="0">
                  <a:pos x="599" y="919"/>
                </a:cxn>
                <a:cxn ang="0">
                  <a:pos x="343" y="1287"/>
                </a:cxn>
                <a:cxn ang="0">
                  <a:pos x="155" y="1694"/>
                </a:cxn>
                <a:cxn ang="0">
                  <a:pos x="38" y="2127"/>
                </a:cxn>
                <a:cxn ang="0">
                  <a:pos x="0" y="2574"/>
                </a:cxn>
                <a:cxn ang="0">
                  <a:pos x="38" y="3021"/>
                </a:cxn>
                <a:cxn ang="0">
                  <a:pos x="155" y="3454"/>
                </a:cxn>
                <a:cxn ang="0">
                  <a:pos x="343" y="3861"/>
                </a:cxn>
                <a:cxn ang="0">
                  <a:pos x="599" y="4228"/>
                </a:cxn>
                <a:cxn ang="0">
                  <a:pos x="915" y="4546"/>
                </a:cxn>
                <a:cxn ang="0">
                  <a:pos x="1282" y="4803"/>
                </a:cxn>
                <a:cxn ang="0">
                  <a:pos x="1687" y="4992"/>
                </a:cxn>
                <a:cxn ang="0">
                  <a:pos x="2118" y="5108"/>
                </a:cxn>
                <a:cxn ang="0">
                  <a:pos x="2564" y="5147"/>
                </a:cxn>
                <a:cxn ang="0">
                  <a:pos x="3008" y="5108"/>
                </a:cxn>
                <a:cxn ang="0">
                  <a:pos x="3440" y="4992"/>
                </a:cxn>
                <a:cxn ang="0">
                  <a:pos x="3845" y="4803"/>
                </a:cxn>
                <a:cxn ang="0">
                  <a:pos x="4211" y="4546"/>
                </a:cxn>
                <a:cxn ang="0">
                  <a:pos x="4527" y="4228"/>
                </a:cxn>
                <a:cxn ang="0">
                  <a:pos x="4783" y="3861"/>
                </a:cxn>
                <a:cxn ang="0">
                  <a:pos x="4973" y="3454"/>
                </a:cxn>
                <a:cxn ang="0">
                  <a:pos x="5088" y="3021"/>
                </a:cxn>
                <a:cxn ang="0">
                  <a:pos x="5128" y="2574"/>
                </a:cxn>
                <a:cxn ang="0">
                  <a:pos x="5129" y="2574"/>
                </a:cxn>
              </a:cxnLst>
              <a:rect l="txL" t="txT" r="txR" b="txB"/>
              <a:pathLst>
                <a:path w="5129" h="5147">
                  <a:moveTo>
                    <a:pt x="5128" y="2574"/>
                  </a:moveTo>
                  <a:lnTo>
                    <a:pt x="5088" y="2127"/>
                  </a:lnTo>
                  <a:lnTo>
                    <a:pt x="4973" y="1694"/>
                  </a:lnTo>
                  <a:lnTo>
                    <a:pt x="4783" y="1287"/>
                  </a:lnTo>
                  <a:lnTo>
                    <a:pt x="4527" y="919"/>
                  </a:lnTo>
                  <a:lnTo>
                    <a:pt x="4211" y="602"/>
                  </a:lnTo>
                  <a:lnTo>
                    <a:pt x="3845" y="345"/>
                  </a:lnTo>
                  <a:lnTo>
                    <a:pt x="3440" y="156"/>
                  </a:lnTo>
                  <a:lnTo>
                    <a:pt x="3008" y="39"/>
                  </a:lnTo>
                  <a:lnTo>
                    <a:pt x="2564" y="0"/>
                  </a:lnTo>
                  <a:lnTo>
                    <a:pt x="2118" y="39"/>
                  </a:lnTo>
                  <a:lnTo>
                    <a:pt x="1687" y="156"/>
                  </a:lnTo>
                  <a:lnTo>
                    <a:pt x="1282" y="345"/>
                  </a:lnTo>
                  <a:lnTo>
                    <a:pt x="915" y="602"/>
                  </a:lnTo>
                  <a:lnTo>
                    <a:pt x="599" y="919"/>
                  </a:lnTo>
                  <a:lnTo>
                    <a:pt x="343" y="1287"/>
                  </a:lnTo>
                  <a:lnTo>
                    <a:pt x="155" y="1694"/>
                  </a:lnTo>
                  <a:lnTo>
                    <a:pt x="38" y="2127"/>
                  </a:lnTo>
                  <a:lnTo>
                    <a:pt x="0" y="2574"/>
                  </a:lnTo>
                  <a:lnTo>
                    <a:pt x="38" y="3021"/>
                  </a:lnTo>
                  <a:lnTo>
                    <a:pt x="155" y="3454"/>
                  </a:lnTo>
                  <a:lnTo>
                    <a:pt x="343" y="3861"/>
                  </a:lnTo>
                  <a:lnTo>
                    <a:pt x="599" y="4228"/>
                  </a:lnTo>
                  <a:lnTo>
                    <a:pt x="915" y="4546"/>
                  </a:lnTo>
                  <a:lnTo>
                    <a:pt x="1282" y="4803"/>
                  </a:lnTo>
                  <a:lnTo>
                    <a:pt x="1687" y="4992"/>
                  </a:lnTo>
                  <a:lnTo>
                    <a:pt x="2118" y="5108"/>
                  </a:lnTo>
                  <a:lnTo>
                    <a:pt x="2564" y="5147"/>
                  </a:lnTo>
                  <a:lnTo>
                    <a:pt x="3008" y="5108"/>
                  </a:lnTo>
                  <a:lnTo>
                    <a:pt x="3440" y="4992"/>
                  </a:lnTo>
                  <a:lnTo>
                    <a:pt x="3845" y="4803"/>
                  </a:lnTo>
                  <a:lnTo>
                    <a:pt x="4211" y="4546"/>
                  </a:lnTo>
                  <a:lnTo>
                    <a:pt x="4527" y="4228"/>
                  </a:lnTo>
                  <a:lnTo>
                    <a:pt x="4783" y="3861"/>
                  </a:lnTo>
                  <a:lnTo>
                    <a:pt x="4973" y="3454"/>
                  </a:lnTo>
                  <a:lnTo>
                    <a:pt x="5088" y="3021"/>
                  </a:lnTo>
                  <a:lnTo>
                    <a:pt x="5128" y="2574"/>
                  </a:lnTo>
                  <a:lnTo>
                    <a:pt x="5129" y="2574"/>
                  </a:lnTo>
                </a:path>
              </a:pathLst>
            </a:custGeom>
            <a:noFill/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997" name="Group 4"/>
            <p:cNvGrpSpPr/>
            <p:nvPr/>
          </p:nvGrpSpPr>
          <p:grpSpPr>
            <a:xfrm>
              <a:off x="2892" y="164"/>
              <a:ext cx="4" cy="3492"/>
              <a:chOff x="1040" y="2133"/>
              <a:chExt cx="1" cy="888"/>
            </a:xfrm>
          </p:grpSpPr>
          <p:sp>
            <p:nvSpPr>
              <p:cNvPr id="41016" name="Freeform 5"/>
              <p:cNvSpPr/>
              <p:nvPr/>
            </p:nvSpPr>
            <p:spPr>
              <a:xfrm>
                <a:off x="1040" y="2133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7" name="Freeform 6"/>
              <p:cNvSpPr/>
              <p:nvPr/>
            </p:nvSpPr>
            <p:spPr>
              <a:xfrm>
                <a:off x="1040" y="2386"/>
                <a:ext cx="1" cy="43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8" name="Freeform 7"/>
              <p:cNvSpPr/>
              <p:nvPr/>
            </p:nvSpPr>
            <p:spPr>
              <a:xfrm>
                <a:off x="1040" y="2471"/>
                <a:ext cx="1" cy="212"/>
              </a:xfrm>
              <a:custGeom>
                <a:avLst/>
                <a:gdLst>
                  <a:gd name="txL" fmla="*/ 0 w 1"/>
                  <a:gd name="txT" fmla="*/ 0 h 1486"/>
                  <a:gd name="txR" fmla="*/ 1 w 1"/>
                  <a:gd name="txB" fmla="*/ 1486 h 1486"/>
                </a:gdLst>
                <a:ahLst/>
                <a:cxnLst>
                  <a:cxn ang="0">
                    <a:pos x="0" y="0"/>
                  </a:cxn>
                  <a:cxn ang="0">
                    <a:pos x="0" y="1486"/>
                  </a:cxn>
                  <a:cxn ang="0">
                    <a:pos x="1" y="1486"/>
                  </a:cxn>
                </a:cxnLst>
                <a:rect l="txL" t="txT" r="txR" b="txB"/>
                <a:pathLst>
                  <a:path w="1" h="1486">
                    <a:moveTo>
                      <a:pt x="0" y="0"/>
                    </a:moveTo>
                    <a:lnTo>
                      <a:pt x="0" y="1486"/>
                    </a:lnTo>
                    <a:lnTo>
                      <a:pt x="1" y="1486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9" name="Freeform 8"/>
              <p:cNvSpPr/>
              <p:nvPr/>
            </p:nvSpPr>
            <p:spPr>
              <a:xfrm>
                <a:off x="1040" y="2726"/>
                <a:ext cx="1" cy="42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20" name="Freeform 9"/>
              <p:cNvSpPr/>
              <p:nvPr/>
            </p:nvSpPr>
            <p:spPr>
              <a:xfrm>
                <a:off x="1040" y="2810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98" name="Freeform 10"/>
            <p:cNvSpPr/>
            <p:nvPr/>
          </p:nvSpPr>
          <p:spPr>
            <a:xfrm>
              <a:off x="1247" y="1966"/>
              <a:ext cx="782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9" name="Freeform 11"/>
            <p:cNvSpPr/>
            <p:nvPr/>
          </p:nvSpPr>
          <p:spPr>
            <a:xfrm>
              <a:off x="2138" y="1966"/>
              <a:ext cx="170" cy="4"/>
            </a:xfrm>
            <a:custGeom>
              <a:avLst/>
              <a:gdLst>
                <a:gd name="txL" fmla="*/ 0 w 298"/>
                <a:gd name="txT" fmla="*/ 0 h 4"/>
                <a:gd name="txR" fmla="*/ 298 w 298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7" y="0"/>
                </a:cxn>
                <a:cxn ang="0">
                  <a:pos x="298" y="0"/>
                </a:cxn>
              </a:cxnLst>
              <a:rect l="txL" t="txT" r="txR" b="txB"/>
              <a:pathLst>
                <a:path w="298" h="4">
                  <a:moveTo>
                    <a:pt x="0" y="0"/>
                  </a:moveTo>
                  <a:lnTo>
                    <a:pt x="297" y="0"/>
                  </a:lnTo>
                  <a:lnTo>
                    <a:pt x="298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0" name="Freeform 12"/>
            <p:cNvSpPr/>
            <p:nvPr/>
          </p:nvSpPr>
          <p:spPr>
            <a:xfrm>
              <a:off x="2474" y="1966"/>
              <a:ext cx="835" cy="4"/>
            </a:xfrm>
            <a:custGeom>
              <a:avLst/>
              <a:gdLst>
                <a:gd name="txL" fmla="*/ 0 w 1482"/>
                <a:gd name="txT" fmla="*/ 0 h 4"/>
                <a:gd name="txR" fmla="*/ 1482 w 148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481" y="0"/>
                </a:cxn>
                <a:cxn ang="0">
                  <a:pos x="1482" y="0"/>
                </a:cxn>
              </a:cxnLst>
              <a:rect l="txL" t="txT" r="txR" b="txB"/>
              <a:pathLst>
                <a:path w="1482" h="4">
                  <a:moveTo>
                    <a:pt x="0" y="0"/>
                  </a:moveTo>
                  <a:lnTo>
                    <a:pt x="1481" y="0"/>
                  </a:lnTo>
                  <a:lnTo>
                    <a:pt x="148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1" name="Freeform 13"/>
            <p:cNvSpPr/>
            <p:nvPr/>
          </p:nvSpPr>
          <p:spPr>
            <a:xfrm>
              <a:off x="3475" y="1966"/>
              <a:ext cx="170" cy="4"/>
            </a:xfrm>
            <a:custGeom>
              <a:avLst/>
              <a:gdLst>
                <a:gd name="txL" fmla="*/ 0 w 297"/>
                <a:gd name="txT" fmla="*/ 0 h 4"/>
                <a:gd name="txR" fmla="*/ 297 w 297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6" y="0"/>
                </a:cxn>
                <a:cxn ang="0">
                  <a:pos x="297" y="0"/>
                </a:cxn>
              </a:cxnLst>
              <a:rect l="txL" t="txT" r="txR" b="txB"/>
              <a:pathLst>
                <a:path w="297" h="4">
                  <a:moveTo>
                    <a:pt x="0" y="0"/>
                  </a:moveTo>
                  <a:lnTo>
                    <a:pt x="296" y="0"/>
                  </a:lnTo>
                  <a:lnTo>
                    <a:pt x="297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2" name="Freeform 14"/>
            <p:cNvSpPr/>
            <p:nvPr/>
          </p:nvSpPr>
          <p:spPr>
            <a:xfrm>
              <a:off x="3811" y="1966"/>
              <a:ext cx="851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03" name="Group 15"/>
            <p:cNvGrpSpPr/>
            <p:nvPr/>
          </p:nvGrpSpPr>
          <p:grpSpPr>
            <a:xfrm>
              <a:off x="1749" y="1081"/>
              <a:ext cx="2294" cy="1773"/>
              <a:chOff x="751" y="2401"/>
              <a:chExt cx="580" cy="451"/>
            </a:xfrm>
          </p:grpSpPr>
          <p:grpSp>
            <p:nvGrpSpPr>
              <p:cNvPr id="41004" name="Group 16"/>
              <p:cNvGrpSpPr/>
              <p:nvPr/>
            </p:nvGrpSpPr>
            <p:grpSpPr>
              <a:xfrm>
                <a:off x="1037" y="2481"/>
                <a:ext cx="74" cy="91"/>
                <a:chOff x="1037" y="2481"/>
                <a:chExt cx="74" cy="91"/>
              </a:xfrm>
            </p:grpSpPr>
            <p:sp>
              <p:nvSpPr>
                <p:cNvPr id="41013" name="Freeform 17"/>
                <p:cNvSpPr/>
                <p:nvPr/>
              </p:nvSpPr>
              <p:spPr>
                <a:xfrm>
                  <a:off x="1049" y="2509"/>
                  <a:ext cx="7" cy="63"/>
                </a:xfrm>
                <a:custGeom>
                  <a:avLst/>
                  <a:gdLst>
                    <a:gd name="txL" fmla="*/ 0 w 49"/>
                    <a:gd name="txT" fmla="*/ 0 h 441"/>
                    <a:gd name="txR" fmla="*/ 49 w 49"/>
                    <a:gd name="txB" fmla="*/ 441 h 441"/>
                  </a:gdLst>
                  <a:ahLst/>
                  <a:cxnLst>
                    <a:cxn ang="0">
                      <a:pos x="0" y="0"/>
                    </a:cxn>
                    <a:cxn ang="0">
                      <a:pos x="48" y="441"/>
                    </a:cxn>
                    <a:cxn ang="0">
                      <a:pos x="49" y="441"/>
                    </a:cxn>
                  </a:cxnLst>
                  <a:rect l="txL" t="txT" r="txR" b="txB"/>
                  <a:pathLst>
                    <a:path w="49" h="441">
                      <a:moveTo>
                        <a:pt x="0" y="0"/>
                      </a:moveTo>
                      <a:lnTo>
                        <a:pt x="48" y="441"/>
                      </a:lnTo>
                      <a:lnTo>
                        <a:pt x="49" y="441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4" name="Freeform 18"/>
                <p:cNvSpPr/>
                <p:nvPr/>
              </p:nvSpPr>
              <p:spPr>
                <a:xfrm>
                  <a:off x="1037" y="2520"/>
                  <a:ext cx="32" cy="41"/>
                </a:xfrm>
                <a:custGeom>
                  <a:avLst/>
                  <a:gdLst>
                    <a:gd name="txL" fmla="*/ 0 w 221"/>
                    <a:gd name="txT" fmla="*/ 0 h 289"/>
                    <a:gd name="txR" fmla="*/ 221 w 221"/>
                    <a:gd name="txB" fmla="*/ 289 h 289"/>
                  </a:gdLst>
                  <a:ahLst/>
                  <a:cxnLst>
                    <a:cxn ang="0">
                      <a:pos x="157" y="267"/>
                    </a:cxn>
                    <a:cxn ang="0">
                      <a:pos x="173" y="254"/>
                    </a:cxn>
                    <a:cxn ang="0">
                      <a:pos x="201" y="220"/>
                    </a:cxn>
                    <a:cxn ang="0">
                      <a:pos x="214" y="169"/>
                    </a:cxn>
                    <a:cxn ang="0">
                      <a:pos x="221" y="110"/>
                    </a:cxn>
                    <a:cxn ang="0">
                      <a:pos x="213" y="64"/>
                    </a:cxn>
                    <a:cxn ang="0">
                      <a:pos x="193" y="39"/>
                    </a:cxn>
                    <a:cxn ang="0">
                      <a:pos x="153" y="3"/>
                    </a:cxn>
                    <a:cxn ang="0">
                      <a:pos x="123" y="0"/>
                    </a:cxn>
                    <a:cxn ang="0">
                      <a:pos x="85" y="2"/>
                    </a:cxn>
                    <a:cxn ang="0">
                      <a:pos x="61" y="22"/>
                    </a:cxn>
                    <a:cxn ang="0">
                      <a:pos x="18" y="68"/>
                    </a:cxn>
                    <a:cxn ang="0">
                      <a:pos x="6" y="104"/>
                    </a:cxn>
                    <a:cxn ang="0">
                      <a:pos x="0" y="149"/>
                    </a:cxn>
                    <a:cxn ang="0">
                      <a:pos x="0" y="201"/>
                    </a:cxn>
                    <a:cxn ang="0">
                      <a:pos x="18" y="242"/>
                    </a:cxn>
                    <a:cxn ang="0">
                      <a:pos x="59" y="277"/>
                    </a:cxn>
                    <a:cxn ang="0">
                      <a:pos x="94" y="289"/>
                    </a:cxn>
                    <a:cxn ang="0">
                      <a:pos x="141" y="280"/>
                    </a:cxn>
                    <a:cxn ang="0">
                      <a:pos x="157" y="267"/>
                    </a:cxn>
                    <a:cxn ang="0">
                      <a:pos x="158" y="267"/>
                    </a:cxn>
                  </a:cxnLst>
                  <a:rect l="txL" t="txT" r="txR" b="txB"/>
                  <a:pathLst>
                    <a:path w="221" h="289">
                      <a:moveTo>
                        <a:pt x="157" y="267"/>
                      </a:moveTo>
                      <a:lnTo>
                        <a:pt x="173" y="254"/>
                      </a:lnTo>
                      <a:lnTo>
                        <a:pt x="201" y="220"/>
                      </a:lnTo>
                      <a:lnTo>
                        <a:pt x="214" y="169"/>
                      </a:lnTo>
                      <a:lnTo>
                        <a:pt x="221" y="110"/>
                      </a:lnTo>
                      <a:lnTo>
                        <a:pt x="213" y="64"/>
                      </a:lnTo>
                      <a:lnTo>
                        <a:pt x="193" y="39"/>
                      </a:lnTo>
                      <a:lnTo>
                        <a:pt x="153" y="3"/>
                      </a:lnTo>
                      <a:lnTo>
                        <a:pt x="123" y="0"/>
                      </a:lnTo>
                      <a:lnTo>
                        <a:pt x="85" y="2"/>
                      </a:lnTo>
                      <a:lnTo>
                        <a:pt x="61" y="22"/>
                      </a:lnTo>
                      <a:lnTo>
                        <a:pt x="18" y="68"/>
                      </a:lnTo>
                      <a:lnTo>
                        <a:pt x="6" y="104"/>
                      </a:lnTo>
                      <a:lnTo>
                        <a:pt x="0" y="149"/>
                      </a:lnTo>
                      <a:lnTo>
                        <a:pt x="0" y="201"/>
                      </a:lnTo>
                      <a:lnTo>
                        <a:pt x="18" y="242"/>
                      </a:lnTo>
                      <a:lnTo>
                        <a:pt x="59" y="277"/>
                      </a:lnTo>
                      <a:lnTo>
                        <a:pt x="94" y="289"/>
                      </a:lnTo>
                      <a:lnTo>
                        <a:pt x="141" y="280"/>
                      </a:lnTo>
                      <a:lnTo>
                        <a:pt x="157" y="267"/>
                      </a:lnTo>
                      <a:lnTo>
                        <a:pt x="158" y="267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5" name="Freeform 19"/>
                <p:cNvSpPr/>
                <p:nvPr/>
              </p:nvSpPr>
              <p:spPr>
                <a:xfrm>
                  <a:off x="1070" y="2481"/>
                  <a:ext cx="41" cy="64"/>
                </a:xfrm>
                <a:custGeom>
                  <a:avLst/>
                  <a:gdLst>
                    <a:gd name="txL" fmla="*/ 0 w 288"/>
                    <a:gd name="txT" fmla="*/ 0 h 442"/>
                    <a:gd name="txR" fmla="*/ 288 w 288"/>
                    <a:gd name="txB" fmla="*/ 442 h 442"/>
                  </a:gdLst>
                  <a:ahLst/>
                  <a:cxnLst>
                    <a:cxn ang="0">
                      <a:pos x="148" y="442"/>
                    </a:cxn>
                    <a:cxn ang="0">
                      <a:pos x="0" y="77"/>
                    </a:cxn>
                    <a:cxn ang="0">
                      <a:pos x="74" y="20"/>
                    </a:cxn>
                    <a:cxn ang="0">
                      <a:pos x="113" y="2"/>
                    </a:cxn>
                    <a:cxn ang="0">
                      <a:pos x="151" y="0"/>
                    </a:cxn>
                    <a:cxn ang="0">
                      <a:pos x="179" y="18"/>
                    </a:cxn>
                    <a:cxn ang="0">
                      <a:pos x="198" y="42"/>
                    </a:cxn>
                    <a:cxn ang="0">
                      <a:pos x="211" y="60"/>
                    </a:cxn>
                    <a:cxn ang="0">
                      <a:pos x="285" y="242"/>
                    </a:cxn>
                    <a:cxn ang="0">
                      <a:pos x="288" y="280"/>
                    </a:cxn>
                    <a:cxn ang="0">
                      <a:pos x="273" y="330"/>
                    </a:cxn>
                    <a:cxn ang="0">
                      <a:pos x="239" y="370"/>
                    </a:cxn>
                    <a:cxn ang="0">
                      <a:pos x="148" y="442"/>
                    </a:cxn>
                    <a:cxn ang="0">
                      <a:pos x="149" y="442"/>
                    </a:cxn>
                  </a:cxnLst>
                  <a:rect l="txL" t="txT" r="txR" b="txB"/>
                  <a:pathLst>
                    <a:path w="288" h="442">
                      <a:moveTo>
                        <a:pt x="148" y="442"/>
                      </a:moveTo>
                      <a:lnTo>
                        <a:pt x="0" y="77"/>
                      </a:lnTo>
                      <a:lnTo>
                        <a:pt x="74" y="20"/>
                      </a:lnTo>
                      <a:lnTo>
                        <a:pt x="113" y="2"/>
                      </a:lnTo>
                      <a:lnTo>
                        <a:pt x="151" y="0"/>
                      </a:lnTo>
                      <a:lnTo>
                        <a:pt x="179" y="18"/>
                      </a:lnTo>
                      <a:lnTo>
                        <a:pt x="198" y="42"/>
                      </a:lnTo>
                      <a:lnTo>
                        <a:pt x="211" y="60"/>
                      </a:lnTo>
                      <a:lnTo>
                        <a:pt x="285" y="242"/>
                      </a:lnTo>
                      <a:lnTo>
                        <a:pt x="288" y="280"/>
                      </a:lnTo>
                      <a:lnTo>
                        <a:pt x="273" y="330"/>
                      </a:lnTo>
                      <a:lnTo>
                        <a:pt x="239" y="370"/>
                      </a:lnTo>
                      <a:lnTo>
                        <a:pt x="148" y="442"/>
                      </a:lnTo>
                      <a:lnTo>
                        <a:pt x="149" y="442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1005" name="Group 20"/>
              <p:cNvGrpSpPr/>
              <p:nvPr/>
            </p:nvGrpSpPr>
            <p:grpSpPr>
              <a:xfrm>
                <a:off x="751" y="2401"/>
                <a:ext cx="580" cy="451"/>
                <a:chOff x="751" y="2401"/>
                <a:chExt cx="580" cy="451"/>
              </a:xfrm>
            </p:grpSpPr>
            <p:sp>
              <p:nvSpPr>
                <p:cNvPr id="41006" name="Freeform 21"/>
                <p:cNvSpPr/>
                <p:nvPr/>
              </p:nvSpPr>
              <p:spPr>
                <a:xfrm>
                  <a:off x="798" y="2438"/>
                  <a:ext cx="484" cy="376"/>
                </a:xfrm>
                <a:custGeom>
                  <a:avLst/>
                  <a:gdLst>
                    <a:gd name="txL" fmla="*/ 0 w 3390"/>
                    <a:gd name="txT" fmla="*/ 0 h 2636"/>
                    <a:gd name="txR" fmla="*/ 3390 w 3390"/>
                    <a:gd name="txB" fmla="*/ 2636 h 2636"/>
                  </a:gdLst>
                  <a:ahLst/>
                  <a:cxnLst>
                    <a:cxn ang="0">
                      <a:pos x="0" y="2636"/>
                    </a:cxn>
                    <a:cxn ang="0">
                      <a:pos x="3389" y="0"/>
                    </a:cxn>
                    <a:cxn ang="0">
                      <a:pos x="3390" y="0"/>
                    </a:cxn>
                  </a:cxnLst>
                  <a:rect l="txL" t="txT" r="txR" b="txB"/>
                  <a:pathLst>
                    <a:path w="3390" h="2636">
                      <a:moveTo>
                        <a:pt x="0" y="2636"/>
                      </a:moveTo>
                      <a:lnTo>
                        <a:pt x="3389" y="0"/>
                      </a:lnTo>
                      <a:lnTo>
                        <a:pt x="3390" y="0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7" name="Freeform 22"/>
                <p:cNvSpPr/>
                <p:nvPr/>
              </p:nvSpPr>
              <p:spPr>
                <a:xfrm>
                  <a:off x="751" y="2806"/>
                  <a:ext cx="53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289" y="0"/>
                    </a:cxn>
                    <a:cxn ang="0">
                      <a:pos x="374" y="111"/>
                    </a:cxn>
                    <a:cxn ang="0">
                      <a:pos x="0" y="313"/>
                    </a:cxn>
                    <a:cxn ang="0">
                      <a:pos x="289" y="0"/>
                    </a:cxn>
                  </a:cxnLst>
                  <a:rect l="txL" t="txT" r="txR" b="txB"/>
                  <a:pathLst>
                    <a:path w="374" h="313">
                      <a:moveTo>
                        <a:pt x="289" y="0"/>
                      </a:moveTo>
                      <a:lnTo>
                        <a:pt x="374" y="111"/>
                      </a:lnTo>
                      <a:lnTo>
                        <a:pt x="0" y="313"/>
                      </a:lnTo>
                      <a:lnTo>
                        <a:pt x="289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8" name="Freeform 23"/>
                <p:cNvSpPr/>
                <p:nvPr/>
              </p:nvSpPr>
              <p:spPr>
                <a:xfrm>
                  <a:off x="751" y="2806"/>
                  <a:ext cx="53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289" y="0"/>
                    </a:cxn>
                    <a:cxn ang="0">
                      <a:pos x="374" y="111"/>
                    </a:cxn>
                    <a:cxn ang="0">
                      <a:pos x="0" y="313"/>
                    </a:cxn>
                    <a:cxn ang="0">
                      <a:pos x="289" y="0"/>
                    </a:cxn>
                  </a:cxnLst>
                  <a:rect l="txL" t="txT" r="txR" b="txB"/>
                  <a:pathLst>
                    <a:path w="374" h="313">
                      <a:moveTo>
                        <a:pt x="289" y="0"/>
                      </a:moveTo>
                      <a:lnTo>
                        <a:pt x="374" y="111"/>
                      </a:lnTo>
                      <a:lnTo>
                        <a:pt x="0" y="313"/>
                      </a:lnTo>
                      <a:lnTo>
                        <a:pt x="289" y="0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09" name="Freeform 24"/>
                <p:cNvSpPr/>
                <p:nvPr/>
              </p:nvSpPr>
              <p:spPr>
                <a:xfrm>
                  <a:off x="1276" y="2401"/>
                  <a:ext cx="54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0" y="202"/>
                    </a:cxn>
                    <a:cxn ang="0">
                      <a:pos x="86" y="313"/>
                    </a:cxn>
                    <a:cxn ang="0">
                      <a:pos x="374" y="0"/>
                    </a:cxn>
                    <a:cxn ang="0">
                      <a:pos x="0" y="202"/>
                    </a:cxn>
                  </a:cxnLst>
                  <a:rect l="txL" t="txT" r="txR" b="txB"/>
                  <a:pathLst>
                    <a:path w="374" h="313">
                      <a:moveTo>
                        <a:pt x="0" y="202"/>
                      </a:moveTo>
                      <a:lnTo>
                        <a:pt x="86" y="313"/>
                      </a:lnTo>
                      <a:lnTo>
                        <a:pt x="374" y="0"/>
                      </a:lnTo>
                      <a:lnTo>
                        <a:pt x="0" y="202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0" name="Freeform 25"/>
                <p:cNvSpPr/>
                <p:nvPr/>
              </p:nvSpPr>
              <p:spPr>
                <a:xfrm>
                  <a:off x="1276" y="2401"/>
                  <a:ext cx="54" cy="45"/>
                </a:xfrm>
                <a:custGeom>
                  <a:avLst/>
                  <a:gdLst>
                    <a:gd name="txL" fmla="*/ 0 w 374"/>
                    <a:gd name="txT" fmla="*/ 0 h 313"/>
                    <a:gd name="txR" fmla="*/ 374 w 374"/>
                    <a:gd name="txB" fmla="*/ 313 h 313"/>
                  </a:gdLst>
                  <a:ahLst/>
                  <a:cxnLst>
                    <a:cxn ang="0">
                      <a:pos x="0" y="202"/>
                    </a:cxn>
                    <a:cxn ang="0">
                      <a:pos x="86" y="313"/>
                    </a:cxn>
                    <a:cxn ang="0">
                      <a:pos x="374" y="0"/>
                    </a:cxn>
                    <a:cxn ang="0">
                      <a:pos x="0" y="202"/>
                    </a:cxn>
                  </a:cxnLst>
                  <a:rect l="txL" t="txT" r="txR" b="txB"/>
                  <a:pathLst>
                    <a:path w="374" h="313">
                      <a:moveTo>
                        <a:pt x="0" y="202"/>
                      </a:moveTo>
                      <a:lnTo>
                        <a:pt x="86" y="313"/>
                      </a:lnTo>
                      <a:lnTo>
                        <a:pt x="374" y="0"/>
                      </a:lnTo>
                      <a:lnTo>
                        <a:pt x="0" y="202"/>
                      </a:lnTo>
                    </a:path>
                  </a:pathLst>
                </a:custGeom>
                <a:noFill/>
                <a:ln w="28575" cap="flat" cmpd="sng">
                  <a:solidFill>
                    <a:schemeClr val="accent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011" name="Line 26"/>
                <p:cNvSpPr/>
                <p:nvPr/>
              </p:nvSpPr>
              <p:spPr>
                <a:xfrm>
                  <a:off x="1330" y="2401"/>
                  <a:ext cx="1" cy="1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1012" name="Line 27"/>
                <p:cNvSpPr/>
                <p:nvPr/>
              </p:nvSpPr>
              <p:spPr>
                <a:xfrm>
                  <a:off x="751" y="2851"/>
                  <a:ext cx="1" cy="1"/>
                </a:xfrm>
                <a:prstGeom prst="line">
                  <a:avLst/>
                </a:prstGeom>
                <a:ln w="2857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7" name="Group 28"/>
          <p:cNvGrpSpPr/>
          <p:nvPr/>
        </p:nvGrpSpPr>
        <p:grpSpPr>
          <a:xfrm>
            <a:off x="2301875" y="1890713"/>
            <a:ext cx="1982788" cy="1223962"/>
            <a:chOff x="4271" y="3459"/>
            <a:chExt cx="336" cy="181"/>
          </a:xfrm>
        </p:grpSpPr>
        <p:grpSp>
          <p:nvGrpSpPr>
            <p:cNvPr id="40983" name="Group 29"/>
            <p:cNvGrpSpPr/>
            <p:nvPr/>
          </p:nvGrpSpPr>
          <p:grpSpPr>
            <a:xfrm>
              <a:off x="4348" y="3459"/>
              <a:ext cx="105" cy="100"/>
              <a:chOff x="4546" y="2457"/>
              <a:chExt cx="105" cy="100"/>
            </a:xfrm>
          </p:grpSpPr>
          <p:sp>
            <p:nvSpPr>
              <p:cNvPr id="40989" name="Freeform 30"/>
              <p:cNvSpPr/>
              <p:nvPr/>
            </p:nvSpPr>
            <p:spPr>
              <a:xfrm>
                <a:off x="4546" y="2495"/>
                <a:ext cx="31" cy="62"/>
              </a:xfrm>
              <a:custGeom>
                <a:avLst/>
                <a:gdLst>
                  <a:gd name="txL" fmla="*/ 0 w 218"/>
                  <a:gd name="txT" fmla="*/ 0 h 439"/>
                  <a:gd name="txR" fmla="*/ 218 w 218"/>
                  <a:gd name="txB" fmla="*/ 439 h 439"/>
                </a:gdLst>
                <a:ahLst/>
                <a:cxnLst>
                  <a:cxn ang="0">
                    <a:pos x="65" y="439"/>
                  </a:cxn>
                  <a:cxn ang="0">
                    <a:pos x="0" y="53"/>
                  </a:cxn>
                  <a:cxn ang="0">
                    <a:pos x="106" y="7"/>
                  </a:cxn>
                  <a:cxn ang="0">
                    <a:pos x="149" y="0"/>
                  </a:cxn>
                  <a:cxn ang="0">
                    <a:pos x="180" y="20"/>
                  </a:cxn>
                  <a:cxn ang="0">
                    <a:pos x="206" y="54"/>
                  </a:cxn>
                  <a:cxn ang="0">
                    <a:pos x="215" y="74"/>
                  </a:cxn>
                  <a:cxn ang="0">
                    <a:pos x="218" y="107"/>
                  </a:cxn>
                  <a:cxn ang="0">
                    <a:pos x="212" y="144"/>
                  </a:cxn>
                  <a:cxn ang="0">
                    <a:pos x="191" y="176"/>
                  </a:cxn>
                  <a:cxn ang="0">
                    <a:pos x="152" y="216"/>
                  </a:cxn>
                  <a:cxn ang="0">
                    <a:pos x="46" y="263"/>
                  </a:cxn>
                  <a:cxn ang="0">
                    <a:pos x="47" y="263"/>
                  </a:cxn>
                </a:cxnLst>
                <a:rect l="txL" t="txT" r="txR" b="txB"/>
                <a:pathLst>
                  <a:path w="218" h="439">
                    <a:moveTo>
                      <a:pt x="65" y="439"/>
                    </a:moveTo>
                    <a:lnTo>
                      <a:pt x="0" y="53"/>
                    </a:lnTo>
                    <a:lnTo>
                      <a:pt x="106" y="7"/>
                    </a:lnTo>
                    <a:lnTo>
                      <a:pt x="149" y="0"/>
                    </a:lnTo>
                    <a:lnTo>
                      <a:pt x="180" y="20"/>
                    </a:lnTo>
                    <a:lnTo>
                      <a:pt x="206" y="54"/>
                    </a:lnTo>
                    <a:lnTo>
                      <a:pt x="215" y="74"/>
                    </a:lnTo>
                    <a:lnTo>
                      <a:pt x="218" y="107"/>
                    </a:lnTo>
                    <a:lnTo>
                      <a:pt x="212" y="144"/>
                    </a:lnTo>
                    <a:lnTo>
                      <a:pt x="191" y="176"/>
                    </a:lnTo>
                    <a:lnTo>
                      <a:pt x="152" y="216"/>
                    </a:lnTo>
                    <a:lnTo>
                      <a:pt x="46" y="263"/>
                    </a:lnTo>
                    <a:lnTo>
                      <a:pt x="47" y="263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0" name="Freeform 31"/>
              <p:cNvSpPr/>
              <p:nvPr/>
            </p:nvSpPr>
            <p:spPr>
              <a:xfrm>
                <a:off x="4568" y="2527"/>
                <a:ext cx="15" cy="18"/>
              </a:xfrm>
              <a:custGeom>
                <a:avLst/>
                <a:gdLst>
                  <a:gd name="txL" fmla="*/ 0 w 103"/>
                  <a:gd name="txT" fmla="*/ 0 h 128"/>
                  <a:gd name="txR" fmla="*/ 103 w 103"/>
                  <a:gd name="txB" fmla="*/ 128 h 128"/>
                </a:gdLst>
                <a:ahLst/>
                <a:cxnLst>
                  <a:cxn ang="0">
                    <a:pos x="0" y="0"/>
                  </a:cxn>
                  <a:cxn ang="0">
                    <a:pos x="101" y="128"/>
                  </a:cxn>
                  <a:cxn ang="0">
                    <a:pos x="103" y="128"/>
                  </a:cxn>
                </a:cxnLst>
                <a:rect l="txL" t="txT" r="txR" b="txB"/>
                <a:pathLst>
                  <a:path w="103" h="128">
                    <a:moveTo>
                      <a:pt x="0" y="0"/>
                    </a:moveTo>
                    <a:lnTo>
                      <a:pt x="101" y="128"/>
                    </a:lnTo>
                    <a:lnTo>
                      <a:pt x="103" y="128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1" name="Freeform 32"/>
              <p:cNvSpPr/>
              <p:nvPr/>
            </p:nvSpPr>
            <p:spPr>
              <a:xfrm>
                <a:off x="4597" y="2520"/>
                <a:ext cx="22" cy="9"/>
              </a:xfrm>
              <a:custGeom>
                <a:avLst/>
                <a:gdLst>
                  <a:gd name="txL" fmla="*/ 0 w 154"/>
                  <a:gd name="txT" fmla="*/ 0 h 67"/>
                  <a:gd name="txR" fmla="*/ 154 w 154"/>
                  <a:gd name="txB" fmla="*/ 67 h 67"/>
                </a:gdLst>
                <a:ahLst/>
                <a:cxnLst>
                  <a:cxn ang="0">
                    <a:pos x="0" y="67"/>
                  </a:cxn>
                  <a:cxn ang="0">
                    <a:pos x="153" y="0"/>
                  </a:cxn>
                  <a:cxn ang="0">
                    <a:pos x="154" y="0"/>
                  </a:cxn>
                </a:cxnLst>
                <a:rect l="txL" t="txT" r="txR" b="txB"/>
                <a:pathLst>
                  <a:path w="154" h="67">
                    <a:moveTo>
                      <a:pt x="0" y="67"/>
                    </a:moveTo>
                    <a:lnTo>
                      <a:pt x="153" y="0"/>
                    </a:lnTo>
                    <a:lnTo>
                      <a:pt x="154" y="0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2" name="Freeform 33"/>
              <p:cNvSpPr/>
              <p:nvPr/>
            </p:nvSpPr>
            <p:spPr>
              <a:xfrm>
                <a:off x="4594" y="2501"/>
                <a:ext cx="22" cy="10"/>
              </a:xfrm>
              <a:custGeom>
                <a:avLst/>
                <a:gdLst>
                  <a:gd name="txL" fmla="*/ 0 w 155"/>
                  <a:gd name="txT" fmla="*/ 0 h 68"/>
                  <a:gd name="txR" fmla="*/ 155 w 155"/>
                  <a:gd name="txB" fmla="*/ 68 h 68"/>
                </a:gdLst>
                <a:ahLst/>
                <a:cxnLst>
                  <a:cxn ang="0">
                    <a:pos x="155" y="0"/>
                  </a:cxn>
                  <a:cxn ang="0">
                    <a:pos x="0" y="68"/>
                  </a:cxn>
                  <a:cxn ang="0">
                    <a:pos x="1" y="68"/>
                  </a:cxn>
                </a:cxnLst>
                <a:rect l="txL" t="txT" r="txR" b="txB"/>
                <a:pathLst>
                  <a:path w="155" h="68">
                    <a:moveTo>
                      <a:pt x="155" y="0"/>
                    </a:moveTo>
                    <a:lnTo>
                      <a:pt x="0" y="68"/>
                    </a:lnTo>
                    <a:lnTo>
                      <a:pt x="1" y="68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3" name="Freeform 34"/>
              <p:cNvSpPr/>
              <p:nvPr/>
            </p:nvSpPr>
            <p:spPr>
              <a:xfrm>
                <a:off x="4617" y="2457"/>
                <a:ext cx="19" cy="34"/>
              </a:xfrm>
              <a:custGeom>
                <a:avLst/>
                <a:gdLst>
                  <a:gd name="txL" fmla="*/ 0 w 132"/>
                  <a:gd name="txT" fmla="*/ 0 h 240"/>
                  <a:gd name="txR" fmla="*/ 132 w 132"/>
                  <a:gd name="txB" fmla="*/ 240 h 240"/>
                </a:gdLst>
                <a:ahLst/>
                <a:cxnLst>
                  <a:cxn ang="0">
                    <a:pos x="31" y="240"/>
                  </a:cxn>
                  <a:cxn ang="0">
                    <a:pos x="0" y="25"/>
                  </a:cxn>
                  <a:cxn ang="0">
                    <a:pos x="48" y="3"/>
                  </a:cxn>
                  <a:cxn ang="0">
                    <a:pos x="72" y="0"/>
                  </a:cxn>
                  <a:cxn ang="0">
                    <a:pos x="93" y="3"/>
                  </a:cxn>
                  <a:cxn ang="0">
                    <a:pos x="105" y="17"/>
                  </a:cxn>
                  <a:cxn ang="0">
                    <a:pos x="111" y="32"/>
                  </a:cxn>
                  <a:cxn ang="0">
                    <a:pos x="117" y="43"/>
                  </a:cxn>
                  <a:cxn ang="0">
                    <a:pos x="132" y="152"/>
                  </a:cxn>
                  <a:cxn ang="0">
                    <a:pos x="128" y="173"/>
                  </a:cxn>
                  <a:cxn ang="0">
                    <a:pos x="113" y="198"/>
                  </a:cxn>
                  <a:cxn ang="0">
                    <a:pos x="89" y="215"/>
                  </a:cxn>
                  <a:cxn ang="0">
                    <a:pos x="31" y="240"/>
                  </a:cxn>
                  <a:cxn ang="0">
                    <a:pos x="32" y="240"/>
                  </a:cxn>
                </a:cxnLst>
                <a:rect l="txL" t="txT" r="txR" b="txB"/>
                <a:pathLst>
                  <a:path w="132" h="240">
                    <a:moveTo>
                      <a:pt x="31" y="240"/>
                    </a:moveTo>
                    <a:lnTo>
                      <a:pt x="0" y="25"/>
                    </a:lnTo>
                    <a:lnTo>
                      <a:pt x="48" y="3"/>
                    </a:lnTo>
                    <a:lnTo>
                      <a:pt x="72" y="0"/>
                    </a:lnTo>
                    <a:lnTo>
                      <a:pt x="93" y="3"/>
                    </a:lnTo>
                    <a:lnTo>
                      <a:pt x="105" y="17"/>
                    </a:lnTo>
                    <a:lnTo>
                      <a:pt x="111" y="32"/>
                    </a:lnTo>
                    <a:lnTo>
                      <a:pt x="117" y="43"/>
                    </a:lnTo>
                    <a:lnTo>
                      <a:pt x="132" y="152"/>
                    </a:lnTo>
                    <a:lnTo>
                      <a:pt x="128" y="173"/>
                    </a:lnTo>
                    <a:lnTo>
                      <a:pt x="113" y="198"/>
                    </a:lnTo>
                    <a:lnTo>
                      <a:pt x="89" y="215"/>
                    </a:lnTo>
                    <a:lnTo>
                      <a:pt x="31" y="240"/>
                    </a:lnTo>
                    <a:lnTo>
                      <a:pt x="32" y="240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4" name="Freeform 35"/>
              <p:cNvSpPr/>
              <p:nvPr/>
            </p:nvSpPr>
            <p:spPr>
              <a:xfrm>
                <a:off x="4624" y="2489"/>
                <a:ext cx="21" cy="9"/>
              </a:xfrm>
              <a:custGeom>
                <a:avLst/>
                <a:gdLst>
                  <a:gd name="txL" fmla="*/ 0 w 146"/>
                  <a:gd name="txT" fmla="*/ 0 h 63"/>
                  <a:gd name="txR" fmla="*/ 146 w 146"/>
                  <a:gd name="txB" fmla="*/ 63 h 63"/>
                </a:gdLst>
                <a:ahLst/>
                <a:cxnLst>
                  <a:cxn ang="0">
                    <a:pos x="0" y="63"/>
                  </a:cxn>
                  <a:cxn ang="0">
                    <a:pos x="145" y="0"/>
                  </a:cxn>
                  <a:cxn ang="0">
                    <a:pos x="146" y="0"/>
                  </a:cxn>
                </a:cxnLst>
                <a:rect l="txL" t="txT" r="txR" b="txB"/>
                <a:pathLst>
                  <a:path w="146" h="63">
                    <a:moveTo>
                      <a:pt x="0" y="63"/>
                    </a:moveTo>
                    <a:lnTo>
                      <a:pt x="145" y="0"/>
                    </a:lnTo>
                    <a:lnTo>
                      <a:pt x="146" y="0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95" name="Freeform 36"/>
              <p:cNvSpPr/>
              <p:nvPr/>
            </p:nvSpPr>
            <p:spPr>
              <a:xfrm>
                <a:off x="4635" y="2494"/>
                <a:ext cx="16" cy="34"/>
              </a:xfrm>
              <a:custGeom>
                <a:avLst/>
                <a:gdLst>
                  <a:gd name="txL" fmla="*/ 0 w 115"/>
                  <a:gd name="txT" fmla="*/ 0 h 240"/>
                  <a:gd name="txR" fmla="*/ 115 w 115"/>
                  <a:gd name="txB" fmla="*/ 240 h 240"/>
                </a:gdLst>
                <a:ahLst/>
                <a:cxnLst>
                  <a:cxn ang="0">
                    <a:pos x="115" y="202"/>
                  </a:cxn>
                  <a:cxn ang="0">
                    <a:pos x="30" y="240"/>
                  </a:cxn>
                  <a:cxn ang="0">
                    <a:pos x="85" y="62"/>
                  </a:cxn>
                  <a:cxn ang="0">
                    <a:pos x="90" y="41"/>
                  </a:cxn>
                  <a:cxn ang="0">
                    <a:pos x="87" y="23"/>
                  </a:cxn>
                  <a:cxn ang="0">
                    <a:pos x="83" y="12"/>
                  </a:cxn>
                  <a:cxn ang="0">
                    <a:pos x="73" y="3"/>
                  </a:cxn>
                  <a:cxn ang="0">
                    <a:pos x="53" y="0"/>
                  </a:cxn>
                  <a:cxn ang="0">
                    <a:pos x="31" y="9"/>
                  </a:cxn>
                  <a:cxn ang="0">
                    <a:pos x="12" y="24"/>
                  </a:cxn>
                  <a:cxn ang="0">
                    <a:pos x="0" y="42"/>
                  </a:cxn>
                  <a:cxn ang="0">
                    <a:pos x="0" y="55"/>
                  </a:cxn>
                  <a:cxn ang="0">
                    <a:pos x="1" y="55"/>
                  </a:cxn>
                </a:cxnLst>
                <a:rect l="txL" t="txT" r="txR" b="txB"/>
                <a:pathLst>
                  <a:path w="115" h="240">
                    <a:moveTo>
                      <a:pt x="115" y="202"/>
                    </a:moveTo>
                    <a:lnTo>
                      <a:pt x="30" y="240"/>
                    </a:lnTo>
                    <a:lnTo>
                      <a:pt x="85" y="62"/>
                    </a:lnTo>
                    <a:lnTo>
                      <a:pt x="90" y="41"/>
                    </a:lnTo>
                    <a:lnTo>
                      <a:pt x="87" y="23"/>
                    </a:lnTo>
                    <a:lnTo>
                      <a:pt x="83" y="12"/>
                    </a:lnTo>
                    <a:lnTo>
                      <a:pt x="73" y="3"/>
                    </a:lnTo>
                    <a:lnTo>
                      <a:pt x="53" y="0"/>
                    </a:lnTo>
                    <a:lnTo>
                      <a:pt x="31" y="9"/>
                    </a:lnTo>
                    <a:lnTo>
                      <a:pt x="12" y="24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1" y="55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0984" name="Group 37"/>
            <p:cNvGrpSpPr/>
            <p:nvPr/>
          </p:nvGrpSpPr>
          <p:grpSpPr>
            <a:xfrm>
              <a:off x="4271" y="3492"/>
              <a:ext cx="336" cy="148"/>
              <a:chOff x="4469" y="2490"/>
              <a:chExt cx="336" cy="148"/>
            </a:xfrm>
          </p:grpSpPr>
          <p:sp>
            <p:nvSpPr>
              <p:cNvPr id="40985" name="Freeform 38"/>
              <p:cNvSpPr/>
              <p:nvPr/>
            </p:nvSpPr>
            <p:spPr>
              <a:xfrm>
                <a:off x="4469" y="2514"/>
                <a:ext cx="280" cy="124"/>
              </a:xfrm>
              <a:custGeom>
                <a:avLst/>
                <a:gdLst>
                  <a:gd name="txL" fmla="*/ 0 w 1965"/>
                  <a:gd name="txT" fmla="*/ 0 h 863"/>
                  <a:gd name="txR" fmla="*/ 1965 w 1965"/>
                  <a:gd name="txB" fmla="*/ 863 h 863"/>
                </a:gdLst>
                <a:ahLst/>
                <a:cxnLst>
                  <a:cxn ang="0">
                    <a:pos x="0" y="863"/>
                  </a:cxn>
                  <a:cxn ang="0">
                    <a:pos x="1964" y="0"/>
                  </a:cxn>
                  <a:cxn ang="0">
                    <a:pos x="1965" y="0"/>
                  </a:cxn>
                </a:cxnLst>
                <a:rect l="txL" t="txT" r="txR" b="txB"/>
                <a:pathLst>
                  <a:path w="1965" h="863">
                    <a:moveTo>
                      <a:pt x="0" y="863"/>
                    </a:moveTo>
                    <a:lnTo>
                      <a:pt x="1964" y="0"/>
                    </a:lnTo>
                    <a:lnTo>
                      <a:pt x="1965" y="0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6" name="Freeform 39"/>
              <p:cNvSpPr/>
              <p:nvPr/>
            </p:nvSpPr>
            <p:spPr>
              <a:xfrm>
                <a:off x="4745" y="2490"/>
                <a:ext cx="59" cy="34"/>
              </a:xfrm>
              <a:custGeom>
                <a:avLst/>
                <a:gdLst>
                  <a:gd name="txL" fmla="*/ 0 w 413"/>
                  <a:gd name="txT" fmla="*/ 0 h 233"/>
                  <a:gd name="txR" fmla="*/ 413 w 413"/>
                  <a:gd name="txB" fmla="*/ 233 h 233"/>
                </a:gdLst>
                <a:ahLst/>
                <a:cxnLst>
                  <a:cxn ang="0">
                    <a:pos x="0" y="105"/>
                  </a:cxn>
                  <a:cxn ang="0">
                    <a:pos x="57" y="233"/>
                  </a:cxn>
                  <a:cxn ang="0">
                    <a:pos x="413" y="0"/>
                  </a:cxn>
                  <a:cxn ang="0">
                    <a:pos x="0" y="105"/>
                  </a:cxn>
                </a:cxnLst>
                <a:rect l="txL" t="txT" r="txR" b="txB"/>
                <a:pathLst>
                  <a:path w="413" h="233">
                    <a:moveTo>
                      <a:pt x="0" y="105"/>
                    </a:moveTo>
                    <a:lnTo>
                      <a:pt x="57" y="233"/>
                    </a:lnTo>
                    <a:lnTo>
                      <a:pt x="413" y="0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7" name="Freeform 40"/>
              <p:cNvSpPr/>
              <p:nvPr/>
            </p:nvSpPr>
            <p:spPr>
              <a:xfrm>
                <a:off x="4745" y="2490"/>
                <a:ext cx="59" cy="34"/>
              </a:xfrm>
              <a:custGeom>
                <a:avLst/>
                <a:gdLst>
                  <a:gd name="txL" fmla="*/ 0 w 413"/>
                  <a:gd name="txT" fmla="*/ 0 h 233"/>
                  <a:gd name="txR" fmla="*/ 413 w 413"/>
                  <a:gd name="txB" fmla="*/ 233 h 233"/>
                </a:gdLst>
                <a:ahLst/>
                <a:cxnLst>
                  <a:cxn ang="0">
                    <a:pos x="0" y="105"/>
                  </a:cxn>
                  <a:cxn ang="0">
                    <a:pos x="57" y="233"/>
                  </a:cxn>
                  <a:cxn ang="0">
                    <a:pos x="413" y="0"/>
                  </a:cxn>
                  <a:cxn ang="0">
                    <a:pos x="0" y="105"/>
                  </a:cxn>
                </a:cxnLst>
                <a:rect l="txL" t="txT" r="txR" b="txB"/>
                <a:pathLst>
                  <a:path w="413" h="233">
                    <a:moveTo>
                      <a:pt x="0" y="105"/>
                    </a:moveTo>
                    <a:lnTo>
                      <a:pt x="57" y="233"/>
                    </a:lnTo>
                    <a:lnTo>
                      <a:pt x="413" y="0"/>
                    </a:lnTo>
                    <a:lnTo>
                      <a:pt x="0" y="105"/>
                    </a:lnTo>
                  </a:path>
                </a:pathLst>
              </a:custGeom>
              <a:noFill/>
              <a:ln w="0" cap="flat" cmpd="sng">
                <a:solidFill>
                  <a:srgbClr val="FF0066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8" name="Line 41"/>
              <p:cNvSpPr/>
              <p:nvPr/>
            </p:nvSpPr>
            <p:spPr>
              <a:xfrm>
                <a:off x="4804" y="2490"/>
                <a:ext cx="1" cy="1"/>
              </a:xfrm>
              <a:prstGeom prst="line">
                <a:avLst/>
              </a:prstGeom>
              <a:ln w="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4890" name="Freeform 42"/>
          <p:cNvSpPr/>
          <p:nvPr/>
        </p:nvSpPr>
        <p:spPr>
          <a:xfrm>
            <a:off x="3203575" y="1276350"/>
            <a:ext cx="1381125" cy="3665538"/>
          </a:xfrm>
          <a:custGeom>
            <a:avLst/>
            <a:gdLst>
              <a:gd name="txL" fmla="*/ 0 w 1758"/>
              <a:gd name="txT" fmla="*/ 0 h 4860"/>
              <a:gd name="txR" fmla="*/ 1758 w 1758"/>
              <a:gd name="txB" fmla="*/ 4860 h 4860"/>
            </a:gdLst>
            <a:ahLst/>
            <a:cxnLst>
              <a:cxn ang="0">
                <a:pos x="76" y="4860"/>
              </a:cxn>
              <a:cxn ang="0">
                <a:pos x="485" y="4667"/>
              </a:cxn>
              <a:cxn ang="0">
                <a:pos x="854" y="4406"/>
              </a:cxn>
              <a:cxn ang="0">
                <a:pos x="1171" y="4082"/>
              </a:cxn>
              <a:cxn ang="0">
                <a:pos x="1427" y="3708"/>
              </a:cxn>
              <a:cxn ang="0">
                <a:pos x="1614" y="3296"/>
              </a:cxn>
              <a:cxn ang="0">
                <a:pos x="1726" y="2855"/>
              </a:cxn>
              <a:cxn ang="0">
                <a:pos x="1758" y="2403"/>
              </a:cxn>
              <a:cxn ang="0">
                <a:pos x="1712" y="1951"/>
              </a:cxn>
              <a:cxn ang="0">
                <a:pos x="1586" y="1516"/>
              </a:cxn>
              <a:cxn ang="0">
                <a:pos x="1387" y="1108"/>
              </a:cxn>
              <a:cxn ang="0">
                <a:pos x="1119" y="743"/>
              </a:cxn>
              <a:cxn ang="0">
                <a:pos x="792" y="431"/>
              </a:cxn>
              <a:cxn ang="0">
                <a:pos x="415" y="180"/>
              </a:cxn>
              <a:cxn ang="0">
                <a:pos x="0" y="0"/>
              </a:cxn>
              <a:cxn ang="0">
                <a:pos x="1" y="0"/>
              </a:cxn>
            </a:cxnLst>
            <a:rect l="txL" t="txT" r="txR" b="txB"/>
            <a:pathLst>
              <a:path w="1758" h="4860">
                <a:moveTo>
                  <a:pt x="76" y="4860"/>
                </a:moveTo>
                <a:lnTo>
                  <a:pt x="485" y="4667"/>
                </a:lnTo>
                <a:lnTo>
                  <a:pt x="854" y="4406"/>
                </a:lnTo>
                <a:lnTo>
                  <a:pt x="1171" y="4082"/>
                </a:lnTo>
                <a:lnTo>
                  <a:pt x="1427" y="3708"/>
                </a:lnTo>
                <a:lnTo>
                  <a:pt x="1614" y="3296"/>
                </a:lnTo>
                <a:lnTo>
                  <a:pt x="1726" y="2855"/>
                </a:lnTo>
                <a:lnTo>
                  <a:pt x="1758" y="2403"/>
                </a:lnTo>
                <a:lnTo>
                  <a:pt x="1712" y="1951"/>
                </a:lnTo>
                <a:lnTo>
                  <a:pt x="1586" y="1516"/>
                </a:lnTo>
                <a:lnTo>
                  <a:pt x="1387" y="1108"/>
                </a:lnTo>
                <a:lnTo>
                  <a:pt x="1119" y="743"/>
                </a:lnTo>
                <a:lnTo>
                  <a:pt x="792" y="431"/>
                </a:lnTo>
                <a:lnTo>
                  <a:pt x="415" y="18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91" name="Freeform 43"/>
          <p:cNvSpPr/>
          <p:nvPr/>
        </p:nvSpPr>
        <p:spPr>
          <a:xfrm flipH="1">
            <a:off x="4597400" y="1293813"/>
            <a:ext cx="1381125" cy="3665537"/>
          </a:xfrm>
          <a:custGeom>
            <a:avLst/>
            <a:gdLst>
              <a:gd name="txL" fmla="*/ 0 w 1758"/>
              <a:gd name="txT" fmla="*/ 0 h 4860"/>
              <a:gd name="txR" fmla="*/ 1758 w 1758"/>
              <a:gd name="txB" fmla="*/ 4860 h 4860"/>
            </a:gdLst>
            <a:ahLst/>
            <a:cxnLst>
              <a:cxn ang="0">
                <a:pos x="76" y="4860"/>
              </a:cxn>
              <a:cxn ang="0">
                <a:pos x="485" y="4667"/>
              </a:cxn>
              <a:cxn ang="0">
                <a:pos x="854" y="4406"/>
              </a:cxn>
              <a:cxn ang="0">
                <a:pos x="1171" y="4082"/>
              </a:cxn>
              <a:cxn ang="0">
                <a:pos x="1427" y="3708"/>
              </a:cxn>
              <a:cxn ang="0">
                <a:pos x="1614" y="3296"/>
              </a:cxn>
              <a:cxn ang="0">
                <a:pos x="1726" y="2855"/>
              </a:cxn>
              <a:cxn ang="0">
                <a:pos x="1758" y="2403"/>
              </a:cxn>
              <a:cxn ang="0">
                <a:pos x="1712" y="1951"/>
              </a:cxn>
              <a:cxn ang="0">
                <a:pos x="1586" y="1516"/>
              </a:cxn>
              <a:cxn ang="0">
                <a:pos x="1387" y="1108"/>
              </a:cxn>
              <a:cxn ang="0">
                <a:pos x="1119" y="743"/>
              </a:cxn>
              <a:cxn ang="0">
                <a:pos x="792" y="431"/>
              </a:cxn>
              <a:cxn ang="0">
                <a:pos x="415" y="180"/>
              </a:cxn>
              <a:cxn ang="0">
                <a:pos x="0" y="0"/>
              </a:cxn>
              <a:cxn ang="0">
                <a:pos x="1" y="0"/>
              </a:cxn>
            </a:cxnLst>
            <a:rect l="txL" t="txT" r="txR" b="txB"/>
            <a:pathLst>
              <a:path w="1758" h="4860">
                <a:moveTo>
                  <a:pt x="76" y="4860"/>
                </a:moveTo>
                <a:lnTo>
                  <a:pt x="485" y="4667"/>
                </a:lnTo>
                <a:lnTo>
                  <a:pt x="854" y="4406"/>
                </a:lnTo>
                <a:lnTo>
                  <a:pt x="1171" y="4082"/>
                </a:lnTo>
                <a:lnTo>
                  <a:pt x="1427" y="3708"/>
                </a:lnTo>
                <a:lnTo>
                  <a:pt x="1614" y="3296"/>
                </a:lnTo>
                <a:lnTo>
                  <a:pt x="1726" y="2855"/>
                </a:lnTo>
                <a:lnTo>
                  <a:pt x="1758" y="2403"/>
                </a:lnTo>
                <a:lnTo>
                  <a:pt x="1712" y="1951"/>
                </a:lnTo>
                <a:lnTo>
                  <a:pt x="1586" y="1516"/>
                </a:lnTo>
                <a:lnTo>
                  <a:pt x="1387" y="1108"/>
                </a:lnTo>
                <a:lnTo>
                  <a:pt x="1119" y="743"/>
                </a:lnTo>
                <a:lnTo>
                  <a:pt x="792" y="431"/>
                </a:lnTo>
                <a:lnTo>
                  <a:pt x="415" y="18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0" cap="flat" cmpd="sng">
            <a:solidFill>
              <a:srgbClr val="FF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4892" name="Line 44"/>
          <p:cNvSpPr/>
          <p:nvPr/>
        </p:nvSpPr>
        <p:spPr>
          <a:xfrm flipV="1">
            <a:off x="2339975" y="1268413"/>
            <a:ext cx="863600" cy="1801812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3" name="Line 45"/>
          <p:cNvSpPr/>
          <p:nvPr/>
        </p:nvSpPr>
        <p:spPr>
          <a:xfrm flipV="1">
            <a:off x="5940425" y="3141663"/>
            <a:ext cx="933450" cy="18002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4" name="Line 46"/>
          <p:cNvSpPr/>
          <p:nvPr/>
        </p:nvSpPr>
        <p:spPr>
          <a:xfrm>
            <a:off x="3276600" y="1268413"/>
            <a:ext cx="2663825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5" name="Line 47"/>
          <p:cNvSpPr/>
          <p:nvPr/>
        </p:nvSpPr>
        <p:spPr>
          <a:xfrm>
            <a:off x="2339975" y="3141663"/>
            <a:ext cx="862013" cy="180022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6" name="Line 48"/>
          <p:cNvSpPr/>
          <p:nvPr/>
        </p:nvSpPr>
        <p:spPr>
          <a:xfrm>
            <a:off x="3348038" y="4941888"/>
            <a:ext cx="2535237" cy="381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7" name="Line 49"/>
          <p:cNvSpPr/>
          <p:nvPr/>
        </p:nvSpPr>
        <p:spPr>
          <a:xfrm>
            <a:off x="6011863" y="1341438"/>
            <a:ext cx="865187" cy="17272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4898" name="Oval 50"/>
          <p:cNvSpPr/>
          <p:nvPr/>
        </p:nvSpPr>
        <p:spPr>
          <a:xfrm>
            <a:off x="3097213" y="119697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899" name="Oval 51"/>
          <p:cNvSpPr/>
          <p:nvPr/>
        </p:nvSpPr>
        <p:spPr>
          <a:xfrm>
            <a:off x="2195513" y="299720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900" name="Oval 52"/>
          <p:cNvSpPr/>
          <p:nvPr/>
        </p:nvSpPr>
        <p:spPr>
          <a:xfrm>
            <a:off x="3132138" y="4868863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901" name="Oval 53"/>
          <p:cNvSpPr/>
          <p:nvPr/>
        </p:nvSpPr>
        <p:spPr>
          <a:xfrm>
            <a:off x="5795963" y="4868863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902" name="Oval 54"/>
          <p:cNvSpPr/>
          <p:nvPr/>
        </p:nvSpPr>
        <p:spPr>
          <a:xfrm>
            <a:off x="6778625" y="299720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903" name="Oval 55"/>
          <p:cNvSpPr/>
          <p:nvPr/>
        </p:nvSpPr>
        <p:spPr>
          <a:xfrm>
            <a:off x="5867400" y="119697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4904" name="Rectangle 56"/>
          <p:cNvSpPr>
            <a:spLocks noChangeArrowheads="1"/>
          </p:cNvSpPr>
          <p:nvPr/>
        </p:nvSpPr>
        <p:spPr bwMode="auto">
          <a:xfrm>
            <a:off x="2757488" y="6021388"/>
            <a:ext cx="3690938" cy="396875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已知对角线长度</a:t>
            </a:r>
            <a:r>
              <a:rPr kumimoji="1" lang="en-US" altLang="zh-CN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，作正六边形</a:t>
            </a:r>
          </a:p>
        </p:txBody>
      </p:sp>
      <p:sp>
        <p:nvSpPr>
          <p:cNvPr id="39956" name="Rectangle 107"/>
          <p:cNvSpPr/>
          <p:nvPr/>
        </p:nvSpPr>
        <p:spPr>
          <a:xfrm>
            <a:off x="0" y="8255"/>
            <a:ext cx="9108440" cy="4044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等分线段与作正多边形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用三角板和丁字尺直接作正六边形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4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4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48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48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4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4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4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4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4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4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4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4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4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4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4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4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4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4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34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34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98" grpId="0" animBg="1"/>
      <p:bldP spid="334899" grpId="0" animBg="1"/>
      <p:bldP spid="334900" grpId="0" animBg="1"/>
      <p:bldP spid="334901" grpId="0" animBg="1"/>
      <p:bldP spid="334902" grpId="0" animBg="1"/>
      <p:bldP spid="33490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0408AA-8CDB-4DCD-B9A5-B901CAD0A0D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34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35886" name="Line 14"/>
          <p:cNvSpPr/>
          <p:nvPr/>
        </p:nvSpPr>
        <p:spPr>
          <a:xfrm rot="-5400000">
            <a:off x="4956175" y="3667125"/>
            <a:ext cx="1879600" cy="3500438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5"/>
          <p:cNvGrpSpPr/>
          <p:nvPr/>
        </p:nvGrpSpPr>
        <p:grpSpPr>
          <a:xfrm rot="-5400000" flipH="1">
            <a:off x="5354638" y="2817813"/>
            <a:ext cx="2430462" cy="4500562"/>
            <a:chOff x="340" y="391"/>
            <a:chExt cx="1860" cy="3402"/>
          </a:xfrm>
        </p:grpSpPr>
        <p:grpSp>
          <p:nvGrpSpPr>
            <p:cNvPr id="42051" name="Group 16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42056" name="Line 1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57" name="Line 1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58" name="Line 1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2052" name="Group 20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42053" name="Line 21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54" name="Line 22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55" name="Line 23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5896" name="Line 24"/>
          <p:cNvSpPr/>
          <p:nvPr/>
        </p:nvSpPr>
        <p:spPr>
          <a:xfrm rot="-5400000" flipH="1" flipV="1">
            <a:off x="2887663" y="-103187"/>
            <a:ext cx="1819275" cy="3355975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25"/>
          <p:cNvGrpSpPr/>
          <p:nvPr/>
        </p:nvGrpSpPr>
        <p:grpSpPr>
          <a:xfrm rot="-5400000" flipV="1">
            <a:off x="1436688" y="-131762"/>
            <a:ext cx="2444750" cy="4545012"/>
            <a:chOff x="340" y="391"/>
            <a:chExt cx="1860" cy="3402"/>
          </a:xfrm>
        </p:grpSpPr>
        <p:grpSp>
          <p:nvGrpSpPr>
            <p:cNvPr id="42043" name="Group 26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42048" name="Line 27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49" name="Line 28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50" name="Line 29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2044" name="Group 30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42045" name="Line 31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46" name="Line 32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47" name="Line 33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34"/>
          <p:cNvGrpSpPr/>
          <p:nvPr/>
        </p:nvGrpSpPr>
        <p:grpSpPr>
          <a:xfrm>
            <a:off x="1903413" y="457200"/>
            <a:ext cx="5421312" cy="5792788"/>
            <a:chOff x="1091" y="0"/>
            <a:chExt cx="3415" cy="3649"/>
          </a:xfrm>
        </p:grpSpPr>
        <p:sp>
          <p:nvSpPr>
            <p:cNvPr id="42028" name="Text Box 35"/>
            <p:cNvSpPr txBox="1"/>
            <p:nvPr/>
          </p:nvSpPr>
          <p:spPr>
            <a:xfrm>
              <a:off x="2876" y="0"/>
              <a:ext cx="26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800" b="1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S</a:t>
              </a:r>
            </a:p>
          </p:txBody>
        </p:sp>
        <p:grpSp>
          <p:nvGrpSpPr>
            <p:cNvPr id="42029" name="Group 36"/>
            <p:cNvGrpSpPr/>
            <p:nvPr/>
          </p:nvGrpSpPr>
          <p:grpSpPr>
            <a:xfrm>
              <a:off x="2872" y="157"/>
              <a:ext cx="4" cy="3492"/>
              <a:chOff x="1040" y="2133"/>
              <a:chExt cx="1" cy="888"/>
            </a:xfrm>
          </p:grpSpPr>
          <p:sp>
            <p:nvSpPr>
              <p:cNvPr id="42038" name="Freeform 37"/>
              <p:cNvSpPr/>
              <p:nvPr/>
            </p:nvSpPr>
            <p:spPr>
              <a:xfrm>
                <a:off x="1040" y="2133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9" name="Freeform 38"/>
              <p:cNvSpPr/>
              <p:nvPr/>
            </p:nvSpPr>
            <p:spPr>
              <a:xfrm>
                <a:off x="1040" y="2386"/>
                <a:ext cx="1" cy="43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0" name="Freeform 39"/>
              <p:cNvSpPr/>
              <p:nvPr/>
            </p:nvSpPr>
            <p:spPr>
              <a:xfrm>
                <a:off x="1040" y="2471"/>
                <a:ext cx="1" cy="212"/>
              </a:xfrm>
              <a:custGeom>
                <a:avLst/>
                <a:gdLst>
                  <a:gd name="txL" fmla="*/ 0 w 1"/>
                  <a:gd name="txT" fmla="*/ 0 h 1486"/>
                  <a:gd name="txR" fmla="*/ 1 w 1"/>
                  <a:gd name="txB" fmla="*/ 1486 h 1486"/>
                </a:gdLst>
                <a:ahLst/>
                <a:cxnLst>
                  <a:cxn ang="0">
                    <a:pos x="0" y="0"/>
                  </a:cxn>
                  <a:cxn ang="0">
                    <a:pos x="0" y="1486"/>
                  </a:cxn>
                  <a:cxn ang="0">
                    <a:pos x="1" y="1486"/>
                  </a:cxn>
                </a:cxnLst>
                <a:rect l="txL" t="txT" r="txR" b="txB"/>
                <a:pathLst>
                  <a:path w="1" h="1486">
                    <a:moveTo>
                      <a:pt x="0" y="0"/>
                    </a:moveTo>
                    <a:lnTo>
                      <a:pt x="0" y="1486"/>
                    </a:lnTo>
                    <a:lnTo>
                      <a:pt x="1" y="1486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1" name="Freeform 40"/>
              <p:cNvSpPr/>
              <p:nvPr/>
            </p:nvSpPr>
            <p:spPr>
              <a:xfrm>
                <a:off x="1040" y="2726"/>
                <a:ext cx="1" cy="42"/>
              </a:xfrm>
              <a:custGeom>
                <a:avLst/>
                <a:gdLst>
                  <a:gd name="txL" fmla="*/ 0 w 1"/>
                  <a:gd name="txT" fmla="*/ 0 h 298"/>
                  <a:gd name="txR" fmla="*/ 1 w 1"/>
                  <a:gd name="txB" fmla="*/ 298 h 298"/>
                </a:gdLst>
                <a:ahLst/>
                <a:cxnLst>
                  <a:cxn ang="0">
                    <a:pos x="0" y="0"/>
                  </a:cxn>
                  <a:cxn ang="0">
                    <a:pos x="0" y="298"/>
                  </a:cxn>
                  <a:cxn ang="0">
                    <a:pos x="1" y="298"/>
                  </a:cxn>
                </a:cxnLst>
                <a:rect l="txL" t="txT" r="txR" b="txB"/>
                <a:pathLst>
                  <a:path w="1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" y="298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42" name="Freeform 41"/>
              <p:cNvSpPr/>
              <p:nvPr/>
            </p:nvSpPr>
            <p:spPr>
              <a:xfrm>
                <a:off x="1040" y="2810"/>
                <a:ext cx="1" cy="211"/>
              </a:xfrm>
              <a:custGeom>
                <a:avLst/>
                <a:gdLst>
                  <a:gd name="txL" fmla="*/ 0 w 1"/>
                  <a:gd name="txT" fmla="*/ 0 h 1473"/>
                  <a:gd name="txR" fmla="*/ 1 w 1"/>
                  <a:gd name="txB" fmla="*/ 1473 h 1473"/>
                </a:gdLst>
                <a:ahLst/>
                <a:cxnLst>
                  <a:cxn ang="0">
                    <a:pos x="0" y="0"/>
                  </a:cxn>
                  <a:cxn ang="0">
                    <a:pos x="0" y="1473"/>
                  </a:cxn>
                  <a:cxn ang="0">
                    <a:pos x="1" y="1473"/>
                  </a:cxn>
                </a:cxnLst>
                <a:rect l="txL" t="txT" r="txR" b="txB"/>
                <a:pathLst>
                  <a:path w="1" h="1473">
                    <a:moveTo>
                      <a:pt x="0" y="0"/>
                    </a:moveTo>
                    <a:lnTo>
                      <a:pt x="0" y="1473"/>
                    </a:lnTo>
                    <a:lnTo>
                      <a:pt x="1" y="1473"/>
                    </a:lnTo>
                  </a:path>
                </a:pathLst>
              </a:custGeom>
              <a:noFill/>
              <a:ln w="2857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030" name="Freeform 42"/>
            <p:cNvSpPr/>
            <p:nvPr/>
          </p:nvSpPr>
          <p:spPr>
            <a:xfrm>
              <a:off x="1091" y="1959"/>
              <a:ext cx="782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Freeform 43"/>
            <p:cNvSpPr/>
            <p:nvPr/>
          </p:nvSpPr>
          <p:spPr>
            <a:xfrm>
              <a:off x="1982" y="1959"/>
              <a:ext cx="170" cy="4"/>
            </a:xfrm>
            <a:custGeom>
              <a:avLst/>
              <a:gdLst>
                <a:gd name="txL" fmla="*/ 0 w 298"/>
                <a:gd name="txT" fmla="*/ 0 h 4"/>
                <a:gd name="txR" fmla="*/ 298 w 298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7" y="0"/>
                </a:cxn>
                <a:cxn ang="0">
                  <a:pos x="298" y="0"/>
                </a:cxn>
              </a:cxnLst>
              <a:rect l="txL" t="txT" r="txR" b="txB"/>
              <a:pathLst>
                <a:path w="298" h="4">
                  <a:moveTo>
                    <a:pt x="0" y="0"/>
                  </a:moveTo>
                  <a:lnTo>
                    <a:pt x="297" y="0"/>
                  </a:lnTo>
                  <a:lnTo>
                    <a:pt x="298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Freeform 44"/>
            <p:cNvSpPr/>
            <p:nvPr/>
          </p:nvSpPr>
          <p:spPr>
            <a:xfrm>
              <a:off x="2318" y="1959"/>
              <a:ext cx="835" cy="4"/>
            </a:xfrm>
            <a:custGeom>
              <a:avLst/>
              <a:gdLst>
                <a:gd name="txL" fmla="*/ 0 w 1482"/>
                <a:gd name="txT" fmla="*/ 0 h 4"/>
                <a:gd name="txR" fmla="*/ 1482 w 148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481" y="0"/>
                </a:cxn>
                <a:cxn ang="0">
                  <a:pos x="1482" y="0"/>
                </a:cxn>
              </a:cxnLst>
              <a:rect l="txL" t="txT" r="txR" b="txB"/>
              <a:pathLst>
                <a:path w="1482" h="4">
                  <a:moveTo>
                    <a:pt x="0" y="0"/>
                  </a:moveTo>
                  <a:lnTo>
                    <a:pt x="1481" y="0"/>
                  </a:lnTo>
                  <a:lnTo>
                    <a:pt x="148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Freeform 45"/>
            <p:cNvSpPr/>
            <p:nvPr/>
          </p:nvSpPr>
          <p:spPr>
            <a:xfrm>
              <a:off x="3655" y="1959"/>
              <a:ext cx="851" cy="4"/>
            </a:xfrm>
            <a:custGeom>
              <a:avLst/>
              <a:gdLst>
                <a:gd name="txL" fmla="*/ 0 w 1502"/>
                <a:gd name="txT" fmla="*/ 0 h 4"/>
                <a:gd name="txR" fmla="*/ 1502 w 1502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1501" y="0"/>
                </a:cxn>
                <a:cxn ang="0">
                  <a:pos x="1502" y="0"/>
                </a:cxn>
              </a:cxnLst>
              <a:rect l="txL" t="txT" r="txR" b="txB"/>
              <a:pathLst>
                <a:path w="1502" h="4">
                  <a:moveTo>
                    <a:pt x="0" y="0"/>
                  </a:moveTo>
                  <a:lnTo>
                    <a:pt x="1501" y="0"/>
                  </a:lnTo>
                  <a:lnTo>
                    <a:pt x="1502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4" name="Line 46"/>
            <p:cNvSpPr/>
            <p:nvPr/>
          </p:nvSpPr>
          <p:spPr>
            <a:xfrm flipV="1">
              <a:off x="4322" y="201"/>
              <a:ext cx="0" cy="2857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35" name="Line 47"/>
            <p:cNvSpPr/>
            <p:nvPr/>
          </p:nvSpPr>
          <p:spPr>
            <a:xfrm flipV="1">
              <a:off x="1429" y="201"/>
              <a:ext cx="0" cy="2893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36" name="Line 48"/>
            <p:cNvSpPr/>
            <p:nvPr/>
          </p:nvSpPr>
          <p:spPr>
            <a:xfrm>
              <a:off x="1429" y="291"/>
              <a:ext cx="2903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triangle" w="lg" len="lg"/>
              <a:tailEnd type="triangle" w="lg" len="lg"/>
            </a:ln>
          </p:spPr>
        </p:sp>
        <p:sp>
          <p:nvSpPr>
            <p:cNvPr id="42037" name="Freeform 49"/>
            <p:cNvSpPr/>
            <p:nvPr/>
          </p:nvSpPr>
          <p:spPr>
            <a:xfrm>
              <a:off x="3319" y="1959"/>
              <a:ext cx="170" cy="4"/>
            </a:xfrm>
            <a:custGeom>
              <a:avLst/>
              <a:gdLst>
                <a:gd name="txL" fmla="*/ 0 w 297"/>
                <a:gd name="txT" fmla="*/ 0 h 4"/>
                <a:gd name="txR" fmla="*/ 297 w 297"/>
                <a:gd name="txB" fmla="*/ 4 h 4"/>
              </a:gdLst>
              <a:ahLst/>
              <a:cxnLst>
                <a:cxn ang="0">
                  <a:pos x="0" y="0"/>
                </a:cxn>
                <a:cxn ang="0">
                  <a:pos x="296" y="0"/>
                </a:cxn>
                <a:cxn ang="0">
                  <a:pos x="297" y="0"/>
                </a:cxn>
              </a:cxnLst>
              <a:rect l="txL" t="txT" r="txR" b="txB"/>
              <a:pathLst>
                <a:path w="297" h="4">
                  <a:moveTo>
                    <a:pt x="0" y="0"/>
                  </a:moveTo>
                  <a:lnTo>
                    <a:pt x="296" y="0"/>
                  </a:lnTo>
                  <a:lnTo>
                    <a:pt x="297" y="0"/>
                  </a:lnTo>
                </a:path>
              </a:pathLst>
            </a:custGeom>
            <a:noFill/>
            <a:ln w="285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5922" name="Line 50"/>
          <p:cNvSpPr/>
          <p:nvPr/>
        </p:nvSpPr>
        <p:spPr>
          <a:xfrm>
            <a:off x="4713288" y="1060450"/>
            <a:ext cx="2314575" cy="123348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23" name="Line 51"/>
          <p:cNvSpPr/>
          <p:nvPr/>
        </p:nvSpPr>
        <p:spPr>
          <a:xfrm flipV="1">
            <a:off x="7034213" y="2308225"/>
            <a:ext cx="0" cy="2466975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24" name="Line 52"/>
          <p:cNvSpPr/>
          <p:nvPr/>
        </p:nvSpPr>
        <p:spPr>
          <a:xfrm flipV="1">
            <a:off x="4684713" y="4791075"/>
            <a:ext cx="2344737" cy="127793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25" name="Line 53"/>
          <p:cNvSpPr/>
          <p:nvPr/>
        </p:nvSpPr>
        <p:spPr>
          <a:xfrm>
            <a:off x="2420938" y="4819650"/>
            <a:ext cx="2300287" cy="1233488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26" name="Line 54"/>
          <p:cNvSpPr/>
          <p:nvPr/>
        </p:nvSpPr>
        <p:spPr>
          <a:xfrm flipV="1">
            <a:off x="2433638" y="1103313"/>
            <a:ext cx="2228850" cy="121920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27" name="Rectangle 55"/>
          <p:cNvSpPr/>
          <p:nvPr/>
        </p:nvSpPr>
        <p:spPr>
          <a:xfrm>
            <a:off x="1512888" y="5035550"/>
            <a:ext cx="6408737" cy="227013"/>
          </a:xfrm>
          <a:prstGeom prst="rect">
            <a:avLst/>
          </a:prstGeom>
          <a:solidFill>
            <a:srgbClr val="3366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56"/>
          <p:cNvGrpSpPr/>
          <p:nvPr/>
        </p:nvGrpSpPr>
        <p:grpSpPr>
          <a:xfrm rot="-5400000" flipH="1">
            <a:off x="3270250" y="862013"/>
            <a:ext cx="2952750" cy="5400675"/>
            <a:chOff x="340" y="391"/>
            <a:chExt cx="1860" cy="3402"/>
          </a:xfrm>
        </p:grpSpPr>
        <p:grpSp>
          <p:nvGrpSpPr>
            <p:cNvPr id="42020" name="Group 57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42025" name="Line 58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26" name="Line 59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27" name="Line 60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2021" name="Group 61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42022" name="Line 62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23" name="Line 63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24" name="Line 64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5937" name="Line 65"/>
          <p:cNvSpPr/>
          <p:nvPr/>
        </p:nvSpPr>
        <p:spPr>
          <a:xfrm rot="-5400000">
            <a:off x="3270250" y="862013"/>
            <a:ext cx="2952750" cy="5400675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38" name="Oval 66"/>
          <p:cNvSpPr/>
          <p:nvPr/>
        </p:nvSpPr>
        <p:spPr>
          <a:xfrm>
            <a:off x="6934200" y="220027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3" name="Group 68"/>
          <p:cNvGrpSpPr/>
          <p:nvPr/>
        </p:nvGrpSpPr>
        <p:grpSpPr>
          <a:xfrm rot="5400000">
            <a:off x="3228975" y="863600"/>
            <a:ext cx="2952750" cy="5400675"/>
            <a:chOff x="340" y="391"/>
            <a:chExt cx="1860" cy="3402"/>
          </a:xfrm>
        </p:grpSpPr>
        <p:grpSp>
          <p:nvGrpSpPr>
            <p:cNvPr id="42012" name="Group 69"/>
            <p:cNvGrpSpPr/>
            <p:nvPr/>
          </p:nvGrpSpPr>
          <p:grpSpPr>
            <a:xfrm>
              <a:off x="340" y="391"/>
              <a:ext cx="1860" cy="3402"/>
              <a:chOff x="340" y="391"/>
              <a:chExt cx="1860" cy="3402"/>
            </a:xfrm>
          </p:grpSpPr>
          <p:sp>
            <p:nvSpPr>
              <p:cNvPr id="42017" name="Line 70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8" name="Line 71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9" name="Line 72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2013" name="Group 73"/>
            <p:cNvGrpSpPr/>
            <p:nvPr/>
          </p:nvGrpSpPr>
          <p:grpSpPr>
            <a:xfrm>
              <a:off x="1111" y="2024"/>
              <a:ext cx="726" cy="1315"/>
              <a:chOff x="340" y="391"/>
              <a:chExt cx="1860" cy="3402"/>
            </a:xfrm>
          </p:grpSpPr>
          <p:sp>
            <p:nvSpPr>
              <p:cNvPr id="42014" name="Line 74"/>
              <p:cNvSpPr/>
              <p:nvPr/>
            </p:nvSpPr>
            <p:spPr>
              <a:xfrm>
                <a:off x="344" y="3793"/>
                <a:ext cx="185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5" name="Line 75"/>
              <p:cNvSpPr/>
              <p:nvPr/>
            </p:nvSpPr>
            <p:spPr>
              <a:xfrm flipH="1">
                <a:off x="2200" y="391"/>
                <a:ext cx="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2016" name="Line 76"/>
              <p:cNvSpPr/>
              <p:nvPr/>
            </p:nvSpPr>
            <p:spPr>
              <a:xfrm flipH="1">
                <a:off x="340" y="391"/>
                <a:ext cx="1860" cy="34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5949" name="Line 77"/>
          <p:cNvSpPr/>
          <p:nvPr/>
        </p:nvSpPr>
        <p:spPr>
          <a:xfrm rot="5400000" flipH="1">
            <a:off x="3114675" y="806450"/>
            <a:ext cx="2952750" cy="5400675"/>
          </a:xfrm>
          <a:prstGeom prst="line">
            <a:avLst/>
          </a:prstGeom>
          <a:ln w="38100" cap="flat" cmpd="sng">
            <a:solidFill>
              <a:srgbClr val="9966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5951" name="Oval 79"/>
          <p:cNvSpPr/>
          <p:nvPr/>
        </p:nvSpPr>
        <p:spPr>
          <a:xfrm>
            <a:off x="6915150" y="469423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5952" name="Rectangle 80"/>
          <p:cNvSpPr/>
          <p:nvPr/>
        </p:nvSpPr>
        <p:spPr>
          <a:xfrm>
            <a:off x="1557338" y="6300788"/>
            <a:ext cx="6408737" cy="177800"/>
          </a:xfrm>
          <a:prstGeom prst="rect">
            <a:avLst/>
          </a:prstGeom>
          <a:solidFill>
            <a:srgbClr val="3366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5953" name="Oval 81"/>
          <p:cNvSpPr/>
          <p:nvPr/>
        </p:nvSpPr>
        <p:spPr>
          <a:xfrm>
            <a:off x="4610100" y="59578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5954" name="Oval 82"/>
          <p:cNvSpPr/>
          <p:nvPr/>
        </p:nvSpPr>
        <p:spPr>
          <a:xfrm>
            <a:off x="4622800" y="96202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5955" name="Rectangle 83"/>
          <p:cNvSpPr/>
          <p:nvPr/>
        </p:nvSpPr>
        <p:spPr>
          <a:xfrm>
            <a:off x="931863" y="728663"/>
            <a:ext cx="6408737" cy="169862"/>
          </a:xfrm>
          <a:prstGeom prst="rect">
            <a:avLst/>
          </a:prstGeom>
          <a:solidFill>
            <a:srgbClr val="3366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5956" name="Rectangle 84"/>
          <p:cNvSpPr>
            <a:spLocks noChangeArrowheads="1"/>
          </p:cNvSpPr>
          <p:nvPr/>
        </p:nvSpPr>
        <p:spPr bwMode="auto">
          <a:xfrm>
            <a:off x="220663" y="5846763"/>
            <a:ext cx="3421063" cy="396875"/>
          </a:xfrm>
          <a:prstGeom prst="rect">
            <a:avLst/>
          </a:prstGeom>
          <a:solidFill>
            <a:srgbClr val="CCFFCC"/>
          </a:solidFill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已知对边距离</a:t>
            </a:r>
            <a:r>
              <a:rPr kumimoji="1" lang="en-US" altLang="zh-CN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</a:t>
            </a:r>
            <a:r>
              <a:rPr kumimoji="1" lang="zh-CN" altLang="en-US" sz="20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，作正六边形</a:t>
            </a:r>
          </a:p>
        </p:txBody>
      </p:sp>
      <p:sp>
        <p:nvSpPr>
          <p:cNvPr id="39956" name="Rectangle 107"/>
          <p:cNvSpPr/>
          <p:nvPr/>
        </p:nvSpPr>
        <p:spPr>
          <a:xfrm>
            <a:off x="0" y="8255"/>
            <a:ext cx="9108440" cy="40449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等分线段与作正多边形</a:t>
            </a:r>
            <a:r>
              <a:rPr lang="en-US" altLang="zh-CN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用三角板和丁字尺直接作正六边形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5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5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5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5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5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5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5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5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3359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5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5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3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5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5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3359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3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35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35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5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0" dur="500"/>
                                        <p:tgtEl>
                                          <p:spTgt spid="3359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35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35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33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35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35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5927" grpId="0" animBg="1"/>
      <p:bldP spid="335927" grpId="1" animBg="1"/>
      <p:bldP spid="335938" grpId="0" animBg="1"/>
      <p:bldP spid="335951" grpId="0" animBg="1"/>
      <p:bldP spid="335952" grpId="0" animBg="1"/>
      <p:bldP spid="335952" grpId="1" animBg="1"/>
      <p:bldP spid="335953" grpId="0" animBg="1"/>
      <p:bldP spid="335954" grpId="0" animBg="1"/>
      <p:bldP spid="335955" grpId="0" animBg="1"/>
      <p:bldP spid="335955" grpId="1" animBg="1"/>
      <p:bldP spid="33595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9D3B1F-FF9A-414D-BBE3-3146CE2E15E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35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43013" name="Rectangle 4"/>
          <p:cNvSpPr/>
          <p:nvPr/>
        </p:nvSpPr>
        <p:spPr>
          <a:xfrm>
            <a:off x="0" y="0"/>
            <a:ext cx="4252913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斜度和锥度</a:t>
            </a:r>
          </a:p>
        </p:txBody>
      </p:sp>
      <p:sp>
        <p:nvSpPr>
          <p:cNvPr id="43014" name="Text Box 5"/>
          <p:cNvSpPr txBox="1"/>
          <p:nvPr/>
        </p:nvSpPr>
        <p:spPr>
          <a:xfrm>
            <a:off x="0" y="411163"/>
            <a:ext cx="93741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斜度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是指一直线或平面对另一直线或平面的倾斜程度，其大小为：</a:t>
            </a:r>
          </a:p>
        </p:txBody>
      </p:sp>
      <p:sp>
        <p:nvSpPr>
          <p:cNvPr id="43015" name="Text Box 6"/>
          <p:cNvSpPr txBox="1"/>
          <p:nvPr/>
        </p:nvSpPr>
        <p:spPr>
          <a:xfrm>
            <a:off x="-30162" y="989013"/>
            <a:ext cx="93440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斜度＝</a:t>
            </a:r>
            <a:r>
              <a:rPr lang="en-US" altLang="zh-CN" sz="28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H/L=</a:t>
            </a:r>
            <a:r>
              <a:rPr lang="en-US" altLang="zh-CN" sz="2800" b="1" i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tg</a:t>
            </a:r>
            <a:r>
              <a:rPr lang="el-GR" altLang="zh-CN" sz="2800" b="1" i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α 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，通常将其化为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1:</a:t>
            </a: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的形式进行水平或竖直标注。</a:t>
            </a:r>
            <a:endParaRPr lang="el-GR" altLang="en-US" sz="2800" b="1" i="1" dirty="0">
              <a:solidFill>
                <a:schemeClr val="hlin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016" name="AutoShape 13"/>
          <p:cNvSpPr/>
          <p:nvPr/>
        </p:nvSpPr>
        <p:spPr>
          <a:xfrm flipH="1">
            <a:off x="1003300" y="1743075"/>
            <a:ext cx="2000250" cy="946150"/>
          </a:xfrm>
          <a:prstGeom prst="rtTriangle">
            <a:avLst/>
          </a:prstGeom>
          <a:solidFill>
            <a:srgbClr val="FFFFFF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017" name="Line 14"/>
          <p:cNvSpPr/>
          <p:nvPr/>
        </p:nvSpPr>
        <p:spPr>
          <a:xfrm>
            <a:off x="1016000" y="2671763"/>
            <a:ext cx="0" cy="2905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8" name="Line 15"/>
          <p:cNvSpPr/>
          <p:nvPr/>
        </p:nvSpPr>
        <p:spPr>
          <a:xfrm>
            <a:off x="2994025" y="2690813"/>
            <a:ext cx="0" cy="2905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9" name="Line 16"/>
          <p:cNvSpPr/>
          <p:nvPr/>
        </p:nvSpPr>
        <p:spPr>
          <a:xfrm>
            <a:off x="3005138" y="1757363"/>
            <a:ext cx="246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0" name="Line 17"/>
          <p:cNvSpPr/>
          <p:nvPr/>
        </p:nvSpPr>
        <p:spPr>
          <a:xfrm>
            <a:off x="3011488" y="2690813"/>
            <a:ext cx="246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1" name="Line 18"/>
          <p:cNvSpPr/>
          <p:nvPr/>
        </p:nvSpPr>
        <p:spPr>
          <a:xfrm>
            <a:off x="1030288" y="2933700"/>
            <a:ext cx="19732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43022" name="Line 19"/>
          <p:cNvSpPr/>
          <p:nvPr/>
        </p:nvSpPr>
        <p:spPr>
          <a:xfrm>
            <a:off x="3251200" y="1743075"/>
            <a:ext cx="0" cy="9445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43023" name="Text Box 20"/>
          <p:cNvSpPr txBox="1"/>
          <p:nvPr/>
        </p:nvSpPr>
        <p:spPr>
          <a:xfrm>
            <a:off x="1847850" y="2579688"/>
            <a:ext cx="369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L</a:t>
            </a:r>
          </a:p>
        </p:txBody>
      </p:sp>
      <p:sp>
        <p:nvSpPr>
          <p:cNvPr id="43024" name="Text Box 21"/>
          <p:cNvSpPr txBox="1"/>
          <p:nvPr/>
        </p:nvSpPr>
        <p:spPr>
          <a:xfrm rot="-5400000">
            <a:off x="2938463" y="2030413"/>
            <a:ext cx="4048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43025" name="Freeform 22"/>
          <p:cNvSpPr/>
          <p:nvPr/>
        </p:nvSpPr>
        <p:spPr>
          <a:xfrm>
            <a:off x="1597025" y="2381250"/>
            <a:ext cx="114300" cy="293688"/>
          </a:xfrm>
          <a:custGeom>
            <a:avLst/>
            <a:gdLst>
              <a:gd name="txL" fmla="*/ 0 w 36"/>
              <a:gd name="txT" fmla="*/ 0 h 55"/>
              <a:gd name="txR" fmla="*/ 36 w 36"/>
              <a:gd name="txB" fmla="*/ 55 h 55"/>
            </a:gdLst>
            <a:ahLst/>
            <a:cxnLst>
              <a:cxn ang="0">
                <a:pos x="0" y="0"/>
              </a:cxn>
              <a:cxn ang="0">
                <a:pos x="36" y="55"/>
              </a:cxn>
            </a:cxnLst>
            <a:rect l="txL" t="txT" r="txR" b="txB"/>
            <a:pathLst>
              <a:path w="36" h="55">
                <a:moveTo>
                  <a:pt x="0" y="0"/>
                </a:moveTo>
                <a:cubicBezTo>
                  <a:pt x="16" y="19"/>
                  <a:pt x="32" y="38"/>
                  <a:pt x="36" y="55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Rectangle 23"/>
          <p:cNvSpPr/>
          <p:nvPr/>
        </p:nvSpPr>
        <p:spPr>
          <a:xfrm>
            <a:off x="1739900" y="2244725"/>
            <a:ext cx="3524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l-GR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α</a:t>
            </a:r>
            <a:endParaRPr lang="en-US" altLang="zh-CN" b="1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3027" name="Group 30"/>
          <p:cNvGrpSpPr/>
          <p:nvPr/>
        </p:nvGrpSpPr>
        <p:grpSpPr>
          <a:xfrm>
            <a:off x="5297488" y="2047875"/>
            <a:ext cx="2060575" cy="914400"/>
            <a:chOff x="2761" y="1207"/>
            <a:chExt cx="1298" cy="576"/>
          </a:xfrm>
        </p:grpSpPr>
        <p:sp>
          <p:nvSpPr>
            <p:cNvPr id="43077" name="Line 24"/>
            <p:cNvSpPr/>
            <p:nvPr/>
          </p:nvSpPr>
          <p:spPr>
            <a:xfrm>
              <a:off x="2770" y="1637"/>
              <a:ext cx="0" cy="14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8" name="Line 25"/>
            <p:cNvSpPr/>
            <p:nvPr/>
          </p:nvSpPr>
          <p:spPr>
            <a:xfrm flipV="1">
              <a:off x="2770" y="1774"/>
              <a:ext cx="128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9" name="Line 26"/>
            <p:cNvSpPr/>
            <p:nvPr/>
          </p:nvSpPr>
          <p:spPr>
            <a:xfrm flipV="1">
              <a:off x="2761" y="1399"/>
              <a:ext cx="1070" cy="23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0" name="Line 27"/>
            <p:cNvSpPr/>
            <p:nvPr/>
          </p:nvSpPr>
          <p:spPr>
            <a:xfrm flipV="1">
              <a:off x="3831" y="1207"/>
              <a:ext cx="0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1" name="Line 28"/>
            <p:cNvSpPr/>
            <p:nvPr/>
          </p:nvSpPr>
          <p:spPr>
            <a:xfrm>
              <a:off x="3831" y="1225"/>
              <a:ext cx="21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2" name="Line 29"/>
            <p:cNvSpPr/>
            <p:nvPr/>
          </p:nvSpPr>
          <p:spPr>
            <a:xfrm>
              <a:off x="4050" y="1207"/>
              <a:ext cx="0" cy="5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028" name="Line 31"/>
          <p:cNvSpPr/>
          <p:nvPr/>
        </p:nvSpPr>
        <p:spPr>
          <a:xfrm flipH="1" flipV="1">
            <a:off x="5965825" y="1946275"/>
            <a:ext cx="406400" cy="5381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9" name="Line 32"/>
          <p:cNvSpPr/>
          <p:nvPr/>
        </p:nvSpPr>
        <p:spPr>
          <a:xfrm flipH="1">
            <a:off x="5167313" y="1946275"/>
            <a:ext cx="7842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30" name="Rectangle 33"/>
          <p:cNvSpPr/>
          <p:nvPr/>
        </p:nvSpPr>
        <p:spPr>
          <a:xfrm>
            <a:off x="5292725" y="1474788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</a:rPr>
              <a:t>1:5</a:t>
            </a:r>
          </a:p>
        </p:txBody>
      </p:sp>
      <p:grpSp>
        <p:nvGrpSpPr>
          <p:cNvPr id="43031" name="Group 76"/>
          <p:cNvGrpSpPr/>
          <p:nvPr/>
        </p:nvGrpSpPr>
        <p:grpSpPr>
          <a:xfrm>
            <a:off x="5080000" y="1639888"/>
            <a:ext cx="261938" cy="144462"/>
            <a:chOff x="3986" y="997"/>
            <a:chExt cx="165" cy="91"/>
          </a:xfrm>
        </p:grpSpPr>
        <p:sp>
          <p:nvSpPr>
            <p:cNvPr id="43075" name="Line 74"/>
            <p:cNvSpPr/>
            <p:nvPr/>
          </p:nvSpPr>
          <p:spPr>
            <a:xfrm flipH="1">
              <a:off x="3986" y="997"/>
              <a:ext cx="165" cy="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6" name="Line 75"/>
            <p:cNvSpPr/>
            <p:nvPr/>
          </p:nvSpPr>
          <p:spPr>
            <a:xfrm>
              <a:off x="3995" y="1088"/>
              <a:ext cx="15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81"/>
          <p:cNvGrpSpPr/>
          <p:nvPr/>
        </p:nvGrpSpPr>
        <p:grpSpPr>
          <a:xfrm>
            <a:off x="0" y="3071813"/>
            <a:ext cx="8837613" cy="3168650"/>
            <a:chOff x="0" y="1935"/>
            <a:chExt cx="5567" cy="1996"/>
          </a:xfrm>
        </p:grpSpPr>
        <p:sp>
          <p:nvSpPr>
            <p:cNvPr id="43033" name="Text Box 9"/>
            <p:cNvSpPr txBox="1"/>
            <p:nvPr/>
          </p:nvSpPr>
          <p:spPr>
            <a:xfrm>
              <a:off x="0" y="1935"/>
              <a:ext cx="5567" cy="9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3600" b="1" u="sng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锥度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是最大圆锥直径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与圆锥总长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之比，若为锥台则为上下圆锥直径之差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(D-d)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与圆锥总长之比，即</a:t>
              </a:r>
              <a:r>
                <a:rPr lang="zh-CN" altLang="en-US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锥度＝</a:t>
              </a:r>
              <a:r>
                <a:rPr lang="en-US" altLang="zh-CN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D/L=2</a:t>
              </a:r>
              <a:r>
                <a:rPr lang="en-US" altLang="zh-CN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tg</a:t>
              </a:r>
              <a:r>
                <a:rPr lang="en-US" altLang="zh-CN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l-GR" altLang="zh-CN" b="1" i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α</a:t>
              </a:r>
              <a:r>
                <a:rPr lang="en-US" altLang="zh-CN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/2)</a:t>
              </a:r>
              <a:r>
                <a:rPr lang="el-GR" altLang="zh-CN" sz="2800" b="1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，通常将其化为</a:t>
              </a:r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1:</a:t>
              </a:r>
              <a:r>
                <a:rPr lang="en-US" altLang="zh-CN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的形式进行标注。</a:t>
              </a:r>
            </a:p>
          </p:txBody>
        </p:sp>
        <p:sp>
          <p:nvSpPr>
            <p:cNvPr id="43034" name="Line 34"/>
            <p:cNvSpPr/>
            <p:nvPr/>
          </p:nvSpPr>
          <p:spPr>
            <a:xfrm>
              <a:off x="726" y="2967"/>
              <a:ext cx="0" cy="72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3035" name="Group 35"/>
            <p:cNvGrpSpPr/>
            <p:nvPr/>
          </p:nvGrpSpPr>
          <p:grpSpPr>
            <a:xfrm>
              <a:off x="726" y="2967"/>
              <a:ext cx="2448" cy="720"/>
              <a:chOff x="2928" y="2064"/>
              <a:chExt cx="2448" cy="720"/>
            </a:xfrm>
          </p:grpSpPr>
          <p:sp>
            <p:nvSpPr>
              <p:cNvPr id="43073" name="Line 36"/>
              <p:cNvSpPr/>
              <p:nvPr/>
            </p:nvSpPr>
            <p:spPr>
              <a:xfrm flipV="1">
                <a:off x="2928" y="2400"/>
                <a:ext cx="2448" cy="38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74" name="Line 37"/>
              <p:cNvSpPr/>
              <p:nvPr/>
            </p:nvSpPr>
            <p:spPr>
              <a:xfrm>
                <a:off x="2928" y="2064"/>
                <a:ext cx="2448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36" name="Group 38"/>
            <p:cNvGrpSpPr/>
            <p:nvPr/>
          </p:nvGrpSpPr>
          <p:grpSpPr>
            <a:xfrm>
              <a:off x="270" y="2967"/>
              <a:ext cx="432" cy="720"/>
              <a:chOff x="2496" y="2064"/>
              <a:chExt cx="432" cy="720"/>
            </a:xfrm>
          </p:grpSpPr>
          <p:grpSp>
            <p:nvGrpSpPr>
              <p:cNvPr id="43066" name="Group 39"/>
              <p:cNvGrpSpPr/>
              <p:nvPr/>
            </p:nvGrpSpPr>
            <p:grpSpPr>
              <a:xfrm>
                <a:off x="2640" y="2064"/>
                <a:ext cx="288" cy="720"/>
                <a:chOff x="2640" y="2064"/>
                <a:chExt cx="288" cy="720"/>
              </a:xfrm>
            </p:grpSpPr>
            <p:sp>
              <p:nvSpPr>
                <p:cNvPr id="43068" name="Line 40"/>
                <p:cNvSpPr/>
                <p:nvPr/>
              </p:nvSpPr>
              <p:spPr>
                <a:xfrm flipH="1">
                  <a:off x="2640" y="2064"/>
                  <a:ext cx="288" cy="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069" name="Line 41"/>
                <p:cNvSpPr/>
                <p:nvPr/>
              </p:nvSpPr>
              <p:spPr>
                <a:xfrm flipH="1">
                  <a:off x="2640" y="2784"/>
                  <a:ext cx="288" cy="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43070" name="Group 42"/>
                <p:cNvGrpSpPr/>
                <p:nvPr/>
              </p:nvGrpSpPr>
              <p:grpSpPr>
                <a:xfrm>
                  <a:off x="2784" y="2064"/>
                  <a:ext cx="0" cy="720"/>
                  <a:chOff x="2784" y="2064"/>
                  <a:chExt cx="0" cy="720"/>
                </a:xfrm>
              </p:grpSpPr>
              <p:sp>
                <p:nvSpPr>
                  <p:cNvPr id="43071" name="Line 43"/>
                  <p:cNvSpPr/>
                  <p:nvPr/>
                </p:nvSpPr>
                <p:spPr>
                  <a:xfrm>
                    <a:off x="2784" y="2352"/>
                    <a:ext cx="0" cy="432"/>
                  </a:xfrm>
                  <a:prstGeom prst="line">
                    <a:avLst/>
                  </a:prstGeom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triangle" w="med" len="lg"/>
                  </a:ln>
                </p:spPr>
              </p:sp>
              <p:sp>
                <p:nvSpPr>
                  <p:cNvPr id="43072" name="Line 44"/>
                  <p:cNvSpPr/>
                  <p:nvPr/>
                </p:nvSpPr>
                <p:spPr>
                  <a:xfrm flipV="1">
                    <a:off x="2784" y="2064"/>
                    <a:ext cx="0" cy="288"/>
                  </a:xfrm>
                  <a:prstGeom prst="line">
                    <a:avLst/>
                  </a:prstGeom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triangle" w="med" len="lg"/>
                  </a:ln>
                </p:spPr>
              </p:sp>
            </p:grpSp>
          </p:grpSp>
          <p:sp>
            <p:nvSpPr>
              <p:cNvPr id="43067" name="Text Box 45"/>
              <p:cNvSpPr txBox="1"/>
              <p:nvPr/>
            </p:nvSpPr>
            <p:spPr>
              <a:xfrm rot="-5400000">
                <a:off x="2489" y="2214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</p:grpSp>
        <p:grpSp>
          <p:nvGrpSpPr>
            <p:cNvPr id="43037" name="Group 46"/>
            <p:cNvGrpSpPr/>
            <p:nvPr/>
          </p:nvGrpSpPr>
          <p:grpSpPr>
            <a:xfrm>
              <a:off x="726" y="3303"/>
              <a:ext cx="2448" cy="624"/>
              <a:chOff x="2928" y="2400"/>
              <a:chExt cx="2448" cy="624"/>
            </a:xfrm>
          </p:grpSpPr>
          <p:grpSp>
            <p:nvGrpSpPr>
              <p:cNvPr id="43061" name="Group 47"/>
              <p:cNvGrpSpPr/>
              <p:nvPr/>
            </p:nvGrpSpPr>
            <p:grpSpPr>
              <a:xfrm>
                <a:off x="2928" y="2400"/>
                <a:ext cx="2448" cy="624"/>
                <a:chOff x="2928" y="2400"/>
                <a:chExt cx="2448" cy="624"/>
              </a:xfrm>
            </p:grpSpPr>
            <p:sp>
              <p:nvSpPr>
                <p:cNvPr id="43063" name="Line 48"/>
                <p:cNvSpPr/>
                <p:nvPr/>
              </p:nvSpPr>
              <p:spPr>
                <a:xfrm>
                  <a:off x="2928" y="2784"/>
                  <a:ext cx="0" cy="24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064" name="Line 49"/>
                <p:cNvSpPr/>
                <p:nvPr/>
              </p:nvSpPr>
              <p:spPr>
                <a:xfrm>
                  <a:off x="5376" y="2400"/>
                  <a:ext cx="0" cy="576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3065" name="Line 50"/>
                <p:cNvSpPr/>
                <p:nvPr/>
              </p:nvSpPr>
              <p:spPr>
                <a:xfrm>
                  <a:off x="2928" y="2928"/>
                  <a:ext cx="2448" cy="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solid"/>
                  <a:headEnd type="triangle" w="med" len="lg"/>
                  <a:tailEnd type="triangle" w="med" len="lg"/>
                </a:ln>
              </p:spPr>
            </p:sp>
          </p:grpSp>
          <p:sp>
            <p:nvSpPr>
              <p:cNvPr id="43062" name="Text Box 51"/>
              <p:cNvSpPr txBox="1"/>
              <p:nvPr/>
            </p:nvSpPr>
            <p:spPr>
              <a:xfrm>
                <a:off x="4032" y="2640"/>
                <a:ext cx="265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</a:p>
            </p:txBody>
          </p:sp>
        </p:grpSp>
        <p:grpSp>
          <p:nvGrpSpPr>
            <p:cNvPr id="43038" name="Group 52"/>
            <p:cNvGrpSpPr/>
            <p:nvPr/>
          </p:nvGrpSpPr>
          <p:grpSpPr>
            <a:xfrm>
              <a:off x="726" y="3207"/>
              <a:ext cx="96" cy="96"/>
              <a:chOff x="2928" y="2304"/>
              <a:chExt cx="96" cy="96"/>
            </a:xfrm>
          </p:grpSpPr>
          <p:sp>
            <p:nvSpPr>
              <p:cNvPr id="43059" name="Line 53"/>
              <p:cNvSpPr/>
              <p:nvPr/>
            </p:nvSpPr>
            <p:spPr>
              <a:xfrm>
                <a:off x="2928" y="2304"/>
                <a:ext cx="96" cy="0"/>
              </a:xfrm>
              <a:prstGeom prst="line">
                <a:avLst/>
              </a:prstGeom>
              <a:ln w="158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60" name="Line 54"/>
              <p:cNvSpPr/>
              <p:nvPr/>
            </p:nvSpPr>
            <p:spPr>
              <a:xfrm>
                <a:off x="3024" y="2304"/>
                <a:ext cx="0" cy="96"/>
              </a:xfrm>
              <a:prstGeom prst="line">
                <a:avLst/>
              </a:prstGeom>
              <a:ln w="158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39" name="Group 55"/>
            <p:cNvGrpSpPr/>
            <p:nvPr/>
          </p:nvGrpSpPr>
          <p:grpSpPr>
            <a:xfrm>
              <a:off x="726" y="2967"/>
              <a:ext cx="2448" cy="720"/>
              <a:chOff x="2928" y="2064"/>
              <a:chExt cx="2448" cy="720"/>
            </a:xfrm>
          </p:grpSpPr>
          <p:sp>
            <p:nvSpPr>
              <p:cNvPr id="43057" name="Line 56"/>
              <p:cNvSpPr/>
              <p:nvPr/>
            </p:nvSpPr>
            <p:spPr>
              <a:xfrm flipV="1">
                <a:off x="2928" y="2400"/>
                <a:ext cx="2448" cy="384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58" name="Line 57"/>
              <p:cNvSpPr/>
              <p:nvPr/>
            </p:nvSpPr>
            <p:spPr>
              <a:xfrm>
                <a:off x="2928" y="2064"/>
                <a:ext cx="2448" cy="336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40" name="Group 58"/>
            <p:cNvGrpSpPr/>
            <p:nvPr/>
          </p:nvGrpSpPr>
          <p:grpSpPr>
            <a:xfrm>
              <a:off x="725" y="3245"/>
              <a:ext cx="627" cy="63"/>
              <a:chOff x="2927" y="2446"/>
              <a:chExt cx="627" cy="63"/>
            </a:xfrm>
          </p:grpSpPr>
          <p:sp>
            <p:nvSpPr>
              <p:cNvPr id="43055" name="Line 59"/>
              <p:cNvSpPr/>
              <p:nvPr/>
            </p:nvSpPr>
            <p:spPr>
              <a:xfrm flipV="1">
                <a:off x="2927" y="2508"/>
                <a:ext cx="627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56" name="Line 60"/>
              <p:cNvSpPr/>
              <p:nvPr/>
            </p:nvSpPr>
            <p:spPr>
              <a:xfrm flipV="1">
                <a:off x="3554" y="2446"/>
                <a:ext cx="0" cy="63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41" name="Group 61"/>
            <p:cNvGrpSpPr/>
            <p:nvPr/>
          </p:nvGrpSpPr>
          <p:grpSpPr>
            <a:xfrm>
              <a:off x="1348" y="3245"/>
              <a:ext cx="627" cy="63"/>
              <a:chOff x="2927" y="2446"/>
              <a:chExt cx="627" cy="63"/>
            </a:xfrm>
          </p:grpSpPr>
          <p:sp>
            <p:nvSpPr>
              <p:cNvPr id="43053" name="Line 62"/>
              <p:cNvSpPr/>
              <p:nvPr/>
            </p:nvSpPr>
            <p:spPr>
              <a:xfrm flipV="1">
                <a:off x="2927" y="2508"/>
                <a:ext cx="627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54" name="Line 63"/>
              <p:cNvSpPr/>
              <p:nvPr/>
            </p:nvSpPr>
            <p:spPr>
              <a:xfrm flipV="1">
                <a:off x="3554" y="2446"/>
                <a:ext cx="0" cy="63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42" name="Group 64"/>
            <p:cNvGrpSpPr/>
            <p:nvPr/>
          </p:nvGrpSpPr>
          <p:grpSpPr>
            <a:xfrm>
              <a:off x="1973" y="3246"/>
              <a:ext cx="627" cy="63"/>
              <a:chOff x="2927" y="2446"/>
              <a:chExt cx="627" cy="63"/>
            </a:xfrm>
          </p:grpSpPr>
          <p:sp>
            <p:nvSpPr>
              <p:cNvPr id="43051" name="Line 65"/>
              <p:cNvSpPr/>
              <p:nvPr/>
            </p:nvSpPr>
            <p:spPr>
              <a:xfrm flipV="1">
                <a:off x="2927" y="2508"/>
                <a:ext cx="627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52" name="Line 66"/>
              <p:cNvSpPr/>
              <p:nvPr/>
            </p:nvSpPr>
            <p:spPr>
              <a:xfrm flipV="1">
                <a:off x="3554" y="2446"/>
                <a:ext cx="0" cy="63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43" name="Group 67"/>
            <p:cNvGrpSpPr/>
            <p:nvPr/>
          </p:nvGrpSpPr>
          <p:grpSpPr>
            <a:xfrm>
              <a:off x="2558" y="3246"/>
              <a:ext cx="627" cy="63"/>
              <a:chOff x="2927" y="2446"/>
              <a:chExt cx="627" cy="63"/>
            </a:xfrm>
          </p:grpSpPr>
          <p:sp>
            <p:nvSpPr>
              <p:cNvPr id="43049" name="Line 68"/>
              <p:cNvSpPr/>
              <p:nvPr/>
            </p:nvSpPr>
            <p:spPr>
              <a:xfrm flipV="1">
                <a:off x="2927" y="2508"/>
                <a:ext cx="627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50" name="Line 69"/>
              <p:cNvSpPr/>
              <p:nvPr/>
            </p:nvSpPr>
            <p:spPr>
              <a:xfrm flipV="1">
                <a:off x="3554" y="2446"/>
                <a:ext cx="0" cy="63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3044" name="AutoShape 73"/>
            <p:cNvSpPr/>
            <p:nvPr/>
          </p:nvSpPr>
          <p:spPr>
            <a:xfrm rot="5400000">
              <a:off x="4119" y="2866"/>
              <a:ext cx="666" cy="1463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43045" name="AutoShape 77"/>
            <p:cNvSpPr/>
            <p:nvPr/>
          </p:nvSpPr>
          <p:spPr>
            <a:xfrm rot="5400000">
              <a:off x="4210" y="2892"/>
              <a:ext cx="117" cy="228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43046" name="Rectangle 78"/>
            <p:cNvSpPr/>
            <p:nvPr/>
          </p:nvSpPr>
          <p:spPr>
            <a:xfrm>
              <a:off x="4361" y="2770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</a:rPr>
                <a:t>1:5</a:t>
              </a:r>
            </a:p>
          </p:txBody>
        </p:sp>
        <p:sp>
          <p:nvSpPr>
            <p:cNvPr id="43047" name="Line 79"/>
            <p:cNvSpPr/>
            <p:nvPr/>
          </p:nvSpPr>
          <p:spPr>
            <a:xfrm flipV="1">
              <a:off x="3817" y="3012"/>
              <a:ext cx="273" cy="2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8" name="Line 80"/>
            <p:cNvSpPr/>
            <p:nvPr/>
          </p:nvSpPr>
          <p:spPr>
            <a:xfrm flipH="1">
              <a:off x="4081" y="3012"/>
              <a:ext cx="71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29CDD8-7A91-4A10-AA78-21FA52CD18F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36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44037" name="Rectangle 4"/>
          <p:cNvSpPr/>
          <p:nvPr/>
        </p:nvSpPr>
        <p:spPr>
          <a:xfrm>
            <a:off x="0" y="0"/>
            <a:ext cx="5573713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1.3.3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圆弧连接－作图原理</a:t>
            </a:r>
          </a:p>
        </p:txBody>
      </p:sp>
      <p:sp>
        <p:nvSpPr>
          <p:cNvPr id="44038" name="Text Box 5"/>
          <p:cNvSpPr txBox="1"/>
          <p:nvPr/>
        </p:nvSpPr>
        <p:spPr>
          <a:xfrm>
            <a:off x="517525" y="78581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039" name="Text Box 6"/>
          <p:cNvSpPr txBox="1"/>
          <p:nvPr/>
        </p:nvSpPr>
        <p:spPr>
          <a:xfrm>
            <a:off x="252413" y="481013"/>
            <a:ext cx="850106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已知线段：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图形上按照已给尺寸可以直接作出的线段称为已知线段。</a:t>
            </a:r>
          </a:p>
          <a:p>
            <a:pPr algn="l"/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连接线段：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利用几何作图方法求出圆弧的圆心位置和与已知线段的切点，这种连接圆弧称为连接线段。</a:t>
            </a:r>
          </a:p>
        </p:txBody>
      </p:sp>
      <p:grpSp>
        <p:nvGrpSpPr>
          <p:cNvPr id="2" name="Group 668"/>
          <p:cNvGrpSpPr/>
          <p:nvPr/>
        </p:nvGrpSpPr>
        <p:grpSpPr>
          <a:xfrm>
            <a:off x="560388" y="4633913"/>
            <a:ext cx="563562" cy="1052512"/>
            <a:chOff x="1023" y="970"/>
            <a:chExt cx="818" cy="1478"/>
          </a:xfrm>
        </p:grpSpPr>
        <p:sp>
          <p:nvSpPr>
            <p:cNvPr id="44606" name="Line 669"/>
            <p:cNvSpPr/>
            <p:nvPr/>
          </p:nvSpPr>
          <p:spPr>
            <a:xfrm>
              <a:off x="1840" y="970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607" name="Freeform 670"/>
            <p:cNvSpPr/>
            <p:nvPr/>
          </p:nvSpPr>
          <p:spPr>
            <a:xfrm>
              <a:off x="1137" y="970"/>
              <a:ext cx="703" cy="1272"/>
            </a:xfrm>
            <a:custGeom>
              <a:avLst/>
              <a:gdLst>
                <a:gd name="txL" fmla="*/ 0 w 4220"/>
                <a:gd name="txT" fmla="*/ 0 h 7629"/>
                <a:gd name="txR" fmla="*/ 4220 w 4220"/>
                <a:gd name="txB" fmla="*/ 7629 h 7629"/>
              </a:gdLst>
              <a:ahLst/>
              <a:cxnLst>
                <a:cxn ang="0">
                  <a:pos x="4220" y="0"/>
                </a:cxn>
                <a:cxn ang="0">
                  <a:pos x="0" y="7629"/>
                </a:cxn>
                <a:cxn ang="0">
                  <a:pos x="1" y="7629"/>
                </a:cxn>
              </a:cxnLst>
              <a:rect l="txL" t="txT" r="txR" b="txB"/>
              <a:pathLst>
                <a:path w="4220" h="7629">
                  <a:moveTo>
                    <a:pt x="4220" y="0"/>
                  </a:moveTo>
                  <a:lnTo>
                    <a:pt x="0" y="7629"/>
                  </a:lnTo>
                  <a:lnTo>
                    <a:pt x="1" y="762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8" name="Freeform 671"/>
            <p:cNvSpPr/>
            <p:nvPr/>
          </p:nvSpPr>
          <p:spPr>
            <a:xfrm>
              <a:off x="1023" y="2223"/>
              <a:ext cx="148" cy="224"/>
            </a:xfrm>
            <a:custGeom>
              <a:avLst/>
              <a:gdLst>
                <a:gd name="txL" fmla="*/ 0 w 885"/>
                <a:gd name="txT" fmla="*/ 0 h 1344"/>
                <a:gd name="txR" fmla="*/ 885 w 885"/>
                <a:gd name="txB" fmla="*/ 1344 h 1344"/>
              </a:gdLst>
              <a:ahLst/>
              <a:cxnLst>
                <a:cxn ang="0">
                  <a:pos x="476" y="0"/>
                </a:cxn>
                <a:cxn ang="0">
                  <a:pos x="885" y="227"/>
                </a:cxn>
                <a:cxn ang="0">
                  <a:pos x="0" y="1344"/>
                </a:cxn>
                <a:cxn ang="0">
                  <a:pos x="476" y="0"/>
                </a:cxn>
              </a:cxnLst>
              <a:rect l="txL" t="txT" r="txR" b="txB"/>
              <a:pathLst>
                <a:path w="885" h="1344">
                  <a:moveTo>
                    <a:pt x="476" y="0"/>
                  </a:moveTo>
                  <a:lnTo>
                    <a:pt x="885" y="227"/>
                  </a:lnTo>
                  <a:lnTo>
                    <a:pt x="0" y="1344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9" name="Freeform 672"/>
            <p:cNvSpPr/>
            <p:nvPr/>
          </p:nvSpPr>
          <p:spPr>
            <a:xfrm>
              <a:off x="1023" y="2223"/>
              <a:ext cx="148" cy="224"/>
            </a:xfrm>
            <a:custGeom>
              <a:avLst/>
              <a:gdLst>
                <a:gd name="txL" fmla="*/ 0 w 885"/>
                <a:gd name="txT" fmla="*/ 0 h 1344"/>
                <a:gd name="txR" fmla="*/ 885 w 885"/>
                <a:gd name="txB" fmla="*/ 1344 h 1344"/>
              </a:gdLst>
              <a:ahLst/>
              <a:cxnLst>
                <a:cxn ang="0">
                  <a:pos x="476" y="0"/>
                </a:cxn>
                <a:cxn ang="0">
                  <a:pos x="885" y="227"/>
                </a:cxn>
                <a:cxn ang="0">
                  <a:pos x="0" y="1344"/>
                </a:cxn>
                <a:cxn ang="0">
                  <a:pos x="476" y="0"/>
                </a:cxn>
              </a:cxnLst>
              <a:rect l="txL" t="txT" r="txR" b="txB"/>
              <a:pathLst>
                <a:path w="885" h="1344">
                  <a:moveTo>
                    <a:pt x="476" y="0"/>
                  </a:moveTo>
                  <a:lnTo>
                    <a:pt x="885" y="227"/>
                  </a:lnTo>
                  <a:lnTo>
                    <a:pt x="0" y="1344"/>
                  </a:lnTo>
                  <a:lnTo>
                    <a:pt x="476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0" name="Freeform 673"/>
            <p:cNvSpPr/>
            <p:nvPr/>
          </p:nvSpPr>
          <p:spPr>
            <a:xfrm>
              <a:off x="1043" y="1688"/>
              <a:ext cx="205" cy="232"/>
            </a:xfrm>
            <a:custGeom>
              <a:avLst/>
              <a:gdLst>
                <a:gd name="txL" fmla="*/ 0 w 1229"/>
                <a:gd name="txT" fmla="*/ 0 h 1388"/>
                <a:gd name="txR" fmla="*/ 1229 w 1229"/>
                <a:gd name="txB" fmla="*/ 1388 h 1388"/>
              </a:gdLst>
              <a:ahLst/>
              <a:cxnLst>
                <a:cxn ang="0">
                  <a:pos x="1229" y="1388"/>
                </a:cxn>
                <a:cxn ang="0">
                  <a:pos x="0" y="706"/>
                </a:cxn>
                <a:cxn ang="0">
                  <a:pos x="341" y="92"/>
                </a:cxn>
                <a:cxn ang="0">
                  <a:pos x="658" y="0"/>
                </a:cxn>
                <a:cxn ang="0">
                  <a:pos x="863" y="113"/>
                </a:cxn>
                <a:cxn ang="0">
                  <a:pos x="955" y="432"/>
                </a:cxn>
                <a:cxn ang="0">
                  <a:pos x="615" y="1048"/>
                </a:cxn>
                <a:cxn ang="0">
                  <a:pos x="616" y="1048"/>
                </a:cxn>
              </a:cxnLst>
              <a:rect l="txL" t="txT" r="txR" b="txB"/>
              <a:pathLst>
                <a:path w="1229" h="1388">
                  <a:moveTo>
                    <a:pt x="1229" y="1388"/>
                  </a:moveTo>
                  <a:lnTo>
                    <a:pt x="0" y="706"/>
                  </a:lnTo>
                  <a:lnTo>
                    <a:pt x="341" y="92"/>
                  </a:lnTo>
                  <a:lnTo>
                    <a:pt x="658" y="0"/>
                  </a:lnTo>
                  <a:lnTo>
                    <a:pt x="863" y="113"/>
                  </a:lnTo>
                  <a:lnTo>
                    <a:pt x="955" y="432"/>
                  </a:lnTo>
                  <a:lnTo>
                    <a:pt x="615" y="1048"/>
                  </a:lnTo>
                  <a:lnTo>
                    <a:pt x="616" y="1048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1" name="Freeform 674"/>
            <p:cNvSpPr/>
            <p:nvPr/>
          </p:nvSpPr>
          <p:spPr>
            <a:xfrm>
              <a:off x="1164" y="1783"/>
              <a:ext cx="160" cy="45"/>
            </a:xfrm>
            <a:custGeom>
              <a:avLst/>
              <a:gdLst>
                <a:gd name="txL" fmla="*/ 0 w 956"/>
                <a:gd name="txT" fmla="*/ 0 h 274"/>
                <a:gd name="txR" fmla="*/ 956 w 956"/>
                <a:gd name="txB" fmla="*/ 274 h 274"/>
              </a:gdLst>
              <a:ahLst/>
              <a:cxnLst>
                <a:cxn ang="0">
                  <a:pos x="0" y="274"/>
                </a:cxn>
                <a:cxn ang="0">
                  <a:pos x="955" y="0"/>
                </a:cxn>
                <a:cxn ang="0">
                  <a:pos x="956" y="0"/>
                </a:cxn>
              </a:cxnLst>
              <a:rect l="txL" t="txT" r="txR" b="txB"/>
              <a:pathLst>
                <a:path w="956" h="274">
                  <a:moveTo>
                    <a:pt x="0" y="274"/>
                  </a:moveTo>
                  <a:lnTo>
                    <a:pt x="955" y="0"/>
                  </a:lnTo>
                  <a:lnTo>
                    <a:pt x="956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2" name="Freeform 675"/>
            <p:cNvSpPr/>
            <p:nvPr/>
          </p:nvSpPr>
          <p:spPr>
            <a:xfrm>
              <a:off x="1175" y="1567"/>
              <a:ext cx="205" cy="113"/>
            </a:xfrm>
            <a:custGeom>
              <a:avLst/>
              <a:gdLst>
                <a:gd name="txL" fmla="*/ 0 w 1230"/>
                <a:gd name="txT" fmla="*/ 0 h 680"/>
                <a:gd name="txR" fmla="*/ 1230 w 1230"/>
                <a:gd name="txB" fmla="*/ 680 h 680"/>
              </a:gdLst>
              <a:ahLst/>
              <a:cxnLst>
                <a:cxn ang="0">
                  <a:pos x="92" y="317"/>
                </a:cxn>
                <a:cxn ang="0">
                  <a:pos x="0" y="0"/>
                </a:cxn>
                <a:cxn ang="0">
                  <a:pos x="1229" y="680"/>
                </a:cxn>
                <a:cxn ang="0">
                  <a:pos x="1230" y="680"/>
                </a:cxn>
              </a:cxnLst>
              <a:rect l="txL" t="txT" r="txR" b="txB"/>
              <a:pathLst>
                <a:path w="1230" h="680">
                  <a:moveTo>
                    <a:pt x="92" y="317"/>
                  </a:moveTo>
                  <a:lnTo>
                    <a:pt x="0" y="0"/>
                  </a:lnTo>
                  <a:lnTo>
                    <a:pt x="1229" y="680"/>
                  </a:lnTo>
                  <a:lnTo>
                    <a:pt x="1230" y="68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3" name="Freeform 676"/>
            <p:cNvSpPr/>
            <p:nvPr/>
          </p:nvSpPr>
          <p:spPr>
            <a:xfrm>
              <a:off x="1361" y="1646"/>
              <a:ext cx="38" cy="69"/>
            </a:xfrm>
            <a:custGeom>
              <a:avLst/>
              <a:gdLst>
                <a:gd name="txL" fmla="*/ 0 w 227"/>
                <a:gd name="txT" fmla="*/ 0 h 411"/>
                <a:gd name="txR" fmla="*/ 227 w 227"/>
                <a:gd name="txB" fmla="*/ 411 h 411"/>
              </a:gdLst>
              <a:ahLst/>
              <a:cxnLst>
                <a:cxn ang="0">
                  <a:pos x="0" y="411"/>
                </a:cxn>
                <a:cxn ang="0">
                  <a:pos x="226" y="0"/>
                </a:cxn>
                <a:cxn ang="0">
                  <a:pos x="227" y="0"/>
                </a:cxn>
              </a:cxnLst>
              <a:rect l="txL" t="txT" r="txR" b="txB"/>
              <a:pathLst>
                <a:path w="227" h="411">
                  <a:moveTo>
                    <a:pt x="0" y="411"/>
                  </a:moveTo>
                  <a:lnTo>
                    <a:pt x="226" y="0"/>
                  </a:lnTo>
                  <a:lnTo>
                    <a:pt x="227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4" name="Freeform 677"/>
            <p:cNvSpPr/>
            <p:nvPr/>
          </p:nvSpPr>
          <p:spPr>
            <a:xfrm>
              <a:off x="1304" y="1415"/>
              <a:ext cx="137" cy="75"/>
            </a:xfrm>
            <a:custGeom>
              <a:avLst/>
              <a:gdLst>
                <a:gd name="txL" fmla="*/ 0 w 819"/>
                <a:gd name="txT" fmla="*/ 0 h 455"/>
                <a:gd name="txR" fmla="*/ 819 w 819"/>
                <a:gd name="txB" fmla="*/ 455 h 455"/>
              </a:gdLst>
              <a:ahLst/>
              <a:cxnLst>
                <a:cxn ang="0">
                  <a:pos x="819" y="45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819" h="455">
                  <a:moveTo>
                    <a:pt x="819" y="45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5" name="Freeform 678"/>
            <p:cNvSpPr/>
            <p:nvPr/>
          </p:nvSpPr>
          <p:spPr>
            <a:xfrm>
              <a:off x="1334" y="1384"/>
              <a:ext cx="76" cy="137"/>
            </a:xfrm>
            <a:custGeom>
              <a:avLst/>
              <a:gdLst>
                <a:gd name="txL" fmla="*/ 0 w 453"/>
                <a:gd name="txT" fmla="*/ 0 h 820"/>
                <a:gd name="txR" fmla="*/ 453 w 453"/>
                <a:gd name="txB" fmla="*/ 820 h 820"/>
              </a:gdLst>
              <a:ahLst/>
              <a:cxnLst>
                <a:cxn ang="0">
                  <a:pos x="453" y="0"/>
                </a:cxn>
                <a:cxn ang="0">
                  <a:pos x="0" y="820"/>
                </a:cxn>
                <a:cxn ang="0">
                  <a:pos x="1" y="820"/>
                </a:cxn>
              </a:cxnLst>
              <a:rect l="txL" t="txT" r="txR" b="txB"/>
              <a:pathLst>
                <a:path w="453" h="820">
                  <a:moveTo>
                    <a:pt x="453" y="0"/>
                  </a:moveTo>
                  <a:lnTo>
                    <a:pt x="0" y="820"/>
                  </a:lnTo>
                  <a:lnTo>
                    <a:pt x="1" y="82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6" name="Freeform 679"/>
            <p:cNvSpPr/>
            <p:nvPr/>
          </p:nvSpPr>
          <p:spPr>
            <a:xfrm>
              <a:off x="1346" y="1141"/>
              <a:ext cx="204" cy="232"/>
            </a:xfrm>
            <a:custGeom>
              <a:avLst/>
              <a:gdLst>
                <a:gd name="txL" fmla="*/ 0 w 1229"/>
                <a:gd name="txT" fmla="*/ 0 h 1388"/>
                <a:gd name="txR" fmla="*/ 1229 w 1229"/>
                <a:gd name="txB" fmla="*/ 1388 h 1388"/>
              </a:gdLst>
              <a:ahLst/>
              <a:cxnLst>
                <a:cxn ang="0">
                  <a:pos x="1229" y="1388"/>
                </a:cxn>
                <a:cxn ang="0">
                  <a:pos x="0" y="706"/>
                </a:cxn>
                <a:cxn ang="0">
                  <a:pos x="341" y="90"/>
                </a:cxn>
                <a:cxn ang="0">
                  <a:pos x="658" y="0"/>
                </a:cxn>
                <a:cxn ang="0">
                  <a:pos x="863" y="113"/>
                </a:cxn>
                <a:cxn ang="0">
                  <a:pos x="955" y="432"/>
                </a:cxn>
                <a:cxn ang="0">
                  <a:pos x="615" y="1046"/>
                </a:cxn>
                <a:cxn ang="0">
                  <a:pos x="616" y="1046"/>
                </a:cxn>
              </a:cxnLst>
              <a:rect l="txL" t="txT" r="txR" b="txB"/>
              <a:pathLst>
                <a:path w="1229" h="1388">
                  <a:moveTo>
                    <a:pt x="1229" y="1388"/>
                  </a:moveTo>
                  <a:lnTo>
                    <a:pt x="0" y="706"/>
                  </a:lnTo>
                  <a:lnTo>
                    <a:pt x="341" y="90"/>
                  </a:lnTo>
                  <a:lnTo>
                    <a:pt x="658" y="0"/>
                  </a:lnTo>
                  <a:lnTo>
                    <a:pt x="863" y="113"/>
                  </a:lnTo>
                  <a:lnTo>
                    <a:pt x="955" y="432"/>
                  </a:lnTo>
                  <a:lnTo>
                    <a:pt x="615" y="1046"/>
                  </a:lnTo>
                  <a:lnTo>
                    <a:pt x="616" y="104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7" name="Freeform 680"/>
            <p:cNvSpPr/>
            <p:nvPr/>
          </p:nvSpPr>
          <p:spPr>
            <a:xfrm>
              <a:off x="1467" y="1236"/>
              <a:ext cx="159" cy="46"/>
            </a:xfrm>
            <a:custGeom>
              <a:avLst/>
              <a:gdLst>
                <a:gd name="txL" fmla="*/ 0 w 956"/>
                <a:gd name="txT" fmla="*/ 0 h 274"/>
                <a:gd name="txR" fmla="*/ 956 w 956"/>
                <a:gd name="txB" fmla="*/ 274 h 274"/>
              </a:gdLst>
              <a:ahLst/>
              <a:cxnLst>
                <a:cxn ang="0">
                  <a:pos x="0" y="274"/>
                </a:cxn>
                <a:cxn ang="0">
                  <a:pos x="955" y="0"/>
                </a:cxn>
                <a:cxn ang="0">
                  <a:pos x="956" y="0"/>
                </a:cxn>
              </a:cxnLst>
              <a:rect l="txL" t="txT" r="txR" b="txB"/>
              <a:pathLst>
                <a:path w="956" h="274">
                  <a:moveTo>
                    <a:pt x="0" y="274"/>
                  </a:moveTo>
                  <a:lnTo>
                    <a:pt x="955" y="0"/>
                  </a:lnTo>
                  <a:lnTo>
                    <a:pt x="956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8" name="Line 681"/>
            <p:cNvSpPr/>
            <p:nvPr/>
          </p:nvSpPr>
          <p:spPr>
            <a:xfrm>
              <a:off x="1023" y="2447"/>
              <a:ext cx="1" cy="1"/>
            </a:xfrm>
            <a:prstGeom prst="line">
              <a:avLst/>
            </a:prstGeom>
            <a:ln w="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619" name="Line 682"/>
            <p:cNvSpPr/>
            <p:nvPr/>
          </p:nvSpPr>
          <p:spPr>
            <a:xfrm>
              <a:off x="1840" y="970"/>
              <a:ext cx="1" cy="1"/>
            </a:xfrm>
            <a:prstGeom prst="line">
              <a:avLst/>
            </a:prstGeom>
            <a:ln w="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603" name="Freeform 683"/>
          <p:cNvSpPr/>
          <p:nvPr/>
        </p:nvSpPr>
        <p:spPr>
          <a:xfrm>
            <a:off x="436563" y="4089400"/>
            <a:ext cx="1844675" cy="1743075"/>
          </a:xfrm>
          <a:custGeom>
            <a:avLst/>
            <a:gdLst>
              <a:gd name="txL" fmla="*/ 0 w 16083"/>
              <a:gd name="txT" fmla="*/ 0 h 14686"/>
              <a:gd name="txR" fmla="*/ 16083 w 16083"/>
              <a:gd name="txB" fmla="*/ 14686 h 14686"/>
            </a:gdLst>
            <a:ahLst/>
            <a:cxnLst>
              <a:cxn ang="0">
                <a:pos x="0" y="12754"/>
              </a:cxn>
              <a:cxn ang="0">
                <a:pos x="1541" y="13687"/>
              </a:cxn>
              <a:cxn ang="0">
                <a:pos x="3224" y="14333"/>
              </a:cxn>
              <a:cxn ang="0">
                <a:pos x="4994" y="14669"/>
              </a:cxn>
              <a:cxn ang="0">
                <a:pos x="6795" y="14686"/>
              </a:cxn>
              <a:cxn ang="0">
                <a:pos x="8571" y="14382"/>
              </a:cxn>
              <a:cxn ang="0">
                <a:pos x="10265" y="13768"/>
              </a:cxn>
              <a:cxn ang="0">
                <a:pos x="11823" y="12864"/>
              </a:cxn>
              <a:cxn ang="0">
                <a:pos x="13196" y="11695"/>
              </a:cxn>
              <a:cxn ang="0">
                <a:pos x="14341" y="10303"/>
              </a:cxn>
              <a:cxn ang="0">
                <a:pos x="15220" y="8730"/>
              </a:cxn>
              <a:cxn ang="0">
                <a:pos x="15807" y="7025"/>
              </a:cxn>
              <a:cxn ang="0">
                <a:pos x="16083" y="5242"/>
              </a:cxn>
              <a:cxn ang="0">
                <a:pos x="16038" y="3439"/>
              </a:cxn>
              <a:cxn ang="0">
                <a:pos x="15674" y="1673"/>
              </a:cxn>
              <a:cxn ang="0">
                <a:pos x="15004" y="0"/>
              </a:cxn>
              <a:cxn ang="0">
                <a:pos x="15005" y="0"/>
              </a:cxn>
            </a:cxnLst>
            <a:rect l="txL" t="txT" r="txR" b="txB"/>
            <a:pathLst>
              <a:path w="16083" h="14686">
                <a:moveTo>
                  <a:pt x="0" y="12754"/>
                </a:moveTo>
                <a:lnTo>
                  <a:pt x="1541" y="13687"/>
                </a:lnTo>
                <a:lnTo>
                  <a:pt x="3224" y="14333"/>
                </a:lnTo>
                <a:lnTo>
                  <a:pt x="4994" y="14669"/>
                </a:lnTo>
                <a:lnTo>
                  <a:pt x="6795" y="14686"/>
                </a:lnTo>
                <a:lnTo>
                  <a:pt x="8571" y="14382"/>
                </a:lnTo>
                <a:lnTo>
                  <a:pt x="10265" y="13768"/>
                </a:lnTo>
                <a:lnTo>
                  <a:pt x="11823" y="12864"/>
                </a:lnTo>
                <a:lnTo>
                  <a:pt x="13196" y="11695"/>
                </a:lnTo>
                <a:lnTo>
                  <a:pt x="14341" y="10303"/>
                </a:lnTo>
                <a:lnTo>
                  <a:pt x="15220" y="8730"/>
                </a:lnTo>
                <a:lnTo>
                  <a:pt x="15807" y="7025"/>
                </a:lnTo>
                <a:lnTo>
                  <a:pt x="16083" y="5242"/>
                </a:lnTo>
                <a:lnTo>
                  <a:pt x="16038" y="3439"/>
                </a:lnTo>
                <a:lnTo>
                  <a:pt x="15674" y="1673"/>
                </a:lnTo>
                <a:lnTo>
                  <a:pt x="15004" y="0"/>
                </a:lnTo>
                <a:lnTo>
                  <a:pt x="15005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04" name="Freeform 684"/>
          <p:cNvSpPr/>
          <p:nvPr/>
        </p:nvSpPr>
        <p:spPr>
          <a:xfrm>
            <a:off x="1906588" y="5143500"/>
            <a:ext cx="80962" cy="166688"/>
          </a:xfrm>
          <a:custGeom>
            <a:avLst/>
            <a:gdLst>
              <a:gd name="txL" fmla="*/ 0 w 702"/>
              <a:gd name="txT" fmla="*/ 0 h 1406"/>
              <a:gd name="txR" fmla="*/ 702 w 702"/>
              <a:gd name="txB" fmla="*/ 1406 h 1406"/>
            </a:gdLst>
            <a:ahLst/>
            <a:cxnLst>
              <a:cxn ang="0">
                <a:pos x="233" y="1406"/>
              </a:cxn>
              <a:cxn ang="0">
                <a:pos x="0" y="1171"/>
              </a:cxn>
              <a:cxn ang="0">
                <a:pos x="0" y="233"/>
              </a:cxn>
              <a:cxn ang="0">
                <a:pos x="233" y="0"/>
              </a:cxn>
              <a:cxn ang="0">
                <a:pos x="468" y="0"/>
              </a:cxn>
              <a:cxn ang="0">
                <a:pos x="702" y="233"/>
              </a:cxn>
              <a:cxn ang="0">
                <a:pos x="702" y="1171"/>
              </a:cxn>
              <a:cxn ang="0">
                <a:pos x="468" y="1406"/>
              </a:cxn>
              <a:cxn ang="0">
                <a:pos x="233" y="1406"/>
              </a:cxn>
              <a:cxn ang="0">
                <a:pos x="234" y="1406"/>
              </a:cxn>
            </a:cxnLst>
            <a:rect l="txL" t="txT" r="txR" b="txB"/>
            <a:pathLst>
              <a:path w="702" h="1406">
                <a:moveTo>
                  <a:pt x="233" y="1406"/>
                </a:moveTo>
                <a:lnTo>
                  <a:pt x="0" y="1171"/>
                </a:lnTo>
                <a:lnTo>
                  <a:pt x="0" y="233"/>
                </a:lnTo>
                <a:lnTo>
                  <a:pt x="233" y="0"/>
                </a:lnTo>
                <a:lnTo>
                  <a:pt x="468" y="0"/>
                </a:lnTo>
                <a:lnTo>
                  <a:pt x="702" y="233"/>
                </a:lnTo>
                <a:lnTo>
                  <a:pt x="702" y="1171"/>
                </a:lnTo>
                <a:lnTo>
                  <a:pt x="468" y="1406"/>
                </a:lnTo>
                <a:lnTo>
                  <a:pt x="233" y="1406"/>
                </a:lnTo>
                <a:lnTo>
                  <a:pt x="234" y="1406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3" name="Group 685"/>
          <p:cNvGrpSpPr/>
          <p:nvPr/>
        </p:nvGrpSpPr>
        <p:grpSpPr>
          <a:xfrm>
            <a:off x="790575" y="4087813"/>
            <a:ext cx="2643188" cy="2038350"/>
            <a:chOff x="1377" y="202"/>
            <a:chExt cx="3841" cy="2862"/>
          </a:xfrm>
        </p:grpSpPr>
        <p:sp>
          <p:nvSpPr>
            <p:cNvPr id="44557" name="Freeform 686"/>
            <p:cNvSpPr/>
            <p:nvPr/>
          </p:nvSpPr>
          <p:spPr>
            <a:xfrm>
              <a:off x="3278" y="3045"/>
              <a:ext cx="94" cy="1"/>
            </a:xfrm>
            <a:custGeom>
              <a:avLst/>
              <a:gdLst>
                <a:gd name="txL" fmla="*/ 0 w 563"/>
                <a:gd name="txT" fmla="*/ 0 h 1"/>
                <a:gd name="txR" fmla="*/ 563 w 56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562" y="0"/>
                </a:cxn>
                <a:cxn ang="0">
                  <a:pos x="563" y="0"/>
                </a:cxn>
              </a:cxnLst>
              <a:rect l="txL" t="txT" r="txR" b="txB"/>
              <a:pathLst>
                <a:path w="563" h="1">
                  <a:moveTo>
                    <a:pt x="0" y="0"/>
                  </a:moveTo>
                  <a:lnTo>
                    <a:pt x="562" y="0"/>
                  </a:lnTo>
                  <a:lnTo>
                    <a:pt x="56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8" name="Freeform 687"/>
            <p:cNvSpPr/>
            <p:nvPr/>
          </p:nvSpPr>
          <p:spPr>
            <a:xfrm>
              <a:off x="2939" y="3026"/>
              <a:ext cx="2279" cy="38"/>
            </a:xfrm>
            <a:custGeom>
              <a:avLst/>
              <a:gdLst>
                <a:gd name="txL" fmla="*/ 0 w 13674"/>
                <a:gd name="txT" fmla="*/ 0 h 225"/>
                <a:gd name="txR" fmla="*/ 13674 w 13674"/>
                <a:gd name="txB" fmla="*/ 225 h 225"/>
              </a:gdLst>
              <a:ahLst/>
              <a:cxnLst>
                <a:cxn ang="0">
                  <a:pos x="0" y="0"/>
                </a:cxn>
                <a:cxn ang="0">
                  <a:pos x="0" y="225"/>
                </a:cxn>
                <a:cxn ang="0">
                  <a:pos x="13674" y="0"/>
                </a:cxn>
                <a:cxn ang="0">
                  <a:pos x="0" y="0"/>
                </a:cxn>
              </a:cxnLst>
              <a:rect l="txL" t="txT" r="txR" b="txB"/>
              <a:pathLst>
                <a:path w="13674" h="225">
                  <a:moveTo>
                    <a:pt x="0" y="0"/>
                  </a:moveTo>
                  <a:lnTo>
                    <a:pt x="0" y="225"/>
                  </a:lnTo>
                  <a:lnTo>
                    <a:pt x="136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9" name="Freeform 688"/>
            <p:cNvSpPr/>
            <p:nvPr/>
          </p:nvSpPr>
          <p:spPr>
            <a:xfrm>
              <a:off x="2939" y="3026"/>
              <a:ext cx="2279" cy="38"/>
            </a:xfrm>
            <a:custGeom>
              <a:avLst/>
              <a:gdLst>
                <a:gd name="txL" fmla="*/ 0 w 13674"/>
                <a:gd name="txT" fmla="*/ 0 h 225"/>
                <a:gd name="txR" fmla="*/ 13674 w 13674"/>
                <a:gd name="txB" fmla="*/ 225 h 225"/>
              </a:gdLst>
              <a:ahLst/>
              <a:cxnLst>
                <a:cxn ang="0">
                  <a:pos x="0" y="225"/>
                </a:cxn>
                <a:cxn ang="0">
                  <a:pos x="13674" y="0"/>
                </a:cxn>
                <a:cxn ang="0">
                  <a:pos x="13674" y="225"/>
                </a:cxn>
                <a:cxn ang="0">
                  <a:pos x="0" y="225"/>
                </a:cxn>
              </a:cxnLst>
              <a:rect l="txL" t="txT" r="txR" b="txB"/>
              <a:pathLst>
                <a:path w="13674" h="225">
                  <a:moveTo>
                    <a:pt x="0" y="225"/>
                  </a:moveTo>
                  <a:lnTo>
                    <a:pt x="13674" y="0"/>
                  </a:lnTo>
                  <a:lnTo>
                    <a:pt x="13674" y="225"/>
                  </a:lnTo>
                  <a:lnTo>
                    <a:pt x="0" y="22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0" name="Rectangle 689"/>
            <p:cNvSpPr/>
            <p:nvPr/>
          </p:nvSpPr>
          <p:spPr>
            <a:xfrm>
              <a:off x="2939" y="3026"/>
              <a:ext cx="2279" cy="38"/>
            </a:xfrm>
            <a:prstGeom prst="rect">
              <a:avLst/>
            </a:prstGeom>
            <a:noFill/>
            <a:ln w="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44561" name="Group 690"/>
            <p:cNvGrpSpPr/>
            <p:nvPr/>
          </p:nvGrpSpPr>
          <p:grpSpPr>
            <a:xfrm>
              <a:off x="1377" y="202"/>
              <a:ext cx="1231" cy="1453"/>
              <a:chOff x="1377" y="202"/>
              <a:chExt cx="1231" cy="1453"/>
            </a:xfrm>
          </p:grpSpPr>
          <p:grpSp>
            <p:nvGrpSpPr>
              <p:cNvPr id="44563" name="Group 691"/>
              <p:cNvGrpSpPr/>
              <p:nvPr/>
            </p:nvGrpSpPr>
            <p:grpSpPr>
              <a:xfrm>
                <a:off x="1785" y="531"/>
                <a:ext cx="709" cy="439"/>
                <a:chOff x="1785" y="531"/>
                <a:chExt cx="709" cy="439"/>
              </a:xfrm>
            </p:grpSpPr>
            <p:sp>
              <p:nvSpPr>
                <p:cNvPr id="44598" name="Freeform 692"/>
                <p:cNvSpPr/>
                <p:nvPr/>
              </p:nvSpPr>
              <p:spPr>
                <a:xfrm>
                  <a:off x="1840" y="717"/>
                  <a:ext cx="449" cy="253"/>
                </a:xfrm>
                <a:custGeom>
                  <a:avLst/>
                  <a:gdLst>
                    <a:gd name="txL" fmla="*/ 0 w 2694"/>
                    <a:gd name="txT" fmla="*/ 0 h 1518"/>
                    <a:gd name="txR" fmla="*/ 2694 w 2694"/>
                    <a:gd name="txB" fmla="*/ 1518 h 1518"/>
                  </a:gdLst>
                  <a:ahLst/>
                  <a:cxnLst>
                    <a:cxn ang="0">
                      <a:pos x="0" y="1518"/>
                    </a:cxn>
                    <a:cxn ang="0">
                      <a:pos x="2693" y="0"/>
                    </a:cxn>
                    <a:cxn ang="0">
                      <a:pos x="2694" y="0"/>
                    </a:cxn>
                  </a:cxnLst>
                  <a:rect l="txL" t="txT" r="txR" b="txB"/>
                  <a:pathLst>
                    <a:path w="2694" h="1518">
                      <a:moveTo>
                        <a:pt x="0" y="1518"/>
                      </a:moveTo>
                      <a:lnTo>
                        <a:pt x="2693" y="0"/>
                      </a:lnTo>
                      <a:lnTo>
                        <a:pt x="2694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99" name="Freeform 693"/>
                <p:cNvSpPr/>
                <p:nvPr/>
              </p:nvSpPr>
              <p:spPr>
                <a:xfrm>
                  <a:off x="2270" y="602"/>
                  <a:ext cx="223" cy="149"/>
                </a:xfrm>
                <a:custGeom>
                  <a:avLst/>
                  <a:gdLst>
                    <a:gd name="txL" fmla="*/ 0 w 1340"/>
                    <a:gd name="txT" fmla="*/ 0 h 894"/>
                    <a:gd name="txR" fmla="*/ 1340 w 1340"/>
                    <a:gd name="txB" fmla="*/ 894 h 894"/>
                  </a:gdLst>
                  <a:ahLst/>
                  <a:cxnLst>
                    <a:cxn ang="0">
                      <a:pos x="0" y="486"/>
                    </a:cxn>
                    <a:cxn ang="0">
                      <a:pos x="230" y="894"/>
                    </a:cxn>
                    <a:cxn ang="0">
                      <a:pos x="1340" y="0"/>
                    </a:cxn>
                    <a:cxn ang="0">
                      <a:pos x="0" y="486"/>
                    </a:cxn>
                  </a:cxnLst>
                  <a:rect l="txL" t="txT" r="txR" b="txB"/>
                  <a:pathLst>
                    <a:path w="1340" h="894">
                      <a:moveTo>
                        <a:pt x="0" y="486"/>
                      </a:moveTo>
                      <a:lnTo>
                        <a:pt x="230" y="894"/>
                      </a:lnTo>
                      <a:lnTo>
                        <a:pt x="1340" y="0"/>
                      </a:lnTo>
                      <a:lnTo>
                        <a:pt x="0" y="48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0" name="Freeform 694"/>
                <p:cNvSpPr/>
                <p:nvPr/>
              </p:nvSpPr>
              <p:spPr>
                <a:xfrm>
                  <a:off x="2270" y="602"/>
                  <a:ext cx="223" cy="149"/>
                </a:xfrm>
                <a:custGeom>
                  <a:avLst/>
                  <a:gdLst>
                    <a:gd name="txL" fmla="*/ 0 w 1340"/>
                    <a:gd name="txT" fmla="*/ 0 h 894"/>
                    <a:gd name="txR" fmla="*/ 1340 w 1340"/>
                    <a:gd name="txB" fmla="*/ 894 h 894"/>
                  </a:gdLst>
                  <a:ahLst/>
                  <a:cxnLst>
                    <a:cxn ang="0">
                      <a:pos x="0" y="486"/>
                    </a:cxn>
                    <a:cxn ang="0">
                      <a:pos x="230" y="894"/>
                    </a:cxn>
                    <a:cxn ang="0">
                      <a:pos x="1340" y="0"/>
                    </a:cxn>
                    <a:cxn ang="0">
                      <a:pos x="0" y="486"/>
                    </a:cxn>
                  </a:cxnLst>
                  <a:rect l="txL" t="txT" r="txR" b="txB"/>
                  <a:pathLst>
                    <a:path w="1340" h="894">
                      <a:moveTo>
                        <a:pt x="0" y="486"/>
                      </a:moveTo>
                      <a:lnTo>
                        <a:pt x="230" y="894"/>
                      </a:lnTo>
                      <a:lnTo>
                        <a:pt x="1340" y="0"/>
                      </a:lnTo>
                      <a:lnTo>
                        <a:pt x="0" y="486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1" name="Freeform 695"/>
                <p:cNvSpPr/>
                <p:nvPr/>
              </p:nvSpPr>
              <p:spPr>
                <a:xfrm>
                  <a:off x="1785" y="608"/>
                  <a:ext cx="174" cy="262"/>
                </a:xfrm>
                <a:custGeom>
                  <a:avLst/>
                  <a:gdLst>
                    <a:gd name="txL" fmla="*/ 0 w 1045"/>
                    <a:gd name="txT" fmla="*/ 0 h 1571"/>
                    <a:gd name="txR" fmla="*/ 1045 w 1045"/>
                    <a:gd name="txB" fmla="*/ 1571 h 1571"/>
                  </a:gdLst>
                  <a:ahLst/>
                  <a:cxnLst>
                    <a:cxn ang="0">
                      <a:pos x="689" y="1571"/>
                    </a:cxn>
                    <a:cxn ang="0">
                      <a:pos x="0" y="345"/>
                    </a:cxn>
                    <a:cxn ang="0">
                      <a:pos x="611" y="0"/>
                    </a:cxn>
                    <a:cxn ang="0">
                      <a:pos x="930" y="89"/>
                    </a:cxn>
                    <a:cxn ang="0">
                      <a:pos x="1045" y="294"/>
                    </a:cxn>
                    <a:cxn ang="0">
                      <a:pos x="957" y="613"/>
                    </a:cxn>
                    <a:cxn ang="0">
                      <a:pos x="344" y="958"/>
                    </a:cxn>
                    <a:cxn ang="0">
                      <a:pos x="345" y="958"/>
                    </a:cxn>
                  </a:cxnLst>
                  <a:rect l="txL" t="txT" r="txR" b="txB"/>
                  <a:pathLst>
                    <a:path w="1045" h="1571">
                      <a:moveTo>
                        <a:pt x="689" y="1571"/>
                      </a:moveTo>
                      <a:lnTo>
                        <a:pt x="0" y="345"/>
                      </a:lnTo>
                      <a:lnTo>
                        <a:pt x="611" y="0"/>
                      </a:lnTo>
                      <a:lnTo>
                        <a:pt x="930" y="89"/>
                      </a:lnTo>
                      <a:lnTo>
                        <a:pt x="1045" y="294"/>
                      </a:lnTo>
                      <a:lnTo>
                        <a:pt x="957" y="613"/>
                      </a:lnTo>
                      <a:lnTo>
                        <a:pt x="344" y="958"/>
                      </a:lnTo>
                      <a:lnTo>
                        <a:pt x="345" y="958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2" name="Freeform 696"/>
                <p:cNvSpPr/>
                <p:nvPr/>
              </p:nvSpPr>
              <p:spPr>
                <a:xfrm>
                  <a:off x="1876" y="748"/>
                  <a:ext cx="160" cy="45"/>
                </a:xfrm>
                <a:custGeom>
                  <a:avLst/>
                  <a:gdLst>
                    <a:gd name="txL" fmla="*/ 0 w 958"/>
                    <a:gd name="txT" fmla="*/ 0 h 267"/>
                    <a:gd name="txR" fmla="*/ 958 w 958"/>
                    <a:gd name="txB" fmla="*/ 267 h 267"/>
                  </a:gdLst>
                  <a:ahLst/>
                  <a:cxnLst>
                    <a:cxn ang="0">
                      <a:pos x="0" y="0"/>
                    </a:cxn>
                    <a:cxn ang="0">
                      <a:pos x="957" y="267"/>
                    </a:cxn>
                    <a:cxn ang="0">
                      <a:pos x="958" y="267"/>
                    </a:cxn>
                  </a:cxnLst>
                  <a:rect l="txL" t="txT" r="txR" b="txB"/>
                  <a:pathLst>
                    <a:path w="958" h="267">
                      <a:moveTo>
                        <a:pt x="0" y="0"/>
                      </a:moveTo>
                      <a:lnTo>
                        <a:pt x="957" y="267"/>
                      </a:lnTo>
                      <a:lnTo>
                        <a:pt x="958" y="267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3" name="Freeform 697"/>
                <p:cNvSpPr/>
                <p:nvPr/>
              </p:nvSpPr>
              <p:spPr>
                <a:xfrm>
                  <a:off x="2008" y="531"/>
                  <a:ext cx="130" cy="204"/>
                </a:xfrm>
                <a:custGeom>
                  <a:avLst/>
                  <a:gdLst>
                    <a:gd name="txL" fmla="*/ 0 w 779"/>
                    <a:gd name="txT" fmla="*/ 0 h 1226"/>
                    <a:gd name="txR" fmla="*/ 779 w 779"/>
                    <a:gd name="txB" fmla="*/ 1226 h 1226"/>
                  </a:gdLst>
                  <a:ahLst/>
                  <a:cxnLst>
                    <a:cxn ang="0">
                      <a:pos x="0" y="320"/>
                    </a:cxn>
                    <a:cxn ang="0">
                      <a:pos x="88" y="0"/>
                    </a:cxn>
                    <a:cxn ang="0">
                      <a:pos x="778" y="1226"/>
                    </a:cxn>
                    <a:cxn ang="0">
                      <a:pos x="779" y="1226"/>
                    </a:cxn>
                  </a:cxnLst>
                  <a:rect l="txL" t="txT" r="txR" b="txB"/>
                  <a:pathLst>
                    <a:path w="779" h="1226">
                      <a:moveTo>
                        <a:pt x="0" y="320"/>
                      </a:moveTo>
                      <a:lnTo>
                        <a:pt x="88" y="0"/>
                      </a:lnTo>
                      <a:lnTo>
                        <a:pt x="778" y="1226"/>
                      </a:lnTo>
                      <a:lnTo>
                        <a:pt x="779" y="1226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4" name="Freeform 698"/>
                <p:cNvSpPr/>
                <p:nvPr/>
              </p:nvSpPr>
              <p:spPr>
                <a:xfrm>
                  <a:off x="2103" y="716"/>
                  <a:ext cx="69" cy="39"/>
                </a:xfrm>
                <a:custGeom>
                  <a:avLst/>
                  <a:gdLst>
                    <a:gd name="txL" fmla="*/ 0 w 410"/>
                    <a:gd name="txT" fmla="*/ 0 h 230"/>
                    <a:gd name="txR" fmla="*/ 410 w 410"/>
                    <a:gd name="txB" fmla="*/ 230 h 230"/>
                  </a:gdLst>
                  <a:ahLst/>
                  <a:cxnLst>
                    <a:cxn ang="0">
                      <a:pos x="0" y="230"/>
                    </a:cxn>
                    <a:cxn ang="0">
                      <a:pos x="408" y="0"/>
                    </a:cxn>
                    <a:cxn ang="0">
                      <a:pos x="410" y="0"/>
                    </a:cxn>
                  </a:cxnLst>
                  <a:rect l="txL" t="txT" r="txR" b="txB"/>
                  <a:pathLst>
                    <a:path w="410" h="230">
                      <a:moveTo>
                        <a:pt x="0" y="230"/>
                      </a:moveTo>
                      <a:lnTo>
                        <a:pt x="408" y="0"/>
                      </a:lnTo>
                      <a:lnTo>
                        <a:pt x="410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605" name="Line 699"/>
                <p:cNvSpPr/>
                <p:nvPr/>
              </p:nvSpPr>
              <p:spPr>
                <a:xfrm>
                  <a:off x="2493" y="602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44564" name="Group 700"/>
              <p:cNvGrpSpPr/>
              <p:nvPr/>
            </p:nvGrpSpPr>
            <p:grpSpPr>
              <a:xfrm>
                <a:off x="1377" y="699"/>
                <a:ext cx="226" cy="235"/>
                <a:chOff x="1377" y="699"/>
                <a:chExt cx="226" cy="235"/>
              </a:xfrm>
            </p:grpSpPr>
            <p:sp>
              <p:nvSpPr>
                <p:cNvPr id="44595" name="Freeform 701"/>
                <p:cNvSpPr/>
                <p:nvPr/>
              </p:nvSpPr>
              <p:spPr>
                <a:xfrm>
                  <a:off x="1377" y="699"/>
                  <a:ext cx="117" cy="234"/>
                </a:xfrm>
                <a:custGeom>
                  <a:avLst/>
                  <a:gdLst>
                    <a:gd name="txL" fmla="*/ 0 w 702"/>
                    <a:gd name="txT" fmla="*/ 0 h 1406"/>
                    <a:gd name="txR" fmla="*/ 702 w 702"/>
                    <a:gd name="txB" fmla="*/ 1406 h 1406"/>
                  </a:gdLst>
                  <a:ahLst/>
                  <a:cxnLst>
                    <a:cxn ang="0">
                      <a:pos x="234" y="1406"/>
                    </a:cxn>
                    <a:cxn ang="0">
                      <a:pos x="0" y="1172"/>
                    </a:cxn>
                    <a:cxn ang="0">
                      <a:pos x="0" y="234"/>
                    </a:cxn>
                    <a:cxn ang="0">
                      <a:pos x="234" y="0"/>
                    </a:cxn>
                    <a:cxn ang="0">
                      <a:pos x="468" y="0"/>
                    </a:cxn>
                    <a:cxn ang="0">
                      <a:pos x="702" y="234"/>
                    </a:cxn>
                    <a:cxn ang="0">
                      <a:pos x="702" y="1172"/>
                    </a:cxn>
                    <a:cxn ang="0">
                      <a:pos x="468" y="1406"/>
                    </a:cxn>
                    <a:cxn ang="0">
                      <a:pos x="234" y="1406"/>
                    </a:cxn>
                    <a:cxn ang="0">
                      <a:pos x="235" y="1406"/>
                    </a:cxn>
                  </a:cxnLst>
                  <a:rect l="txL" t="txT" r="txR" b="txB"/>
                  <a:pathLst>
                    <a:path w="702" h="1406">
                      <a:moveTo>
                        <a:pt x="234" y="1406"/>
                      </a:moveTo>
                      <a:lnTo>
                        <a:pt x="0" y="1172"/>
                      </a:lnTo>
                      <a:lnTo>
                        <a:pt x="0" y="234"/>
                      </a:lnTo>
                      <a:lnTo>
                        <a:pt x="234" y="0"/>
                      </a:lnTo>
                      <a:lnTo>
                        <a:pt x="468" y="0"/>
                      </a:lnTo>
                      <a:lnTo>
                        <a:pt x="702" y="234"/>
                      </a:lnTo>
                      <a:lnTo>
                        <a:pt x="702" y="1172"/>
                      </a:lnTo>
                      <a:lnTo>
                        <a:pt x="468" y="1406"/>
                      </a:lnTo>
                      <a:lnTo>
                        <a:pt x="234" y="1406"/>
                      </a:lnTo>
                      <a:lnTo>
                        <a:pt x="235" y="1406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96" name="Freeform 702"/>
                <p:cNvSpPr/>
                <p:nvPr/>
              </p:nvSpPr>
              <p:spPr>
                <a:xfrm>
                  <a:off x="1572" y="839"/>
                  <a:ext cx="16" cy="94"/>
                </a:xfrm>
                <a:custGeom>
                  <a:avLst/>
                  <a:gdLst>
                    <a:gd name="txL" fmla="*/ 0 w 95"/>
                    <a:gd name="txT" fmla="*/ 0 h 562"/>
                    <a:gd name="txR" fmla="*/ 95 w 95"/>
                    <a:gd name="txB" fmla="*/ 562 h 562"/>
                  </a:gdLst>
                  <a:ahLst/>
                  <a:cxnLst>
                    <a:cxn ang="0">
                      <a:pos x="0" y="94"/>
                    </a:cxn>
                    <a:cxn ang="0">
                      <a:pos x="94" y="0"/>
                    </a:cxn>
                    <a:cxn ang="0">
                      <a:pos x="94" y="562"/>
                    </a:cxn>
                    <a:cxn ang="0">
                      <a:pos x="95" y="562"/>
                    </a:cxn>
                  </a:cxnLst>
                  <a:rect l="txL" t="txT" r="txR" b="txB"/>
                  <a:pathLst>
                    <a:path w="95" h="562">
                      <a:moveTo>
                        <a:pt x="0" y="94"/>
                      </a:moveTo>
                      <a:lnTo>
                        <a:pt x="94" y="0"/>
                      </a:lnTo>
                      <a:lnTo>
                        <a:pt x="94" y="562"/>
                      </a:lnTo>
                      <a:lnTo>
                        <a:pt x="95" y="562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97" name="Freeform 703"/>
                <p:cNvSpPr/>
                <p:nvPr/>
              </p:nvSpPr>
              <p:spPr>
                <a:xfrm>
                  <a:off x="1572" y="933"/>
                  <a:ext cx="31" cy="1"/>
                </a:xfrm>
                <a:custGeom>
                  <a:avLst/>
                  <a:gdLst>
                    <a:gd name="txL" fmla="*/ 0 w 189"/>
                    <a:gd name="txT" fmla="*/ 0 h 1"/>
                    <a:gd name="txR" fmla="*/ 189 w 189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188" y="0"/>
                    </a:cxn>
                    <a:cxn ang="0">
                      <a:pos x="189" y="0"/>
                    </a:cxn>
                  </a:cxnLst>
                  <a:rect l="txL" t="txT" r="txR" b="txB"/>
                  <a:pathLst>
                    <a:path w="189" h="1">
                      <a:moveTo>
                        <a:pt x="0" y="0"/>
                      </a:moveTo>
                      <a:lnTo>
                        <a:pt x="188" y="0"/>
                      </a:lnTo>
                      <a:lnTo>
                        <a:pt x="189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4565" name="Freeform 704"/>
              <p:cNvSpPr/>
              <p:nvPr/>
            </p:nvSpPr>
            <p:spPr>
              <a:xfrm>
                <a:off x="2173" y="1537"/>
                <a:ext cx="186" cy="118"/>
              </a:xfrm>
              <a:custGeom>
                <a:avLst/>
                <a:gdLst>
                  <a:gd name="txL" fmla="*/ 0 w 1118"/>
                  <a:gd name="txT" fmla="*/ 0 h 708"/>
                  <a:gd name="txR" fmla="*/ 1118 w 1118"/>
                  <a:gd name="txB" fmla="*/ 708 h 708"/>
                </a:gdLst>
                <a:ahLst/>
                <a:cxnLst>
                  <a:cxn ang="0">
                    <a:pos x="102" y="708"/>
                  </a:cxn>
                  <a:cxn ang="0">
                    <a:pos x="0" y="507"/>
                  </a:cxn>
                  <a:cxn ang="0">
                    <a:pos x="1118" y="0"/>
                  </a:cxn>
                  <a:cxn ang="0">
                    <a:pos x="102" y="708"/>
                  </a:cxn>
                </a:cxnLst>
                <a:rect l="txL" t="txT" r="txR" b="txB"/>
                <a:pathLst>
                  <a:path w="1118" h="708">
                    <a:moveTo>
                      <a:pt x="102" y="708"/>
                    </a:moveTo>
                    <a:lnTo>
                      <a:pt x="0" y="507"/>
                    </a:lnTo>
                    <a:lnTo>
                      <a:pt x="1118" y="0"/>
                    </a:lnTo>
                    <a:lnTo>
                      <a:pt x="102" y="70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66" name="Freeform 705"/>
              <p:cNvSpPr/>
              <p:nvPr/>
            </p:nvSpPr>
            <p:spPr>
              <a:xfrm>
                <a:off x="2173" y="1509"/>
                <a:ext cx="186" cy="113"/>
              </a:xfrm>
              <a:custGeom>
                <a:avLst/>
                <a:gdLst>
                  <a:gd name="txL" fmla="*/ 0 w 1118"/>
                  <a:gd name="txT" fmla="*/ 0 h 673"/>
                  <a:gd name="txR" fmla="*/ 1118 w 1118"/>
                  <a:gd name="txB" fmla="*/ 673 h 673"/>
                </a:gdLst>
                <a:ahLst/>
                <a:cxnLst>
                  <a:cxn ang="0">
                    <a:pos x="0" y="673"/>
                  </a:cxn>
                  <a:cxn ang="0">
                    <a:pos x="1118" y="166"/>
                  </a:cxn>
                  <a:cxn ang="0">
                    <a:pos x="967" y="0"/>
                  </a:cxn>
                  <a:cxn ang="0">
                    <a:pos x="0" y="673"/>
                  </a:cxn>
                </a:cxnLst>
                <a:rect l="txL" t="txT" r="txR" b="txB"/>
                <a:pathLst>
                  <a:path w="1118" h="673">
                    <a:moveTo>
                      <a:pt x="0" y="673"/>
                    </a:moveTo>
                    <a:lnTo>
                      <a:pt x="1118" y="166"/>
                    </a:lnTo>
                    <a:lnTo>
                      <a:pt x="967" y="0"/>
                    </a:lnTo>
                    <a:lnTo>
                      <a:pt x="0" y="6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67" name="Freeform 706"/>
              <p:cNvSpPr/>
              <p:nvPr/>
            </p:nvSpPr>
            <p:spPr>
              <a:xfrm>
                <a:off x="2173" y="1509"/>
                <a:ext cx="186" cy="146"/>
              </a:xfrm>
              <a:custGeom>
                <a:avLst/>
                <a:gdLst>
                  <a:gd name="txL" fmla="*/ 0 w 1118"/>
                  <a:gd name="txT" fmla="*/ 0 h 874"/>
                  <a:gd name="txR" fmla="*/ 1118 w 1118"/>
                  <a:gd name="txB" fmla="*/ 874 h 874"/>
                </a:gdLst>
                <a:ahLst/>
                <a:cxnLst>
                  <a:cxn ang="0">
                    <a:pos x="102" y="874"/>
                  </a:cxn>
                  <a:cxn ang="0">
                    <a:pos x="0" y="673"/>
                  </a:cxn>
                  <a:cxn ang="0">
                    <a:pos x="967" y="0"/>
                  </a:cxn>
                  <a:cxn ang="0">
                    <a:pos x="1118" y="166"/>
                  </a:cxn>
                  <a:cxn ang="0">
                    <a:pos x="102" y="874"/>
                  </a:cxn>
                </a:cxnLst>
                <a:rect l="txL" t="txT" r="txR" b="txB"/>
                <a:pathLst>
                  <a:path w="1118" h="874">
                    <a:moveTo>
                      <a:pt x="102" y="874"/>
                    </a:moveTo>
                    <a:lnTo>
                      <a:pt x="0" y="673"/>
                    </a:lnTo>
                    <a:lnTo>
                      <a:pt x="967" y="0"/>
                    </a:lnTo>
                    <a:lnTo>
                      <a:pt x="1118" y="166"/>
                    </a:lnTo>
                    <a:lnTo>
                      <a:pt x="102" y="87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68" name="Freeform 707"/>
              <p:cNvSpPr/>
              <p:nvPr/>
            </p:nvSpPr>
            <p:spPr>
              <a:xfrm>
                <a:off x="2334" y="1378"/>
                <a:ext cx="157" cy="159"/>
              </a:xfrm>
              <a:custGeom>
                <a:avLst/>
                <a:gdLst>
                  <a:gd name="txL" fmla="*/ 0 w 943"/>
                  <a:gd name="txT" fmla="*/ 0 h 952"/>
                  <a:gd name="txR" fmla="*/ 943 w 943"/>
                  <a:gd name="txB" fmla="*/ 952 h 952"/>
                </a:gdLst>
                <a:ahLst/>
                <a:cxnLst>
                  <a:cxn ang="0">
                    <a:pos x="151" y="952"/>
                  </a:cxn>
                  <a:cxn ang="0">
                    <a:pos x="0" y="786"/>
                  </a:cxn>
                  <a:cxn ang="0">
                    <a:pos x="943" y="0"/>
                  </a:cxn>
                  <a:cxn ang="0">
                    <a:pos x="151" y="952"/>
                  </a:cxn>
                </a:cxnLst>
                <a:rect l="txL" t="txT" r="txR" b="txB"/>
                <a:pathLst>
                  <a:path w="943" h="952">
                    <a:moveTo>
                      <a:pt x="151" y="952"/>
                    </a:moveTo>
                    <a:lnTo>
                      <a:pt x="0" y="786"/>
                    </a:lnTo>
                    <a:lnTo>
                      <a:pt x="943" y="0"/>
                    </a:lnTo>
                    <a:lnTo>
                      <a:pt x="151" y="95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69" name="Freeform 708"/>
              <p:cNvSpPr/>
              <p:nvPr/>
            </p:nvSpPr>
            <p:spPr>
              <a:xfrm>
                <a:off x="2334" y="1358"/>
                <a:ext cx="157" cy="151"/>
              </a:xfrm>
              <a:custGeom>
                <a:avLst/>
                <a:gdLst>
                  <a:gd name="txL" fmla="*/ 0 w 943"/>
                  <a:gd name="txT" fmla="*/ 0 h 906"/>
                  <a:gd name="txR" fmla="*/ 943 w 943"/>
                  <a:gd name="txB" fmla="*/ 906 h 906"/>
                </a:gdLst>
                <a:ahLst/>
                <a:cxnLst>
                  <a:cxn ang="0">
                    <a:pos x="0" y="906"/>
                  </a:cxn>
                  <a:cxn ang="0">
                    <a:pos x="943" y="120"/>
                  </a:cxn>
                  <a:cxn ang="0">
                    <a:pos x="752" y="0"/>
                  </a:cxn>
                  <a:cxn ang="0">
                    <a:pos x="0" y="906"/>
                  </a:cxn>
                </a:cxnLst>
                <a:rect l="txL" t="txT" r="txR" b="txB"/>
                <a:pathLst>
                  <a:path w="943" h="906">
                    <a:moveTo>
                      <a:pt x="0" y="906"/>
                    </a:moveTo>
                    <a:lnTo>
                      <a:pt x="943" y="120"/>
                    </a:lnTo>
                    <a:lnTo>
                      <a:pt x="752" y="0"/>
                    </a:lnTo>
                    <a:lnTo>
                      <a:pt x="0" y="90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0" name="Freeform 709"/>
              <p:cNvSpPr/>
              <p:nvPr/>
            </p:nvSpPr>
            <p:spPr>
              <a:xfrm>
                <a:off x="2334" y="1358"/>
                <a:ext cx="157" cy="179"/>
              </a:xfrm>
              <a:custGeom>
                <a:avLst/>
                <a:gdLst>
                  <a:gd name="txL" fmla="*/ 0 w 943"/>
                  <a:gd name="txT" fmla="*/ 0 h 1072"/>
                  <a:gd name="txR" fmla="*/ 943 w 943"/>
                  <a:gd name="txB" fmla="*/ 1072 h 1072"/>
                </a:gdLst>
                <a:ahLst/>
                <a:cxnLst>
                  <a:cxn ang="0">
                    <a:pos x="151" y="1072"/>
                  </a:cxn>
                  <a:cxn ang="0">
                    <a:pos x="0" y="906"/>
                  </a:cxn>
                  <a:cxn ang="0">
                    <a:pos x="752" y="0"/>
                  </a:cxn>
                  <a:cxn ang="0">
                    <a:pos x="943" y="120"/>
                  </a:cxn>
                  <a:cxn ang="0">
                    <a:pos x="151" y="1072"/>
                  </a:cxn>
                </a:cxnLst>
                <a:rect l="txL" t="txT" r="txR" b="txB"/>
                <a:pathLst>
                  <a:path w="943" h="1072">
                    <a:moveTo>
                      <a:pt x="151" y="1072"/>
                    </a:moveTo>
                    <a:lnTo>
                      <a:pt x="0" y="906"/>
                    </a:lnTo>
                    <a:lnTo>
                      <a:pt x="752" y="0"/>
                    </a:lnTo>
                    <a:lnTo>
                      <a:pt x="943" y="120"/>
                    </a:lnTo>
                    <a:lnTo>
                      <a:pt x="151" y="107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1" name="Freeform 710"/>
              <p:cNvSpPr/>
              <p:nvPr/>
            </p:nvSpPr>
            <p:spPr>
              <a:xfrm>
                <a:off x="2459" y="1190"/>
                <a:ext cx="117" cy="188"/>
              </a:xfrm>
              <a:custGeom>
                <a:avLst/>
                <a:gdLst>
                  <a:gd name="txL" fmla="*/ 0 w 701"/>
                  <a:gd name="txT" fmla="*/ 0 h 1130"/>
                  <a:gd name="txR" fmla="*/ 701 w 701"/>
                  <a:gd name="txB" fmla="*/ 1130 h 1130"/>
                </a:gdLst>
                <a:ahLst/>
                <a:cxnLst>
                  <a:cxn ang="0">
                    <a:pos x="191" y="1130"/>
                  </a:cxn>
                  <a:cxn ang="0">
                    <a:pos x="0" y="1010"/>
                  </a:cxn>
                  <a:cxn ang="0">
                    <a:pos x="701" y="0"/>
                  </a:cxn>
                  <a:cxn ang="0">
                    <a:pos x="191" y="1130"/>
                  </a:cxn>
                </a:cxnLst>
                <a:rect l="txL" t="txT" r="txR" b="txB"/>
                <a:pathLst>
                  <a:path w="701" h="1130">
                    <a:moveTo>
                      <a:pt x="191" y="1130"/>
                    </a:moveTo>
                    <a:lnTo>
                      <a:pt x="0" y="1010"/>
                    </a:lnTo>
                    <a:lnTo>
                      <a:pt x="701" y="0"/>
                    </a:lnTo>
                    <a:lnTo>
                      <a:pt x="191" y="113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2" name="Freeform 711"/>
              <p:cNvSpPr/>
              <p:nvPr/>
            </p:nvSpPr>
            <p:spPr>
              <a:xfrm>
                <a:off x="2459" y="1179"/>
                <a:ext cx="117" cy="179"/>
              </a:xfrm>
              <a:custGeom>
                <a:avLst/>
                <a:gdLst>
                  <a:gd name="txL" fmla="*/ 0 w 701"/>
                  <a:gd name="txT" fmla="*/ 0 h 1074"/>
                  <a:gd name="txR" fmla="*/ 701 w 701"/>
                  <a:gd name="txB" fmla="*/ 1074 h 1074"/>
                </a:gdLst>
                <a:ahLst/>
                <a:cxnLst>
                  <a:cxn ang="0">
                    <a:pos x="0" y="1074"/>
                  </a:cxn>
                  <a:cxn ang="0">
                    <a:pos x="701" y="64"/>
                  </a:cxn>
                  <a:cxn ang="0">
                    <a:pos x="485" y="0"/>
                  </a:cxn>
                  <a:cxn ang="0">
                    <a:pos x="0" y="1074"/>
                  </a:cxn>
                </a:cxnLst>
                <a:rect l="txL" t="txT" r="txR" b="txB"/>
                <a:pathLst>
                  <a:path w="701" h="1074">
                    <a:moveTo>
                      <a:pt x="0" y="1074"/>
                    </a:moveTo>
                    <a:lnTo>
                      <a:pt x="701" y="64"/>
                    </a:lnTo>
                    <a:lnTo>
                      <a:pt x="485" y="0"/>
                    </a:lnTo>
                    <a:lnTo>
                      <a:pt x="0" y="107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3" name="Freeform 712"/>
              <p:cNvSpPr/>
              <p:nvPr/>
            </p:nvSpPr>
            <p:spPr>
              <a:xfrm>
                <a:off x="2459" y="1179"/>
                <a:ext cx="117" cy="199"/>
              </a:xfrm>
              <a:custGeom>
                <a:avLst/>
                <a:gdLst>
                  <a:gd name="txL" fmla="*/ 0 w 701"/>
                  <a:gd name="txT" fmla="*/ 0 h 1194"/>
                  <a:gd name="txR" fmla="*/ 701 w 701"/>
                  <a:gd name="txB" fmla="*/ 1194 h 1194"/>
                </a:gdLst>
                <a:ahLst/>
                <a:cxnLst>
                  <a:cxn ang="0">
                    <a:pos x="191" y="1194"/>
                  </a:cxn>
                  <a:cxn ang="0">
                    <a:pos x="0" y="1074"/>
                  </a:cxn>
                  <a:cxn ang="0">
                    <a:pos x="485" y="0"/>
                  </a:cxn>
                  <a:cxn ang="0">
                    <a:pos x="701" y="64"/>
                  </a:cxn>
                  <a:cxn ang="0">
                    <a:pos x="191" y="1194"/>
                  </a:cxn>
                </a:cxnLst>
                <a:rect l="txL" t="txT" r="txR" b="txB"/>
                <a:pathLst>
                  <a:path w="701" h="1194">
                    <a:moveTo>
                      <a:pt x="191" y="1194"/>
                    </a:moveTo>
                    <a:lnTo>
                      <a:pt x="0" y="1074"/>
                    </a:lnTo>
                    <a:lnTo>
                      <a:pt x="485" y="0"/>
                    </a:lnTo>
                    <a:lnTo>
                      <a:pt x="701" y="64"/>
                    </a:lnTo>
                    <a:lnTo>
                      <a:pt x="191" y="119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4" name="Freeform 713"/>
              <p:cNvSpPr/>
              <p:nvPr/>
            </p:nvSpPr>
            <p:spPr>
              <a:xfrm>
                <a:off x="2540" y="986"/>
                <a:ext cx="68" cy="204"/>
              </a:xfrm>
              <a:custGeom>
                <a:avLst/>
                <a:gdLst>
                  <a:gd name="txL" fmla="*/ 0 w 406"/>
                  <a:gd name="txT" fmla="*/ 0 h 1225"/>
                  <a:gd name="txR" fmla="*/ 406 w 406"/>
                  <a:gd name="txB" fmla="*/ 1225 h 1225"/>
                </a:gdLst>
                <a:ahLst/>
                <a:cxnLst>
                  <a:cxn ang="0">
                    <a:pos x="216" y="1225"/>
                  </a:cxn>
                  <a:cxn ang="0">
                    <a:pos x="0" y="1161"/>
                  </a:cxn>
                  <a:cxn ang="0">
                    <a:pos x="406" y="0"/>
                  </a:cxn>
                  <a:cxn ang="0">
                    <a:pos x="216" y="1225"/>
                  </a:cxn>
                </a:cxnLst>
                <a:rect l="txL" t="txT" r="txR" b="txB"/>
                <a:pathLst>
                  <a:path w="406" h="1225">
                    <a:moveTo>
                      <a:pt x="216" y="1225"/>
                    </a:moveTo>
                    <a:lnTo>
                      <a:pt x="0" y="1161"/>
                    </a:lnTo>
                    <a:lnTo>
                      <a:pt x="406" y="0"/>
                    </a:lnTo>
                    <a:lnTo>
                      <a:pt x="216" y="122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5" name="Freeform 714"/>
              <p:cNvSpPr/>
              <p:nvPr/>
            </p:nvSpPr>
            <p:spPr>
              <a:xfrm>
                <a:off x="2540" y="985"/>
                <a:ext cx="68" cy="194"/>
              </a:xfrm>
              <a:custGeom>
                <a:avLst/>
                <a:gdLst>
                  <a:gd name="txL" fmla="*/ 0 w 406"/>
                  <a:gd name="txT" fmla="*/ 0 h 1165"/>
                  <a:gd name="txR" fmla="*/ 406 w 406"/>
                  <a:gd name="txB" fmla="*/ 1165 h 1165"/>
                </a:gdLst>
                <a:ahLst/>
                <a:cxnLst>
                  <a:cxn ang="0">
                    <a:pos x="0" y="1165"/>
                  </a:cxn>
                  <a:cxn ang="0">
                    <a:pos x="406" y="4"/>
                  </a:cxn>
                  <a:cxn ang="0">
                    <a:pos x="182" y="0"/>
                  </a:cxn>
                  <a:cxn ang="0">
                    <a:pos x="0" y="1165"/>
                  </a:cxn>
                </a:cxnLst>
                <a:rect l="txL" t="txT" r="txR" b="txB"/>
                <a:pathLst>
                  <a:path w="406" h="1165">
                    <a:moveTo>
                      <a:pt x="0" y="1165"/>
                    </a:moveTo>
                    <a:lnTo>
                      <a:pt x="406" y="4"/>
                    </a:lnTo>
                    <a:lnTo>
                      <a:pt x="182" y="0"/>
                    </a:lnTo>
                    <a:lnTo>
                      <a:pt x="0" y="116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6" name="Freeform 715"/>
              <p:cNvSpPr/>
              <p:nvPr/>
            </p:nvSpPr>
            <p:spPr>
              <a:xfrm>
                <a:off x="2540" y="985"/>
                <a:ext cx="68" cy="205"/>
              </a:xfrm>
              <a:custGeom>
                <a:avLst/>
                <a:gdLst>
                  <a:gd name="txL" fmla="*/ 0 w 406"/>
                  <a:gd name="txT" fmla="*/ 0 h 1229"/>
                  <a:gd name="txR" fmla="*/ 406 w 406"/>
                  <a:gd name="txB" fmla="*/ 1229 h 1229"/>
                </a:gdLst>
                <a:ahLst/>
                <a:cxnLst>
                  <a:cxn ang="0">
                    <a:pos x="216" y="1229"/>
                  </a:cxn>
                  <a:cxn ang="0">
                    <a:pos x="0" y="1165"/>
                  </a:cxn>
                  <a:cxn ang="0">
                    <a:pos x="182" y="0"/>
                  </a:cxn>
                  <a:cxn ang="0">
                    <a:pos x="406" y="4"/>
                  </a:cxn>
                  <a:cxn ang="0">
                    <a:pos x="216" y="1229"/>
                  </a:cxn>
                </a:cxnLst>
                <a:rect l="txL" t="txT" r="txR" b="txB"/>
                <a:pathLst>
                  <a:path w="406" h="1229">
                    <a:moveTo>
                      <a:pt x="216" y="1229"/>
                    </a:moveTo>
                    <a:lnTo>
                      <a:pt x="0" y="1165"/>
                    </a:lnTo>
                    <a:lnTo>
                      <a:pt x="182" y="0"/>
                    </a:lnTo>
                    <a:lnTo>
                      <a:pt x="406" y="4"/>
                    </a:lnTo>
                    <a:lnTo>
                      <a:pt x="216" y="122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7" name="Freeform 716"/>
              <p:cNvSpPr/>
              <p:nvPr/>
            </p:nvSpPr>
            <p:spPr>
              <a:xfrm>
                <a:off x="2570" y="781"/>
                <a:ext cx="38" cy="205"/>
              </a:xfrm>
              <a:custGeom>
                <a:avLst/>
                <a:gdLst>
                  <a:gd name="txL" fmla="*/ 0 w 224"/>
                  <a:gd name="txT" fmla="*/ 0 h 1231"/>
                  <a:gd name="txR" fmla="*/ 224 w 224"/>
                  <a:gd name="txB" fmla="*/ 1231 h 1231"/>
                </a:gdLst>
                <a:ahLst/>
                <a:cxnLst>
                  <a:cxn ang="0">
                    <a:pos x="224" y="1231"/>
                  </a:cxn>
                  <a:cxn ang="0">
                    <a:pos x="0" y="1227"/>
                  </a:cxn>
                  <a:cxn ang="0">
                    <a:pos x="83" y="0"/>
                  </a:cxn>
                  <a:cxn ang="0">
                    <a:pos x="224" y="1231"/>
                  </a:cxn>
                </a:cxnLst>
                <a:rect l="txL" t="txT" r="txR" b="txB"/>
                <a:pathLst>
                  <a:path w="224" h="1231">
                    <a:moveTo>
                      <a:pt x="224" y="1231"/>
                    </a:moveTo>
                    <a:lnTo>
                      <a:pt x="0" y="1227"/>
                    </a:lnTo>
                    <a:lnTo>
                      <a:pt x="83" y="0"/>
                    </a:lnTo>
                    <a:lnTo>
                      <a:pt x="224" y="123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8" name="Freeform 717"/>
              <p:cNvSpPr/>
              <p:nvPr/>
            </p:nvSpPr>
            <p:spPr>
              <a:xfrm>
                <a:off x="2548" y="781"/>
                <a:ext cx="36" cy="204"/>
              </a:xfrm>
              <a:custGeom>
                <a:avLst/>
                <a:gdLst>
                  <a:gd name="txL" fmla="*/ 0 w 218"/>
                  <a:gd name="txT" fmla="*/ 0 h 1227"/>
                  <a:gd name="txR" fmla="*/ 218 w 218"/>
                  <a:gd name="txB" fmla="*/ 1227 h 1227"/>
                </a:gdLst>
                <a:ahLst/>
                <a:cxnLst>
                  <a:cxn ang="0">
                    <a:pos x="135" y="1227"/>
                  </a:cxn>
                  <a:cxn ang="0">
                    <a:pos x="218" y="0"/>
                  </a:cxn>
                  <a:cxn ang="0">
                    <a:pos x="0" y="56"/>
                  </a:cxn>
                  <a:cxn ang="0">
                    <a:pos x="135" y="1227"/>
                  </a:cxn>
                </a:cxnLst>
                <a:rect l="txL" t="txT" r="txR" b="txB"/>
                <a:pathLst>
                  <a:path w="218" h="1227">
                    <a:moveTo>
                      <a:pt x="135" y="1227"/>
                    </a:moveTo>
                    <a:lnTo>
                      <a:pt x="218" y="0"/>
                    </a:lnTo>
                    <a:lnTo>
                      <a:pt x="0" y="56"/>
                    </a:lnTo>
                    <a:lnTo>
                      <a:pt x="135" y="1227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79" name="Freeform 718"/>
              <p:cNvSpPr/>
              <p:nvPr/>
            </p:nvSpPr>
            <p:spPr>
              <a:xfrm>
                <a:off x="2548" y="781"/>
                <a:ext cx="60" cy="205"/>
              </a:xfrm>
              <a:custGeom>
                <a:avLst/>
                <a:gdLst>
                  <a:gd name="txL" fmla="*/ 0 w 359"/>
                  <a:gd name="txT" fmla="*/ 0 h 1231"/>
                  <a:gd name="txR" fmla="*/ 359 w 359"/>
                  <a:gd name="txB" fmla="*/ 1231 h 1231"/>
                </a:gdLst>
                <a:ahLst/>
                <a:cxnLst>
                  <a:cxn ang="0">
                    <a:pos x="359" y="1231"/>
                  </a:cxn>
                  <a:cxn ang="0">
                    <a:pos x="135" y="1227"/>
                  </a:cxn>
                  <a:cxn ang="0">
                    <a:pos x="0" y="56"/>
                  </a:cxn>
                  <a:cxn ang="0">
                    <a:pos x="218" y="0"/>
                  </a:cxn>
                  <a:cxn ang="0">
                    <a:pos x="359" y="1231"/>
                  </a:cxn>
                </a:cxnLst>
                <a:rect l="txL" t="txT" r="txR" b="txB"/>
                <a:pathLst>
                  <a:path w="359" h="1231">
                    <a:moveTo>
                      <a:pt x="359" y="1231"/>
                    </a:moveTo>
                    <a:lnTo>
                      <a:pt x="135" y="1227"/>
                    </a:lnTo>
                    <a:lnTo>
                      <a:pt x="0" y="56"/>
                    </a:lnTo>
                    <a:lnTo>
                      <a:pt x="218" y="0"/>
                    </a:lnTo>
                    <a:lnTo>
                      <a:pt x="359" y="123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0" name="Freeform 719"/>
              <p:cNvSpPr/>
              <p:nvPr/>
            </p:nvSpPr>
            <p:spPr>
              <a:xfrm>
                <a:off x="2507" y="589"/>
                <a:ext cx="77" cy="201"/>
              </a:xfrm>
              <a:custGeom>
                <a:avLst/>
                <a:gdLst>
                  <a:gd name="txL" fmla="*/ 0 w 464"/>
                  <a:gd name="txT" fmla="*/ 0 h 1205"/>
                  <a:gd name="txR" fmla="*/ 464 w 464"/>
                  <a:gd name="txB" fmla="*/ 1205 h 1205"/>
                </a:gdLst>
                <a:ahLst/>
                <a:cxnLst>
                  <a:cxn ang="0">
                    <a:pos x="464" y="1149"/>
                  </a:cxn>
                  <a:cxn ang="0">
                    <a:pos x="246" y="1205"/>
                  </a:cxn>
                  <a:cxn ang="0">
                    <a:pos x="0" y="0"/>
                  </a:cxn>
                  <a:cxn ang="0">
                    <a:pos x="464" y="1149"/>
                  </a:cxn>
                </a:cxnLst>
                <a:rect l="txL" t="txT" r="txR" b="txB"/>
                <a:pathLst>
                  <a:path w="464" h="1205">
                    <a:moveTo>
                      <a:pt x="464" y="1149"/>
                    </a:moveTo>
                    <a:lnTo>
                      <a:pt x="246" y="1205"/>
                    </a:lnTo>
                    <a:lnTo>
                      <a:pt x="0" y="0"/>
                    </a:lnTo>
                    <a:lnTo>
                      <a:pt x="464" y="114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1" name="Freeform 720"/>
              <p:cNvSpPr/>
              <p:nvPr/>
            </p:nvSpPr>
            <p:spPr>
              <a:xfrm>
                <a:off x="2474" y="589"/>
                <a:ext cx="74" cy="201"/>
              </a:xfrm>
              <a:custGeom>
                <a:avLst/>
                <a:gdLst>
                  <a:gd name="txL" fmla="*/ 0 w 441"/>
                  <a:gd name="txT" fmla="*/ 0 h 1205"/>
                  <a:gd name="txR" fmla="*/ 441 w 441"/>
                  <a:gd name="txB" fmla="*/ 1205 h 1205"/>
                </a:gdLst>
                <a:ahLst/>
                <a:cxnLst>
                  <a:cxn ang="0">
                    <a:pos x="441" y="1205"/>
                  </a:cxn>
                  <a:cxn ang="0">
                    <a:pos x="195" y="0"/>
                  </a:cxn>
                  <a:cxn ang="0">
                    <a:pos x="0" y="112"/>
                  </a:cxn>
                  <a:cxn ang="0">
                    <a:pos x="441" y="1205"/>
                  </a:cxn>
                </a:cxnLst>
                <a:rect l="txL" t="txT" r="txR" b="txB"/>
                <a:pathLst>
                  <a:path w="441" h="1205">
                    <a:moveTo>
                      <a:pt x="441" y="1205"/>
                    </a:moveTo>
                    <a:lnTo>
                      <a:pt x="195" y="0"/>
                    </a:lnTo>
                    <a:lnTo>
                      <a:pt x="0" y="112"/>
                    </a:lnTo>
                    <a:lnTo>
                      <a:pt x="441" y="120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2" name="Freeform 721"/>
              <p:cNvSpPr/>
              <p:nvPr/>
            </p:nvSpPr>
            <p:spPr>
              <a:xfrm>
                <a:off x="2474" y="589"/>
                <a:ext cx="110" cy="201"/>
              </a:xfrm>
              <a:custGeom>
                <a:avLst/>
                <a:gdLst>
                  <a:gd name="txL" fmla="*/ 0 w 659"/>
                  <a:gd name="txT" fmla="*/ 0 h 1205"/>
                  <a:gd name="txR" fmla="*/ 659 w 659"/>
                  <a:gd name="txB" fmla="*/ 1205 h 1205"/>
                </a:gdLst>
                <a:ahLst/>
                <a:cxnLst>
                  <a:cxn ang="0">
                    <a:pos x="659" y="1149"/>
                  </a:cxn>
                  <a:cxn ang="0">
                    <a:pos x="441" y="1205"/>
                  </a:cxn>
                  <a:cxn ang="0">
                    <a:pos x="0" y="112"/>
                  </a:cxn>
                  <a:cxn ang="0">
                    <a:pos x="195" y="0"/>
                  </a:cxn>
                  <a:cxn ang="0">
                    <a:pos x="659" y="1149"/>
                  </a:cxn>
                </a:cxnLst>
                <a:rect l="txL" t="txT" r="txR" b="txB"/>
                <a:pathLst>
                  <a:path w="659" h="1205">
                    <a:moveTo>
                      <a:pt x="659" y="1149"/>
                    </a:moveTo>
                    <a:lnTo>
                      <a:pt x="441" y="1205"/>
                    </a:lnTo>
                    <a:lnTo>
                      <a:pt x="0" y="112"/>
                    </a:lnTo>
                    <a:lnTo>
                      <a:pt x="195" y="0"/>
                    </a:lnTo>
                    <a:lnTo>
                      <a:pt x="659" y="114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3" name="Freeform 722"/>
              <p:cNvSpPr/>
              <p:nvPr/>
            </p:nvSpPr>
            <p:spPr>
              <a:xfrm>
                <a:off x="2381" y="425"/>
                <a:ext cx="126" cy="183"/>
              </a:xfrm>
              <a:custGeom>
                <a:avLst/>
                <a:gdLst>
                  <a:gd name="txL" fmla="*/ 0 w 752"/>
                  <a:gd name="txT" fmla="*/ 0 h 1095"/>
                  <a:gd name="txR" fmla="*/ 752 w 752"/>
                  <a:gd name="txB" fmla="*/ 1095 h 1095"/>
                </a:gdLst>
                <a:ahLst/>
                <a:cxnLst>
                  <a:cxn ang="0">
                    <a:pos x="752" y="983"/>
                  </a:cxn>
                  <a:cxn ang="0">
                    <a:pos x="557" y="1095"/>
                  </a:cxn>
                  <a:cxn ang="0">
                    <a:pos x="0" y="0"/>
                  </a:cxn>
                  <a:cxn ang="0">
                    <a:pos x="752" y="983"/>
                  </a:cxn>
                </a:cxnLst>
                <a:rect l="txL" t="txT" r="txR" b="txB"/>
                <a:pathLst>
                  <a:path w="752" h="1095">
                    <a:moveTo>
                      <a:pt x="752" y="983"/>
                    </a:moveTo>
                    <a:lnTo>
                      <a:pt x="557" y="1095"/>
                    </a:lnTo>
                    <a:lnTo>
                      <a:pt x="0" y="0"/>
                    </a:lnTo>
                    <a:lnTo>
                      <a:pt x="752" y="98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4" name="Freeform 723"/>
              <p:cNvSpPr/>
              <p:nvPr/>
            </p:nvSpPr>
            <p:spPr>
              <a:xfrm>
                <a:off x="2355" y="425"/>
                <a:ext cx="119" cy="183"/>
              </a:xfrm>
              <a:custGeom>
                <a:avLst/>
                <a:gdLst>
                  <a:gd name="txL" fmla="*/ 0 w 716"/>
                  <a:gd name="txT" fmla="*/ 0 h 1095"/>
                  <a:gd name="txR" fmla="*/ 716 w 716"/>
                  <a:gd name="txB" fmla="*/ 1095 h 1095"/>
                </a:gdLst>
                <a:ahLst/>
                <a:cxnLst>
                  <a:cxn ang="0">
                    <a:pos x="716" y="1095"/>
                  </a:cxn>
                  <a:cxn ang="0">
                    <a:pos x="159" y="0"/>
                  </a:cxn>
                  <a:cxn ang="0">
                    <a:pos x="0" y="160"/>
                  </a:cxn>
                  <a:cxn ang="0">
                    <a:pos x="716" y="1095"/>
                  </a:cxn>
                </a:cxnLst>
                <a:rect l="txL" t="txT" r="txR" b="txB"/>
                <a:pathLst>
                  <a:path w="716" h="1095">
                    <a:moveTo>
                      <a:pt x="716" y="1095"/>
                    </a:moveTo>
                    <a:lnTo>
                      <a:pt x="159" y="0"/>
                    </a:lnTo>
                    <a:lnTo>
                      <a:pt x="0" y="160"/>
                    </a:lnTo>
                    <a:lnTo>
                      <a:pt x="716" y="109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5" name="Freeform 724"/>
              <p:cNvSpPr/>
              <p:nvPr/>
            </p:nvSpPr>
            <p:spPr>
              <a:xfrm>
                <a:off x="2355" y="425"/>
                <a:ext cx="152" cy="183"/>
              </a:xfrm>
              <a:custGeom>
                <a:avLst/>
                <a:gdLst>
                  <a:gd name="txL" fmla="*/ 0 w 911"/>
                  <a:gd name="txT" fmla="*/ 0 h 1095"/>
                  <a:gd name="txR" fmla="*/ 911 w 911"/>
                  <a:gd name="txB" fmla="*/ 1095 h 1095"/>
                </a:gdLst>
                <a:ahLst/>
                <a:cxnLst>
                  <a:cxn ang="0">
                    <a:pos x="911" y="983"/>
                  </a:cxn>
                  <a:cxn ang="0">
                    <a:pos x="716" y="1095"/>
                  </a:cxn>
                  <a:cxn ang="0">
                    <a:pos x="0" y="160"/>
                  </a:cxn>
                  <a:cxn ang="0">
                    <a:pos x="159" y="0"/>
                  </a:cxn>
                  <a:cxn ang="0">
                    <a:pos x="911" y="983"/>
                  </a:cxn>
                </a:cxnLst>
                <a:rect l="txL" t="txT" r="txR" b="txB"/>
                <a:pathLst>
                  <a:path w="911" h="1095">
                    <a:moveTo>
                      <a:pt x="911" y="983"/>
                    </a:moveTo>
                    <a:lnTo>
                      <a:pt x="716" y="1095"/>
                    </a:lnTo>
                    <a:lnTo>
                      <a:pt x="0" y="160"/>
                    </a:lnTo>
                    <a:lnTo>
                      <a:pt x="159" y="0"/>
                    </a:lnTo>
                    <a:lnTo>
                      <a:pt x="911" y="98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6" name="Freeform 725"/>
              <p:cNvSpPr/>
              <p:nvPr/>
            </p:nvSpPr>
            <p:spPr>
              <a:xfrm>
                <a:off x="2217" y="301"/>
                <a:ext cx="164" cy="151"/>
              </a:xfrm>
              <a:custGeom>
                <a:avLst/>
                <a:gdLst>
                  <a:gd name="txL" fmla="*/ 0 w 987"/>
                  <a:gd name="txT" fmla="*/ 0 h 908"/>
                  <a:gd name="txR" fmla="*/ 987 w 987"/>
                  <a:gd name="txB" fmla="*/ 908 h 908"/>
                </a:gdLst>
                <a:ahLst/>
                <a:cxnLst>
                  <a:cxn ang="0">
                    <a:pos x="987" y="748"/>
                  </a:cxn>
                  <a:cxn ang="0">
                    <a:pos x="828" y="908"/>
                  </a:cxn>
                  <a:cxn ang="0">
                    <a:pos x="0" y="0"/>
                  </a:cxn>
                  <a:cxn ang="0">
                    <a:pos x="987" y="748"/>
                  </a:cxn>
                </a:cxnLst>
                <a:rect l="txL" t="txT" r="txR" b="txB"/>
                <a:pathLst>
                  <a:path w="987" h="908">
                    <a:moveTo>
                      <a:pt x="987" y="748"/>
                    </a:moveTo>
                    <a:lnTo>
                      <a:pt x="828" y="908"/>
                    </a:lnTo>
                    <a:lnTo>
                      <a:pt x="0" y="0"/>
                    </a:lnTo>
                    <a:lnTo>
                      <a:pt x="987" y="74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7" name="Freeform 726"/>
              <p:cNvSpPr/>
              <p:nvPr/>
            </p:nvSpPr>
            <p:spPr>
              <a:xfrm>
                <a:off x="2198" y="301"/>
                <a:ext cx="157" cy="151"/>
              </a:xfrm>
              <a:custGeom>
                <a:avLst/>
                <a:gdLst>
                  <a:gd name="txL" fmla="*/ 0 w 939"/>
                  <a:gd name="txT" fmla="*/ 0 h 908"/>
                  <a:gd name="txR" fmla="*/ 939 w 939"/>
                  <a:gd name="txB" fmla="*/ 908 h 908"/>
                </a:gdLst>
                <a:ahLst/>
                <a:cxnLst>
                  <a:cxn ang="0">
                    <a:pos x="939" y="908"/>
                  </a:cxn>
                  <a:cxn ang="0">
                    <a:pos x="111" y="0"/>
                  </a:cxn>
                  <a:cxn ang="0">
                    <a:pos x="0" y="196"/>
                  </a:cxn>
                  <a:cxn ang="0">
                    <a:pos x="939" y="908"/>
                  </a:cxn>
                </a:cxnLst>
                <a:rect l="txL" t="txT" r="txR" b="txB"/>
                <a:pathLst>
                  <a:path w="939" h="908">
                    <a:moveTo>
                      <a:pt x="939" y="908"/>
                    </a:moveTo>
                    <a:lnTo>
                      <a:pt x="111" y="0"/>
                    </a:lnTo>
                    <a:lnTo>
                      <a:pt x="0" y="196"/>
                    </a:lnTo>
                    <a:lnTo>
                      <a:pt x="939" y="90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8" name="Freeform 727"/>
              <p:cNvSpPr/>
              <p:nvPr/>
            </p:nvSpPr>
            <p:spPr>
              <a:xfrm>
                <a:off x="2198" y="301"/>
                <a:ext cx="183" cy="151"/>
              </a:xfrm>
              <a:custGeom>
                <a:avLst/>
                <a:gdLst>
                  <a:gd name="txL" fmla="*/ 0 w 1098"/>
                  <a:gd name="txT" fmla="*/ 0 h 908"/>
                  <a:gd name="txR" fmla="*/ 1098 w 1098"/>
                  <a:gd name="txB" fmla="*/ 908 h 908"/>
                </a:gdLst>
                <a:ahLst/>
                <a:cxnLst>
                  <a:cxn ang="0">
                    <a:pos x="1098" y="748"/>
                  </a:cxn>
                  <a:cxn ang="0">
                    <a:pos x="939" y="908"/>
                  </a:cxn>
                  <a:cxn ang="0">
                    <a:pos x="0" y="196"/>
                  </a:cxn>
                  <a:cxn ang="0">
                    <a:pos x="111" y="0"/>
                  </a:cxn>
                  <a:cxn ang="0">
                    <a:pos x="1098" y="748"/>
                  </a:cxn>
                </a:cxnLst>
                <a:rect l="txL" t="txT" r="txR" b="txB"/>
                <a:pathLst>
                  <a:path w="1098" h="908">
                    <a:moveTo>
                      <a:pt x="1098" y="748"/>
                    </a:moveTo>
                    <a:lnTo>
                      <a:pt x="939" y="908"/>
                    </a:lnTo>
                    <a:lnTo>
                      <a:pt x="0" y="196"/>
                    </a:lnTo>
                    <a:lnTo>
                      <a:pt x="111" y="0"/>
                    </a:lnTo>
                    <a:lnTo>
                      <a:pt x="1098" y="74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89" name="Freeform 728"/>
              <p:cNvSpPr/>
              <p:nvPr/>
            </p:nvSpPr>
            <p:spPr>
              <a:xfrm>
                <a:off x="2025" y="224"/>
                <a:ext cx="192" cy="109"/>
              </a:xfrm>
              <a:custGeom>
                <a:avLst/>
                <a:gdLst>
                  <a:gd name="txL" fmla="*/ 0 w 1152"/>
                  <a:gd name="txT" fmla="*/ 0 h 654"/>
                  <a:gd name="txR" fmla="*/ 1152 w 1152"/>
                  <a:gd name="txB" fmla="*/ 654 h 654"/>
                </a:gdLst>
                <a:ahLst/>
                <a:cxnLst>
                  <a:cxn ang="0">
                    <a:pos x="1152" y="458"/>
                  </a:cxn>
                  <a:cxn ang="0">
                    <a:pos x="1041" y="654"/>
                  </a:cxn>
                  <a:cxn ang="0">
                    <a:pos x="0" y="0"/>
                  </a:cxn>
                  <a:cxn ang="0">
                    <a:pos x="1152" y="458"/>
                  </a:cxn>
                </a:cxnLst>
                <a:rect l="txL" t="txT" r="txR" b="txB"/>
                <a:pathLst>
                  <a:path w="1152" h="654">
                    <a:moveTo>
                      <a:pt x="1152" y="458"/>
                    </a:moveTo>
                    <a:lnTo>
                      <a:pt x="1041" y="654"/>
                    </a:lnTo>
                    <a:lnTo>
                      <a:pt x="0" y="0"/>
                    </a:lnTo>
                    <a:lnTo>
                      <a:pt x="1152" y="45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90" name="Freeform 729"/>
              <p:cNvSpPr/>
              <p:nvPr/>
            </p:nvSpPr>
            <p:spPr>
              <a:xfrm>
                <a:off x="2016" y="224"/>
                <a:ext cx="182" cy="109"/>
              </a:xfrm>
              <a:custGeom>
                <a:avLst/>
                <a:gdLst>
                  <a:gd name="txL" fmla="*/ 0 w 1094"/>
                  <a:gd name="txT" fmla="*/ 0 h 654"/>
                  <a:gd name="txR" fmla="*/ 1094 w 1094"/>
                  <a:gd name="txB" fmla="*/ 654 h 654"/>
                </a:gdLst>
                <a:ahLst/>
                <a:cxnLst>
                  <a:cxn ang="0">
                    <a:pos x="1094" y="654"/>
                  </a:cxn>
                  <a:cxn ang="0">
                    <a:pos x="53" y="0"/>
                  </a:cxn>
                  <a:cxn ang="0">
                    <a:pos x="0" y="219"/>
                  </a:cxn>
                  <a:cxn ang="0">
                    <a:pos x="1094" y="654"/>
                  </a:cxn>
                </a:cxnLst>
                <a:rect l="txL" t="txT" r="txR" b="txB"/>
                <a:pathLst>
                  <a:path w="1094" h="654">
                    <a:moveTo>
                      <a:pt x="1094" y="654"/>
                    </a:moveTo>
                    <a:lnTo>
                      <a:pt x="53" y="0"/>
                    </a:lnTo>
                    <a:lnTo>
                      <a:pt x="0" y="219"/>
                    </a:lnTo>
                    <a:lnTo>
                      <a:pt x="1094" y="65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91" name="Freeform 730"/>
              <p:cNvSpPr/>
              <p:nvPr/>
            </p:nvSpPr>
            <p:spPr>
              <a:xfrm>
                <a:off x="2016" y="224"/>
                <a:ext cx="201" cy="109"/>
              </a:xfrm>
              <a:custGeom>
                <a:avLst/>
                <a:gdLst>
                  <a:gd name="txL" fmla="*/ 0 w 1205"/>
                  <a:gd name="txT" fmla="*/ 0 h 654"/>
                  <a:gd name="txR" fmla="*/ 1205 w 1205"/>
                  <a:gd name="txB" fmla="*/ 654 h 654"/>
                </a:gdLst>
                <a:ahLst/>
                <a:cxnLst>
                  <a:cxn ang="0">
                    <a:pos x="1205" y="458"/>
                  </a:cxn>
                  <a:cxn ang="0">
                    <a:pos x="1094" y="654"/>
                  </a:cxn>
                  <a:cxn ang="0">
                    <a:pos x="0" y="219"/>
                  </a:cxn>
                  <a:cxn ang="0">
                    <a:pos x="53" y="0"/>
                  </a:cxn>
                  <a:cxn ang="0">
                    <a:pos x="1205" y="458"/>
                  </a:cxn>
                </a:cxnLst>
                <a:rect l="txL" t="txT" r="txR" b="txB"/>
                <a:pathLst>
                  <a:path w="1205" h="654">
                    <a:moveTo>
                      <a:pt x="1205" y="458"/>
                    </a:moveTo>
                    <a:lnTo>
                      <a:pt x="1094" y="654"/>
                    </a:lnTo>
                    <a:lnTo>
                      <a:pt x="0" y="219"/>
                    </a:lnTo>
                    <a:lnTo>
                      <a:pt x="53" y="0"/>
                    </a:lnTo>
                    <a:lnTo>
                      <a:pt x="1205" y="45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92" name="Freeform 731"/>
              <p:cNvSpPr/>
              <p:nvPr/>
            </p:nvSpPr>
            <p:spPr>
              <a:xfrm>
                <a:off x="1820" y="202"/>
                <a:ext cx="205" cy="59"/>
              </a:xfrm>
              <a:custGeom>
                <a:avLst/>
                <a:gdLst>
                  <a:gd name="txL" fmla="*/ 0 w 1230"/>
                  <a:gd name="txT" fmla="*/ 0 h 353"/>
                  <a:gd name="txR" fmla="*/ 1230 w 1230"/>
                  <a:gd name="txB" fmla="*/ 353 h 353"/>
                </a:gdLst>
                <a:ahLst/>
                <a:cxnLst>
                  <a:cxn ang="0">
                    <a:pos x="1230" y="134"/>
                  </a:cxn>
                  <a:cxn ang="0">
                    <a:pos x="1177" y="353"/>
                  </a:cxn>
                  <a:cxn ang="0">
                    <a:pos x="0" y="0"/>
                  </a:cxn>
                  <a:cxn ang="0">
                    <a:pos x="1230" y="134"/>
                  </a:cxn>
                </a:cxnLst>
                <a:rect l="txL" t="txT" r="txR" b="txB"/>
                <a:pathLst>
                  <a:path w="1230" h="353">
                    <a:moveTo>
                      <a:pt x="1230" y="134"/>
                    </a:moveTo>
                    <a:lnTo>
                      <a:pt x="1177" y="353"/>
                    </a:lnTo>
                    <a:lnTo>
                      <a:pt x="0" y="0"/>
                    </a:lnTo>
                    <a:lnTo>
                      <a:pt x="1230" y="13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93" name="Freeform 732"/>
              <p:cNvSpPr/>
              <p:nvPr/>
            </p:nvSpPr>
            <p:spPr>
              <a:xfrm>
                <a:off x="1820" y="202"/>
                <a:ext cx="196" cy="59"/>
              </a:xfrm>
              <a:custGeom>
                <a:avLst/>
                <a:gdLst>
                  <a:gd name="txL" fmla="*/ 0 w 1177"/>
                  <a:gd name="txT" fmla="*/ 0 h 353"/>
                  <a:gd name="txR" fmla="*/ 1177 w 1177"/>
                  <a:gd name="txB" fmla="*/ 353 h 353"/>
                </a:gdLst>
                <a:ahLst/>
                <a:cxnLst>
                  <a:cxn ang="0">
                    <a:pos x="1177" y="353"/>
                  </a:cxn>
                  <a:cxn ang="0">
                    <a:pos x="0" y="0"/>
                  </a:cxn>
                  <a:cxn ang="0">
                    <a:pos x="6" y="225"/>
                  </a:cxn>
                  <a:cxn ang="0">
                    <a:pos x="1177" y="353"/>
                  </a:cxn>
                </a:cxnLst>
                <a:rect l="txL" t="txT" r="txR" b="txB"/>
                <a:pathLst>
                  <a:path w="1177" h="353">
                    <a:moveTo>
                      <a:pt x="1177" y="353"/>
                    </a:moveTo>
                    <a:lnTo>
                      <a:pt x="0" y="0"/>
                    </a:lnTo>
                    <a:lnTo>
                      <a:pt x="6" y="225"/>
                    </a:lnTo>
                    <a:lnTo>
                      <a:pt x="1177" y="3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94" name="Freeform 733"/>
              <p:cNvSpPr/>
              <p:nvPr/>
            </p:nvSpPr>
            <p:spPr>
              <a:xfrm>
                <a:off x="1820" y="202"/>
                <a:ext cx="205" cy="59"/>
              </a:xfrm>
              <a:custGeom>
                <a:avLst/>
                <a:gdLst>
                  <a:gd name="txL" fmla="*/ 0 w 1230"/>
                  <a:gd name="txT" fmla="*/ 0 h 353"/>
                  <a:gd name="txR" fmla="*/ 1230 w 1230"/>
                  <a:gd name="txB" fmla="*/ 353 h 353"/>
                </a:gdLst>
                <a:ahLst/>
                <a:cxnLst>
                  <a:cxn ang="0">
                    <a:pos x="1230" y="134"/>
                  </a:cxn>
                  <a:cxn ang="0">
                    <a:pos x="1177" y="353"/>
                  </a:cxn>
                  <a:cxn ang="0">
                    <a:pos x="6" y="225"/>
                  </a:cxn>
                  <a:cxn ang="0">
                    <a:pos x="0" y="0"/>
                  </a:cxn>
                  <a:cxn ang="0">
                    <a:pos x="1230" y="134"/>
                  </a:cxn>
                </a:cxnLst>
                <a:rect l="txL" t="txT" r="txR" b="txB"/>
                <a:pathLst>
                  <a:path w="1230" h="353">
                    <a:moveTo>
                      <a:pt x="1230" y="134"/>
                    </a:moveTo>
                    <a:lnTo>
                      <a:pt x="1177" y="353"/>
                    </a:lnTo>
                    <a:lnTo>
                      <a:pt x="6" y="225"/>
                    </a:lnTo>
                    <a:lnTo>
                      <a:pt x="0" y="0"/>
                    </a:lnTo>
                    <a:lnTo>
                      <a:pt x="1230" y="13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562" name="Freeform 734"/>
            <p:cNvSpPr/>
            <p:nvPr/>
          </p:nvSpPr>
          <p:spPr>
            <a:xfrm>
              <a:off x="4036" y="3045"/>
              <a:ext cx="1182" cy="1"/>
            </a:xfrm>
            <a:custGeom>
              <a:avLst/>
              <a:gdLst>
                <a:gd name="txL" fmla="*/ 0 w 7089"/>
                <a:gd name="txT" fmla="*/ 0 h 1"/>
                <a:gd name="txR" fmla="*/ 7089 w 7089"/>
                <a:gd name="txB" fmla="*/ 1 h 1"/>
              </a:gdLst>
              <a:ahLst/>
              <a:cxnLst>
                <a:cxn ang="0">
                  <a:pos x="7089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7089" h="1">
                  <a:moveTo>
                    <a:pt x="7089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735"/>
          <p:cNvGrpSpPr/>
          <p:nvPr/>
        </p:nvGrpSpPr>
        <p:grpSpPr>
          <a:xfrm>
            <a:off x="1879600" y="5443538"/>
            <a:ext cx="1065213" cy="1587"/>
            <a:chOff x="2939" y="2107"/>
            <a:chExt cx="1548" cy="1"/>
          </a:xfrm>
        </p:grpSpPr>
        <p:sp>
          <p:nvSpPr>
            <p:cNvPr id="44554" name="Freeform 736"/>
            <p:cNvSpPr/>
            <p:nvPr/>
          </p:nvSpPr>
          <p:spPr>
            <a:xfrm>
              <a:off x="2939" y="2107"/>
              <a:ext cx="1548" cy="1"/>
            </a:xfrm>
            <a:custGeom>
              <a:avLst/>
              <a:gdLst>
                <a:gd name="txL" fmla="*/ 0 w 9291"/>
                <a:gd name="txT" fmla="*/ 0 h 1"/>
                <a:gd name="txR" fmla="*/ 9291 w 929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9290" y="0"/>
                </a:cxn>
                <a:cxn ang="0">
                  <a:pos x="9291" y="0"/>
                </a:cxn>
              </a:cxnLst>
              <a:rect l="txL" t="txT" r="txR" b="txB"/>
              <a:pathLst>
                <a:path w="9291" h="1">
                  <a:moveTo>
                    <a:pt x="0" y="0"/>
                  </a:moveTo>
                  <a:lnTo>
                    <a:pt x="9290" y="0"/>
                  </a:lnTo>
                  <a:lnTo>
                    <a:pt x="929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5" name="Freeform 737"/>
            <p:cNvSpPr/>
            <p:nvPr/>
          </p:nvSpPr>
          <p:spPr>
            <a:xfrm>
              <a:off x="4036" y="2107"/>
              <a:ext cx="451" cy="1"/>
            </a:xfrm>
            <a:custGeom>
              <a:avLst/>
              <a:gdLst>
                <a:gd name="txL" fmla="*/ 0 w 2705"/>
                <a:gd name="txT" fmla="*/ 0 h 1"/>
                <a:gd name="txR" fmla="*/ 2705 w 2705"/>
                <a:gd name="txB" fmla="*/ 1 h 1"/>
              </a:gdLst>
              <a:ahLst/>
              <a:cxnLst>
                <a:cxn ang="0">
                  <a:pos x="2705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705" h="1">
                  <a:moveTo>
                    <a:pt x="2705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6" name="Freeform 738"/>
            <p:cNvSpPr/>
            <p:nvPr/>
          </p:nvSpPr>
          <p:spPr>
            <a:xfrm>
              <a:off x="2939" y="2107"/>
              <a:ext cx="1548" cy="1"/>
            </a:xfrm>
            <a:custGeom>
              <a:avLst/>
              <a:gdLst>
                <a:gd name="txL" fmla="*/ 0 w 9291"/>
                <a:gd name="txT" fmla="*/ 0 h 1"/>
                <a:gd name="txR" fmla="*/ 9291 w 929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9290" y="0"/>
                </a:cxn>
                <a:cxn ang="0">
                  <a:pos x="9291" y="0"/>
                </a:cxn>
              </a:cxnLst>
              <a:rect l="txL" t="txT" r="txR" b="txB"/>
              <a:pathLst>
                <a:path w="9291" h="1">
                  <a:moveTo>
                    <a:pt x="0" y="0"/>
                  </a:moveTo>
                  <a:lnTo>
                    <a:pt x="9290" y="0"/>
                  </a:lnTo>
                  <a:lnTo>
                    <a:pt x="929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739"/>
          <p:cNvGrpSpPr/>
          <p:nvPr/>
        </p:nvGrpSpPr>
        <p:grpSpPr>
          <a:xfrm>
            <a:off x="2514600" y="5443538"/>
            <a:ext cx="227013" cy="668337"/>
            <a:chOff x="3861" y="2107"/>
            <a:chExt cx="331" cy="938"/>
          </a:xfrm>
        </p:grpSpPr>
        <p:sp>
          <p:nvSpPr>
            <p:cNvPr id="44547" name="Freeform 740"/>
            <p:cNvSpPr/>
            <p:nvPr/>
          </p:nvSpPr>
          <p:spPr>
            <a:xfrm>
              <a:off x="4153" y="2341"/>
              <a:ext cx="1" cy="469"/>
            </a:xfrm>
            <a:custGeom>
              <a:avLst/>
              <a:gdLst>
                <a:gd name="txL" fmla="*/ 0 w 1"/>
                <a:gd name="txT" fmla="*/ 0 h 2813"/>
                <a:gd name="txR" fmla="*/ 1 w 1"/>
                <a:gd name="txB" fmla="*/ 2813 h 2813"/>
              </a:gdLst>
              <a:ahLst/>
              <a:cxnLst>
                <a:cxn ang="0">
                  <a:pos x="0" y="0"/>
                </a:cxn>
                <a:cxn ang="0">
                  <a:pos x="0" y="2813"/>
                </a:cxn>
                <a:cxn ang="0">
                  <a:pos x="1" y="2813"/>
                </a:cxn>
              </a:cxnLst>
              <a:rect l="txL" t="txT" r="txR" b="txB"/>
              <a:pathLst>
                <a:path w="1" h="2813">
                  <a:moveTo>
                    <a:pt x="0" y="0"/>
                  </a:moveTo>
                  <a:lnTo>
                    <a:pt x="0" y="2813"/>
                  </a:lnTo>
                  <a:lnTo>
                    <a:pt x="1" y="2813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8" name="Freeform 741"/>
            <p:cNvSpPr/>
            <p:nvPr/>
          </p:nvSpPr>
          <p:spPr>
            <a:xfrm>
              <a:off x="4114" y="2107"/>
              <a:ext cx="78" cy="234"/>
            </a:xfrm>
            <a:custGeom>
              <a:avLst/>
              <a:gdLst>
                <a:gd name="txL" fmla="*/ 0 w 468"/>
                <a:gd name="txT" fmla="*/ 0 h 1406"/>
                <a:gd name="txR" fmla="*/ 468 w 468"/>
                <a:gd name="txB" fmla="*/ 1406 h 1406"/>
              </a:gdLst>
              <a:ahLst/>
              <a:cxnLst>
                <a:cxn ang="0">
                  <a:pos x="0" y="1406"/>
                </a:cxn>
                <a:cxn ang="0">
                  <a:pos x="468" y="1406"/>
                </a:cxn>
                <a:cxn ang="0">
                  <a:pos x="233" y="0"/>
                </a:cxn>
                <a:cxn ang="0">
                  <a:pos x="0" y="1406"/>
                </a:cxn>
              </a:cxnLst>
              <a:rect l="txL" t="txT" r="txR" b="txB"/>
              <a:pathLst>
                <a:path w="468" h="1406">
                  <a:moveTo>
                    <a:pt x="0" y="1406"/>
                  </a:moveTo>
                  <a:lnTo>
                    <a:pt x="468" y="1406"/>
                  </a:lnTo>
                  <a:lnTo>
                    <a:pt x="233" y="0"/>
                  </a:lnTo>
                  <a:lnTo>
                    <a:pt x="0" y="140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9" name="Freeform 742"/>
            <p:cNvSpPr/>
            <p:nvPr/>
          </p:nvSpPr>
          <p:spPr>
            <a:xfrm>
              <a:off x="4114" y="2107"/>
              <a:ext cx="78" cy="234"/>
            </a:xfrm>
            <a:custGeom>
              <a:avLst/>
              <a:gdLst>
                <a:gd name="txL" fmla="*/ 0 w 468"/>
                <a:gd name="txT" fmla="*/ 0 h 1406"/>
                <a:gd name="txR" fmla="*/ 468 w 468"/>
                <a:gd name="txB" fmla="*/ 1406 h 1406"/>
              </a:gdLst>
              <a:ahLst/>
              <a:cxnLst>
                <a:cxn ang="0">
                  <a:pos x="0" y="1406"/>
                </a:cxn>
                <a:cxn ang="0">
                  <a:pos x="468" y="1406"/>
                </a:cxn>
                <a:cxn ang="0">
                  <a:pos x="233" y="0"/>
                </a:cxn>
                <a:cxn ang="0">
                  <a:pos x="0" y="1406"/>
                </a:cxn>
              </a:cxnLst>
              <a:rect l="txL" t="txT" r="txR" b="txB"/>
              <a:pathLst>
                <a:path w="468" h="1406">
                  <a:moveTo>
                    <a:pt x="0" y="1406"/>
                  </a:moveTo>
                  <a:lnTo>
                    <a:pt x="468" y="1406"/>
                  </a:lnTo>
                  <a:lnTo>
                    <a:pt x="233" y="0"/>
                  </a:lnTo>
                  <a:lnTo>
                    <a:pt x="0" y="140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0" name="Freeform 743"/>
            <p:cNvSpPr/>
            <p:nvPr/>
          </p:nvSpPr>
          <p:spPr>
            <a:xfrm>
              <a:off x="4114" y="2810"/>
              <a:ext cx="78" cy="235"/>
            </a:xfrm>
            <a:custGeom>
              <a:avLst/>
              <a:gdLst>
                <a:gd name="txL" fmla="*/ 0 w 468"/>
                <a:gd name="txT" fmla="*/ 0 h 1406"/>
                <a:gd name="txR" fmla="*/ 468 w 468"/>
                <a:gd name="txB" fmla="*/ 1406 h 1406"/>
              </a:gdLst>
              <a:ahLst/>
              <a:cxnLst>
                <a:cxn ang="0">
                  <a:pos x="0" y="0"/>
                </a:cxn>
                <a:cxn ang="0">
                  <a:pos x="468" y="0"/>
                </a:cxn>
                <a:cxn ang="0">
                  <a:pos x="233" y="1406"/>
                </a:cxn>
                <a:cxn ang="0">
                  <a:pos x="0" y="0"/>
                </a:cxn>
              </a:cxnLst>
              <a:rect l="txL" t="txT" r="txR" b="txB"/>
              <a:pathLst>
                <a:path w="468" h="1406">
                  <a:moveTo>
                    <a:pt x="0" y="0"/>
                  </a:moveTo>
                  <a:lnTo>
                    <a:pt x="468" y="0"/>
                  </a:lnTo>
                  <a:lnTo>
                    <a:pt x="233" y="1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1" name="Freeform 744"/>
            <p:cNvSpPr/>
            <p:nvPr/>
          </p:nvSpPr>
          <p:spPr>
            <a:xfrm>
              <a:off x="4114" y="2810"/>
              <a:ext cx="78" cy="235"/>
            </a:xfrm>
            <a:custGeom>
              <a:avLst/>
              <a:gdLst>
                <a:gd name="txL" fmla="*/ 0 w 468"/>
                <a:gd name="txT" fmla="*/ 0 h 1406"/>
                <a:gd name="txR" fmla="*/ 468 w 468"/>
                <a:gd name="txB" fmla="*/ 1406 h 1406"/>
              </a:gdLst>
              <a:ahLst/>
              <a:cxnLst>
                <a:cxn ang="0">
                  <a:pos x="0" y="0"/>
                </a:cxn>
                <a:cxn ang="0">
                  <a:pos x="468" y="0"/>
                </a:cxn>
                <a:cxn ang="0">
                  <a:pos x="233" y="1406"/>
                </a:cxn>
                <a:cxn ang="0">
                  <a:pos x="0" y="0"/>
                </a:cxn>
              </a:cxnLst>
              <a:rect l="txL" t="txT" r="txR" b="txB"/>
              <a:pathLst>
                <a:path w="468" h="1406">
                  <a:moveTo>
                    <a:pt x="0" y="0"/>
                  </a:moveTo>
                  <a:lnTo>
                    <a:pt x="468" y="0"/>
                  </a:lnTo>
                  <a:lnTo>
                    <a:pt x="233" y="1406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2" name="Freeform 745"/>
            <p:cNvSpPr/>
            <p:nvPr/>
          </p:nvSpPr>
          <p:spPr>
            <a:xfrm>
              <a:off x="3861" y="2498"/>
              <a:ext cx="234" cy="156"/>
            </a:xfrm>
            <a:custGeom>
              <a:avLst/>
              <a:gdLst>
                <a:gd name="txL" fmla="*/ 0 w 1404"/>
                <a:gd name="txT" fmla="*/ 0 h 938"/>
                <a:gd name="txR" fmla="*/ 1404 w 1404"/>
                <a:gd name="txB" fmla="*/ 938 h 938"/>
              </a:gdLst>
              <a:ahLst/>
              <a:cxnLst>
                <a:cxn ang="0">
                  <a:pos x="1404" y="938"/>
                </a:cxn>
                <a:cxn ang="0">
                  <a:pos x="0" y="938"/>
                </a:cxn>
                <a:cxn ang="0">
                  <a:pos x="0" y="235"/>
                </a:cxn>
                <a:cxn ang="0">
                  <a:pos x="234" y="0"/>
                </a:cxn>
                <a:cxn ang="0">
                  <a:pos x="467" y="0"/>
                </a:cxn>
                <a:cxn ang="0">
                  <a:pos x="702" y="235"/>
                </a:cxn>
                <a:cxn ang="0">
                  <a:pos x="702" y="938"/>
                </a:cxn>
                <a:cxn ang="0">
                  <a:pos x="703" y="938"/>
                </a:cxn>
              </a:cxnLst>
              <a:rect l="txL" t="txT" r="txR" b="txB"/>
              <a:pathLst>
                <a:path w="1404" h="938">
                  <a:moveTo>
                    <a:pt x="1404" y="938"/>
                  </a:moveTo>
                  <a:lnTo>
                    <a:pt x="0" y="938"/>
                  </a:lnTo>
                  <a:lnTo>
                    <a:pt x="0" y="235"/>
                  </a:lnTo>
                  <a:lnTo>
                    <a:pt x="234" y="0"/>
                  </a:lnTo>
                  <a:lnTo>
                    <a:pt x="467" y="0"/>
                  </a:lnTo>
                  <a:lnTo>
                    <a:pt x="702" y="235"/>
                  </a:lnTo>
                  <a:lnTo>
                    <a:pt x="702" y="938"/>
                  </a:lnTo>
                  <a:lnTo>
                    <a:pt x="703" y="938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3" name="Freeform 746"/>
            <p:cNvSpPr/>
            <p:nvPr/>
          </p:nvSpPr>
          <p:spPr>
            <a:xfrm>
              <a:off x="3978" y="2498"/>
              <a:ext cx="117" cy="117"/>
            </a:xfrm>
            <a:custGeom>
              <a:avLst/>
              <a:gdLst>
                <a:gd name="txL" fmla="*/ 0 w 703"/>
                <a:gd name="txT" fmla="*/ 0 h 703"/>
                <a:gd name="txR" fmla="*/ 703 w 703"/>
                <a:gd name="txB" fmla="*/ 703 h 703"/>
              </a:gdLst>
              <a:ahLst/>
              <a:cxnLst>
                <a:cxn ang="0">
                  <a:pos x="0" y="703"/>
                </a:cxn>
                <a:cxn ang="0">
                  <a:pos x="702" y="0"/>
                </a:cxn>
                <a:cxn ang="0">
                  <a:pos x="703" y="0"/>
                </a:cxn>
              </a:cxnLst>
              <a:rect l="txL" t="txT" r="txR" b="txB"/>
              <a:pathLst>
                <a:path w="703" h="703">
                  <a:moveTo>
                    <a:pt x="0" y="703"/>
                  </a:moveTo>
                  <a:lnTo>
                    <a:pt x="702" y="0"/>
                  </a:lnTo>
                  <a:lnTo>
                    <a:pt x="703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667" name="Freeform 747"/>
          <p:cNvSpPr/>
          <p:nvPr/>
        </p:nvSpPr>
        <p:spPr>
          <a:xfrm>
            <a:off x="1962150" y="5434013"/>
            <a:ext cx="0" cy="638175"/>
          </a:xfrm>
          <a:custGeom>
            <a:avLst/>
            <a:gdLst>
              <a:gd name="txL" fmla="*/ 0 w 1"/>
              <a:gd name="txT" fmla="*/ 0 h 5366"/>
              <a:gd name="txR" fmla="*/ 0 w 1"/>
              <a:gd name="txB" fmla="*/ 5366 h 5366"/>
            </a:gdLst>
            <a:ahLst/>
            <a:cxnLst>
              <a:cxn ang="0">
                <a:pos x="0" y="0"/>
              </a:cxn>
              <a:cxn ang="0">
                <a:pos x="0" y="5366"/>
              </a:cxn>
              <a:cxn ang="0">
                <a:pos x="1" y="5366"/>
              </a:cxn>
            </a:cxnLst>
            <a:rect l="txL" t="txT" r="txR" b="txB"/>
            <a:pathLst>
              <a:path w="1" h="5366">
                <a:moveTo>
                  <a:pt x="0" y="0"/>
                </a:moveTo>
                <a:lnTo>
                  <a:pt x="0" y="5366"/>
                </a:lnTo>
                <a:lnTo>
                  <a:pt x="1" y="5366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68" name="Freeform 748"/>
          <p:cNvSpPr/>
          <p:nvPr/>
        </p:nvSpPr>
        <p:spPr>
          <a:xfrm>
            <a:off x="1119188" y="4646613"/>
            <a:ext cx="842962" cy="787400"/>
          </a:xfrm>
          <a:custGeom>
            <a:avLst/>
            <a:gdLst>
              <a:gd name="txL" fmla="*/ 0 w 7131"/>
              <a:gd name="txT" fmla="*/ 0 h 6503"/>
              <a:gd name="txR" fmla="*/ 7131 w 7131"/>
              <a:gd name="txB" fmla="*/ 6503 h 6503"/>
            </a:gdLst>
            <a:ahLst/>
            <a:cxnLst>
              <a:cxn ang="0">
                <a:pos x="0" y="0"/>
              </a:cxn>
              <a:cxn ang="0">
                <a:pos x="7130" y="6503"/>
              </a:cxn>
              <a:cxn ang="0">
                <a:pos x="7131" y="6503"/>
              </a:cxn>
            </a:cxnLst>
            <a:rect l="txL" t="txT" r="txR" b="txB"/>
            <a:pathLst>
              <a:path w="7131" h="6503">
                <a:moveTo>
                  <a:pt x="0" y="0"/>
                </a:moveTo>
                <a:lnTo>
                  <a:pt x="7130" y="6503"/>
                </a:lnTo>
                <a:lnTo>
                  <a:pt x="7131" y="6503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669" name="Oval 749"/>
          <p:cNvSpPr/>
          <p:nvPr/>
        </p:nvSpPr>
        <p:spPr>
          <a:xfrm>
            <a:off x="1452563" y="4948238"/>
            <a:ext cx="98425" cy="10160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Group 750"/>
          <p:cNvGrpSpPr/>
          <p:nvPr/>
        </p:nvGrpSpPr>
        <p:grpSpPr>
          <a:xfrm>
            <a:off x="1270000" y="5030788"/>
            <a:ext cx="682625" cy="1089025"/>
            <a:chOff x="687" y="3002"/>
            <a:chExt cx="430" cy="686"/>
          </a:xfrm>
        </p:grpSpPr>
        <p:grpSp>
          <p:nvGrpSpPr>
            <p:cNvPr id="44507" name="Group 751"/>
            <p:cNvGrpSpPr/>
            <p:nvPr/>
          </p:nvGrpSpPr>
          <p:grpSpPr>
            <a:xfrm>
              <a:off x="687" y="3002"/>
              <a:ext cx="430" cy="686"/>
              <a:chOff x="2138" y="1467"/>
              <a:chExt cx="990" cy="1660"/>
            </a:xfrm>
          </p:grpSpPr>
          <p:sp>
            <p:nvSpPr>
              <p:cNvPr id="44517" name="Freeform 752"/>
              <p:cNvSpPr/>
              <p:nvPr/>
            </p:nvSpPr>
            <p:spPr>
              <a:xfrm>
                <a:off x="2262" y="1467"/>
                <a:ext cx="162" cy="185"/>
              </a:xfrm>
              <a:custGeom>
                <a:avLst/>
                <a:gdLst>
                  <a:gd name="txL" fmla="*/ 0 w 972"/>
                  <a:gd name="txT" fmla="*/ 0 h 1114"/>
                  <a:gd name="txR" fmla="*/ 972 w 972"/>
                  <a:gd name="txB" fmla="*/ 1114 h 1114"/>
                </a:gdLst>
                <a:ahLst/>
                <a:cxnLst>
                  <a:cxn ang="0">
                    <a:pos x="799" y="0"/>
                  </a:cxn>
                  <a:cxn ang="0">
                    <a:pos x="972" y="157"/>
                  </a:cxn>
                  <a:cxn ang="0">
                    <a:pos x="0" y="1114"/>
                  </a:cxn>
                  <a:cxn ang="0">
                    <a:pos x="799" y="0"/>
                  </a:cxn>
                </a:cxnLst>
                <a:rect l="txL" t="txT" r="txR" b="txB"/>
                <a:pathLst>
                  <a:path w="972" h="1114">
                    <a:moveTo>
                      <a:pt x="799" y="0"/>
                    </a:moveTo>
                    <a:lnTo>
                      <a:pt x="972" y="157"/>
                    </a:lnTo>
                    <a:lnTo>
                      <a:pt x="0" y="1114"/>
                    </a:lnTo>
                    <a:lnTo>
                      <a:pt x="799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18" name="Freeform 753"/>
              <p:cNvSpPr/>
              <p:nvPr/>
            </p:nvSpPr>
            <p:spPr>
              <a:xfrm>
                <a:off x="2262" y="1493"/>
                <a:ext cx="162" cy="178"/>
              </a:xfrm>
              <a:custGeom>
                <a:avLst/>
                <a:gdLst>
                  <a:gd name="txL" fmla="*/ 0 w 972"/>
                  <a:gd name="txT" fmla="*/ 0 h 1070"/>
                  <a:gd name="txR" fmla="*/ 972 w 972"/>
                  <a:gd name="txB" fmla="*/ 1070 h 1070"/>
                </a:gdLst>
                <a:ahLst/>
                <a:cxnLst>
                  <a:cxn ang="0">
                    <a:pos x="972" y="0"/>
                  </a:cxn>
                  <a:cxn ang="0">
                    <a:pos x="0" y="957"/>
                  </a:cxn>
                  <a:cxn ang="0">
                    <a:pos x="203" y="1070"/>
                  </a:cxn>
                  <a:cxn ang="0">
                    <a:pos x="972" y="0"/>
                  </a:cxn>
                </a:cxnLst>
                <a:rect l="txL" t="txT" r="txR" b="txB"/>
                <a:pathLst>
                  <a:path w="972" h="1070">
                    <a:moveTo>
                      <a:pt x="972" y="0"/>
                    </a:moveTo>
                    <a:lnTo>
                      <a:pt x="0" y="957"/>
                    </a:lnTo>
                    <a:lnTo>
                      <a:pt x="203" y="1070"/>
                    </a:lnTo>
                    <a:lnTo>
                      <a:pt x="972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19" name="Freeform 754"/>
              <p:cNvSpPr/>
              <p:nvPr/>
            </p:nvSpPr>
            <p:spPr>
              <a:xfrm>
                <a:off x="2262" y="1467"/>
                <a:ext cx="162" cy="204"/>
              </a:xfrm>
              <a:custGeom>
                <a:avLst/>
                <a:gdLst>
                  <a:gd name="txL" fmla="*/ 0 w 972"/>
                  <a:gd name="txT" fmla="*/ 0 h 1227"/>
                  <a:gd name="txR" fmla="*/ 972 w 972"/>
                  <a:gd name="txB" fmla="*/ 1227 h 1227"/>
                </a:gdLst>
                <a:ahLst/>
                <a:cxnLst>
                  <a:cxn ang="0">
                    <a:pos x="799" y="0"/>
                  </a:cxn>
                  <a:cxn ang="0">
                    <a:pos x="972" y="157"/>
                  </a:cxn>
                  <a:cxn ang="0">
                    <a:pos x="203" y="1227"/>
                  </a:cxn>
                  <a:cxn ang="0">
                    <a:pos x="0" y="1114"/>
                  </a:cxn>
                  <a:cxn ang="0">
                    <a:pos x="799" y="0"/>
                  </a:cxn>
                </a:cxnLst>
                <a:rect l="txL" t="txT" r="txR" b="txB"/>
                <a:pathLst>
                  <a:path w="972" h="1227">
                    <a:moveTo>
                      <a:pt x="799" y="0"/>
                    </a:moveTo>
                    <a:lnTo>
                      <a:pt x="972" y="157"/>
                    </a:lnTo>
                    <a:lnTo>
                      <a:pt x="203" y="1227"/>
                    </a:lnTo>
                    <a:lnTo>
                      <a:pt x="0" y="1114"/>
                    </a:lnTo>
                    <a:lnTo>
                      <a:pt x="799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0" name="Freeform 755"/>
              <p:cNvSpPr/>
              <p:nvPr/>
            </p:nvSpPr>
            <p:spPr>
              <a:xfrm>
                <a:off x="2175" y="1652"/>
                <a:ext cx="121" cy="212"/>
              </a:xfrm>
              <a:custGeom>
                <a:avLst/>
                <a:gdLst>
                  <a:gd name="txL" fmla="*/ 0 w 728"/>
                  <a:gd name="txT" fmla="*/ 0 h 1267"/>
                  <a:gd name="txR" fmla="*/ 728 w 728"/>
                  <a:gd name="txB" fmla="*/ 1267 h 1267"/>
                </a:gdLst>
                <a:ahLst/>
                <a:cxnLst>
                  <a:cxn ang="0">
                    <a:pos x="525" y="0"/>
                  </a:cxn>
                  <a:cxn ang="0">
                    <a:pos x="728" y="113"/>
                  </a:cxn>
                  <a:cxn ang="0">
                    <a:pos x="0" y="1267"/>
                  </a:cxn>
                  <a:cxn ang="0">
                    <a:pos x="525" y="0"/>
                  </a:cxn>
                </a:cxnLst>
                <a:rect l="txL" t="txT" r="txR" b="txB"/>
                <a:pathLst>
                  <a:path w="728" h="1267">
                    <a:moveTo>
                      <a:pt x="525" y="0"/>
                    </a:moveTo>
                    <a:lnTo>
                      <a:pt x="728" y="113"/>
                    </a:lnTo>
                    <a:lnTo>
                      <a:pt x="0" y="1267"/>
                    </a:lnTo>
                    <a:lnTo>
                      <a:pt x="525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1" name="Freeform 756"/>
              <p:cNvSpPr/>
              <p:nvPr/>
            </p:nvSpPr>
            <p:spPr>
              <a:xfrm>
                <a:off x="2175" y="1671"/>
                <a:ext cx="121" cy="203"/>
              </a:xfrm>
              <a:custGeom>
                <a:avLst/>
                <a:gdLst>
                  <a:gd name="txL" fmla="*/ 0 w 728"/>
                  <a:gd name="txT" fmla="*/ 0 h 1217"/>
                  <a:gd name="txR" fmla="*/ 728 w 728"/>
                  <a:gd name="txB" fmla="*/ 1217 h 1217"/>
                </a:gdLst>
                <a:ahLst/>
                <a:cxnLst>
                  <a:cxn ang="0">
                    <a:pos x="728" y="0"/>
                  </a:cxn>
                  <a:cxn ang="0">
                    <a:pos x="0" y="1154"/>
                  </a:cxn>
                  <a:cxn ang="0">
                    <a:pos x="225" y="1217"/>
                  </a:cxn>
                  <a:cxn ang="0">
                    <a:pos x="728" y="0"/>
                  </a:cxn>
                </a:cxnLst>
                <a:rect l="txL" t="txT" r="txR" b="txB"/>
                <a:pathLst>
                  <a:path w="728" h="1217">
                    <a:moveTo>
                      <a:pt x="728" y="0"/>
                    </a:moveTo>
                    <a:lnTo>
                      <a:pt x="0" y="1154"/>
                    </a:lnTo>
                    <a:lnTo>
                      <a:pt x="225" y="1217"/>
                    </a:lnTo>
                    <a:lnTo>
                      <a:pt x="728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2" name="Freeform 757"/>
              <p:cNvSpPr/>
              <p:nvPr/>
            </p:nvSpPr>
            <p:spPr>
              <a:xfrm>
                <a:off x="2175" y="1652"/>
                <a:ext cx="121" cy="222"/>
              </a:xfrm>
              <a:custGeom>
                <a:avLst/>
                <a:gdLst>
                  <a:gd name="txL" fmla="*/ 0 w 728"/>
                  <a:gd name="txT" fmla="*/ 0 h 1330"/>
                  <a:gd name="txR" fmla="*/ 728 w 728"/>
                  <a:gd name="txB" fmla="*/ 1330 h 1330"/>
                </a:gdLst>
                <a:ahLst/>
                <a:cxnLst>
                  <a:cxn ang="0">
                    <a:pos x="525" y="0"/>
                  </a:cxn>
                  <a:cxn ang="0">
                    <a:pos x="728" y="113"/>
                  </a:cxn>
                  <a:cxn ang="0">
                    <a:pos x="225" y="1330"/>
                  </a:cxn>
                  <a:cxn ang="0">
                    <a:pos x="0" y="1267"/>
                  </a:cxn>
                  <a:cxn ang="0">
                    <a:pos x="525" y="0"/>
                  </a:cxn>
                </a:cxnLst>
                <a:rect l="txL" t="txT" r="txR" b="txB"/>
                <a:pathLst>
                  <a:path w="728" h="1330">
                    <a:moveTo>
                      <a:pt x="525" y="0"/>
                    </a:moveTo>
                    <a:lnTo>
                      <a:pt x="728" y="113"/>
                    </a:lnTo>
                    <a:lnTo>
                      <a:pt x="225" y="1330"/>
                    </a:lnTo>
                    <a:lnTo>
                      <a:pt x="0" y="1267"/>
                    </a:lnTo>
                    <a:lnTo>
                      <a:pt x="525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3" name="Freeform 758"/>
              <p:cNvSpPr/>
              <p:nvPr/>
            </p:nvSpPr>
            <p:spPr>
              <a:xfrm>
                <a:off x="2138" y="1864"/>
                <a:ext cx="74" cy="225"/>
              </a:xfrm>
              <a:custGeom>
                <a:avLst/>
                <a:gdLst>
                  <a:gd name="txL" fmla="*/ 0 w 445"/>
                  <a:gd name="txT" fmla="*/ 0 h 1354"/>
                  <a:gd name="txR" fmla="*/ 445 w 445"/>
                  <a:gd name="txB" fmla="*/ 1354 h 1354"/>
                </a:gdLst>
                <a:ahLst/>
                <a:cxnLst>
                  <a:cxn ang="0">
                    <a:pos x="220" y="0"/>
                  </a:cxn>
                  <a:cxn ang="0">
                    <a:pos x="445" y="63"/>
                  </a:cxn>
                  <a:cxn ang="0">
                    <a:pos x="0" y="1354"/>
                  </a:cxn>
                  <a:cxn ang="0">
                    <a:pos x="220" y="0"/>
                  </a:cxn>
                </a:cxnLst>
                <a:rect l="txL" t="txT" r="txR" b="txB"/>
                <a:pathLst>
                  <a:path w="445" h="1354">
                    <a:moveTo>
                      <a:pt x="220" y="0"/>
                    </a:moveTo>
                    <a:lnTo>
                      <a:pt x="445" y="63"/>
                    </a:lnTo>
                    <a:lnTo>
                      <a:pt x="0" y="1354"/>
                    </a:lnTo>
                    <a:lnTo>
                      <a:pt x="22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4" name="Freeform 759"/>
              <p:cNvSpPr/>
              <p:nvPr/>
            </p:nvSpPr>
            <p:spPr>
              <a:xfrm>
                <a:off x="2138" y="1874"/>
                <a:ext cx="74" cy="217"/>
              </a:xfrm>
              <a:custGeom>
                <a:avLst/>
                <a:gdLst>
                  <a:gd name="txL" fmla="*/ 0 w 445"/>
                  <a:gd name="txT" fmla="*/ 0 h 1302"/>
                  <a:gd name="txR" fmla="*/ 445 w 445"/>
                  <a:gd name="txB" fmla="*/ 1302 h 1302"/>
                </a:gdLst>
                <a:ahLst/>
                <a:cxnLst>
                  <a:cxn ang="0">
                    <a:pos x="445" y="0"/>
                  </a:cxn>
                  <a:cxn ang="0">
                    <a:pos x="0" y="1291"/>
                  </a:cxn>
                  <a:cxn ang="0">
                    <a:pos x="232" y="1302"/>
                  </a:cxn>
                  <a:cxn ang="0">
                    <a:pos x="445" y="0"/>
                  </a:cxn>
                </a:cxnLst>
                <a:rect l="txL" t="txT" r="txR" b="txB"/>
                <a:pathLst>
                  <a:path w="445" h="1302">
                    <a:moveTo>
                      <a:pt x="445" y="0"/>
                    </a:moveTo>
                    <a:lnTo>
                      <a:pt x="0" y="1291"/>
                    </a:lnTo>
                    <a:lnTo>
                      <a:pt x="232" y="1302"/>
                    </a:lnTo>
                    <a:lnTo>
                      <a:pt x="445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5" name="Freeform 760"/>
              <p:cNvSpPr/>
              <p:nvPr/>
            </p:nvSpPr>
            <p:spPr>
              <a:xfrm>
                <a:off x="2138" y="1864"/>
                <a:ext cx="74" cy="227"/>
              </a:xfrm>
              <a:custGeom>
                <a:avLst/>
                <a:gdLst>
                  <a:gd name="txL" fmla="*/ 0 w 445"/>
                  <a:gd name="txT" fmla="*/ 0 h 1365"/>
                  <a:gd name="txR" fmla="*/ 445 w 445"/>
                  <a:gd name="txB" fmla="*/ 1365 h 1365"/>
                </a:gdLst>
                <a:ahLst/>
                <a:cxnLst>
                  <a:cxn ang="0">
                    <a:pos x="220" y="0"/>
                  </a:cxn>
                  <a:cxn ang="0">
                    <a:pos x="445" y="63"/>
                  </a:cxn>
                  <a:cxn ang="0">
                    <a:pos x="232" y="1365"/>
                  </a:cxn>
                  <a:cxn ang="0">
                    <a:pos x="0" y="1354"/>
                  </a:cxn>
                  <a:cxn ang="0">
                    <a:pos x="220" y="0"/>
                  </a:cxn>
                </a:cxnLst>
                <a:rect l="txL" t="txT" r="txR" b="txB"/>
                <a:pathLst>
                  <a:path w="445" h="1365">
                    <a:moveTo>
                      <a:pt x="220" y="0"/>
                    </a:moveTo>
                    <a:lnTo>
                      <a:pt x="445" y="63"/>
                    </a:lnTo>
                    <a:lnTo>
                      <a:pt x="232" y="1365"/>
                    </a:lnTo>
                    <a:lnTo>
                      <a:pt x="0" y="1354"/>
                    </a:lnTo>
                    <a:lnTo>
                      <a:pt x="220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6" name="Freeform 761"/>
              <p:cNvSpPr/>
              <p:nvPr/>
            </p:nvSpPr>
            <p:spPr>
              <a:xfrm>
                <a:off x="2138" y="2089"/>
                <a:ext cx="39" cy="228"/>
              </a:xfrm>
              <a:custGeom>
                <a:avLst/>
                <a:gdLst>
                  <a:gd name="txL" fmla="*/ 0 w 232"/>
                  <a:gd name="txT" fmla="*/ 0 h 1368"/>
                  <a:gd name="txR" fmla="*/ 232 w 232"/>
                  <a:gd name="txB" fmla="*/ 1368 h 1368"/>
                </a:gdLst>
                <a:ahLst/>
                <a:cxnLst>
                  <a:cxn ang="0">
                    <a:pos x="0" y="0"/>
                  </a:cxn>
                  <a:cxn ang="0">
                    <a:pos x="232" y="11"/>
                  </a:cxn>
                  <a:cxn ang="0">
                    <a:pos x="95" y="1368"/>
                  </a:cxn>
                  <a:cxn ang="0">
                    <a:pos x="0" y="0"/>
                  </a:cxn>
                </a:cxnLst>
                <a:rect l="txL" t="txT" r="txR" b="txB"/>
                <a:pathLst>
                  <a:path w="232" h="1368">
                    <a:moveTo>
                      <a:pt x="0" y="0"/>
                    </a:moveTo>
                    <a:lnTo>
                      <a:pt x="232" y="11"/>
                    </a:lnTo>
                    <a:lnTo>
                      <a:pt x="95" y="13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7" name="Freeform 762"/>
              <p:cNvSpPr/>
              <p:nvPr/>
            </p:nvSpPr>
            <p:spPr>
              <a:xfrm>
                <a:off x="2154" y="2091"/>
                <a:ext cx="38" cy="226"/>
              </a:xfrm>
              <a:custGeom>
                <a:avLst/>
                <a:gdLst>
                  <a:gd name="txL" fmla="*/ 0 w 229"/>
                  <a:gd name="txT" fmla="*/ 0 h 1357"/>
                  <a:gd name="txR" fmla="*/ 229 w 229"/>
                  <a:gd name="txB" fmla="*/ 1357 h 1357"/>
                </a:gdLst>
                <a:ahLst/>
                <a:cxnLst>
                  <a:cxn ang="0">
                    <a:pos x="137" y="0"/>
                  </a:cxn>
                  <a:cxn ang="0">
                    <a:pos x="0" y="1357"/>
                  </a:cxn>
                  <a:cxn ang="0">
                    <a:pos x="229" y="1314"/>
                  </a:cxn>
                  <a:cxn ang="0">
                    <a:pos x="137" y="0"/>
                  </a:cxn>
                </a:cxnLst>
                <a:rect l="txL" t="txT" r="txR" b="txB"/>
                <a:pathLst>
                  <a:path w="229" h="1357">
                    <a:moveTo>
                      <a:pt x="137" y="0"/>
                    </a:moveTo>
                    <a:lnTo>
                      <a:pt x="0" y="1357"/>
                    </a:lnTo>
                    <a:lnTo>
                      <a:pt x="229" y="1314"/>
                    </a:lnTo>
                    <a:lnTo>
                      <a:pt x="137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8" name="Freeform 763"/>
              <p:cNvSpPr/>
              <p:nvPr/>
            </p:nvSpPr>
            <p:spPr>
              <a:xfrm>
                <a:off x="2138" y="2089"/>
                <a:ext cx="54" cy="228"/>
              </a:xfrm>
              <a:custGeom>
                <a:avLst/>
                <a:gdLst>
                  <a:gd name="txL" fmla="*/ 0 w 324"/>
                  <a:gd name="txT" fmla="*/ 0 h 1368"/>
                  <a:gd name="txR" fmla="*/ 324 w 324"/>
                  <a:gd name="txB" fmla="*/ 1368 h 1368"/>
                </a:gdLst>
                <a:ahLst/>
                <a:cxnLst>
                  <a:cxn ang="0">
                    <a:pos x="0" y="0"/>
                  </a:cxn>
                  <a:cxn ang="0">
                    <a:pos x="232" y="11"/>
                  </a:cxn>
                  <a:cxn ang="0">
                    <a:pos x="324" y="1325"/>
                  </a:cxn>
                  <a:cxn ang="0">
                    <a:pos x="95" y="1368"/>
                  </a:cxn>
                  <a:cxn ang="0">
                    <a:pos x="0" y="0"/>
                  </a:cxn>
                </a:cxnLst>
                <a:rect l="txL" t="txT" r="txR" b="txB"/>
                <a:pathLst>
                  <a:path w="324" h="1368">
                    <a:moveTo>
                      <a:pt x="0" y="0"/>
                    </a:moveTo>
                    <a:lnTo>
                      <a:pt x="232" y="11"/>
                    </a:lnTo>
                    <a:lnTo>
                      <a:pt x="324" y="1325"/>
                    </a:lnTo>
                    <a:lnTo>
                      <a:pt x="95" y="1368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29" name="Freeform 764"/>
              <p:cNvSpPr/>
              <p:nvPr/>
            </p:nvSpPr>
            <p:spPr>
              <a:xfrm>
                <a:off x="2154" y="2310"/>
                <a:ext cx="67" cy="226"/>
              </a:xfrm>
              <a:custGeom>
                <a:avLst/>
                <a:gdLst>
                  <a:gd name="txL" fmla="*/ 0 w 405"/>
                  <a:gd name="txT" fmla="*/ 0 h 1354"/>
                  <a:gd name="txR" fmla="*/ 405 w 405"/>
                  <a:gd name="txB" fmla="*/ 1354 h 1354"/>
                </a:gdLst>
                <a:ahLst/>
                <a:cxnLst>
                  <a:cxn ang="0">
                    <a:pos x="0" y="43"/>
                  </a:cxn>
                  <a:cxn ang="0">
                    <a:pos x="229" y="0"/>
                  </a:cxn>
                  <a:cxn ang="0">
                    <a:pos x="405" y="1354"/>
                  </a:cxn>
                  <a:cxn ang="0">
                    <a:pos x="0" y="43"/>
                  </a:cxn>
                </a:cxnLst>
                <a:rect l="txL" t="txT" r="txR" b="txB"/>
                <a:pathLst>
                  <a:path w="405" h="1354">
                    <a:moveTo>
                      <a:pt x="0" y="43"/>
                    </a:moveTo>
                    <a:lnTo>
                      <a:pt x="229" y="0"/>
                    </a:lnTo>
                    <a:lnTo>
                      <a:pt x="405" y="1354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0" name="Freeform 765"/>
              <p:cNvSpPr/>
              <p:nvPr/>
            </p:nvSpPr>
            <p:spPr>
              <a:xfrm>
                <a:off x="2192" y="2310"/>
                <a:ext cx="65" cy="226"/>
              </a:xfrm>
              <a:custGeom>
                <a:avLst/>
                <a:gdLst>
                  <a:gd name="txL" fmla="*/ 0 w 390"/>
                  <a:gd name="txT" fmla="*/ 0 h 1354"/>
                  <a:gd name="txR" fmla="*/ 390 w 390"/>
                  <a:gd name="txB" fmla="*/ 1354 h 1354"/>
                </a:gdLst>
                <a:ahLst/>
                <a:cxnLst>
                  <a:cxn ang="0">
                    <a:pos x="0" y="0"/>
                  </a:cxn>
                  <a:cxn ang="0">
                    <a:pos x="176" y="1354"/>
                  </a:cxn>
                  <a:cxn ang="0">
                    <a:pos x="390" y="1259"/>
                  </a:cxn>
                  <a:cxn ang="0">
                    <a:pos x="0" y="0"/>
                  </a:cxn>
                </a:cxnLst>
                <a:rect l="txL" t="txT" r="txR" b="txB"/>
                <a:pathLst>
                  <a:path w="390" h="1354">
                    <a:moveTo>
                      <a:pt x="0" y="0"/>
                    </a:moveTo>
                    <a:lnTo>
                      <a:pt x="176" y="1354"/>
                    </a:lnTo>
                    <a:lnTo>
                      <a:pt x="390" y="1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1" name="Freeform 766"/>
              <p:cNvSpPr/>
              <p:nvPr/>
            </p:nvSpPr>
            <p:spPr>
              <a:xfrm>
                <a:off x="2154" y="2310"/>
                <a:ext cx="103" cy="226"/>
              </a:xfrm>
              <a:custGeom>
                <a:avLst/>
                <a:gdLst>
                  <a:gd name="txL" fmla="*/ 0 w 619"/>
                  <a:gd name="txT" fmla="*/ 0 h 1354"/>
                  <a:gd name="txR" fmla="*/ 619 w 619"/>
                  <a:gd name="txB" fmla="*/ 1354 h 1354"/>
                </a:gdLst>
                <a:ahLst/>
                <a:cxnLst>
                  <a:cxn ang="0">
                    <a:pos x="0" y="43"/>
                  </a:cxn>
                  <a:cxn ang="0">
                    <a:pos x="229" y="0"/>
                  </a:cxn>
                  <a:cxn ang="0">
                    <a:pos x="619" y="1259"/>
                  </a:cxn>
                  <a:cxn ang="0">
                    <a:pos x="405" y="1354"/>
                  </a:cxn>
                  <a:cxn ang="0">
                    <a:pos x="0" y="43"/>
                  </a:cxn>
                </a:cxnLst>
                <a:rect l="txL" t="txT" r="txR" b="txB"/>
                <a:pathLst>
                  <a:path w="619" h="1354">
                    <a:moveTo>
                      <a:pt x="0" y="43"/>
                    </a:moveTo>
                    <a:lnTo>
                      <a:pt x="229" y="0"/>
                    </a:lnTo>
                    <a:lnTo>
                      <a:pt x="619" y="1259"/>
                    </a:lnTo>
                    <a:lnTo>
                      <a:pt x="405" y="1354"/>
                    </a:lnTo>
                    <a:lnTo>
                      <a:pt x="0" y="43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2" name="Freeform 767"/>
              <p:cNvSpPr/>
              <p:nvPr/>
            </p:nvSpPr>
            <p:spPr>
              <a:xfrm>
                <a:off x="2221" y="2520"/>
                <a:ext cx="116" cy="213"/>
              </a:xfrm>
              <a:custGeom>
                <a:avLst/>
                <a:gdLst>
                  <a:gd name="txL" fmla="*/ 0 w 695"/>
                  <a:gd name="txT" fmla="*/ 0 h 1277"/>
                  <a:gd name="txR" fmla="*/ 695 w 695"/>
                  <a:gd name="txB" fmla="*/ 1277 h 1277"/>
                </a:gdLst>
                <a:ahLst/>
                <a:cxnLst>
                  <a:cxn ang="0">
                    <a:pos x="0" y="95"/>
                  </a:cxn>
                  <a:cxn ang="0">
                    <a:pos x="214" y="0"/>
                  </a:cxn>
                  <a:cxn ang="0">
                    <a:pos x="695" y="1277"/>
                  </a:cxn>
                  <a:cxn ang="0">
                    <a:pos x="0" y="95"/>
                  </a:cxn>
                </a:cxnLst>
                <a:rect l="txL" t="txT" r="txR" b="txB"/>
                <a:pathLst>
                  <a:path w="695" h="1277">
                    <a:moveTo>
                      <a:pt x="0" y="95"/>
                    </a:moveTo>
                    <a:lnTo>
                      <a:pt x="214" y="0"/>
                    </a:lnTo>
                    <a:lnTo>
                      <a:pt x="695" y="1277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3" name="Freeform 768"/>
              <p:cNvSpPr/>
              <p:nvPr/>
            </p:nvSpPr>
            <p:spPr>
              <a:xfrm>
                <a:off x="2257" y="2520"/>
                <a:ext cx="111" cy="213"/>
              </a:xfrm>
              <a:custGeom>
                <a:avLst/>
                <a:gdLst>
                  <a:gd name="txL" fmla="*/ 0 w 667"/>
                  <a:gd name="txT" fmla="*/ 0 h 1277"/>
                  <a:gd name="txR" fmla="*/ 667 w 667"/>
                  <a:gd name="txB" fmla="*/ 1277 h 1277"/>
                </a:gdLst>
                <a:ahLst/>
                <a:cxnLst>
                  <a:cxn ang="0">
                    <a:pos x="0" y="0"/>
                  </a:cxn>
                  <a:cxn ang="0">
                    <a:pos x="481" y="1277"/>
                  </a:cxn>
                  <a:cxn ang="0">
                    <a:pos x="667" y="1136"/>
                  </a:cxn>
                  <a:cxn ang="0">
                    <a:pos x="0" y="0"/>
                  </a:cxn>
                </a:cxnLst>
                <a:rect l="txL" t="txT" r="txR" b="txB"/>
                <a:pathLst>
                  <a:path w="667" h="1277">
                    <a:moveTo>
                      <a:pt x="0" y="0"/>
                    </a:moveTo>
                    <a:lnTo>
                      <a:pt x="481" y="1277"/>
                    </a:lnTo>
                    <a:lnTo>
                      <a:pt x="667" y="1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4" name="Freeform 769"/>
              <p:cNvSpPr/>
              <p:nvPr/>
            </p:nvSpPr>
            <p:spPr>
              <a:xfrm>
                <a:off x="2221" y="2520"/>
                <a:ext cx="147" cy="213"/>
              </a:xfrm>
              <a:custGeom>
                <a:avLst/>
                <a:gdLst>
                  <a:gd name="txL" fmla="*/ 0 w 881"/>
                  <a:gd name="txT" fmla="*/ 0 h 1277"/>
                  <a:gd name="txR" fmla="*/ 881 w 881"/>
                  <a:gd name="txB" fmla="*/ 1277 h 1277"/>
                </a:gdLst>
                <a:ahLst/>
                <a:cxnLst>
                  <a:cxn ang="0">
                    <a:pos x="0" y="95"/>
                  </a:cxn>
                  <a:cxn ang="0">
                    <a:pos x="214" y="0"/>
                  </a:cxn>
                  <a:cxn ang="0">
                    <a:pos x="881" y="1136"/>
                  </a:cxn>
                  <a:cxn ang="0">
                    <a:pos x="695" y="1277"/>
                  </a:cxn>
                  <a:cxn ang="0">
                    <a:pos x="0" y="95"/>
                  </a:cxn>
                </a:cxnLst>
                <a:rect l="txL" t="txT" r="txR" b="txB"/>
                <a:pathLst>
                  <a:path w="881" h="1277">
                    <a:moveTo>
                      <a:pt x="0" y="95"/>
                    </a:moveTo>
                    <a:lnTo>
                      <a:pt x="214" y="0"/>
                    </a:lnTo>
                    <a:lnTo>
                      <a:pt x="881" y="1136"/>
                    </a:lnTo>
                    <a:lnTo>
                      <a:pt x="695" y="1277"/>
                    </a:lnTo>
                    <a:lnTo>
                      <a:pt x="0" y="95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5" name="Freeform 770"/>
              <p:cNvSpPr/>
              <p:nvPr/>
            </p:nvSpPr>
            <p:spPr>
              <a:xfrm>
                <a:off x="2337" y="2709"/>
                <a:ext cx="158" cy="189"/>
              </a:xfrm>
              <a:custGeom>
                <a:avLst/>
                <a:gdLst>
                  <a:gd name="txL" fmla="*/ 0 w 946"/>
                  <a:gd name="txT" fmla="*/ 0 h 1133"/>
                  <a:gd name="txR" fmla="*/ 946 w 946"/>
                  <a:gd name="txB" fmla="*/ 1133 h 1133"/>
                </a:gdLst>
                <a:ahLst/>
                <a:cxnLst>
                  <a:cxn ang="0">
                    <a:pos x="0" y="141"/>
                  </a:cxn>
                  <a:cxn ang="0">
                    <a:pos x="186" y="0"/>
                  </a:cxn>
                  <a:cxn ang="0">
                    <a:pos x="946" y="1133"/>
                  </a:cxn>
                  <a:cxn ang="0">
                    <a:pos x="0" y="141"/>
                  </a:cxn>
                </a:cxnLst>
                <a:rect l="txL" t="txT" r="txR" b="txB"/>
                <a:pathLst>
                  <a:path w="946" h="1133">
                    <a:moveTo>
                      <a:pt x="0" y="141"/>
                    </a:moveTo>
                    <a:lnTo>
                      <a:pt x="186" y="0"/>
                    </a:lnTo>
                    <a:lnTo>
                      <a:pt x="946" y="1133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6" name="Freeform 771"/>
              <p:cNvSpPr/>
              <p:nvPr/>
            </p:nvSpPr>
            <p:spPr>
              <a:xfrm>
                <a:off x="2368" y="2709"/>
                <a:ext cx="152" cy="189"/>
              </a:xfrm>
              <a:custGeom>
                <a:avLst/>
                <a:gdLst>
                  <a:gd name="txL" fmla="*/ 0 w 910"/>
                  <a:gd name="txT" fmla="*/ 0 h 1133"/>
                  <a:gd name="txR" fmla="*/ 910 w 910"/>
                  <a:gd name="txB" fmla="*/ 1133 h 1133"/>
                </a:gdLst>
                <a:ahLst/>
                <a:cxnLst>
                  <a:cxn ang="0">
                    <a:pos x="0" y="0"/>
                  </a:cxn>
                  <a:cxn ang="0">
                    <a:pos x="760" y="1133"/>
                  </a:cxn>
                  <a:cxn ang="0">
                    <a:pos x="910" y="954"/>
                  </a:cxn>
                  <a:cxn ang="0">
                    <a:pos x="0" y="0"/>
                  </a:cxn>
                </a:cxnLst>
                <a:rect l="txL" t="txT" r="txR" b="txB"/>
                <a:pathLst>
                  <a:path w="910" h="1133">
                    <a:moveTo>
                      <a:pt x="0" y="0"/>
                    </a:moveTo>
                    <a:lnTo>
                      <a:pt x="760" y="1133"/>
                    </a:lnTo>
                    <a:lnTo>
                      <a:pt x="910" y="9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7" name="Freeform 772"/>
              <p:cNvSpPr/>
              <p:nvPr/>
            </p:nvSpPr>
            <p:spPr>
              <a:xfrm>
                <a:off x="2337" y="2709"/>
                <a:ext cx="183" cy="189"/>
              </a:xfrm>
              <a:custGeom>
                <a:avLst/>
                <a:gdLst>
                  <a:gd name="txL" fmla="*/ 0 w 1096"/>
                  <a:gd name="txT" fmla="*/ 0 h 1133"/>
                  <a:gd name="txR" fmla="*/ 1096 w 1096"/>
                  <a:gd name="txB" fmla="*/ 1133 h 1133"/>
                </a:gdLst>
                <a:ahLst/>
                <a:cxnLst>
                  <a:cxn ang="0">
                    <a:pos x="0" y="141"/>
                  </a:cxn>
                  <a:cxn ang="0">
                    <a:pos x="186" y="0"/>
                  </a:cxn>
                  <a:cxn ang="0">
                    <a:pos x="1096" y="954"/>
                  </a:cxn>
                  <a:cxn ang="0">
                    <a:pos x="946" y="1133"/>
                  </a:cxn>
                  <a:cxn ang="0">
                    <a:pos x="0" y="141"/>
                  </a:cxn>
                </a:cxnLst>
                <a:rect l="txL" t="txT" r="txR" b="txB"/>
                <a:pathLst>
                  <a:path w="1096" h="1133">
                    <a:moveTo>
                      <a:pt x="0" y="141"/>
                    </a:moveTo>
                    <a:lnTo>
                      <a:pt x="186" y="0"/>
                    </a:lnTo>
                    <a:lnTo>
                      <a:pt x="1096" y="954"/>
                    </a:lnTo>
                    <a:lnTo>
                      <a:pt x="946" y="1133"/>
                    </a:lnTo>
                    <a:lnTo>
                      <a:pt x="0" y="141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8" name="Freeform 773"/>
              <p:cNvSpPr/>
              <p:nvPr/>
            </p:nvSpPr>
            <p:spPr>
              <a:xfrm>
                <a:off x="2495" y="2868"/>
                <a:ext cx="191" cy="155"/>
              </a:xfrm>
              <a:custGeom>
                <a:avLst/>
                <a:gdLst>
                  <a:gd name="txL" fmla="*/ 0 w 1148"/>
                  <a:gd name="txT" fmla="*/ 0 h 928"/>
                  <a:gd name="txR" fmla="*/ 1148 w 1148"/>
                  <a:gd name="txB" fmla="*/ 928 h 928"/>
                </a:gdLst>
                <a:ahLst/>
                <a:cxnLst>
                  <a:cxn ang="0">
                    <a:pos x="0" y="179"/>
                  </a:cxn>
                  <a:cxn ang="0">
                    <a:pos x="150" y="0"/>
                  </a:cxn>
                  <a:cxn ang="0">
                    <a:pos x="1148" y="928"/>
                  </a:cxn>
                  <a:cxn ang="0">
                    <a:pos x="0" y="179"/>
                  </a:cxn>
                </a:cxnLst>
                <a:rect l="txL" t="txT" r="txR" b="txB"/>
                <a:pathLst>
                  <a:path w="1148" h="928">
                    <a:moveTo>
                      <a:pt x="0" y="179"/>
                    </a:moveTo>
                    <a:lnTo>
                      <a:pt x="150" y="0"/>
                    </a:lnTo>
                    <a:lnTo>
                      <a:pt x="1148" y="928"/>
                    </a:lnTo>
                    <a:lnTo>
                      <a:pt x="0" y="179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39" name="Freeform 774"/>
              <p:cNvSpPr/>
              <p:nvPr/>
            </p:nvSpPr>
            <p:spPr>
              <a:xfrm>
                <a:off x="2520" y="2868"/>
                <a:ext cx="184" cy="155"/>
              </a:xfrm>
              <a:custGeom>
                <a:avLst/>
                <a:gdLst>
                  <a:gd name="txL" fmla="*/ 0 w 1103"/>
                  <a:gd name="txT" fmla="*/ 0 h 928"/>
                  <a:gd name="txR" fmla="*/ 1103 w 1103"/>
                  <a:gd name="txB" fmla="*/ 928 h 928"/>
                </a:gdLst>
                <a:ahLst/>
                <a:cxnLst>
                  <a:cxn ang="0">
                    <a:pos x="0" y="0"/>
                  </a:cxn>
                  <a:cxn ang="0">
                    <a:pos x="998" y="928"/>
                  </a:cxn>
                  <a:cxn ang="0">
                    <a:pos x="1103" y="719"/>
                  </a:cxn>
                  <a:cxn ang="0">
                    <a:pos x="0" y="0"/>
                  </a:cxn>
                </a:cxnLst>
                <a:rect l="txL" t="txT" r="txR" b="txB"/>
                <a:pathLst>
                  <a:path w="1103" h="928">
                    <a:moveTo>
                      <a:pt x="0" y="0"/>
                    </a:moveTo>
                    <a:lnTo>
                      <a:pt x="998" y="928"/>
                    </a:lnTo>
                    <a:lnTo>
                      <a:pt x="1103" y="7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0" name="Freeform 775"/>
              <p:cNvSpPr/>
              <p:nvPr/>
            </p:nvSpPr>
            <p:spPr>
              <a:xfrm>
                <a:off x="2495" y="2868"/>
                <a:ext cx="209" cy="155"/>
              </a:xfrm>
              <a:custGeom>
                <a:avLst/>
                <a:gdLst>
                  <a:gd name="txL" fmla="*/ 0 w 1253"/>
                  <a:gd name="txT" fmla="*/ 0 h 928"/>
                  <a:gd name="txR" fmla="*/ 1253 w 1253"/>
                  <a:gd name="txB" fmla="*/ 928 h 928"/>
                </a:gdLst>
                <a:ahLst/>
                <a:cxnLst>
                  <a:cxn ang="0">
                    <a:pos x="0" y="179"/>
                  </a:cxn>
                  <a:cxn ang="0">
                    <a:pos x="150" y="0"/>
                  </a:cxn>
                  <a:cxn ang="0">
                    <a:pos x="1253" y="719"/>
                  </a:cxn>
                  <a:cxn ang="0">
                    <a:pos x="1148" y="928"/>
                  </a:cxn>
                  <a:cxn ang="0">
                    <a:pos x="0" y="179"/>
                  </a:cxn>
                </a:cxnLst>
                <a:rect l="txL" t="txT" r="txR" b="txB"/>
                <a:pathLst>
                  <a:path w="1253" h="928">
                    <a:moveTo>
                      <a:pt x="0" y="179"/>
                    </a:moveTo>
                    <a:lnTo>
                      <a:pt x="150" y="0"/>
                    </a:lnTo>
                    <a:lnTo>
                      <a:pt x="1253" y="719"/>
                    </a:lnTo>
                    <a:lnTo>
                      <a:pt x="1148" y="928"/>
                    </a:lnTo>
                    <a:lnTo>
                      <a:pt x="0" y="179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1" name="Freeform 776"/>
              <p:cNvSpPr/>
              <p:nvPr/>
            </p:nvSpPr>
            <p:spPr>
              <a:xfrm>
                <a:off x="2686" y="2988"/>
                <a:ext cx="215" cy="112"/>
              </a:xfrm>
              <a:custGeom>
                <a:avLst/>
                <a:gdLst>
                  <a:gd name="txL" fmla="*/ 0 w 1289"/>
                  <a:gd name="txT" fmla="*/ 0 h 675"/>
                  <a:gd name="txR" fmla="*/ 1289 w 1289"/>
                  <a:gd name="txB" fmla="*/ 675 h 675"/>
                </a:gdLst>
                <a:ahLst/>
                <a:cxnLst>
                  <a:cxn ang="0">
                    <a:pos x="0" y="209"/>
                  </a:cxn>
                  <a:cxn ang="0">
                    <a:pos x="105" y="0"/>
                  </a:cxn>
                  <a:cxn ang="0">
                    <a:pos x="1289" y="675"/>
                  </a:cxn>
                  <a:cxn ang="0">
                    <a:pos x="0" y="209"/>
                  </a:cxn>
                </a:cxnLst>
                <a:rect l="txL" t="txT" r="txR" b="txB"/>
                <a:pathLst>
                  <a:path w="1289" h="675">
                    <a:moveTo>
                      <a:pt x="0" y="209"/>
                    </a:moveTo>
                    <a:lnTo>
                      <a:pt x="105" y="0"/>
                    </a:lnTo>
                    <a:lnTo>
                      <a:pt x="1289" y="675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2" name="Freeform 777"/>
              <p:cNvSpPr/>
              <p:nvPr/>
            </p:nvSpPr>
            <p:spPr>
              <a:xfrm>
                <a:off x="2704" y="2988"/>
                <a:ext cx="206" cy="112"/>
              </a:xfrm>
              <a:custGeom>
                <a:avLst/>
                <a:gdLst>
                  <a:gd name="txL" fmla="*/ 0 w 1238"/>
                  <a:gd name="txT" fmla="*/ 0 h 675"/>
                  <a:gd name="txR" fmla="*/ 1238 w 1238"/>
                  <a:gd name="txB" fmla="*/ 675 h 675"/>
                </a:gdLst>
                <a:ahLst/>
                <a:cxnLst>
                  <a:cxn ang="0">
                    <a:pos x="0" y="0"/>
                  </a:cxn>
                  <a:cxn ang="0">
                    <a:pos x="1184" y="675"/>
                  </a:cxn>
                  <a:cxn ang="0">
                    <a:pos x="1238" y="448"/>
                  </a:cxn>
                  <a:cxn ang="0">
                    <a:pos x="0" y="0"/>
                  </a:cxn>
                </a:cxnLst>
                <a:rect l="txL" t="txT" r="txR" b="txB"/>
                <a:pathLst>
                  <a:path w="1238" h="675">
                    <a:moveTo>
                      <a:pt x="0" y="0"/>
                    </a:moveTo>
                    <a:lnTo>
                      <a:pt x="1184" y="675"/>
                    </a:lnTo>
                    <a:lnTo>
                      <a:pt x="1238" y="44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3" name="Freeform 778"/>
              <p:cNvSpPr/>
              <p:nvPr/>
            </p:nvSpPr>
            <p:spPr>
              <a:xfrm>
                <a:off x="2686" y="2988"/>
                <a:ext cx="224" cy="112"/>
              </a:xfrm>
              <a:custGeom>
                <a:avLst/>
                <a:gdLst>
                  <a:gd name="txL" fmla="*/ 0 w 1343"/>
                  <a:gd name="txT" fmla="*/ 0 h 675"/>
                  <a:gd name="txR" fmla="*/ 1343 w 1343"/>
                  <a:gd name="txB" fmla="*/ 675 h 675"/>
                </a:gdLst>
                <a:ahLst/>
                <a:cxnLst>
                  <a:cxn ang="0">
                    <a:pos x="0" y="209"/>
                  </a:cxn>
                  <a:cxn ang="0">
                    <a:pos x="105" y="0"/>
                  </a:cxn>
                  <a:cxn ang="0">
                    <a:pos x="1343" y="448"/>
                  </a:cxn>
                  <a:cxn ang="0">
                    <a:pos x="1289" y="675"/>
                  </a:cxn>
                  <a:cxn ang="0">
                    <a:pos x="0" y="209"/>
                  </a:cxn>
                </a:cxnLst>
                <a:rect l="txL" t="txT" r="txR" b="txB"/>
                <a:pathLst>
                  <a:path w="1343" h="675">
                    <a:moveTo>
                      <a:pt x="0" y="209"/>
                    </a:moveTo>
                    <a:lnTo>
                      <a:pt x="105" y="0"/>
                    </a:lnTo>
                    <a:lnTo>
                      <a:pt x="1343" y="448"/>
                    </a:lnTo>
                    <a:lnTo>
                      <a:pt x="1289" y="675"/>
                    </a:lnTo>
                    <a:lnTo>
                      <a:pt x="0" y="209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4" name="Freeform 779"/>
              <p:cNvSpPr/>
              <p:nvPr/>
            </p:nvSpPr>
            <p:spPr>
              <a:xfrm>
                <a:off x="2901" y="3063"/>
                <a:ext cx="227" cy="64"/>
              </a:xfrm>
              <a:custGeom>
                <a:avLst/>
                <a:gdLst>
                  <a:gd name="txL" fmla="*/ 0 w 1362"/>
                  <a:gd name="txT" fmla="*/ 0 h 385"/>
                  <a:gd name="txR" fmla="*/ 1362 w 1362"/>
                  <a:gd name="txB" fmla="*/ 385 h 385"/>
                </a:gdLst>
                <a:ahLst/>
                <a:cxnLst>
                  <a:cxn ang="0">
                    <a:pos x="0" y="227"/>
                  </a:cxn>
                  <a:cxn ang="0">
                    <a:pos x="54" y="0"/>
                  </a:cxn>
                  <a:cxn ang="0">
                    <a:pos x="1362" y="385"/>
                  </a:cxn>
                  <a:cxn ang="0">
                    <a:pos x="0" y="227"/>
                  </a:cxn>
                </a:cxnLst>
                <a:rect l="txL" t="txT" r="txR" b="txB"/>
                <a:pathLst>
                  <a:path w="1362" h="385">
                    <a:moveTo>
                      <a:pt x="0" y="227"/>
                    </a:moveTo>
                    <a:lnTo>
                      <a:pt x="54" y="0"/>
                    </a:lnTo>
                    <a:lnTo>
                      <a:pt x="1362" y="385"/>
                    </a:lnTo>
                    <a:lnTo>
                      <a:pt x="0" y="227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5" name="Freeform 780"/>
              <p:cNvSpPr/>
              <p:nvPr/>
            </p:nvSpPr>
            <p:spPr>
              <a:xfrm>
                <a:off x="2910" y="3063"/>
                <a:ext cx="218" cy="64"/>
              </a:xfrm>
              <a:custGeom>
                <a:avLst/>
                <a:gdLst>
                  <a:gd name="txL" fmla="*/ 0 w 1308"/>
                  <a:gd name="txT" fmla="*/ 0 h 385"/>
                  <a:gd name="txR" fmla="*/ 1308 w 1308"/>
                  <a:gd name="txB" fmla="*/ 385 h 385"/>
                </a:gdLst>
                <a:ahLst/>
                <a:cxnLst>
                  <a:cxn ang="0">
                    <a:pos x="0" y="0"/>
                  </a:cxn>
                  <a:cxn ang="0">
                    <a:pos x="1308" y="385"/>
                  </a:cxn>
                  <a:cxn ang="0">
                    <a:pos x="1308" y="151"/>
                  </a:cxn>
                  <a:cxn ang="0">
                    <a:pos x="0" y="0"/>
                  </a:cxn>
                </a:cxnLst>
                <a:rect l="txL" t="txT" r="txR" b="txB"/>
                <a:pathLst>
                  <a:path w="1308" h="385">
                    <a:moveTo>
                      <a:pt x="0" y="0"/>
                    </a:moveTo>
                    <a:lnTo>
                      <a:pt x="1308" y="385"/>
                    </a:lnTo>
                    <a:lnTo>
                      <a:pt x="1308" y="15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46" name="Freeform 781"/>
              <p:cNvSpPr/>
              <p:nvPr/>
            </p:nvSpPr>
            <p:spPr>
              <a:xfrm>
                <a:off x="2901" y="3063"/>
                <a:ext cx="227" cy="64"/>
              </a:xfrm>
              <a:custGeom>
                <a:avLst/>
                <a:gdLst>
                  <a:gd name="txL" fmla="*/ 0 w 1362"/>
                  <a:gd name="txT" fmla="*/ 0 h 385"/>
                  <a:gd name="txR" fmla="*/ 1362 w 1362"/>
                  <a:gd name="txB" fmla="*/ 385 h 385"/>
                </a:gdLst>
                <a:ahLst/>
                <a:cxnLst>
                  <a:cxn ang="0">
                    <a:pos x="0" y="227"/>
                  </a:cxn>
                  <a:cxn ang="0">
                    <a:pos x="54" y="0"/>
                  </a:cxn>
                  <a:cxn ang="0">
                    <a:pos x="1362" y="151"/>
                  </a:cxn>
                  <a:cxn ang="0">
                    <a:pos x="1362" y="385"/>
                  </a:cxn>
                  <a:cxn ang="0">
                    <a:pos x="0" y="227"/>
                  </a:cxn>
                </a:cxnLst>
                <a:rect l="txL" t="txT" r="txR" b="txB"/>
                <a:pathLst>
                  <a:path w="1362" h="385">
                    <a:moveTo>
                      <a:pt x="0" y="227"/>
                    </a:moveTo>
                    <a:lnTo>
                      <a:pt x="54" y="0"/>
                    </a:lnTo>
                    <a:lnTo>
                      <a:pt x="1362" y="151"/>
                    </a:lnTo>
                    <a:lnTo>
                      <a:pt x="1362" y="385"/>
                    </a:lnTo>
                    <a:lnTo>
                      <a:pt x="0" y="227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4508" name="Group 782"/>
            <p:cNvGrpSpPr/>
            <p:nvPr/>
          </p:nvGrpSpPr>
          <p:grpSpPr>
            <a:xfrm>
              <a:off x="715" y="3190"/>
              <a:ext cx="397" cy="227"/>
              <a:chOff x="2214" y="1958"/>
              <a:chExt cx="915" cy="506"/>
            </a:xfrm>
          </p:grpSpPr>
          <p:sp>
            <p:nvSpPr>
              <p:cNvPr id="44509" name="Freeform 783"/>
              <p:cNvSpPr/>
              <p:nvPr/>
            </p:nvSpPr>
            <p:spPr>
              <a:xfrm>
                <a:off x="2442" y="2135"/>
                <a:ext cx="686" cy="246"/>
              </a:xfrm>
              <a:custGeom>
                <a:avLst/>
                <a:gdLst>
                  <a:gd name="txL" fmla="*/ 0 w 4116"/>
                  <a:gd name="txT" fmla="*/ 0 h 1480"/>
                  <a:gd name="txR" fmla="*/ 4116 w 4116"/>
                  <a:gd name="txB" fmla="*/ 1480 h 1480"/>
                </a:gdLst>
                <a:ahLst/>
                <a:cxnLst>
                  <a:cxn ang="0">
                    <a:pos x="4116" y="0"/>
                  </a:cxn>
                  <a:cxn ang="0">
                    <a:pos x="0" y="1480"/>
                  </a:cxn>
                  <a:cxn ang="0">
                    <a:pos x="2" y="1480"/>
                  </a:cxn>
                </a:cxnLst>
                <a:rect l="txL" t="txT" r="txR" b="txB"/>
                <a:pathLst>
                  <a:path w="4116" h="1480">
                    <a:moveTo>
                      <a:pt x="4116" y="0"/>
                    </a:moveTo>
                    <a:lnTo>
                      <a:pt x="0" y="1480"/>
                    </a:lnTo>
                    <a:lnTo>
                      <a:pt x="2" y="148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10" name="Freeform 784"/>
              <p:cNvSpPr/>
              <p:nvPr/>
            </p:nvSpPr>
            <p:spPr>
              <a:xfrm>
                <a:off x="2606" y="1958"/>
                <a:ext cx="180" cy="270"/>
              </a:xfrm>
              <a:custGeom>
                <a:avLst/>
                <a:gdLst>
                  <a:gd name="txL" fmla="*/ 0 w 1079"/>
                  <a:gd name="txT" fmla="*/ 0 h 1619"/>
                  <a:gd name="txR" fmla="*/ 1079 w 1079"/>
                  <a:gd name="txB" fmla="*/ 1619 h 1619"/>
                </a:gdLst>
                <a:ahLst/>
                <a:cxnLst>
                  <a:cxn ang="0">
                    <a:pos x="493" y="1619"/>
                  </a:cxn>
                  <a:cxn ang="0">
                    <a:pos x="0" y="246"/>
                  </a:cxn>
                  <a:cxn ang="0">
                    <a:pos x="686" y="0"/>
                  </a:cxn>
                  <a:cxn ang="0">
                    <a:pos x="997" y="146"/>
                  </a:cxn>
                  <a:cxn ang="0">
                    <a:pos x="1079" y="375"/>
                  </a:cxn>
                  <a:cxn ang="0">
                    <a:pos x="933" y="686"/>
                  </a:cxn>
                  <a:cxn ang="0">
                    <a:pos x="247" y="932"/>
                  </a:cxn>
                  <a:cxn ang="0">
                    <a:pos x="248" y="932"/>
                  </a:cxn>
                </a:cxnLst>
                <a:rect l="txL" t="txT" r="txR" b="txB"/>
                <a:pathLst>
                  <a:path w="1079" h="1619">
                    <a:moveTo>
                      <a:pt x="493" y="1619"/>
                    </a:moveTo>
                    <a:lnTo>
                      <a:pt x="0" y="246"/>
                    </a:lnTo>
                    <a:lnTo>
                      <a:pt x="686" y="0"/>
                    </a:lnTo>
                    <a:lnTo>
                      <a:pt x="997" y="146"/>
                    </a:lnTo>
                    <a:lnTo>
                      <a:pt x="1079" y="375"/>
                    </a:lnTo>
                    <a:lnTo>
                      <a:pt x="933" y="686"/>
                    </a:lnTo>
                    <a:lnTo>
                      <a:pt x="247" y="932"/>
                    </a:lnTo>
                    <a:lnTo>
                      <a:pt x="248" y="932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511" name="Freeform 785"/>
              <p:cNvSpPr/>
              <p:nvPr/>
            </p:nvSpPr>
            <p:spPr>
              <a:xfrm>
                <a:off x="2685" y="2100"/>
                <a:ext cx="156" cy="73"/>
              </a:xfrm>
              <a:custGeom>
                <a:avLst/>
                <a:gdLst>
                  <a:gd name="txL" fmla="*/ 0 w 934"/>
                  <a:gd name="txT" fmla="*/ 0 h 441"/>
                  <a:gd name="txR" fmla="*/ 934 w 934"/>
                  <a:gd name="txB" fmla="*/ 441 h 441"/>
                </a:gdLst>
                <a:ahLst/>
                <a:cxnLst>
                  <a:cxn ang="0">
                    <a:pos x="0" y="0"/>
                  </a:cxn>
                  <a:cxn ang="0">
                    <a:pos x="933" y="441"/>
                  </a:cxn>
                  <a:cxn ang="0">
                    <a:pos x="934" y="441"/>
                  </a:cxn>
                </a:cxnLst>
                <a:rect l="txL" t="txT" r="txR" b="txB"/>
                <a:pathLst>
                  <a:path w="934" h="441">
                    <a:moveTo>
                      <a:pt x="0" y="0"/>
                    </a:moveTo>
                    <a:lnTo>
                      <a:pt x="933" y="441"/>
                    </a:lnTo>
                    <a:lnTo>
                      <a:pt x="934" y="441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512" name="Group 786"/>
              <p:cNvGrpSpPr/>
              <p:nvPr/>
            </p:nvGrpSpPr>
            <p:grpSpPr>
              <a:xfrm>
                <a:off x="2214" y="2343"/>
                <a:ext cx="242" cy="121"/>
                <a:chOff x="2214" y="2343"/>
                <a:chExt cx="242" cy="121"/>
              </a:xfrm>
            </p:grpSpPr>
            <p:sp>
              <p:nvSpPr>
                <p:cNvPr id="44514" name="Freeform 787"/>
                <p:cNvSpPr/>
                <p:nvPr/>
              </p:nvSpPr>
              <p:spPr>
                <a:xfrm>
                  <a:off x="2214" y="2343"/>
                  <a:ext cx="242" cy="120"/>
                </a:xfrm>
                <a:custGeom>
                  <a:avLst/>
                  <a:gdLst>
                    <a:gd name="txL" fmla="*/ 0 w 1454"/>
                    <a:gd name="txT" fmla="*/ 0 h 723"/>
                    <a:gd name="txR" fmla="*/ 1454 w 1454"/>
                    <a:gd name="txB" fmla="*/ 723 h 723"/>
                  </a:gdLst>
                  <a:ahLst/>
                  <a:cxnLst>
                    <a:cxn ang="0">
                      <a:pos x="1289" y="0"/>
                    </a:cxn>
                    <a:cxn ang="0">
                      <a:pos x="1454" y="458"/>
                    </a:cxn>
                    <a:cxn ang="0">
                      <a:pos x="0" y="723"/>
                    </a:cxn>
                    <a:cxn ang="0">
                      <a:pos x="1289" y="0"/>
                    </a:cxn>
                  </a:cxnLst>
                  <a:rect l="txL" t="txT" r="txR" b="txB"/>
                  <a:pathLst>
                    <a:path w="1454" h="723">
                      <a:moveTo>
                        <a:pt x="1289" y="0"/>
                      </a:moveTo>
                      <a:lnTo>
                        <a:pt x="1454" y="458"/>
                      </a:lnTo>
                      <a:lnTo>
                        <a:pt x="0" y="723"/>
                      </a:lnTo>
                      <a:lnTo>
                        <a:pt x="1289" y="0"/>
                      </a:lnTo>
                      <a:close/>
                    </a:path>
                  </a:pathLst>
                </a:custGeom>
                <a:solidFill>
                  <a:srgbClr val="FF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15" name="Freeform 788"/>
                <p:cNvSpPr/>
                <p:nvPr/>
              </p:nvSpPr>
              <p:spPr>
                <a:xfrm>
                  <a:off x="2214" y="2343"/>
                  <a:ext cx="242" cy="120"/>
                </a:xfrm>
                <a:custGeom>
                  <a:avLst/>
                  <a:gdLst>
                    <a:gd name="txL" fmla="*/ 0 w 1454"/>
                    <a:gd name="txT" fmla="*/ 0 h 723"/>
                    <a:gd name="txR" fmla="*/ 1454 w 1454"/>
                    <a:gd name="txB" fmla="*/ 723 h 723"/>
                  </a:gdLst>
                  <a:ahLst/>
                  <a:cxnLst>
                    <a:cxn ang="0">
                      <a:pos x="1289" y="0"/>
                    </a:cxn>
                    <a:cxn ang="0">
                      <a:pos x="1454" y="458"/>
                    </a:cxn>
                    <a:cxn ang="0">
                      <a:pos x="0" y="723"/>
                    </a:cxn>
                    <a:cxn ang="0">
                      <a:pos x="1289" y="0"/>
                    </a:cxn>
                  </a:cxnLst>
                  <a:rect l="txL" t="txT" r="txR" b="txB"/>
                  <a:pathLst>
                    <a:path w="1454" h="723">
                      <a:moveTo>
                        <a:pt x="1289" y="0"/>
                      </a:moveTo>
                      <a:lnTo>
                        <a:pt x="1454" y="458"/>
                      </a:lnTo>
                      <a:lnTo>
                        <a:pt x="0" y="723"/>
                      </a:lnTo>
                      <a:lnTo>
                        <a:pt x="1289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16" name="Line 789"/>
                <p:cNvSpPr/>
                <p:nvPr/>
              </p:nvSpPr>
              <p:spPr>
                <a:xfrm>
                  <a:off x="2214" y="2463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4513" name="Line 790"/>
              <p:cNvSpPr/>
              <p:nvPr/>
            </p:nvSpPr>
            <p:spPr>
              <a:xfrm>
                <a:off x="3128" y="2135"/>
                <a:ext cx="1" cy="1"/>
              </a:xfrm>
              <a:prstGeom prst="line">
                <a:avLst/>
              </a:prstGeom>
              <a:ln w="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8711" name="Oval 791"/>
          <p:cNvSpPr/>
          <p:nvPr/>
        </p:nvSpPr>
        <p:spPr>
          <a:xfrm>
            <a:off x="1906588" y="5392738"/>
            <a:ext cx="98425" cy="10160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712" name="Oval 792"/>
          <p:cNvSpPr/>
          <p:nvPr/>
        </p:nvSpPr>
        <p:spPr>
          <a:xfrm>
            <a:off x="1906588" y="6032500"/>
            <a:ext cx="98425" cy="103188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4052" name="Group 793"/>
          <p:cNvGrpSpPr/>
          <p:nvPr/>
        </p:nvGrpSpPr>
        <p:grpSpPr>
          <a:xfrm>
            <a:off x="2617788" y="2873375"/>
            <a:ext cx="2971800" cy="1450975"/>
            <a:chOff x="862" y="1130"/>
            <a:chExt cx="4418" cy="2214"/>
          </a:xfrm>
        </p:grpSpPr>
        <p:grpSp>
          <p:nvGrpSpPr>
            <p:cNvPr id="44368" name="Group 794"/>
            <p:cNvGrpSpPr/>
            <p:nvPr/>
          </p:nvGrpSpPr>
          <p:grpSpPr>
            <a:xfrm>
              <a:off x="4010" y="2249"/>
              <a:ext cx="1270" cy="967"/>
              <a:chOff x="4034" y="2249"/>
              <a:chExt cx="1270" cy="967"/>
            </a:xfrm>
          </p:grpSpPr>
          <p:grpSp>
            <p:nvGrpSpPr>
              <p:cNvPr id="44497" name="Group 795"/>
              <p:cNvGrpSpPr/>
              <p:nvPr/>
            </p:nvGrpSpPr>
            <p:grpSpPr>
              <a:xfrm>
                <a:off x="4034" y="2249"/>
                <a:ext cx="1270" cy="967"/>
                <a:chOff x="4010" y="2237"/>
                <a:chExt cx="1270" cy="967"/>
              </a:xfrm>
            </p:grpSpPr>
            <p:sp>
              <p:nvSpPr>
                <p:cNvPr id="44502" name="Freeform 796"/>
                <p:cNvSpPr/>
                <p:nvPr/>
              </p:nvSpPr>
              <p:spPr>
                <a:xfrm>
                  <a:off x="4010" y="2237"/>
                  <a:ext cx="339" cy="258"/>
                </a:xfrm>
                <a:custGeom>
                  <a:avLst/>
                  <a:gdLst>
                    <a:gd name="txL" fmla="*/ 0 w 2371"/>
                    <a:gd name="txT" fmla="*/ 0 h 1804"/>
                    <a:gd name="txR" fmla="*/ 2371 w 2371"/>
                    <a:gd name="txB" fmla="*/ 1804 h 1804"/>
                  </a:gdLst>
                  <a:ahLst/>
                  <a:cxnLst>
                    <a:cxn ang="0">
                      <a:pos x="0" y="0"/>
                    </a:cxn>
                    <a:cxn ang="0">
                      <a:pos x="2369" y="1804"/>
                    </a:cxn>
                    <a:cxn ang="0">
                      <a:pos x="2371" y="1804"/>
                    </a:cxn>
                  </a:cxnLst>
                  <a:rect l="txL" t="txT" r="txR" b="txB"/>
                  <a:pathLst>
                    <a:path w="2371" h="1804">
                      <a:moveTo>
                        <a:pt x="0" y="0"/>
                      </a:moveTo>
                      <a:lnTo>
                        <a:pt x="2369" y="1804"/>
                      </a:lnTo>
                      <a:lnTo>
                        <a:pt x="2371" y="1804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03" name="Freeform 797"/>
                <p:cNvSpPr/>
                <p:nvPr/>
              </p:nvSpPr>
              <p:spPr>
                <a:xfrm>
                  <a:off x="4518" y="2624"/>
                  <a:ext cx="762" cy="580"/>
                </a:xfrm>
                <a:custGeom>
                  <a:avLst/>
                  <a:gdLst>
                    <a:gd name="txL" fmla="*/ 0 w 5333"/>
                    <a:gd name="txT" fmla="*/ 0 h 4062"/>
                    <a:gd name="txR" fmla="*/ 5333 w 5333"/>
                    <a:gd name="txB" fmla="*/ 4062 h 4062"/>
                  </a:gdLst>
                  <a:ahLst/>
                  <a:cxnLst>
                    <a:cxn ang="0">
                      <a:pos x="0" y="0"/>
                    </a:cxn>
                    <a:cxn ang="0">
                      <a:pos x="5331" y="4062"/>
                    </a:cxn>
                    <a:cxn ang="0">
                      <a:pos x="5333" y="4062"/>
                    </a:cxn>
                  </a:cxnLst>
                  <a:rect l="txL" t="txT" r="txR" b="txB"/>
                  <a:pathLst>
                    <a:path w="5333" h="4062">
                      <a:moveTo>
                        <a:pt x="0" y="0"/>
                      </a:moveTo>
                      <a:lnTo>
                        <a:pt x="5331" y="4062"/>
                      </a:lnTo>
                      <a:lnTo>
                        <a:pt x="5333" y="4062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44504" name="Group 798"/>
                <p:cNvGrpSpPr/>
                <p:nvPr/>
              </p:nvGrpSpPr>
              <p:grpSpPr>
                <a:xfrm>
                  <a:off x="4327" y="2467"/>
                  <a:ext cx="191" cy="157"/>
                  <a:chOff x="4327" y="2467"/>
                  <a:chExt cx="191" cy="157"/>
                </a:xfrm>
              </p:grpSpPr>
              <p:sp>
                <p:nvSpPr>
                  <p:cNvPr id="44505" name="Freeform 799"/>
                  <p:cNvSpPr/>
                  <p:nvPr/>
                </p:nvSpPr>
                <p:spPr>
                  <a:xfrm>
                    <a:off x="4327" y="2467"/>
                    <a:ext cx="191" cy="157"/>
                  </a:xfrm>
                  <a:custGeom>
                    <a:avLst/>
                    <a:gdLst>
                      <a:gd name="txL" fmla="*/ 0 w 1336"/>
                      <a:gd name="txT" fmla="*/ 0 h 1099"/>
                      <a:gd name="txR" fmla="*/ 1336 w 1336"/>
                      <a:gd name="txB" fmla="*/ 1099 h 1099"/>
                    </a:gdLst>
                    <a:ahLst/>
                    <a:cxnLst>
                      <a:cxn ang="0">
                        <a:pos x="301" y="0"/>
                      </a:cxn>
                      <a:cxn ang="0">
                        <a:pos x="0" y="395"/>
                      </a:cxn>
                      <a:cxn ang="0">
                        <a:pos x="1336" y="1099"/>
                      </a:cxn>
                      <a:cxn ang="0">
                        <a:pos x="301" y="0"/>
                      </a:cxn>
                    </a:cxnLst>
                    <a:rect l="txL" t="txT" r="txR" b="txB"/>
                    <a:pathLst>
                      <a:path w="1336" h="1099">
                        <a:moveTo>
                          <a:pt x="301" y="0"/>
                        </a:moveTo>
                        <a:lnTo>
                          <a:pt x="0" y="395"/>
                        </a:lnTo>
                        <a:lnTo>
                          <a:pt x="1336" y="1099"/>
                        </a:lnTo>
                        <a:lnTo>
                          <a:pt x="301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506" name="Freeform 800"/>
                  <p:cNvSpPr/>
                  <p:nvPr/>
                </p:nvSpPr>
                <p:spPr>
                  <a:xfrm>
                    <a:off x="4327" y="2467"/>
                    <a:ext cx="191" cy="157"/>
                  </a:xfrm>
                  <a:custGeom>
                    <a:avLst/>
                    <a:gdLst>
                      <a:gd name="txL" fmla="*/ 0 w 1336"/>
                      <a:gd name="txT" fmla="*/ 0 h 1099"/>
                      <a:gd name="txR" fmla="*/ 1336 w 1336"/>
                      <a:gd name="txB" fmla="*/ 1099 h 1099"/>
                    </a:gdLst>
                    <a:ahLst/>
                    <a:cxnLst>
                      <a:cxn ang="0">
                        <a:pos x="301" y="0"/>
                      </a:cxn>
                      <a:cxn ang="0">
                        <a:pos x="0" y="395"/>
                      </a:cxn>
                      <a:cxn ang="0">
                        <a:pos x="1336" y="1099"/>
                      </a:cxn>
                      <a:cxn ang="0">
                        <a:pos x="301" y="0"/>
                      </a:cxn>
                    </a:cxnLst>
                    <a:rect l="txL" t="txT" r="txR" b="txB"/>
                    <a:pathLst>
                      <a:path w="1336" h="1099">
                        <a:moveTo>
                          <a:pt x="301" y="0"/>
                        </a:moveTo>
                        <a:lnTo>
                          <a:pt x="0" y="395"/>
                        </a:lnTo>
                        <a:lnTo>
                          <a:pt x="1336" y="1099"/>
                        </a:lnTo>
                        <a:lnTo>
                          <a:pt x="301" y="0"/>
                        </a:lnTo>
                      </a:path>
                    </a:pathLst>
                  </a:custGeom>
                  <a:noFill/>
                  <a:ln w="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4498" name="Group 801"/>
              <p:cNvGrpSpPr/>
              <p:nvPr/>
            </p:nvGrpSpPr>
            <p:grpSpPr>
              <a:xfrm>
                <a:off x="4875" y="2659"/>
                <a:ext cx="389" cy="384"/>
                <a:chOff x="4875" y="2659"/>
                <a:chExt cx="389" cy="384"/>
              </a:xfrm>
            </p:grpSpPr>
            <p:sp>
              <p:nvSpPr>
                <p:cNvPr id="44499" name="Freeform 802"/>
                <p:cNvSpPr/>
                <p:nvPr/>
              </p:nvSpPr>
              <p:spPr>
                <a:xfrm>
                  <a:off x="4875" y="2659"/>
                  <a:ext cx="220" cy="170"/>
                </a:xfrm>
                <a:custGeom>
                  <a:avLst/>
                  <a:gdLst>
                    <a:gd name="txL" fmla="*/ 0 w 1541"/>
                    <a:gd name="txT" fmla="*/ 0 h 1186"/>
                    <a:gd name="txR" fmla="*/ 1541 w 1541"/>
                    <a:gd name="txB" fmla="*/ 1186 h 1186"/>
                  </a:gdLst>
                  <a:ahLst/>
                  <a:cxnLst>
                    <a:cxn ang="0">
                      <a:pos x="0" y="1186"/>
                    </a:cxn>
                    <a:cxn ang="0">
                      <a:pos x="901" y="0"/>
                    </a:cxn>
                    <a:cxn ang="0">
                      <a:pos x="1494" y="452"/>
                    </a:cxn>
                    <a:cxn ang="0">
                      <a:pos x="1541" y="799"/>
                    </a:cxn>
                    <a:cxn ang="0">
                      <a:pos x="1391" y="997"/>
                    </a:cxn>
                    <a:cxn ang="0">
                      <a:pos x="1042" y="1044"/>
                    </a:cxn>
                    <a:cxn ang="0">
                      <a:pos x="450" y="593"/>
                    </a:cxn>
                    <a:cxn ang="0">
                      <a:pos x="451" y="593"/>
                    </a:cxn>
                  </a:cxnLst>
                  <a:rect l="txL" t="txT" r="txR" b="txB"/>
                  <a:pathLst>
                    <a:path w="1541" h="1186">
                      <a:moveTo>
                        <a:pt x="0" y="1186"/>
                      </a:moveTo>
                      <a:lnTo>
                        <a:pt x="901" y="0"/>
                      </a:lnTo>
                      <a:lnTo>
                        <a:pt x="1494" y="452"/>
                      </a:lnTo>
                      <a:lnTo>
                        <a:pt x="1541" y="799"/>
                      </a:lnTo>
                      <a:lnTo>
                        <a:pt x="1391" y="997"/>
                      </a:lnTo>
                      <a:lnTo>
                        <a:pt x="1042" y="1044"/>
                      </a:lnTo>
                      <a:lnTo>
                        <a:pt x="450" y="593"/>
                      </a:lnTo>
                      <a:lnTo>
                        <a:pt x="451" y="593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00" name="Freeform 803"/>
                <p:cNvSpPr/>
                <p:nvPr/>
              </p:nvSpPr>
              <p:spPr>
                <a:xfrm>
                  <a:off x="4968" y="2765"/>
                  <a:ext cx="20" cy="149"/>
                </a:xfrm>
                <a:custGeom>
                  <a:avLst/>
                  <a:gdLst>
                    <a:gd name="txL" fmla="*/ 0 w 143"/>
                    <a:gd name="txT" fmla="*/ 0 h 1043"/>
                    <a:gd name="txR" fmla="*/ 143 w 143"/>
                    <a:gd name="txB" fmla="*/ 1043 h 1043"/>
                  </a:gdLst>
                  <a:ahLst/>
                  <a:cxnLst>
                    <a:cxn ang="0">
                      <a:pos x="0" y="0"/>
                    </a:cxn>
                    <a:cxn ang="0">
                      <a:pos x="142" y="1043"/>
                    </a:cxn>
                    <a:cxn ang="0">
                      <a:pos x="143" y="1043"/>
                    </a:cxn>
                  </a:cxnLst>
                  <a:rect l="txL" t="txT" r="txR" b="txB"/>
                  <a:pathLst>
                    <a:path w="143" h="1043">
                      <a:moveTo>
                        <a:pt x="0" y="0"/>
                      </a:moveTo>
                      <a:lnTo>
                        <a:pt x="142" y="1043"/>
                      </a:lnTo>
                      <a:lnTo>
                        <a:pt x="143" y="1043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501" name="Freeform 804"/>
                <p:cNvSpPr/>
                <p:nvPr/>
              </p:nvSpPr>
              <p:spPr>
                <a:xfrm>
                  <a:off x="5044" y="2810"/>
                  <a:ext cx="220" cy="233"/>
                </a:xfrm>
                <a:custGeom>
                  <a:avLst/>
                  <a:gdLst>
                    <a:gd name="txL" fmla="*/ 0 w 1541"/>
                    <a:gd name="txT" fmla="*/ 0 h 1637"/>
                    <a:gd name="txR" fmla="*/ 1541 w 1541"/>
                    <a:gd name="txB" fmla="*/ 1637 h 1637"/>
                  </a:gdLst>
                  <a:ahLst/>
                  <a:cxnLst>
                    <a:cxn ang="0">
                      <a:pos x="751" y="47"/>
                    </a:cxn>
                    <a:cxn ang="0">
                      <a:pos x="1099" y="0"/>
                    </a:cxn>
                    <a:cxn ang="0">
                      <a:pos x="1494" y="301"/>
                    </a:cxn>
                    <a:cxn ang="0">
                      <a:pos x="1541" y="649"/>
                    </a:cxn>
                    <a:cxn ang="0">
                      <a:pos x="1391" y="846"/>
                    </a:cxn>
                    <a:cxn ang="0">
                      <a:pos x="1044" y="893"/>
                    </a:cxn>
                    <a:cxn ang="0">
                      <a:pos x="648" y="593"/>
                    </a:cxn>
                    <a:cxn ang="0">
                      <a:pos x="301" y="640"/>
                    </a:cxn>
                    <a:cxn ang="0">
                      <a:pos x="0" y="1036"/>
                    </a:cxn>
                    <a:cxn ang="0">
                      <a:pos x="790" y="1637"/>
                    </a:cxn>
                    <a:cxn ang="0">
                      <a:pos x="792" y="1637"/>
                    </a:cxn>
                  </a:cxnLst>
                  <a:rect l="txL" t="txT" r="txR" b="txB"/>
                  <a:pathLst>
                    <a:path w="1541" h="1637">
                      <a:moveTo>
                        <a:pt x="751" y="47"/>
                      </a:moveTo>
                      <a:lnTo>
                        <a:pt x="1099" y="0"/>
                      </a:lnTo>
                      <a:lnTo>
                        <a:pt x="1494" y="301"/>
                      </a:lnTo>
                      <a:lnTo>
                        <a:pt x="1541" y="649"/>
                      </a:lnTo>
                      <a:lnTo>
                        <a:pt x="1391" y="846"/>
                      </a:lnTo>
                      <a:lnTo>
                        <a:pt x="1044" y="893"/>
                      </a:lnTo>
                      <a:lnTo>
                        <a:pt x="648" y="593"/>
                      </a:lnTo>
                      <a:lnTo>
                        <a:pt x="301" y="640"/>
                      </a:lnTo>
                      <a:lnTo>
                        <a:pt x="0" y="1036"/>
                      </a:lnTo>
                      <a:lnTo>
                        <a:pt x="790" y="1637"/>
                      </a:lnTo>
                      <a:lnTo>
                        <a:pt x="792" y="1637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4369" name="Group 805"/>
            <p:cNvGrpSpPr/>
            <p:nvPr/>
          </p:nvGrpSpPr>
          <p:grpSpPr>
            <a:xfrm>
              <a:off x="862" y="1130"/>
              <a:ext cx="3957" cy="2214"/>
              <a:chOff x="862" y="1130"/>
              <a:chExt cx="3957" cy="2214"/>
            </a:xfrm>
          </p:grpSpPr>
          <p:sp>
            <p:nvSpPr>
              <p:cNvPr id="44370" name="Freeform 806"/>
              <p:cNvSpPr/>
              <p:nvPr/>
            </p:nvSpPr>
            <p:spPr>
              <a:xfrm>
                <a:off x="1674" y="1283"/>
                <a:ext cx="294" cy="47"/>
              </a:xfrm>
              <a:custGeom>
                <a:avLst/>
                <a:gdLst>
                  <a:gd name="txL" fmla="*/ 0 w 2062"/>
                  <a:gd name="txT" fmla="*/ 0 h 327"/>
                  <a:gd name="txR" fmla="*/ 2062 w 2062"/>
                  <a:gd name="txB" fmla="*/ 327 h 327"/>
                </a:gdLst>
                <a:ahLst/>
                <a:cxnLst>
                  <a:cxn ang="0">
                    <a:pos x="2062" y="0"/>
                  </a:cxn>
                  <a:cxn ang="0">
                    <a:pos x="2062" y="239"/>
                  </a:cxn>
                  <a:cxn ang="0">
                    <a:pos x="0" y="327"/>
                  </a:cxn>
                  <a:cxn ang="0">
                    <a:pos x="2062" y="0"/>
                  </a:cxn>
                </a:cxnLst>
                <a:rect l="txL" t="txT" r="txR" b="txB"/>
                <a:pathLst>
                  <a:path w="2062" h="327">
                    <a:moveTo>
                      <a:pt x="2062" y="0"/>
                    </a:moveTo>
                    <a:lnTo>
                      <a:pt x="2062" y="239"/>
                    </a:lnTo>
                    <a:lnTo>
                      <a:pt x="0" y="327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1" name="Freeform 807"/>
              <p:cNvSpPr/>
              <p:nvPr/>
            </p:nvSpPr>
            <p:spPr>
              <a:xfrm>
                <a:off x="1674" y="1317"/>
                <a:ext cx="294" cy="45"/>
              </a:xfrm>
              <a:custGeom>
                <a:avLst/>
                <a:gdLst>
                  <a:gd name="txL" fmla="*/ 0 w 2062"/>
                  <a:gd name="txT" fmla="*/ 0 h 314"/>
                  <a:gd name="txR" fmla="*/ 2062 w 2062"/>
                  <a:gd name="txB" fmla="*/ 314 h 314"/>
                </a:gdLst>
                <a:ahLst/>
                <a:cxnLst>
                  <a:cxn ang="0">
                    <a:pos x="2062" y="0"/>
                  </a:cxn>
                  <a:cxn ang="0">
                    <a:pos x="0" y="88"/>
                  </a:cxn>
                  <a:cxn ang="0">
                    <a:pos x="75" y="314"/>
                  </a:cxn>
                  <a:cxn ang="0">
                    <a:pos x="2062" y="0"/>
                  </a:cxn>
                </a:cxnLst>
                <a:rect l="txL" t="txT" r="txR" b="txB"/>
                <a:pathLst>
                  <a:path w="2062" h="314">
                    <a:moveTo>
                      <a:pt x="2062" y="0"/>
                    </a:moveTo>
                    <a:lnTo>
                      <a:pt x="0" y="88"/>
                    </a:lnTo>
                    <a:lnTo>
                      <a:pt x="75" y="314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2" name="Freeform 808"/>
              <p:cNvSpPr/>
              <p:nvPr/>
            </p:nvSpPr>
            <p:spPr>
              <a:xfrm>
                <a:off x="1674" y="1283"/>
                <a:ext cx="294" cy="79"/>
              </a:xfrm>
              <a:custGeom>
                <a:avLst/>
                <a:gdLst>
                  <a:gd name="txL" fmla="*/ 0 w 2062"/>
                  <a:gd name="txT" fmla="*/ 0 h 553"/>
                  <a:gd name="txR" fmla="*/ 2062 w 2062"/>
                  <a:gd name="txB" fmla="*/ 553 h 553"/>
                </a:gdLst>
                <a:ahLst/>
                <a:cxnLst>
                  <a:cxn ang="0">
                    <a:pos x="2062" y="0"/>
                  </a:cxn>
                  <a:cxn ang="0">
                    <a:pos x="2062" y="239"/>
                  </a:cxn>
                  <a:cxn ang="0">
                    <a:pos x="75" y="553"/>
                  </a:cxn>
                  <a:cxn ang="0">
                    <a:pos x="0" y="327"/>
                  </a:cxn>
                  <a:cxn ang="0">
                    <a:pos x="2062" y="0"/>
                  </a:cxn>
                </a:cxnLst>
                <a:rect l="txL" t="txT" r="txR" b="txB"/>
                <a:pathLst>
                  <a:path w="2062" h="553">
                    <a:moveTo>
                      <a:pt x="2062" y="0"/>
                    </a:moveTo>
                    <a:lnTo>
                      <a:pt x="2062" y="239"/>
                    </a:lnTo>
                    <a:lnTo>
                      <a:pt x="75" y="553"/>
                    </a:lnTo>
                    <a:lnTo>
                      <a:pt x="0" y="327"/>
                    </a:lnTo>
                    <a:lnTo>
                      <a:pt x="206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3" name="Freeform 809"/>
              <p:cNvSpPr/>
              <p:nvPr/>
            </p:nvSpPr>
            <p:spPr>
              <a:xfrm>
                <a:off x="1408" y="1330"/>
                <a:ext cx="277" cy="135"/>
              </a:xfrm>
              <a:custGeom>
                <a:avLst/>
                <a:gdLst>
                  <a:gd name="txL" fmla="*/ 0 w 1934"/>
                  <a:gd name="txT" fmla="*/ 0 h 948"/>
                  <a:gd name="txR" fmla="*/ 1934 w 1934"/>
                  <a:gd name="txB" fmla="*/ 948 h 948"/>
                </a:gdLst>
                <a:ahLst/>
                <a:cxnLst>
                  <a:cxn ang="0">
                    <a:pos x="1859" y="0"/>
                  </a:cxn>
                  <a:cxn ang="0">
                    <a:pos x="1934" y="226"/>
                  </a:cxn>
                  <a:cxn ang="0">
                    <a:pos x="0" y="948"/>
                  </a:cxn>
                  <a:cxn ang="0">
                    <a:pos x="1859" y="0"/>
                  </a:cxn>
                </a:cxnLst>
                <a:rect l="txL" t="txT" r="txR" b="txB"/>
                <a:pathLst>
                  <a:path w="1934" h="948">
                    <a:moveTo>
                      <a:pt x="1859" y="0"/>
                    </a:moveTo>
                    <a:lnTo>
                      <a:pt x="1934" y="226"/>
                    </a:lnTo>
                    <a:lnTo>
                      <a:pt x="0" y="948"/>
                    </a:lnTo>
                    <a:lnTo>
                      <a:pt x="185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4" name="Freeform 810"/>
              <p:cNvSpPr/>
              <p:nvPr/>
            </p:nvSpPr>
            <p:spPr>
              <a:xfrm>
                <a:off x="1408" y="1362"/>
                <a:ext cx="277" cy="131"/>
              </a:xfrm>
              <a:custGeom>
                <a:avLst/>
                <a:gdLst>
                  <a:gd name="txL" fmla="*/ 0 w 1934"/>
                  <a:gd name="txT" fmla="*/ 0 h 915"/>
                  <a:gd name="txR" fmla="*/ 1934 w 1934"/>
                  <a:gd name="txB" fmla="*/ 915 h 915"/>
                </a:gdLst>
                <a:ahLst/>
                <a:cxnLst>
                  <a:cxn ang="0">
                    <a:pos x="1934" y="0"/>
                  </a:cxn>
                  <a:cxn ang="0">
                    <a:pos x="0" y="722"/>
                  </a:cxn>
                  <a:cxn ang="0">
                    <a:pos x="140" y="915"/>
                  </a:cxn>
                  <a:cxn ang="0">
                    <a:pos x="1934" y="0"/>
                  </a:cxn>
                </a:cxnLst>
                <a:rect l="txL" t="txT" r="txR" b="txB"/>
                <a:pathLst>
                  <a:path w="1934" h="915">
                    <a:moveTo>
                      <a:pt x="1934" y="0"/>
                    </a:moveTo>
                    <a:lnTo>
                      <a:pt x="0" y="722"/>
                    </a:lnTo>
                    <a:lnTo>
                      <a:pt x="140" y="915"/>
                    </a:lnTo>
                    <a:lnTo>
                      <a:pt x="193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5" name="Freeform 811"/>
              <p:cNvSpPr/>
              <p:nvPr/>
            </p:nvSpPr>
            <p:spPr>
              <a:xfrm>
                <a:off x="1408" y="1330"/>
                <a:ext cx="277" cy="163"/>
              </a:xfrm>
              <a:custGeom>
                <a:avLst/>
                <a:gdLst>
                  <a:gd name="txL" fmla="*/ 0 w 1934"/>
                  <a:gd name="txT" fmla="*/ 0 h 1141"/>
                  <a:gd name="txR" fmla="*/ 1934 w 1934"/>
                  <a:gd name="txB" fmla="*/ 1141 h 1141"/>
                </a:gdLst>
                <a:ahLst/>
                <a:cxnLst>
                  <a:cxn ang="0">
                    <a:pos x="1859" y="0"/>
                  </a:cxn>
                  <a:cxn ang="0">
                    <a:pos x="1934" y="226"/>
                  </a:cxn>
                  <a:cxn ang="0">
                    <a:pos x="140" y="1141"/>
                  </a:cxn>
                  <a:cxn ang="0">
                    <a:pos x="0" y="948"/>
                  </a:cxn>
                  <a:cxn ang="0">
                    <a:pos x="1859" y="0"/>
                  </a:cxn>
                </a:cxnLst>
                <a:rect l="txL" t="txT" r="txR" b="txB"/>
                <a:pathLst>
                  <a:path w="1934" h="1141">
                    <a:moveTo>
                      <a:pt x="1859" y="0"/>
                    </a:moveTo>
                    <a:lnTo>
                      <a:pt x="1934" y="226"/>
                    </a:lnTo>
                    <a:lnTo>
                      <a:pt x="140" y="1141"/>
                    </a:lnTo>
                    <a:lnTo>
                      <a:pt x="0" y="948"/>
                    </a:lnTo>
                    <a:lnTo>
                      <a:pt x="185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6" name="Freeform 812"/>
              <p:cNvSpPr/>
              <p:nvPr/>
            </p:nvSpPr>
            <p:spPr>
              <a:xfrm>
                <a:off x="1197" y="1465"/>
                <a:ext cx="231" cy="211"/>
              </a:xfrm>
              <a:custGeom>
                <a:avLst/>
                <a:gdLst>
                  <a:gd name="txL" fmla="*/ 0 w 1616"/>
                  <a:gd name="txT" fmla="*/ 0 h 1476"/>
                  <a:gd name="txR" fmla="*/ 1616 w 1616"/>
                  <a:gd name="txB" fmla="*/ 1476 h 1476"/>
                </a:gdLst>
                <a:ahLst/>
                <a:cxnLst>
                  <a:cxn ang="0">
                    <a:pos x="1476" y="0"/>
                  </a:cxn>
                  <a:cxn ang="0">
                    <a:pos x="1616" y="193"/>
                  </a:cxn>
                  <a:cxn ang="0">
                    <a:pos x="0" y="1476"/>
                  </a:cxn>
                  <a:cxn ang="0">
                    <a:pos x="1476" y="0"/>
                  </a:cxn>
                </a:cxnLst>
                <a:rect l="txL" t="txT" r="txR" b="txB"/>
                <a:pathLst>
                  <a:path w="1616" h="1476">
                    <a:moveTo>
                      <a:pt x="1476" y="0"/>
                    </a:moveTo>
                    <a:lnTo>
                      <a:pt x="1616" y="193"/>
                    </a:lnTo>
                    <a:lnTo>
                      <a:pt x="0" y="1476"/>
                    </a:lnTo>
                    <a:lnTo>
                      <a:pt x="147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7" name="Freeform 813"/>
              <p:cNvSpPr/>
              <p:nvPr/>
            </p:nvSpPr>
            <p:spPr>
              <a:xfrm>
                <a:off x="1197" y="1493"/>
                <a:ext cx="231" cy="203"/>
              </a:xfrm>
              <a:custGeom>
                <a:avLst/>
                <a:gdLst>
                  <a:gd name="txL" fmla="*/ 0 w 1616"/>
                  <a:gd name="txT" fmla="*/ 0 h 1424"/>
                  <a:gd name="txR" fmla="*/ 1616 w 1616"/>
                  <a:gd name="txB" fmla="*/ 1424 h 1424"/>
                </a:gdLst>
                <a:ahLst/>
                <a:cxnLst>
                  <a:cxn ang="0">
                    <a:pos x="1616" y="0"/>
                  </a:cxn>
                  <a:cxn ang="0">
                    <a:pos x="0" y="1283"/>
                  </a:cxn>
                  <a:cxn ang="0">
                    <a:pos x="193" y="1424"/>
                  </a:cxn>
                  <a:cxn ang="0">
                    <a:pos x="1616" y="0"/>
                  </a:cxn>
                </a:cxnLst>
                <a:rect l="txL" t="txT" r="txR" b="txB"/>
                <a:pathLst>
                  <a:path w="1616" h="1424">
                    <a:moveTo>
                      <a:pt x="1616" y="0"/>
                    </a:moveTo>
                    <a:lnTo>
                      <a:pt x="0" y="1283"/>
                    </a:lnTo>
                    <a:lnTo>
                      <a:pt x="193" y="1424"/>
                    </a:lnTo>
                    <a:lnTo>
                      <a:pt x="1616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8" name="Freeform 814"/>
              <p:cNvSpPr/>
              <p:nvPr/>
            </p:nvSpPr>
            <p:spPr>
              <a:xfrm>
                <a:off x="1197" y="1465"/>
                <a:ext cx="231" cy="231"/>
              </a:xfrm>
              <a:custGeom>
                <a:avLst/>
                <a:gdLst>
                  <a:gd name="txL" fmla="*/ 0 w 1616"/>
                  <a:gd name="txT" fmla="*/ 0 h 1617"/>
                  <a:gd name="txR" fmla="*/ 1616 w 1616"/>
                  <a:gd name="txB" fmla="*/ 1617 h 1617"/>
                </a:gdLst>
                <a:ahLst/>
                <a:cxnLst>
                  <a:cxn ang="0">
                    <a:pos x="1476" y="0"/>
                  </a:cxn>
                  <a:cxn ang="0">
                    <a:pos x="1616" y="193"/>
                  </a:cxn>
                  <a:cxn ang="0">
                    <a:pos x="193" y="1617"/>
                  </a:cxn>
                  <a:cxn ang="0">
                    <a:pos x="0" y="1476"/>
                  </a:cxn>
                  <a:cxn ang="0">
                    <a:pos x="1476" y="0"/>
                  </a:cxn>
                </a:cxnLst>
                <a:rect l="txL" t="txT" r="txR" b="txB"/>
                <a:pathLst>
                  <a:path w="1616" h="1617">
                    <a:moveTo>
                      <a:pt x="1476" y="0"/>
                    </a:moveTo>
                    <a:lnTo>
                      <a:pt x="1616" y="193"/>
                    </a:lnTo>
                    <a:lnTo>
                      <a:pt x="193" y="1617"/>
                    </a:lnTo>
                    <a:lnTo>
                      <a:pt x="0" y="1476"/>
                    </a:lnTo>
                    <a:lnTo>
                      <a:pt x="147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79" name="Freeform 815"/>
              <p:cNvSpPr/>
              <p:nvPr/>
            </p:nvSpPr>
            <p:spPr>
              <a:xfrm>
                <a:off x="1062" y="1676"/>
                <a:ext cx="163" cy="266"/>
              </a:xfrm>
              <a:custGeom>
                <a:avLst/>
                <a:gdLst>
                  <a:gd name="txL" fmla="*/ 0 w 1140"/>
                  <a:gd name="txT" fmla="*/ 0 h 1862"/>
                  <a:gd name="txR" fmla="*/ 1140 w 1140"/>
                  <a:gd name="txB" fmla="*/ 1862 h 1862"/>
                </a:gdLst>
                <a:ahLst/>
                <a:cxnLst>
                  <a:cxn ang="0">
                    <a:pos x="947" y="0"/>
                  </a:cxn>
                  <a:cxn ang="0">
                    <a:pos x="1140" y="141"/>
                  </a:cxn>
                  <a:cxn ang="0">
                    <a:pos x="0" y="1862"/>
                  </a:cxn>
                  <a:cxn ang="0">
                    <a:pos x="947" y="0"/>
                  </a:cxn>
                </a:cxnLst>
                <a:rect l="txL" t="txT" r="txR" b="txB"/>
                <a:pathLst>
                  <a:path w="1140" h="1862">
                    <a:moveTo>
                      <a:pt x="947" y="0"/>
                    </a:moveTo>
                    <a:lnTo>
                      <a:pt x="1140" y="141"/>
                    </a:lnTo>
                    <a:lnTo>
                      <a:pt x="0" y="1862"/>
                    </a:lnTo>
                    <a:lnTo>
                      <a:pt x="94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0" name="Freeform 816"/>
              <p:cNvSpPr/>
              <p:nvPr/>
            </p:nvSpPr>
            <p:spPr>
              <a:xfrm>
                <a:off x="1062" y="1696"/>
                <a:ext cx="163" cy="257"/>
              </a:xfrm>
              <a:custGeom>
                <a:avLst/>
                <a:gdLst>
                  <a:gd name="txL" fmla="*/ 0 w 1140"/>
                  <a:gd name="txT" fmla="*/ 0 h 1795"/>
                  <a:gd name="txR" fmla="*/ 1140 w 1140"/>
                  <a:gd name="txB" fmla="*/ 1795 h 1795"/>
                </a:gdLst>
                <a:ahLst/>
                <a:cxnLst>
                  <a:cxn ang="0">
                    <a:pos x="1140" y="0"/>
                  </a:cxn>
                  <a:cxn ang="0">
                    <a:pos x="0" y="1721"/>
                  </a:cxn>
                  <a:cxn ang="0">
                    <a:pos x="226" y="1795"/>
                  </a:cxn>
                  <a:cxn ang="0">
                    <a:pos x="1140" y="0"/>
                  </a:cxn>
                </a:cxnLst>
                <a:rect l="txL" t="txT" r="txR" b="txB"/>
                <a:pathLst>
                  <a:path w="1140" h="1795">
                    <a:moveTo>
                      <a:pt x="1140" y="0"/>
                    </a:moveTo>
                    <a:lnTo>
                      <a:pt x="0" y="1721"/>
                    </a:lnTo>
                    <a:lnTo>
                      <a:pt x="226" y="1795"/>
                    </a:lnTo>
                    <a:lnTo>
                      <a:pt x="114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1" name="Freeform 817"/>
              <p:cNvSpPr/>
              <p:nvPr/>
            </p:nvSpPr>
            <p:spPr>
              <a:xfrm>
                <a:off x="1062" y="1676"/>
                <a:ext cx="163" cy="277"/>
              </a:xfrm>
              <a:custGeom>
                <a:avLst/>
                <a:gdLst>
                  <a:gd name="txL" fmla="*/ 0 w 1140"/>
                  <a:gd name="txT" fmla="*/ 0 h 1936"/>
                  <a:gd name="txR" fmla="*/ 1140 w 1140"/>
                  <a:gd name="txB" fmla="*/ 1936 h 1936"/>
                </a:gdLst>
                <a:ahLst/>
                <a:cxnLst>
                  <a:cxn ang="0">
                    <a:pos x="947" y="0"/>
                  </a:cxn>
                  <a:cxn ang="0">
                    <a:pos x="1140" y="141"/>
                  </a:cxn>
                  <a:cxn ang="0">
                    <a:pos x="226" y="1936"/>
                  </a:cxn>
                  <a:cxn ang="0">
                    <a:pos x="0" y="1862"/>
                  </a:cxn>
                  <a:cxn ang="0">
                    <a:pos x="947" y="0"/>
                  </a:cxn>
                </a:cxnLst>
                <a:rect l="txL" t="txT" r="txR" b="txB"/>
                <a:pathLst>
                  <a:path w="1140" h="1936">
                    <a:moveTo>
                      <a:pt x="947" y="0"/>
                    </a:moveTo>
                    <a:lnTo>
                      <a:pt x="1140" y="141"/>
                    </a:lnTo>
                    <a:lnTo>
                      <a:pt x="226" y="1936"/>
                    </a:lnTo>
                    <a:lnTo>
                      <a:pt x="0" y="1862"/>
                    </a:lnTo>
                    <a:lnTo>
                      <a:pt x="94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2" name="Freeform 818"/>
              <p:cNvSpPr/>
              <p:nvPr/>
            </p:nvSpPr>
            <p:spPr>
              <a:xfrm>
                <a:off x="1015" y="1942"/>
                <a:ext cx="79" cy="295"/>
              </a:xfrm>
              <a:custGeom>
                <a:avLst/>
                <a:gdLst>
                  <a:gd name="txL" fmla="*/ 0 w 553"/>
                  <a:gd name="txT" fmla="*/ 0 h 2064"/>
                  <a:gd name="txR" fmla="*/ 553 w 553"/>
                  <a:gd name="txB" fmla="*/ 2064 h 2064"/>
                </a:gdLst>
                <a:ahLst/>
                <a:cxnLst>
                  <a:cxn ang="0">
                    <a:pos x="327" y="0"/>
                  </a:cxn>
                  <a:cxn ang="0">
                    <a:pos x="553" y="74"/>
                  </a:cxn>
                  <a:cxn ang="0">
                    <a:pos x="0" y="2064"/>
                  </a:cxn>
                  <a:cxn ang="0">
                    <a:pos x="327" y="0"/>
                  </a:cxn>
                </a:cxnLst>
                <a:rect l="txL" t="txT" r="txR" b="txB"/>
                <a:pathLst>
                  <a:path w="553" h="2064">
                    <a:moveTo>
                      <a:pt x="327" y="0"/>
                    </a:moveTo>
                    <a:lnTo>
                      <a:pt x="553" y="74"/>
                    </a:lnTo>
                    <a:lnTo>
                      <a:pt x="0" y="2064"/>
                    </a:lnTo>
                    <a:lnTo>
                      <a:pt x="32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3" name="Freeform 819"/>
              <p:cNvSpPr/>
              <p:nvPr/>
            </p:nvSpPr>
            <p:spPr>
              <a:xfrm>
                <a:off x="1015" y="1953"/>
                <a:ext cx="79" cy="284"/>
              </a:xfrm>
              <a:custGeom>
                <a:avLst/>
                <a:gdLst>
                  <a:gd name="txL" fmla="*/ 0 w 553"/>
                  <a:gd name="txT" fmla="*/ 0 h 1990"/>
                  <a:gd name="txR" fmla="*/ 553 w 553"/>
                  <a:gd name="txB" fmla="*/ 1990 h 1990"/>
                </a:gdLst>
                <a:ahLst/>
                <a:cxnLst>
                  <a:cxn ang="0">
                    <a:pos x="553" y="0"/>
                  </a:cxn>
                  <a:cxn ang="0">
                    <a:pos x="0" y="1990"/>
                  </a:cxn>
                  <a:cxn ang="0">
                    <a:pos x="239" y="1990"/>
                  </a:cxn>
                  <a:cxn ang="0">
                    <a:pos x="553" y="0"/>
                  </a:cxn>
                </a:cxnLst>
                <a:rect l="txL" t="txT" r="txR" b="txB"/>
                <a:pathLst>
                  <a:path w="553" h="1990">
                    <a:moveTo>
                      <a:pt x="553" y="0"/>
                    </a:moveTo>
                    <a:lnTo>
                      <a:pt x="0" y="1990"/>
                    </a:lnTo>
                    <a:lnTo>
                      <a:pt x="239" y="1990"/>
                    </a:lnTo>
                    <a:lnTo>
                      <a:pt x="553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4" name="Freeform 820"/>
              <p:cNvSpPr/>
              <p:nvPr/>
            </p:nvSpPr>
            <p:spPr>
              <a:xfrm>
                <a:off x="1015" y="1942"/>
                <a:ext cx="79" cy="295"/>
              </a:xfrm>
              <a:custGeom>
                <a:avLst/>
                <a:gdLst>
                  <a:gd name="txL" fmla="*/ 0 w 553"/>
                  <a:gd name="txT" fmla="*/ 0 h 2064"/>
                  <a:gd name="txR" fmla="*/ 553 w 553"/>
                  <a:gd name="txB" fmla="*/ 2064 h 2064"/>
                </a:gdLst>
                <a:ahLst/>
                <a:cxnLst>
                  <a:cxn ang="0">
                    <a:pos x="327" y="0"/>
                  </a:cxn>
                  <a:cxn ang="0">
                    <a:pos x="553" y="74"/>
                  </a:cxn>
                  <a:cxn ang="0">
                    <a:pos x="239" y="2064"/>
                  </a:cxn>
                  <a:cxn ang="0">
                    <a:pos x="0" y="2064"/>
                  </a:cxn>
                  <a:cxn ang="0">
                    <a:pos x="327" y="0"/>
                  </a:cxn>
                </a:cxnLst>
                <a:rect l="txL" t="txT" r="txR" b="txB"/>
                <a:pathLst>
                  <a:path w="553" h="2064">
                    <a:moveTo>
                      <a:pt x="327" y="0"/>
                    </a:moveTo>
                    <a:lnTo>
                      <a:pt x="553" y="74"/>
                    </a:lnTo>
                    <a:lnTo>
                      <a:pt x="239" y="2064"/>
                    </a:lnTo>
                    <a:lnTo>
                      <a:pt x="0" y="2064"/>
                    </a:lnTo>
                    <a:lnTo>
                      <a:pt x="32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5" name="Freeform 821"/>
              <p:cNvSpPr/>
              <p:nvPr/>
            </p:nvSpPr>
            <p:spPr>
              <a:xfrm>
                <a:off x="1015" y="2237"/>
                <a:ext cx="47" cy="295"/>
              </a:xfrm>
              <a:custGeom>
                <a:avLst/>
                <a:gdLst>
                  <a:gd name="txL" fmla="*/ 0 w 327"/>
                  <a:gd name="txT" fmla="*/ 0 h 2062"/>
                  <a:gd name="txR" fmla="*/ 327 w 327"/>
                  <a:gd name="txB" fmla="*/ 2062 h 2062"/>
                </a:gdLst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327" y="2062"/>
                  </a:cxn>
                  <a:cxn ang="0">
                    <a:pos x="0" y="0"/>
                  </a:cxn>
                </a:cxnLst>
                <a:rect l="txL" t="txT" r="txR" b="txB"/>
                <a:pathLst>
                  <a:path w="327" h="2062">
                    <a:moveTo>
                      <a:pt x="0" y="0"/>
                    </a:moveTo>
                    <a:lnTo>
                      <a:pt x="239" y="0"/>
                    </a:lnTo>
                    <a:lnTo>
                      <a:pt x="327" y="20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6" name="Freeform 822"/>
              <p:cNvSpPr/>
              <p:nvPr/>
            </p:nvSpPr>
            <p:spPr>
              <a:xfrm>
                <a:off x="1050" y="2237"/>
                <a:ext cx="44" cy="295"/>
              </a:xfrm>
              <a:custGeom>
                <a:avLst/>
                <a:gdLst>
                  <a:gd name="txL" fmla="*/ 0 w 314"/>
                  <a:gd name="txT" fmla="*/ 0 h 2062"/>
                  <a:gd name="txR" fmla="*/ 314 w 314"/>
                  <a:gd name="txB" fmla="*/ 2062 h 2062"/>
                </a:gdLst>
                <a:ahLst/>
                <a:cxnLst>
                  <a:cxn ang="0">
                    <a:pos x="0" y="0"/>
                  </a:cxn>
                  <a:cxn ang="0">
                    <a:pos x="88" y="2062"/>
                  </a:cxn>
                  <a:cxn ang="0">
                    <a:pos x="314" y="1989"/>
                  </a:cxn>
                  <a:cxn ang="0">
                    <a:pos x="0" y="0"/>
                  </a:cxn>
                </a:cxnLst>
                <a:rect l="txL" t="txT" r="txR" b="txB"/>
                <a:pathLst>
                  <a:path w="314" h="2062">
                    <a:moveTo>
                      <a:pt x="0" y="0"/>
                    </a:moveTo>
                    <a:lnTo>
                      <a:pt x="88" y="2062"/>
                    </a:lnTo>
                    <a:lnTo>
                      <a:pt x="314" y="19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7" name="Freeform 823"/>
              <p:cNvSpPr/>
              <p:nvPr/>
            </p:nvSpPr>
            <p:spPr>
              <a:xfrm>
                <a:off x="1015" y="2237"/>
                <a:ext cx="79" cy="295"/>
              </a:xfrm>
              <a:custGeom>
                <a:avLst/>
                <a:gdLst>
                  <a:gd name="txL" fmla="*/ 0 w 553"/>
                  <a:gd name="txT" fmla="*/ 0 h 2062"/>
                  <a:gd name="txR" fmla="*/ 553 w 553"/>
                  <a:gd name="txB" fmla="*/ 2062 h 2062"/>
                </a:gdLst>
                <a:ahLst/>
                <a:cxnLst>
                  <a:cxn ang="0">
                    <a:pos x="0" y="0"/>
                  </a:cxn>
                  <a:cxn ang="0">
                    <a:pos x="239" y="0"/>
                  </a:cxn>
                  <a:cxn ang="0">
                    <a:pos x="553" y="1989"/>
                  </a:cxn>
                  <a:cxn ang="0">
                    <a:pos x="327" y="2062"/>
                  </a:cxn>
                  <a:cxn ang="0">
                    <a:pos x="0" y="0"/>
                  </a:cxn>
                </a:cxnLst>
                <a:rect l="txL" t="txT" r="txR" b="txB"/>
                <a:pathLst>
                  <a:path w="553" h="2062">
                    <a:moveTo>
                      <a:pt x="0" y="0"/>
                    </a:moveTo>
                    <a:lnTo>
                      <a:pt x="239" y="0"/>
                    </a:lnTo>
                    <a:lnTo>
                      <a:pt x="553" y="1989"/>
                    </a:lnTo>
                    <a:lnTo>
                      <a:pt x="327" y="2062"/>
                    </a:lnTo>
                    <a:lnTo>
                      <a:pt x="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8" name="Freeform 824"/>
              <p:cNvSpPr/>
              <p:nvPr/>
            </p:nvSpPr>
            <p:spPr>
              <a:xfrm>
                <a:off x="1062" y="2521"/>
                <a:ext cx="135" cy="277"/>
              </a:xfrm>
              <a:custGeom>
                <a:avLst/>
                <a:gdLst>
                  <a:gd name="txL" fmla="*/ 0 w 947"/>
                  <a:gd name="txT" fmla="*/ 0 h 1935"/>
                  <a:gd name="txR" fmla="*/ 947 w 947"/>
                  <a:gd name="txB" fmla="*/ 1935 h 1935"/>
                </a:gdLst>
                <a:ahLst/>
                <a:cxnLst>
                  <a:cxn ang="0">
                    <a:pos x="0" y="73"/>
                  </a:cxn>
                  <a:cxn ang="0">
                    <a:pos x="226" y="0"/>
                  </a:cxn>
                  <a:cxn ang="0">
                    <a:pos x="947" y="1935"/>
                  </a:cxn>
                  <a:cxn ang="0">
                    <a:pos x="0" y="73"/>
                  </a:cxn>
                </a:cxnLst>
                <a:rect l="txL" t="txT" r="txR" b="txB"/>
                <a:pathLst>
                  <a:path w="947" h="1935">
                    <a:moveTo>
                      <a:pt x="0" y="73"/>
                    </a:moveTo>
                    <a:lnTo>
                      <a:pt x="226" y="0"/>
                    </a:lnTo>
                    <a:lnTo>
                      <a:pt x="947" y="1935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89" name="Freeform 825"/>
              <p:cNvSpPr/>
              <p:nvPr/>
            </p:nvSpPr>
            <p:spPr>
              <a:xfrm>
                <a:off x="1094" y="2521"/>
                <a:ext cx="131" cy="277"/>
              </a:xfrm>
              <a:custGeom>
                <a:avLst/>
                <a:gdLst>
                  <a:gd name="txL" fmla="*/ 0 w 914"/>
                  <a:gd name="txT" fmla="*/ 0 h 1935"/>
                  <a:gd name="txR" fmla="*/ 914 w 914"/>
                  <a:gd name="txB" fmla="*/ 1935 h 1935"/>
                </a:gdLst>
                <a:ahLst/>
                <a:cxnLst>
                  <a:cxn ang="0">
                    <a:pos x="0" y="0"/>
                  </a:cxn>
                  <a:cxn ang="0">
                    <a:pos x="721" y="1935"/>
                  </a:cxn>
                  <a:cxn ang="0">
                    <a:pos x="914" y="1795"/>
                  </a:cxn>
                  <a:cxn ang="0">
                    <a:pos x="0" y="0"/>
                  </a:cxn>
                </a:cxnLst>
                <a:rect l="txL" t="txT" r="txR" b="txB"/>
                <a:pathLst>
                  <a:path w="914" h="1935">
                    <a:moveTo>
                      <a:pt x="0" y="0"/>
                    </a:moveTo>
                    <a:lnTo>
                      <a:pt x="721" y="1935"/>
                    </a:lnTo>
                    <a:lnTo>
                      <a:pt x="914" y="179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0" name="Freeform 826"/>
              <p:cNvSpPr/>
              <p:nvPr/>
            </p:nvSpPr>
            <p:spPr>
              <a:xfrm>
                <a:off x="1062" y="2521"/>
                <a:ext cx="163" cy="277"/>
              </a:xfrm>
              <a:custGeom>
                <a:avLst/>
                <a:gdLst>
                  <a:gd name="txL" fmla="*/ 0 w 1140"/>
                  <a:gd name="txT" fmla="*/ 0 h 1935"/>
                  <a:gd name="txR" fmla="*/ 1140 w 1140"/>
                  <a:gd name="txB" fmla="*/ 1935 h 1935"/>
                </a:gdLst>
                <a:ahLst/>
                <a:cxnLst>
                  <a:cxn ang="0">
                    <a:pos x="0" y="73"/>
                  </a:cxn>
                  <a:cxn ang="0">
                    <a:pos x="226" y="0"/>
                  </a:cxn>
                  <a:cxn ang="0">
                    <a:pos x="1140" y="1795"/>
                  </a:cxn>
                  <a:cxn ang="0">
                    <a:pos x="947" y="1935"/>
                  </a:cxn>
                  <a:cxn ang="0">
                    <a:pos x="0" y="73"/>
                  </a:cxn>
                </a:cxnLst>
                <a:rect l="txL" t="txT" r="txR" b="txB"/>
                <a:pathLst>
                  <a:path w="1140" h="1935">
                    <a:moveTo>
                      <a:pt x="0" y="73"/>
                    </a:moveTo>
                    <a:lnTo>
                      <a:pt x="226" y="0"/>
                    </a:lnTo>
                    <a:lnTo>
                      <a:pt x="1140" y="1795"/>
                    </a:lnTo>
                    <a:lnTo>
                      <a:pt x="947" y="1935"/>
                    </a:lnTo>
                    <a:lnTo>
                      <a:pt x="0" y="7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1" name="Freeform 827"/>
              <p:cNvSpPr/>
              <p:nvPr/>
            </p:nvSpPr>
            <p:spPr>
              <a:xfrm>
                <a:off x="1197" y="2778"/>
                <a:ext cx="211" cy="231"/>
              </a:xfrm>
              <a:custGeom>
                <a:avLst/>
                <a:gdLst>
                  <a:gd name="txL" fmla="*/ 0 w 1476"/>
                  <a:gd name="txT" fmla="*/ 0 h 1616"/>
                  <a:gd name="txR" fmla="*/ 1476 w 1476"/>
                  <a:gd name="txB" fmla="*/ 1616 h 1616"/>
                </a:gdLst>
                <a:ahLst/>
                <a:cxnLst>
                  <a:cxn ang="0">
                    <a:pos x="0" y="140"/>
                  </a:cxn>
                  <a:cxn ang="0">
                    <a:pos x="193" y="0"/>
                  </a:cxn>
                  <a:cxn ang="0">
                    <a:pos x="1476" y="1616"/>
                  </a:cxn>
                  <a:cxn ang="0">
                    <a:pos x="0" y="140"/>
                  </a:cxn>
                </a:cxnLst>
                <a:rect l="txL" t="txT" r="txR" b="txB"/>
                <a:pathLst>
                  <a:path w="1476" h="1616">
                    <a:moveTo>
                      <a:pt x="0" y="140"/>
                    </a:moveTo>
                    <a:lnTo>
                      <a:pt x="193" y="0"/>
                    </a:lnTo>
                    <a:lnTo>
                      <a:pt x="1476" y="1616"/>
                    </a:lnTo>
                    <a:lnTo>
                      <a:pt x="0" y="14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2" name="Freeform 828"/>
              <p:cNvSpPr/>
              <p:nvPr/>
            </p:nvSpPr>
            <p:spPr>
              <a:xfrm>
                <a:off x="1225" y="2778"/>
                <a:ext cx="203" cy="231"/>
              </a:xfrm>
              <a:custGeom>
                <a:avLst/>
                <a:gdLst>
                  <a:gd name="txL" fmla="*/ 0 w 1423"/>
                  <a:gd name="txT" fmla="*/ 0 h 1616"/>
                  <a:gd name="txR" fmla="*/ 1423 w 1423"/>
                  <a:gd name="txB" fmla="*/ 1616 h 1616"/>
                </a:gdLst>
                <a:ahLst/>
                <a:cxnLst>
                  <a:cxn ang="0">
                    <a:pos x="0" y="0"/>
                  </a:cxn>
                  <a:cxn ang="0">
                    <a:pos x="1283" y="1616"/>
                  </a:cxn>
                  <a:cxn ang="0">
                    <a:pos x="1423" y="1424"/>
                  </a:cxn>
                  <a:cxn ang="0">
                    <a:pos x="0" y="0"/>
                  </a:cxn>
                </a:cxnLst>
                <a:rect l="txL" t="txT" r="txR" b="txB"/>
                <a:pathLst>
                  <a:path w="1423" h="1616">
                    <a:moveTo>
                      <a:pt x="0" y="0"/>
                    </a:moveTo>
                    <a:lnTo>
                      <a:pt x="1283" y="1616"/>
                    </a:lnTo>
                    <a:lnTo>
                      <a:pt x="1423" y="14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3" name="Freeform 829"/>
              <p:cNvSpPr/>
              <p:nvPr/>
            </p:nvSpPr>
            <p:spPr>
              <a:xfrm>
                <a:off x="1197" y="2778"/>
                <a:ext cx="231" cy="231"/>
              </a:xfrm>
              <a:custGeom>
                <a:avLst/>
                <a:gdLst>
                  <a:gd name="txL" fmla="*/ 0 w 1616"/>
                  <a:gd name="txT" fmla="*/ 0 h 1616"/>
                  <a:gd name="txR" fmla="*/ 1616 w 1616"/>
                  <a:gd name="txB" fmla="*/ 1616 h 1616"/>
                </a:gdLst>
                <a:ahLst/>
                <a:cxnLst>
                  <a:cxn ang="0">
                    <a:pos x="0" y="140"/>
                  </a:cxn>
                  <a:cxn ang="0">
                    <a:pos x="193" y="0"/>
                  </a:cxn>
                  <a:cxn ang="0">
                    <a:pos x="1616" y="1424"/>
                  </a:cxn>
                  <a:cxn ang="0">
                    <a:pos x="1476" y="1616"/>
                  </a:cxn>
                  <a:cxn ang="0">
                    <a:pos x="0" y="140"/>
                  </a:cxn>
                </a:cxnLst>
                <a:rect l="txL" t="txT" r="txR" b="txB"/>
                <a:pathLst>
                  <a:path w="1616" h="1616">
                    <a:moveTo>
                      <a:pt x="0" y="140"/>
                    </a:moveTo>
                    <a:lnTo>
                      <a:pt x="193" y="0"/>
                    </a:lnTo>
                    <a:lnTo>
                      <a:pt x="1616" y="1424"/>
                    </a:lnTo>
                    <a:lnTo>
                      <a:pt x="1476" y="1616"/>
                    </a:lnTo>
                    <a:lnTo>
                      <a:pt x="0" y="14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4" name="Freeform 830"/>
              <p:cNvSpPr/>
              <p:nvPr/>
            </p:nvSpPr>
            <p:spPr>
              <a:xfrm>
                <a:off x="1408" y="2981"/>
                <a:ext cx="266" cy="163"/>
              </a:xfrm>
              <a:custGeom>
                <a:avLst/>
                <a:gdLst>
                  <a:gd name="txL" fmla="*/ 0 w 1859"/>
                  <a:gd name="txT" fmla="*/ 0 h 1140"/>
                  <a:gd name="txR" fmla="*/ 1859 w 1859"/>
                  <a:gd name="txB" fmla="*/ 1140 h 1140"/>
                </a:gdLst>
                <a:ahLst/>
                <a:cxnLst>
                  <a:cxn ang="0">
                    <a:pos x="0" y="192"/>
                  </a:cxn>
                  <a:cxn ang="0">
                    <a:pos x="140" y="0"/>
                  </a:cxn>
                  <a:cxn ang="0">
                    <a:pos x="1859" y="1140"/>
                  </a:cxn>
                  <a:cxn ang="0">
                    <a:pos x="0" y="192"/>
                  </a:cxn>
                </a:cxnLst>
                <a:rect l="txL" t="txT" r="txR" b="txB"/>
                <a:pathLst>
                  <a:path w="1859" h="1140">
                    <a:moveTo>
                      <a:pt x="0" y="192"/>
                    </a:moveTo>
                    <a:lnTo>
                      <a:pt x="140" y="0"/>
                    </a:lnTo>
                    <a:lnTo>
                      <a:pt x="1859" y="1140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5" name="Freeform 831"/>
              <p:cNvSpPr/>
              <p:nvPr/>
            </p:nvSpPr>
            <p:spPr>
              <a:xfrm>
                <a:off x="1428" y="2981"/>
                <a:ext cx="257" cy="163"/>
              </a:xfrm>
              <a:custGeom>
                <a:avLst/>
                <a:gdLst>
                  <a:gd name="txL" fmla="*/ 0 w 1794"/>
                  <a:gd name="txT" fmla="*/ 0 h 1140"/>
                  <a:gd name="txR" fmla="*/ 1794 w 1794"/>
                  <a:gd name="txB" fmla="*/ 1140 h 1140"/>
                </a:gdLst>
                <a:ahLst/>
                <a:cxnLst>
                  <a:cxn ang="0">
                    <a:pos x="0" y="0"/>
                  </a:cxn>
                  <a:cxn ang="0">
                    <a:pos x="1719" y="1140"/>
                  </a:cxn>
                  <a:cxn ang="0">
                    <a:pos x="1794" y="914"/>
                  </a:cxn>
                  <a:cxn ang="0">
                    <a:pos x="0" y="0"/>
                  </a:cxn>
                </a:cxnLst>
                <a:rect l="txL" t="txT" r="txR" b="txB"/>
                <a:pathLst>
                  <a:path w="1794" h="1140">
                    <a:moveTo>
                      <a:pt x="0" y="0"/>
                    </a:moveTo>
                    <a:lnTo>
                      <a:pt x="1719" y="1140"/>
                    </a:lnTo>
                    <a:lnTo>
                      <a:pt x="1794" y="9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6" name="Freeform 832"/>
              <p:cNvSpPr/>
              <p:nvPr/>
            </p:nvSpPr>
            <p:spPr>
              <a:xfrm>
                <a:off x="1408" y="2981"/>
                <a:ext cx="277" cy="163"/>
              </a:xfrm>
              <a:custGeom>
                <a:avLst/>
                <a:gdLst>
                  <a:gd name="txL" fmla="*/ 0 w 1934"/>
                  <a:gd name="txT" fmla="*/ 0 h 1140"/>
                  <a:gd name="txR" fmla="*/ 1934 w 1934"/>
                  <a:gd name="txB" fmla="*/ 1140 h 1140"/>
                </a:gdLst>
                <a:ahLst/>
                <a:cxnLst>
                  <a:cxn ang="0">
                    <a:pos x="0" y="192"/>
                  </a:cxn>
                  <a:cxn ang="0">
                    <a:pos x="140" y="0"/>
                  </a:cxn>
                  <a:cxn ang="0">
                    <a:pos x="1934" y="914"/>
                  </a:cxn>
                  <a:cxn ang="0">
                    <a:pos x="1859" y="1140"/>
                  </a:cxn>
                  <a:cxn ang="0">
                    <a:pos x="0" y="192"/>
                  </a:cxn>
                </a:cxnLst>
                <a:rect l="txL" t="txT" r="txR" b="txB"/>
                <a:pathLst>
                  <a:path w="1934" h="1140">
                    <a:moveTo>
                      <a:pt x="0" y="192"/>
                    </a:moveTo>
                    <a:lnTo>
                      <a:pt x="140" y="0"/>
                    </a:lnTo>
                    <a:lnTo>
                      <a:pt x="1934" y="914"/>
                    </a:lnTo>
                    <a:lnTo>
                      <a:pt x="1859" y="1140"/>
                    </a:lnTo>
                    <a:lnTo>
                      <a:pt x="0" y="19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7" name="Freeform 833"/>
              <p:cNvSpPr/>
              <p:nvPr/>
            </p:nvSpPr>
            <p:spPr>
              <a:xfrm>
                <a:off x="1674" y="3112"/>
                <a:ext cx="294" cy="79"/>
              </a:xfrm>
              <a:custGeom>
                <a:avLst/>
                <a:gdLst>
                  <a:gd name="txL" fmla="*/ 0 w 2062"/>
                  <a:gd name="txT" fmla="*/ 0 h 554"/>
                  <a:gd name="txR" fmla="*/ 2062 w 2062"/>
                  <a:gd name="txB" fmla="*/ 554 h 554"/>
                </a:gdLst>
                <a:ahLst/>
                <a:cxnLst>
                  <a:cxn ang="0">
                    <a:pos x="0" y="226"/>
                  </a:cxn>
                  <a:cxn ang="0">
                    <a:pos x="75" y="0"/>
                  </a:cxn>
                  <a:cxn ang="0">
                    <a:pos x="2062" y="554"/>
                  </a:cxn>
                  <a:cxn ang="0">
                    <a:pos x="0" y="226"/>
                  </a:cxn>
                </a:cxnLst>
                <a:rect l="txL" t="txT" r="txR" b="txB"/>
                <a:pathLst>
                  <a:path w="2062" h="554">
                    <a:moveTo>
                      <a:pt x="0" y="226"/>
                    </a:moveTo>
                    <a:lnTo>
                      <a:pt x="75" y="0"/>
                    </a:lnTo>
                    <a:lnTo>
                      <a:pt x="2062" y="554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8" name="Freeform 834"/>
              <p:cNvSpPr/>
              <p:nvPr/>
            </p:nvSpPr>
            <p:spPr>
              <a:xfrm>
                <a:off x="1685" y="3112"/>
                <a:ext cx="283" cy="79"/>
              </a:xfrm>
              <a:custGeom>
                <a:avLst/>
                <a:gdLst>
                  <a:gd name="txL" fmla="*/ 0 w 1987"/>
                  <a:gd name="txT" fmla="*/ 0 h 554"/>
                  <a:gd name="txR" fmla="*/ 1987 w 1987"/>
                  <a:gd name="txB" fmla="*/ 554 h 554"/>
                </a:gdLst>
                <a:ahLst/>
                <a:cxnLst>
                  <a:cxn ang="0">
                    <a:pos x="0" y="0"/>
                  </a:cxn>
                  <a:cxn ang="0">
                    <a:pos x="1987" y="554"/>
                  </a:cxn>
                  <a:cxn ang="0">
                    <a:pos x="1987" y="316"/>
                  </a:cxn>
                  <a:cxn ang="0">
                    <a:pos x="0" y="0"/>
                  </a:cxn>
                </a:cxnLst>
                <a:rect l="txL" t="txT" r="txR" b="txB"/>
                <a:pathLst>
                  <a:path w="1987" h="554">
                    <a:moveTo>
                      <a:pt x="0" y="0"/>
                    </a:moveTo>
                    <a:lnTo>
                      <a:pt x="1987" y="554"/>
                    </a:lnTo>
                    <a:lnTo>
                      <a:pt x="1987" y="3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99" name="Freeform 835"/>
              <p:cNvSpPr/>
              <p:nvPr/>
            </p:nvSpPr>
            <p:spPr>
              <a:xfrm>
                <a:off x="1674" y="3112"/>
                <a:ext cx="294" cy="79"/>
              </a:xfrm>
              <a:custGeom>
                <a:avLst/>
                <a:gdLst>
                  <a:gd name="txL" fmla="*/ 0 w 2062"/>
                  <a:gd name="txT" fmla="*/ 0 h 554"/>
                  <a:gd name="txR" fmla="*/ 2062 w 2062"/>
                  <a:gd name="txB" fmla="*/ 554 h 554"/>
                </a:gdLst>
                <a:ahLst/>
                <a:cxnLst>
                  <a:cxn ang="0">
                    <a:pos x="0" y="226"/>
                  </a:cxn>
                  <a:cxn ang="0">
                    <a:pos x="75" y="0"/>
                  </a:cxn>
                  <a:cxn ang="0">
                    <a:pos x="2062" y="316"/>
                  </a:cxn>
                  <a:cxn ang="0">
                    <a:pos x="2062" y="554"/>
                  </a:cxn>
                  <a:cxn ang="0">
                    <a:pos x="0" y="226"/>
                  </a:cxn>
                </a:cxnLst>
                <a:rect l="txL" t="txT" r="txR" b="txB"/>
                <a:pathLst>
                  <a:path w="2062" h="554">
                    <a:moveTo>
                      <a:pt x="0" y="226"/>
                    </a:moveTo>
                    <a:lnTo>
                      <a:pt x="75" y="0"/>
                    </a:lnTo>
                    <a:lnTo>
                      <a:pt x="2062" y="316"/>
                    </a:lnTo>
                    <a:lnTo>
                      <a:pt x="2062" y="554"/>
                    </a:lnTo>
                    <a:lnTo>
                      <a:pt x="0" y="22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0" name="Freeform 836"/>
              <p:cNvSpPr/>
              <p:nvPr/>
            </p:nvSpPr>
            <p:spPr>
              <a:xfrm>
                <a:off x="4010" y="2843"/>
                <a:ext cx="251" cy="50"/>
              </a:xfrm>
              <a:custGeom>
                <a:avLst/>
                <a:gdLst>
                  <a:gd name="txL" fmla="*/ 0 w 1755"/>
                  <a:gd name="txT" fmla="*/ 0 h 350"/>
                  <a:gd name="txR" fmla="*/ 1755 w 1755"/>
                  <a:gd name="txB" fmla="*/ 350 h 350"/>
                </a:gdLst>
                <a:ahLst/>
                <a:cxnLst>
                  <a:cxn ang="0">
                    <a:pos x="0" y="350"/>
                  </a:cxn>
                  <a:cxn ang="0">
                    <a:pos x="0" y="111"/>
                  </a:cxn>
                  <a:cxn ang="0">
                    <a:pos x="1755" y="0"/>
                  </a:cxn>
                  <a:cxn ang="0">
                    <a:pos x="0" y="350"/>
                  </a:cxn>
                </a:cxnLst>
                <a:rect l="txL" t="txT" r="txR" b="txB"/>
                <a:pathLst>
                  <a:path w="1755" h="350">
                    <a:moveTo>
                      <a:pt x="0" y="350"/>
                    </a:moveTo>
                    <a:lnTo>
                      <a:pt x="0" y="111"/>
                    </a:lnTo>
                    <a:lnTo>
                      <a:pt x="1755" y="0"/>
                    </a:lnTo>
                    <a:lnTo>
                      <a:pt x="0" y="35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1" name="Freeform 837"/>
              <p:cNvSpPr/>
              <p:nvPr/>
            </p:nvSpPr>
            <p:spPr>
              <a:xfrm>
                <a:off x="4010" y="2811"/>
                <a:ext cx="251" cy="48"/>
              </a:xfrm>
              <a:custGeom>
                <a:avLst/>
                <a:gdLst>
                  <a:gd name="txL" fmla="*/ 0 w 1755"/>
                  <a:gd name="txT" fmla="*/ 0 h 331"/>
                  <a:gd name="txR" fmla="*/ 1755 w 1755"/>
                  <a:gd name="txB" fmla="*/ 331 h 331"/>
                </a:gdLst>
                <a:ahLst/>
                <a:cxnLst>
                  <a:cxn ang="0">
                    <a:pos x="0" y="331"/>
                  </a:cxn>
                  <a:cxn ang="0">
                    <a:pos x="1755" y="220"/>
                  </a:cxn>
                  <a:cxn ang="0">
                    <a:pos x="1664" y="0"/>
                  </a:cxn>
                  <a:cxn ang="0">
                    <a:pos x="0" y="331"/>
                  </a:cxn>
                </a:cxnLst>
                <a:rect l="txL" t="txT" r="txR" b="txB"/>
                <a:pathLst>
                  <a:path w="1755" h="331">
                    <a:moveTo>
                      <a:pt x="0" y="331"/>
                    </a:moveTo>
                    <a:lnTo>
                      <a:pt x="1755" y="220"/>
                    </a:lnTo>
                    <a:lnTo>
                      <a:pt x="1664" y="0"/>
                    </a:lnTo>
                    <a:lnTo>
                      <a:pt x="0" y="33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2" name="Freeform 838"/>
              <p:cNvSpPr/>
              <p:nvPr/>
            </p:nvSpPr>
            <p:spPr>
              <a:xfrm>
                <a:off x="4010" y="2811"/>
                <a:ext cx="251" cy="82"/>
              </a:xfrm>
              <a:custGeom>
                <a:avLst/>
                <a:gdLst>
                  <a:gd name="txL" fmla="*/ 0 w 1755"/>
                  <a:gd name="txT" fmla="*/ 0 h 570"/>
                  <a:gd name="txR" fmla="*/ 1755 w 1755"/>
                  <a:gd name="txB" fmla="*/ 570 h 570"/>
                </a:gdLst>
                <a:ahLst/>
                <a:cxnLst>
                  <a:cxn ang="0">
                    <a:pos x="0" y="570"/>
                  </a:cxn>
                  <a:cxn ang="0">
                    <a:pos x="0" y="331"/>
                  </a:cxn>
                  <a:cxn ang="0">
                    <a:pos x="1664" y="0"/>
                  </a:cxn>
                  <a:cxn ang="0">
                    <a:pos x="1755" y="220"/>
                  </a:cxn>
                  <a:cxn ang="0">
                    <a:pos x="0" y="570"/>
                  </a:cxn>
                </a:cxnLst>
                <a:rect l="txL" t="txT" r="txR" b="txB"/>
                <a:pathLst>
                  <a:path w="1755" h="570">
                    <a:moveTo>
                      <a:pt x="0" y="570"/>
                    </a:moveTo>
                    <a:lnTo>
                      <a:pt x="0" y="331"/>
                    </a:lnTo>
                    <a:lnTo>
                      <a:pt x="1664" y="0"/>
                    </a:lnTo>
                    <a:lnTo>
                      <a:pt x="1755" y="220"/>
                    </a:lnTo>
                    <a:lnTo>
                      <a:pt x="0" y="57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3" name="Freeform 839"/>
              <p:cNvSpPr/>
              <p:nvPr/>
            </p:nvSpPr>
            <p:spPr>
              <a:xfrm>
                <a:off x="4248" y="2701"/>
                <a:ext cx="226" cy="142"/>
              </a:xfrm>
              <a:custGeom>
                <a:avLst/>
                <a:gdLst>
                  <a:gd name="txL" fmla="*/ 0 w 1579"/>
                  <a:gd name="txT" fmla="*/ 0 h 995"/>
                  <a:gd name="txR" fmla="*/ 1579 w 1579"/>
                  <a:gd name="txB" fmla="*/ 995 h 995"/>
                </a:gdLst>
                <a:ahLst/>
                <a:cxnLst>
                  <a:cxn ang="0">
                    <a:pos x="91" y="995"/>
                  </a:cxn>
                  <a:cxn ang="0">
                    <a:pos x="0" y="775"/>
                  </a:cxn>
                  <a:cxn ang="0">
                    <a:pos x="1579" y="0"/>
                  </a:cxn>
                  <a:cxn ang="0">
                    <a:pos x="91" y="995"/>
                  </a:cxn>
                </a:cxnLst>
                <a:rect l="txL" t="txT" r="txR" b="txB"/>
                <a:pathLst>
                  <a:path w="1579" h="995">
                    <a:moveTo>
                      <a:pt x="91" y="995"/>
                    </a:moveTo>
                    <a:lnTo>
                      <a:pt x="0" y="775"/>
                    </a:lnTo>
                    <a:lnTo>
                      <a:pt x="1579" y="0"/>
                    </a:lnTo>
                    <a:lnTo>
                      <a:pt x="91" y="99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4" name="Freeform 840"/>
              <p:cNvSpPr/>
              <p:nvPr/>
            </p:nvSpPr>
            <p:spPr>
              <a:xfrm>
                <a:off x="4248" y="2677"/>
                <a:ext cx="226" cy="134"/>
              </a:xfrm>
              <a:custGeom>
                <a:avLst/>
                <a:gdLst>
                  <a:gd name="txL" fmla="*/ 0 w 1579"/>
                  <a:gd name="txT" fmla="*/ 0 h 943"/>
                  <a:gd name="txR" fmla="*/ 1579 w 1579"/>
                  <a:gd name="txB" fmla="*/ 943 h 943"/>
                </a:gdLst>
                <a:ahLst/>
                <a:cxnLst>
                  <a:cxn ang="0">
                    <a:pos x="0" y="943"/>
                  </a:cxn>
                  <a:cxn ang="0">
                    <a:pos x="1579" y="168"/>
                  </a:cxn>
                  <a:cxn ang="0">
                    <a:pos x="1411" y="0"/>
                  </a:cxn>
                  <a:cxn ang="0">
                    <a:pos x="0" y="943"/>
                  </a:cxn>
                </a:cxnLst>
                <a:rect l="txL" t="txT" r="txR" b="txB"/>
                <a:pathLst>
                  <a:path w="1579" h="943">
                    <a:moveTo>
                      <a:pt x="0" y="943"/>
                    </a:moveTo>
                    <a:lnTo>
                      <a:pt x="1579" y="168"/>
                    </a:lnTo>
                    <a:lnTo>
                      <a:pt x="1411" y="0"/>
                    </a:lnTo>
                    <a:lnTo>
                      <a:pt x="0" y="94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5" name="Freeform 841"/>
              <p:cNvSpPr/>
              <p:nvPr/>
            </p:nvSpPr>
            <p:spPr>
              <a:xfrm>
                <a:off x="4248" y="2677"/>
                <a:ext cx="226" cy="166"/>
              </a:xfrm>
              <a:custGeom>
                <a:avLst/>
                <a:gdLst>
                  <a:gd name="txL" fmla="*/ 0 w 1579"/>
                  <a:gd name="txT" fmla="*/ 0 h 1163"/>
                  <a:gd name="txR" fmla="*/ 1579 w 1579"/>
                  <a:gd name="txB" fmla="*/ 1163 h 1163"/>
                </a:gdLst>
                <a:ahLst/>
                <a:cxnLst>
                  <a:cxn ang="0">
                    <a:pos x="91" y="1163"/>
                  </a:cxn>
                  <a:cxn ang="0">
                    <a:pos x="0" y="943"/>
                  </a:cxn>
                  <a:cxn ang="0">
                    <a:pos x="1411" y="0"/>
                  </a:cxn>
                  <a:cxn ang="0">
                    <a:pos x="1579" y="168"/>
                  </a:cxn>
                  <a:cxn ang="0">
                    <a:pos x="91" y="1163"/>
                  </a:cxn>
                </a:cxnLst>
                <a:rect l="txL" t="txT" r="txR" b="txB"/>
                <a:pathLst>
                  <a:path w="1579" h="1163">
                    <a:moveTo>
                      <a:pt x="91" y="1163"/>
                    </a:moveTo>
                    <a:lnTo>
                      <a:pt x="0" y="943"/>
                    </a:lnTo>
                    <a:lnTo>
                      <a:pt x="1411" y="0"/>
                    </a:lnTo>
                    <a:lnTo>
                      <a:pt x="1579" y="168"/>
                    </a:lnTo>
                    <a:lnTo>
                      <a:pt x="91" y="116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6" name="Freeform 842"/>
              <p:cNvSpPr/>
              <p:nvPr/>
            </p:nvSpPr>
            <p:spPr>
              <a:xfrm>
                <a:off x="4450" y="2488"/>
                <a:ext cx="166" cy="213"/>
              </a:xfrm>
              <a:custGeom>
                <a:avLst/>
                <a:gdLst>
                  <a:gd name="txL" fmla="*/ 0 w 1163"/>
                  <a:gd name="txT" fmla="*/ 0 h 1489"/>
                  <a:gd name="txR" fmla="*/ 1163 w 1163"/>
                  <a:gd name="txB" fmla="*/ 1489 h 1489"/>
                </a:gdLst>
                <a:ahLst/>
                <a:cxnLst>
                  <a:cxn ang="0">
                    <a:pos x="168" y="1489"/>
                  </a:cxn>
                  <a:cxn ang="0">
                    <a:pos x="0" y="1321"/>
                  </a:cxn>
                  <a:cxn ang="0">
                    <a:pos x="1163" y="0"/>
                  </a:cxn>
                  <a:cxn ang="0">
                    <a:pos x="168" y="1489"/>
                  </a:cxn>
                </a:cxnLst>
                <a:rect l="txL" t="txT" r="txR" b="txB"/>
                <a:pathLst>
                  <a:path w="1163" h="1489">
                    <a:moveTo>
                      <a:pt x="168" y="1489"/>
                    </a:moveTo>
                    <a:lnTo>
                      <a:pt x="0" y="1321"/>
                    </a:lnTo>
                    <a:lnTo>
                      <a:pt x="1163" y="0"/>
                    </a:lnTo>
                    <a:lnTo>
                      <a:pt x="168" y="148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7" name="Freeform 843"/>
              <p:cNvSpPr/>
              <p:nvPr/>
            </p:nvSpPr>
            <p:spPr>
              <a:xfrm>
                <a:off x="4450" y="2475"/>
                <a:ext cx="166" cy="202"/>
              </a:xfrm>
              <a:custGeom>
                <a:avLst/>
                <a:gdLst>
                  <a:gd name="txL" fmla="*/ 0 w 1163"/>
                  <a:gd name="txT" fmla="*/ 0 h 1413"/>
                  <a:gd name="txR" fmla="*/ 1163 w 1163"/>
                  <a:gd name="txB" fmla="*/ 1413 h 1413"/>
                </a:gdLst>
                <a:ahLst/>
                <a:cxnLst>
                  <a:cxn ang="0">
                    <a:pos x="0" y="1413"/>
                  </a:cxn>
                  <a:cxn ang="0">
                    <a:pos x="1163" y="92"/>
                  </a:cxn>
                  <a:cxn ang="0">
                    <a:pos x="942" y="0"/>
                  </a:cxn>
                  <a:cxn ang="0">
                    <a:pos x="0" y="1413"/>
                  </a:cxn>
                </a:cxnLst>
                <a:rect l="txL" t="txT" r="txR" b="txB"/>
                <a:pathLst>
                  <a:path w="1163" h="1413">
                    <a:moveTo>
                      <a:pt x="0" y="1413"/>
                    </a:moveTo>
                    <a:lnTo>
                      <a:pt x="1163" y="92"/>
                    </a:lnTo>
                    <a:lnTo>
                      <a:pt x="942" y="0"/>
                    </a:lnTo>
                    <a:lnTo>
                      <a:pt x="0" y="141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8" name="Freeform 844"/>
              <p:cNvSpPr/>
              <p:nvPr/>
            </p:nvSpPr>
            <p:spPr>
              <a:xfrm>
                <a:off x="4450" y="2475"/>
                <a:ext cx="166" cy="226"/>
              </a:xfrm>
              <a:custGeom>
                <a:avLst/>
                <a:gdLst>
                  <a:gd name="txL" fmla="*/ 0 w 1163"/>
                  <a:gd name="txT" fmla="*/ 0 h 1581"/>
                  <a:gd name="txR" fmla="*/ 1163 w 1163"/>
                  <a:gd name="txB" fmla="*/ 1581 h 1581"/>
                </a:gdLst>
                <a:ahLst/>
                <a:cxnLst>
                  <a:cxn ang="0">
                    <a:pos x="168" y="1581"/>
                  </a:cxn>
                  <a:cxn ang="0">
                    <a:pos x="0" y="1413"/>
                  </a:cxn>
                  <a:cxn ang="0">
                    <a:pos x="942" y="0"/>
                  </a:cxn>
                  <a:cxn ang="0">
                    <a:pos x="1163" y="92"/>
                  </a:cxn>
                  <a:cxn ang="0">
                    <a:pos x="168" y="1581"/>
                  </a:cxn>
                </a:cxnLst>
                <a:rect l="txL" t="txT" r="txR" b="txB"/>
                <a:pathLst>
                  <a:path w="1163" h="1581">
                    <a:moveTo>
                      <a:pt x="168" y="1581"/>
                    </a:moveTo>
                    <a:lnTo>
                      <a:pt x="0" y="1413"/>
                    </a:lnTo>
                    <a:lnTo>
                      <a:pt x="942" y="0"/>
                    </a:lnTo>
                    <a:lnTo>
                      <a:pt x="1163" y="92"/>
                    </a:lnTo>
                    <a:lnTo>
                      <a:pt x="168" y="158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09" name="Freeform 845"/>
              <p:cNvSpPr/>
              <p:nvPr/>
            </p:nvSpPr>
            <p:spPr>
              <a:xfrm>
                <a:off x="4584" y="2237"/>
                <a:ext cx="82" cy="251"/>
              </a:xfrm>
              <a:custGeom>
                <a:avLst/>
                <a:gdLst>
                  <a:gd name="txL" fmla="*/ 0 w 569"/>
                  <a:gd name="txT" fmla="*/ 0 h 1756"/>
                  <a:gd name="txR" fmla="*/ 569 w 569"/>
                  <a:gd name="txB" fmla="*/ 1756 h 1756"/>
                </a:gdLst>
                <a:ahLst/>
                <a:cxnLst>
                  <a:cxn ang="0">
                    <a:pos x="221" y="1756"/>
                  </a:cxn>
                  <a:cxn ang="0">
                    <a:pos x="0" y="1664"/>
                  </a:cxn>
                  <a:cxn ang="0">
                    <a:pos x="569" y="0"/>
                  </a:cxn>
                  <a:cxn ang="0">
                    <a:pos x="221" y="1756"/>
                  </a:cxn>
                </a:cxnLst>
                <a:rect l="txL" t="txT" r="txR" b="txB"/>
                <a:pathLst>
                  <a:path w="569" h="1756">
                    <a:moveTo>
                      <a:pt x="221" y="1756"/>
                    </a:moveTo>
                    <a:lnTo>
                      <a:pt x="0" y="1664"/>
                    </a:lnTo>
                    <a:lnTo>
                      <a:pt x="569" y="0"/>
                    </a:lnTo>
                    <a:lnTo>
                      <a:pt x="221" y="175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0" name="Freeform 846"/>
              <p:cNvSpPr/>
              <p:nvPr/>
            </p:nvSpPr>
            <p:spPr>
              <a:xfrm>
                <a:off x="4584" y="2237"/>
                <a:ext cx="82" cy="238"/>
              </a:xfrm>
              <a:custGeom>
                <a:avLst/>
                <a:gdLst>
                  <a:gd name="txL" fmla="*/ 0 w 569"/>
                  <a:gd name="txT" fmla="*/ 0 h 1664"/>
                  <a:gd name="txR" fmla="*/ 569 w 569"/>
                  <a:gd name="txB" fmla="*/ 1664 h 1664"/>
                </a:gdLst>
                <a:ahLst/>
                <a:cxnLst>
                  <a:cxn ang="0">
                    <a:pos x="0" y="1664"/>
                  </a:cxn>
                  <a:cxn ang="0">
                    <a:pos x="569" y="0"/>
                  </a:cxn>
                  <a:cxn ang="0">
                    <a:pos x="331" y="0"/>
                  </a:cxn>
                  <a:cxn ang="0">
                    <a:pos x="0" y="1664"/>
                  </a:cxn>
                </a:cxnLst>
                <a:rect l="txL" t="txT" r="txR" b="txB"/>
                <a:pathLst>
                  <a:path w="569" h="1664">
                    <a:moveTo>
                      <a:pt x="0" y="1664"/>
                    </a:moveTo>
                    <a:lnTo>
                      <a:pt x="569" y="0"/>
                    </a:lnTo>
                    <a:lnTo>
                      <a:pt x="331" y="0"/>
                    </a:lnTo>
                    <a:lnTo>
                      <a:pt x="0" y="166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1" name="Freeform 847"/>
              <p:cNvSpPr/>
              <p:nvPr/>
            </p:nvSpPr>
            <p:spPr>
              <a:xfrm>
                <a:off x="4584" y="2237"/>
                <a:ext cx="82" cy="251"/>
              </a:xfrm>
              <a:custGeom>
                <a:avLst/>
                <a:gdLst>
                  <a:gd name="txL" fmla="*/ 0 w 569"/>
                  <a:gd name="txT" fmla="*/ 0 h 1756"/>
                  <a:gd name="txR" fmla="*/ 569 w 569"/>
                  <a:gd name="txB" fmla="*/ 1756 h 1756"/>
                </a:gdLst>
                <a:ahLst/>
                <a:cxnLst>
                  <a:cxn ang="0">
                    <a:pos x="221" y="1756"/>
                  </a:cxn>
                  <a:cxn ang="0">
                    <a:pos x="0" y="1664"/>
                  </a:cxn>
                  <a:cxn ang="0">
                    <a:pos x="331" y="0"/>
                  </a:cxn>
                  <a:cxn ang="0">
                    <a:pos x="569" y="0"/>
                  </a:cxn>
                  <a:cxn ang="0">
                    <a:pos x="221" y="1756"/>
                  </a:cxn>
                </a:cxnLst>
                <a:rect l="txL" t="txT" r="txR" b="txB"/>
                <a:pathLst>
                  <a:path w="569" h="1756">
                    <a:moveTo>
                      <a:pt x="221" y="1756"/>
                    </a:moveTo>
                    <a:lnTo>
                      <a:pt x="0" y="1664"/>
                    </a:lnTo>
                    <a:lnTo>
                      <a:pt x="331" y="0"/>
                    </a:lnTo>
                    <a:lnTo>
                      <a:pt x="569" y="0"/>
                    </a:lnTo>
                    <a:lnTo>
                      <a:pt x="221" y="175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2" name="Freeform 848"/>
              <p:cNvSpPr/>
              <p:nvPr/>
            </p:nvSpPr>
            <p:spPr>
              <a:xfrm>
                <a:off x="4616" y="1986"/>
                <a:ext cx="50" cy="251"/>
              </a:xfrm>
              <a:custGeom>
                <a:avLst/>
                <a:gdLst>
                  <a:gd name="txL" fmla="*/ 0 w 348"/>
                  <a:gd name="txT" fmla="*/ 0 h 1758"/>
                  <a:gd name="txR" fmla="*/ 348 w 348"/>
                  <a:gd name="txB" fmla="*/ 1758 h 1758"/>
                </a:gdLst>
                <a:ahLst/>
                <a:cxnLst>
                  <a:cxn ang="0">
                    <a:pos x="348" y="1758"/>
                  </a:cxn>
                  <a:cxn ang="0">
                    <a:pos x="110" y="1758"/>
                  </a:cxn>
                  <a:cxn ang="0">
                    <a:pos x="0" y="0"/>
                  </a:cxn>
                  <a:cxn ang="0">
                    <a:pos x="348" y="1758"/>
                  </a:cxn>
                </a:cxnLst>
                <a:rect l="txL" t="txT" r="txR" b="txB"/>
                <a:pathLst>
                  <a:path w="348" h="1758">
                    <a:moveTo>
                      <a:pt x="348" y="1758"/>
                    </a:moveTo>
                    <a:lnTo>
                      <a:pt x="110" y="1758"/>
                    </a:lnTo>
                    <a:lnTo>
                      <a:pt x="0" y="0"/>
                    </a:lnTo>
                    <a:lnTo>
                      <a:pt x="348" y="175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3" name="Freeform 849"/>
              <p:cNvSpPr/>
              <p:nvPr/>
            </p:nvSpPr>
            <p:spPr>
              <a:xfrm>
                <a:off x="4584" y="1986"/>
                <a:ext cx="48" cy="251"/>
              </a:xfrm>
              <a:custGeom>
                <a:avLst/>
                <a:gdLst>
                  <a:gd name="txL" fmla="*/ 0 w 331"/>
                  <a:gd name="txT" fmla="*/ 0 h 1758"/>
                  <a:gd name="txR" fmla="*/ 331 w 331"/>
                  <a:gd name="txB" fmla="*/ 1758 h 1758"/>
                </a:gdLst>
                <a:ahLst/>
                <a:cxnLst>
                  <a:cxn ang="0">
                    <a:pos x="331" y="1758"/>
                  </a:cxn>
                  <a:cxn ang="0">
                    <a:pos x="221" y="0"/>
                  </a:cxn>
                  <a:cxn ang="0">
                    <a:pos x="0" y="92"/>
                  </a:cxn>
                  <a:cxn ang="0">
                    <a:pos x="331" y="1758"/>
                  </a:cxn>
                </a:cxnLst>
                <a:rect l="txL" t="txT" r="txR" b="txB"/>
                <a:pathLst>
                  <a:path w="331" h="1758">
                    <a:moveTo>
                      <a:pt x="331" y="1758"/>
                    </a:moveTo>
                    <a:lnTo>
                      <a:pt x="221" y="0"/>
                    </a:lnTo>
                    <a:lnTo>
                      <a:pt x="0" y="92"/>
                    </a:lnTo>
                    <a:lnTo>
                      <a:pt x="331" y="175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4" name="Freeform 850"/>
              <p:cNvSpPr/>
              <p:nvPr/>
            </p:nvSpPr>
            <p:spPr>
              <a:xfrm>
                <a:off x="4584" y="1986"/>
                <a:ext cx="82" cy="251"/>
              </a:xfrm>
              <a:custGeom>
                <a:avLst/>
                <a:gdLst>
                  <a:gd name="txL" fmla="*/ 0 w 569"/>
                  <a:gd name="txT" fmla="*/ 0 h 1758"/>
                  <a:gd name="txR" fmla="*/ 569 w 569"/>
                  <a:gd name="txB" fmla="*/ 1758 h 1758"/>
                </a:gdLst>
                <a:ahLst/>
                <a:cxnLst>
                  <a:cxn ang="0">
                    <a:pos x="569" y="1758"/>
                  </a:cxn>
                  <a:cxn ang="0">
                    <a:pos x="331" y="1758"/>
                  </a:cxn>
                  <a:cxn ang="0">
                    <a:pos x="0" y="92"/>
                  </a:cxn>
                  <a:cxn ang="0">
                    <a:pos x="221" y="0"/>
                  </a:cxn>
                  <a:cxn ang="0">
                    <a:pos x="569" y="1758"/>
                  </a:cxn>
                </a:cxnLst>
                <a:rect l="txL" t="txT" r="txR" b="txB"/>
                <a:pathLst>
                  <a:path w="569" h="1758">
                    <a:moveTo>
                      <a:pt x="569" y="1758"/>
                    </a:moveTo>
                    <a:lnTo>
                      <a:pt x="331" y="1758"/>
                    </a:lnTo>
                    <a:lnTo>
                      <a:pt x="0" y="92"/>
                    </a:lnTo>
                    <a:lnTo>
                      <a:pt x="221" y="0"/>
                    </a:lnTo>
                    <a:lnTo>
                      <a:pt x="569" y="175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5" name="Freeform 851"/>
              <p:cNvSpPr/>
              <p:nvPr/>
            </p:nvSpPr>
            <p:spPr>
              <a:xfrm>
                <a:off x="4474" y="1773"/>
                <a:ext cx="142" cy="226"/>
              </a:xfrm>
              <a:custGeom>
                <a:avLst/>
                <a:gdLst>
                  <a:gd name="txL" fmla="*/ 0 w 995"/>
                  <a:gd name="txT" fmla="*/ 0 h 1581"/>
                  <a:gd name="txR" fmla="*/ 995 w 995"/>
                  <a:gd name="txB" fmla="*/ 1581 h 1581"/>
                </a:gdLst>
                <a:ahLst/>
                <a:cxnLst>
                  <a:cxn ang="0">
                    <a:pos x="995" y="1489"/>
                  </a:cxn>
                  <a:cxn ang="0">
                    <a:pos x="774" y="1581"/>
                  </a:cxn>
                  <a:cxn ang="0">
                    <a:pos x="0" y="0"/>
                  </a:cxn>
                  <a:cxn ang="0">
                    <a:pos x="995" y="1489"/>
                  </a:cxn>
                </a:cxnLst>
                <a:rect l="txL" t="txT" r="txR" b="txB"/>
                <a:pathLst>
                  <a:path w="995" h="1581">
                    <a:moveTo>
                      <a:pt x="995" y="1489"/>
                    </a:moveTo>
                    <a:lnTo>
                      <a:pt x="774" y="1581"/>
                    </a:lnTo>
                    <a:lnTo>
                      <a:pt x="0" y="0"/>
                    </a:lnTo>
                    <a:lnTo>
                      <a:pt x="995" y="148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6" name="Freeform 852"/>
              <p:cNvSpPr/>
              <p:nvPr/>
            </p:nvSpPr>
            <p:spPr>
              <a:xfrm>
                <a:off x="4450" y="1773"/>
                <a:ext cx="134" cy="226"/>
              </a:xfrm>
              <a:custGeom>
                <a:avLst/>
                <a:gdLst>
                  <a:gd name="txL" fmla="*/ 0 w 942"/>
                  <a:gd name="txT" fmla="*/ 0 h 1581"/>
                  <a:gd name="txR" fmla="*/ 942 w 942"/>
                  <a:gd name="txB" fmla="*/ 1581 h 1581"/>
                </a:gdLst>
                <a:ahLst/>
                <a:cxnLst>
                  <a:cxn ang="0">
                    <a:pos x="942" y="1581"/>
                  </a:cxn>
                  <a:cxn ang="0">
                    <a:pos x="168" y="0"/>
                  </a:cxn>
                  <a:cxn ang="0">
                    <a:pos x="0" y="169"/>
                  </a:cxn>
                  <a:cxn ang="0">
                    <a:pos x="942" y="1581"/>
                  </a:cxn>
                </a:cxnLst>
                <a:rect l="txL" t="txT" r="txR" b="txB"/>
                <a:pathLst>
                  <a:path w="942" h="1581">
                    <a:moveTo>
                      <a:pt x="942" y="1581"/>
                    </a:moveTo>
                    <a:lnTo>
                      <a:pt x="168" y="0"/>
                    </a:lnTo>
                    <a:lnTo>
                      <a:pt x="0" y="169"/>
                    </a:lnTo>
                    <a:lnTo>
                      <a:pt x="942" y="158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7" name="Freeform 853"/>
              <p:cNvSpPr/>
              <p:nvPr/>
            </p:nvSpPr>
            <p:spPr>
              <a:xfrm>
                <a:off x="4450" y="1773"/>
                <a:ext cx="166" cy="226"/>
              </a:xfrm>
              <a:custGeom>
                <a:avLst/>
                <a:gdLst>
                  <a:gd name="txL" fmla="*/ 0 w 1163"/>
                  <a:gd name="txT" fmla="*/ 0 h 1581"/>
                  <a:gd name="txR" fmla="*/ 1163 w 1163"/>
                  <a:gd name="txB" fmla="*/ 1581 h 1581"/>
                </a:gdLst>
                <a:ahLst/>
                <a:cxnLst>
                  <a:cxn ang="0">
                    <a:pos x="1163" y="1489"/>
                  </a:cxn>
                  <a:cxn ang="0">
                    <a:pos x="942" y="1581"/>
                  </a:cxn>
                  <a:cxn ang="0">
                    <a:pos x="0" y="169"/>
                  </a:cxn>
                  <a:cxn ang="0">
                    <a:pos x="168" y="0"/>
                  </a:cxn>
                  <a:cxn ang="0">
                    <a:pos x="1163" y="1489"/>
                  </a:cxn>
                </a:cxnLst>
                <a:rect l="txL" t="txT" r="txR" b="txB"/>
                <a:pathLst>
                  <a:path w="1163" h="1581">
                    <a:moveTo>
                      <a:pt x="1163" y="1489"/>
                    </a:moveTo>
                    <a:lnTo>
                      <a:pt x="942" y="1581"/>
                    </a:lnTo>
                    <a:lnTo>
                      <a:pt x="0" y="169"/>
                    </a:lnTo>
                    <a:lnTo>
                      <a:pt x="168" y="0"/>
                    </a:lnTo>
                    <a:lnTo>
                      <a:pt x="1163" y="148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8" name="Freeform 854"/>
              <p:cNvSpPr/>
              <p:nvPr/>
            </p:nvSpPr>
            <p:spPr>
              <a:xfrm>
                <a:off x="4261" y="1631"/>
                <a:ext cx="213" cy="166"/>
              </a:xfrm>
              <a:custGeom>
                <a:avLst/>
                <a:gdLst>
                  <a:gd name="txL" fmla="*/ 0 w 1488"/>
                  <a:gd name="txT" fmla="*/ 0 h 1164"/>
                  <a:gd name="txR" fmla="*/ 1488 w 1488"/>
                  <a:gd name="txB" fmla="*/ 1164 h 1164"/>
                </a:gdLst>
                <a:ahLst/>
                <a:cxnLst>
                  <a:cxn ang="0">
                    <a:pos x="1488" y="995"/>
                  </a:cxn>
                  <a:cxn ang="0">
                    <a:pos x="1320" y="1164"/>
                  </a:cxn>
                  <a:cxn ang="0">
                    <a:pos x="0" y="0"/>
                  </a:cxn>
                  <a:cxn ang="0">
                    <a:pos x="1488" y="995"/>
                  </a:cxn>
                </a:cxnLst>
                <a:rect l="txL" t="txT" r="txR" b="txB"/>
                <a:pathLst>
                  <a:path w="1488" h="1164">
                    <a:moveTo>
                      <a:pt x="1488" y="995"/>
                    </a:moveTo>
                    <a:lnTo>
                      <a:pt x="1320" y="1164"/>
                    </a:lnTo>
                    <a:lnTo>
                      <a:pt x="0" y="0"/>
                    </a:lnTo>
                    <a:lnTo>
                      <a:pt x="1488" y="99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19" name="Freeform 855"/>
              <p:cNvSpPr/>
              <p:nvPr/>
            </p:nvSpPr>
            <p:spPr>
              <a:xfrm>
                <a:off x="4248" y="1631"/>
                <a:ext cx="202" cy="166"/>
              </a:xfrm>
              <a:custGeom>
                <a:avLst/>
                <a:gdLst>
                  <a:gd name="txL" fmla="*/ 0 w 1411"/>
                  <a:gd name="txT" fmla="*/ 0 h 1164"/>
                  <a:gd name="txR" fmla="*/ 1411 w 1411"/>
                  <a:gd name="txB" fmla="*/ 1164 h 1164"/>
                </a:gdLst>
                <a:ahLst/>
                <a:cxnLst>
                  <a:cxn ang="0">
                    <a:pos x="1411" y="1164"/>
                  </a:cxn>
                  <a:cxn ang="0">
                    <a:pos x="91" y="0"/>
                  </a:cxn>
                  <a:cxn ang="0">
                    <a:pos x="0" y="221"/>
                  </a:cxn>
                  <a:cxn ang="0">
                    <a:pos x="1411" y="1164"/>
                  </a:cxn>
                </a:cxnLst>
                <a:rect l="txL" t="txT" r="txR" b="txB"/>
                <a:pathLst>
                  <a:path w="1411" h="1164">
                    <a:moveTo>
                      <a:pt x="1411" y="1164"/>
                    </a:moveTo>
                    <a:lnTo>
                      <a:pt x="91" y="0"/>
                    </a:lnTo>
                    <a:lnTo>
                      <a:pt x="0" y="221"/>
                    </a:lnTo>
                    <a:lnTo>
                      <a:pt x="1411" y="1164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0" name="Freeform 856"/>
              <p:cNvSpPr/>
              <p:nvPr/>
            </p:nvSpPr>
            <p:spPr>
              <a:xfrm>
                <a:off x="4248" y="1631"/>
                <a:ext cx="226" cy="166"/>
              </a:xfrm>
              <a:custGeom>
                <a:avLst/>
                <a:gdLst>
                  <a:gd name="txL" fmla="*/ 0 w 1579"/>
                  <a:gd name="txT" fmla="*/ 0 h 1164"/>
                  <a:gd name="txR" fmla="*/ 1579 w 1579"/>
                  <a:gd name="txB" fmla="*/ 1164 h 1164"/>
                </a:gdLst>
                <a:ahLst/>
                <a:cxnLst>
                  <a:cxn ang="0">
                    <a:pos x="1579" y="995"/>
                  </a:cxn>
                  <a:cxn ang="0">
                    <a:pos x="1411" y="1164"/>
                  </a:cxn>
                  <a:cxn ang="0">
                    <a:pos x="0" y="221"/>
                  </a:cxn>
                  <a:cxn ang="0">
                    <a:pos x="91" y="0"/>
                  </a:cxn>
                  <a:cxn ang="0">
                    <a:pos x="1579" y="995"/>
                  </a:cxn>
                </a:cxnLst>
                <a:rect l="txL" t="txT" r="txR" b="txB"/>
                <a:pathLst>
                  <a:path w="1579" h="1164">
                    <a:moveTo>
                      <a:pt x="1579" y="995"/>
                    </a:moveTo>
                    <a:lnTo>
                      <a:pt x="1411" y="1164"/>
                    </a:lnTo>
                    <a:lnTo>
                      <a:pt x="0" y="221"/>
                    </a:lnTo>
                    <a:lnTo>
                      <a:pt x="91" y="0"/>
                    </a:lnTo>
                    <a:lnTo>
                      <a:pt x="1579" y="99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1" name="Freeform 857"/>
              <p:cNvSpPr/>
              <p:nvPr/>
            </p:nvSpPr>
            <p:spPr>
              <a:xfrm>
                <a:off x="4010" y="1581"/>
                <a:ext cx="251" cy="82"/>
              </a:xfrm>
              <a:custGeom>
                <a:avLst/>
                <a:gdLst>
                  <a:gd name="txL" fmla="*/ 0 w 1755"/>
                  <a:gd name="txT" fmla="*/ 0 h 569"/>
                  <a:gd name="txR" fmla="*/ 1755 w 1755"/>
                  <a:gd name="txB" fmla="*/ 569 h 569"/>
                </a:gdLst>
                <a:ahLst/>
                <a:cxnLst>
                  <a:cxn ang="0">
                    <a:pos x="1755" y="348"/>
                  </a:cxn>
                  <a:cxn ang="0">
                    <a:pos x="1664" y="569"/>
                  </a:cxn>
                  <a:cxn ang="0">
                    <a:pos x="0" y="0"/>
                  </a:cxn>
                  <a:cxn ang="0">
                    <a:pos x="1755" y="348"/>
                  </a:cxn>
                </a:cxnLst>
                <a:rect l="txL" t="txT" r="txR" b="txB"/>
                <a:pathLst>
                  <a:path w="1755" h="569">
                    <a:moveTo>
                      <a:pt x="1755" y="348"/>
                    </a:moveTo>
                    <a:lnTo>
                      <a:pt x="1664" y="569"/>
                    </a:lnTo>
                    <a:lnTo>
                      <a:pt x="0" y="0"/>
                    </a:lnTo>
                    <a:lnTo>
                      <a:pt x="1755" y="34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2" name="Freeform 858"/>
              <p:cNvSpPr/>
              <p:nvPr/>
            </p:nvSpPr>
            <p:spPr>
              <a:xfrm>
                <a:off x="4010" y="1581"/>
                <a:ext cx="238" cy="82"/>
              </a:xfrm>
              <a:custGeom>
                <a:avLst/>
                <a:gdLst>
                  <a:gd name="txL" fmla="*/ 0 w 1664"/>
                  <a:gd name="txT" fmla="*/ 0 h 569"/>
                  <a:gd name="txR" fmla="*/ 1664 w 1664"/>
                  <a:gd name="txB" fmla="*/ 569 h 569"/>
                </a:gdLst>
                <a:ahLst/>
                <a:cxnLst>
                  <a:cxn ang="0">
                    <a:pos x="1664" y="569"/>
                  </a:cxn>
                  <a:cxn ang="0">
                    <a:pos x="0" y="0"/>
                  </a:cxn>
                  <a:cxn ang="0">
                    <a:pos x="0" y="238"/>
                  </a:cxn>
                  <a:cxn ang="0">
                    <a:pos x="1664" y="569"/>
                  </a:cxn>
                </a:cxnLst>
                <a:rect l="txL" t="txT" r="txR" b="txB"/>
                <a:pathLst>
                  <a:path w="1664" h="569">
                    <a:moveTo>
                      <a:pt x="1664" y="569"/>
                    </a:moveTo>
                    <a:lnTo>
                      <a:pt x="0" y="0"/>
                    </a:lnTo>
                    <a:lnTo>
                      <a:pt x="0" y="238"/>
                    </a:lnTo>
                    <a:lnTo>
                      <a:pt x="1664" y="56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3" name="Freeform 859"/>
              <p:cNvSpPr/>
              <p:nvPr/>
            </p:nvSpPr>
            <p:spPr>
              <a:xfrm>
                <a:off x="4010" y="1581"/>
                <a:ext cx="251" cy="82"/>
              </a:xfrm>
              <a:custGeom>
                <a:avLst/>
                <a:gdLst>
                  <a:gd name="txL" fmla="*/ 0 w 1755"/>
                  <a:gd name="txT" fmla="*/ 0 h 569"/>
                  <a:gd name="txR" fmla="*/ 1755 w 1755"/>
                  <a:gd name="txB" fmla="*/ 569 h 569"/>
                </a:gdLst>
                <a:ahLst/>
                <a:cxnLst>
                  <a:cxn ang="0">
                    <a:pos x="1755" y="348"/>
                  </a:cxn>
                  <a:cxn ang="0">
                    <a:pos x="1664" y="569"/>
                  </a:cxn>
                  <a:cxn ang="0">
                    <a:pos x="0" y="238"/>
                  </a:cxn>
                  <a:cxn ang="0">
                    <a:pos x="0" y="0"/>
                  </a:cxn>
                  <a:cxn ang="0">
                    <a:pos x="1755" y="348"/>
                  </a:cxn>
                </a:cxnLst>
                <a:rect l="txL" t="txT" r="txR" b="txB"/>
                <a:pathLst>
                  <a:path w="1755" h="569">
                    <a:moveTo>
                      <a:pt x="1755" y="348"/>
                    </a:moveTo>
                    <a:lnTo>
                      <a:pt x="1664" y="569"/>
                    </a:lnTo>
                    <a:lnTo>
                      <a:pt x="0" y="238"/>
                    </a:lnTo>
                    <a:lnTo>
                      <a:pt x="0" y="0"/>
                    </a:lnTo>
                    <a:lnTo>
                      <a:pt x="1755" y="34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4" name="Freeform 860"/>
              <p:cNvSpPr/>
              <p:nvPr/>
            </p:nvSpPr>
            <p:spPr>
              <a:xfrm>
                <a:off x="3760" y="1581"/>
                <a:ext cx="250" cy="50"/>
              </a:xfrm>
              <a:custGeom>
                <a:avLst/>
                <a:gdLst>
                  <a:gd name="txL" fmla="*/ 0 w 1755"/>
                  <a:gd name="txT" fmla="*/ 0 h 348"/>
                  <a:gd name="txR" fmla="*/ 1755 w 1755"/>
                  <a:gd name="txB" fmla="*/ 348 h 348"/>
                </a:gdLst>
                <a:ahLst/>
                <a:cxnLst>
                  <a:cxn ang="0">
                    <a:pos x="1755" y="0"/>
                  </a:cxn>
                  <a:cxn ang="0">
                    <a:pos x="1755" y="238"/>
                  </a:cxn>
                  <a:cxn ang="0">
                    <a:pos x="0" y="348"/>
                  </a:cxn>
                  <a:cxn ang="0">
                    <a:pos x="1755" y="0"/>
                  </a:cxn>
                </a:cxnLst>
                <a:rect l="txL" t="txT" r="txR" b="txB"/>
                <a:pathLst>
                  <a:path w="1755" h="348">
                    <a:moveTo>
                      <a:pt x="1755" y="0"/>
                    </a:moveTo>
                    <a:lnTo>
                      <a:pt x="1755" y="238"/>
                    </a:lnTo>
                    <a:lnTo>
                      <a:pt x="0" y="348"/>
                    </a:lnTo>
                    <a:lnTo>
                      <a:pt x="17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5" name="Freeform 861"/>
              <p:cNvSpPr/>
              <p:nvPr/>
            </p:nvSpPr>
            <p:spPr>
              <a:xfrm>
                <a:off x="3760" y="1615"/>
                <a:ext cx="250" cy="48"/>
              </a:xfrm>
              <a:custGeom>
                <a:avLst/>
                <a:gdLst>
                  <a:gd name="txL" fmla="*/ 0 w 1755"/>
                  <a:gd name="txT" fmla="*/ 0 h 331"/>
                  <a:gd name="txR" fmla="*/ 1755 w 1755"/>
                  <a:gd name="txB" fmla="*/ 331 h 331"/>
                </a:gdLst>
                <a:ahLst/>
                <a:cxnLst>
                  <a:cxn ang="0">
                    <a:pos x="1755" y="0"/>
                  </a:cxn>
                  <a:cxn ang="0">
                    <a:pos x="0" y="110"/>
                  </a:cxn>
                  <a:cxn ang="0">
                    <a:pos x="91" y="331"/>
                  </a:cxn>
                  <a:cxn ang="0">
                    <a:pos x="1755" y="0"/>
                  </a:cxn>
                </a:cxnLst>
                <a:rect l="txL" t="txT" r="txR" b="txB"/>
                <a:pathLst>
                  <a:path w="1755" h="331">
                    <a:moveTo>
                      <a:pt x="1755" y="0"/>
                    </a:moveTo>
                    <a:lnTo>
                      <a:pt x="0" y="110"/>
                    </a:lnTo>
                    <a:lnTo>
                      <a:pt x="91" y="331"/>
                    </a:lnTo>
                    <a:lnTo>
                      <a:pt x="1755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6" name="Freeform 862"/>
              <p:cNvSpPr/>
              <p:nvPr/>
            </p:nvSpPr>
            <p:spPr>
              <a:xfrm>
                <a:off x="3760" y="1581"/>
                <a:ext cx="250" cy="82"/>
              </a:xfrm>
              <a:custGeom>
                <a:avLst/>
                <a:gdLst>
                  <a:gd name="txL" fmla="*/ 0 w 1755"/>
                  <a:gd name="txT" fmla="*/ 0 h 569"/>
                  <a:gd name="txR" fmla="*/ 1755 w 1755"/>
                  <a:gd name="txB" fmla="*/ 569 h 569"/>
                </a:gdLst>
                <a:ahLst/>
                <a:cxnLst>
                  <a:cxn ang="0">
                    <a:pos x="1755" y="0"/>
                  </a:cxn>
                  <a:cxn ang="0">
                    <a:pos x="1755" y="238"/>
                  </a:cxn>
                  <a:cxn ang="0">
                    <a:pos x="91" y="569"/>
                  </a:cxn>
                  <a:cxn ang="0">
                    <a:pos x="0" y="348"/>
                  </a:cxn>
                  <a:cxn ang="0">
                    <a:pos x="1755" y="0"/>
                  </a:cxn>
                </a:cxnLst>
                <a:rect l="txL" t="txT" r="txR" b="txB"/>
                <a:pathLst>
                  <a:path w="1755" h="569">
                    <a:moveTo>
                      <a:pt x="1755" y="0"/>
                    </a:moveTo>
                    <a:lnTo>
                      <a:pt x="1755" y="238"/>
                    </a:lnTo>
                    <a:lnTo>
                      <a:pt x="91" y="569"/>
                    </a:lnTo>
                    <a:lnTo>
                      <a:pt x="0" y="348"/>
                    </a:lnTo>
                    <a:lnTo>
                      <a:pt x="1755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7" name="Freeform 863"/>
              <p:cNvSpPr/>
              <p:nvPr/>
            </p:nvSpPr>
            <p:spPr>
              <a:xfrm>
                <a:off x="3547" y="1631"/>
                <a:ext cx="226" cy="142"/>
              </a:xfrm>
              <a:custGeom>
                <a:avLst/>
                <a:gdLst>
                  <a:gd name="txL" fmla="*/ 0 w 1579"/>
                  <a:gd name="txT" fmla="*/ 0 h 995"/>
                  <a:gd name="txR" fmla="*/ 1579 w 1579"/>
                  <a:gd name="txB" fmla="*/ 995 h 995"/>
                </a:gdLst>
                <a:ahLst/>
                <a:cxnLst>
                  <a:cxn ang="0">
                    <a:pos x="1488" y="0"/>
                  </a:cxn>
                  <a:cxn ang="0">
                    <a:pos x="1579" y="221"/>
                  </a:cxn>
                  <a:cxn ang="0">
                    <a:pos x="0" y="995"/>
                  </a:cxn>
                  <a:cxn ang="0">
                    <a:pos x="1488" y="0"/>
                  </a:cxn>
                </a:cxnLst>
                <a:rect l="txL" t="txT" r="txR" b="txB"/>
                <a:pathLst>
                  <a:path w="1579" h="995">
                    <a:moveTo>
                      <a:pt x="1488" y="0"/>
                    </a:moveTo>
                    <a:lnTo>
                      <a:pt x="1579" y="221"/>
                    </a:lnTo>
                    <a:lnTo>
                      <a:pt x="0" y="995"/>
                    </a:lnTo>
                    <a:lnTo>
                      <a:pt x="1488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8" name="Freeform 864"/>
              <p:cNvSpPr/>
              <p:nvPr/>
            </p:nvSpPr>
            <p:spPr>
              <a:xfrm>
                <a:off x="3547" y="1663"/>
                <a:ext cx="226" cy="134"/>
              </a:xfrm>
              <a:custGeom>
                <a:avLst/>
                <a:gdLst>
                  <a:gd name="txL" fmla="*/ 0 w 1579"/>
                  <a:gd name="txT" fmla="*/ 0 h 943"/>
                  <a:gd name="txR" fmla="*/ 1579 w 1579"/>
                  <a:gd name="txB" fmla="*/ 943 h 943"/>
                </a:gdLst>
                <a:ahLst/>
                <a:cxnLst>
                  <a:cxn ang="0">
                    <a:pos x="1579" y="0"/>
                  </a:cxn>
                  <a:cxn ang="0">
                    <a:pos x="0" y="774"/>
                  </a:cxn>
                  <a:cxn ang="0">
                    <a:pos x="169" y="943"/>
                  </a:cxn>
                  <a:cxn ang="0">
                    <a:pos x="1579" y="0"/>
                  </a:cxn>
                </a:cxnLst>
                <a:rect l="txL" t="txT" r="txR" b="txB"/>
                <a:pathLst>
                  <a:path w="1579" h="943">
                    <a:moveTo>
                      <a:pt x="1579" y="0"/>
                    </a:moveTo>
                    <a:lnTo>
                      <a:pt x="0" y="774"/>
                    </a:lnTo>
                    <a:lnTo>
                      <a:pt x="169" y="943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29" name="Freeform 865"/>
              <p:cNvSpPr/>
              <p:nvPr/>
            </p:nvSpPr>
            <p:spPr>
              <a:xfrm>
                <a:off x="3547" y="1631"/>
                <a:ext cx="226" cy="166"/>
              </a:xfrm>
              <a:custGeom>
                <a:avLst/>
                <a:gdLst>
                  <a:gd name="txL" fmla="*/ 0 w 1579"/>
                  <a:gd name="txT" fmla="*/ 0 h 1164"/>
                  <a:gd name="txR" fmla="*/ 1579 w 1579"/>
                  <a:gd name="txB" fmla="*/ 1164 h 1164"/>
                </a:gdLst>
                <a:ahLst/>
                <a:cxnLst>
                  <a:cxn ang="0">
                    <a:pos x="1488" y="0"/>
                  </a:cxn>
                  <a:cxn ang="0">
                    <a:pos x="1579" y="221"/>
                  </a:cxn>
                  <a:cxn ang="0">
                    <a:pos x="169" y="1164"/>
                  </a:cxn>
                  <a:cxn ang="0">
                    <a:pos x="0" y="995"/>
                  </a:cxn>
                  <a:cxn ang="0">
                    <a:pos x="1488" y="0"/>
                  </a:cxn>
                </a:cxnLst>
                <a:rect l="txL" t="txT" r="txR" b="txB"/>
                <a:pathLst>
                  <a:path w="1579" h="1164">
                    <a:moveTo>
                      <a:pt x="1488" y="0"/>
                    </a:moveTo>
                    <a:lnTo>
                      <a:pt x="1579" y="221"/>
                    </a:lnTo>
                    <a:lnTo>
                      <a:pt x="169" y="1164"/>
                    </a:lnTo>
                    <a:lnTo>
                      <a:pt x="0" y="995"/>
                    </a:lnTo>
                    <a:lnTo>
                      <a:pt x="1488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0" name="Freeform 866"/>
              <p:cNvSpPr/>
              <p:nvPr/>
            </p:nvSpPr>
            <p:spPr>
              <a:xfrm>
                <a:off x="3405" y="1773"/>
                <a:ext cx="166" cy="213"/>
              </a:xfrm>
              <a:custGeom>
                <a:avLst/>
                <a:gdLst>
                  <a:gd name="txL" fmla="*/ 0 w 1163"/>
                  <a:gd name="txT" fmla="*/ 0 h 1489"/>
                  <a:gd name="txR" fmla="*/ 1163 w 1163"/>
                  <a:gd name="txB" fmla="*/ 1489 h 1489"/>
                </a:gdLst>
                <a:ahLst/>
                <a:cxnLst>
                  <a:cxn ang="0">
                    <a:pos x="994" y="0"/>
                  </a:cxn>
                  <a:cxn ang="0">
                    <a:pos x="1163" y="169"/>
                  </a:cxn>
                  <a:cxn ang="0">
                    <a:pos x="0" y="1489"/>
                  </a:cxn>
                  <a:cxn ang="0">
                    <a:pos x="994" y="0"/>
                  </a:cxn>
                </a:cxnLst>
                <a:rect l="txL" t="txT" r="txR" b="txB"/>
                <a:pathLst>
                  <a:path w="1163" h="1489">
                    <a:moveTo>
                      <a:pt x="994" y="0"/>
                    </a:moveTo>
                    <a:lnTo>
                      <a:pt x="1163" y="169"/>
                    </a:lnTo>
                    <a:lnTo>
                      <a:pt x="0" y="1489"/>
                    </a:lnTo>
                    <a:lnTo>
                      <a:pt x="99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1" name="Freeform 867"/>
              <p:cNvSpPr/>
              <p:nvPr/>
            </p:nvSpPr>
            <p:spPr>
              <a:xfrm>
                <a:off x="3405" y="1797"/>
                <a:ext cx="166" cy="202"/>
              </a:xfrm>
              <a:custGeom>
                <a:avLst/>
                <a:gdLst>
                  <a:gd name="txL" fmla="*/ 0 w 1163"/>
                  <a:gd name="txT" fmla="*/ 0 h 1412"/>
                  <a:gd name="txR" fmla="*/ 1163 w 1163"/>
                  <a:gd name="txB" fmla="*/ 1412 h 1412"/>
                </a:gdLst>
                <a:ahLst/>
                <a:cxnLst>
                  <a:cxn ang="0">
                    <a:pos x="1163" y="0"/>
                  </a:cxn>
                  <a:cxn ang="0">
                    <a:pos x="0" y="1320"/>
                  </a:cxn>
                  <a:cxn ang="0">
                    <a:pos x="220" y="1412"/>
                  </a:cxn>
                  <a:cxn ang="0">
                    <a:pos x="1163" y="0"/>
                  </a:cxn>
                </a:cxnLst>
                <a:rect l="txL" t="txT" r="txR" b="txB"/>
                <a:pathLst>
                  <a:path w="1163" h="1412">
                    <a:moveTo>
                      <a:pt x="1163" y="0"/>
                    </a:moveTo>
                    <a:lnTo>
                      <a:pt x="0" y="1320"/>
                    </a:lnTo>
                    <a:lnTo>
                      <a:pt x="220" y="1412"/>
                    </a:lnTo>
                    <a:lnTo>
                      <a:pt x="1163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2" name="Freeform 868"/>
              <p:cNvSpPr/>
              <p:nvPr/>
            </p:nvSpPr>
            <p:spPr>
              <a:xfrm>
                <a:off x="3405" y="1773"/>
                <a:ext cx="166" cy="226"/>
              </a:xfrm>
              <a:custGeom>
                <a:avLst/>
                <a:gdLst>
                  <a:gd name="txL" fmla="*/ 0 w 1163"/>
                  <a:gd name="txT" fmla="*/ 0 h 1581"/>
                  <a:gd name="txR" fmla="*/ 1163 w 1163"/>
                  <a:gd name="txB" fmla="*/ 1581 h 1581"/>
                </a:gdLst>
                <a:ahLst/>
                <a:cxnLst>
                  <a:cxn ang="0">
                    <a:pos x="994" y="0"/>
                  </a:cxn>
                  <a:cxn ang="0">
                    <a:pos x="1163" y="169"/>
                  </a:cxn>
                  <a:cxn ang="0">
                    <a:pos x="220" y="1581"/>
                  </a:cxn>
                  <a:cxn ang="0">
                    <a:pos x="0" y="1489"/>
                  </a:cxn>
                  <a:cxn ang="0">
                    <a:pos x="994" y="0"/>
                  </a:cxn>
                </a:cxnLst>
                <a:rect l="txL" t="txT" r="txR" b="txB"/>
                <a:pathLst>
                  <a:path w="1163" h="1581">
                    <a:moveTo>
                      <a:pt x="994" y="0"/>
                    </a:moveTo>
                    <a:lnTo>
                      <a:pt x="1163" y="169"/>
                    </a:lnTo>
                    <a:lnTo>
                      <a:pt x="220" y="1581"/>
                    </a:lnTo>
                    <a:lnTo>
                      <a:pt x="0" y="1489"/>
                    </a:lnTo>
                    <a:lnTo>
                      <a:pt x="994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3" name="Freeform 869"/>
              <p:cNvSpPr/>
              <p:nvPr/>
            </p:nvSpPr>
            <p:spPr>
              <a:xfrm>
                <a:off x="3355" y="1986"/>
                <a:ext cx="82" cy="251"/>
              </a:xfrm>
              <a:custGeom>
                <a:avLst/>
                <a:gdLst>
                  <a:gd name="txL" fmla="*/ 0 w 569"/>
                  <a:gd name="txT" fmla="*/ 0 h 1758"/>
                  <a:gd name="txR" fmla="*/ 569 w 569"/>
                  <a:gd name="txB" fmla="*/ 1758 h 1758"/>
                </a:gdLst>
                <a:ahLst/>
                <a:cxnLst>
                  <a:cxn ang="0">
                    <a:pos x="349" y="0"/>
                  </a:cxn>
                  <a:cxn ang="0">
                    <a:pos x="569" y="92"/>
                  </a:cxn>
                  <a:cxn ang="0">
                    <a:pos x="0" y="1758"/>
                  </a:cxn>
                  <a:cxn ang="0">
                    <a:pos x="349" y="0"/>
                  </a:cxn>
                </a:cxnLst>
                <a:rect l="txL" t="txT" r="txR" b="txB"/>
                <a:pathLst>
                  <a:path w="569" h="1758">
                    <a:moveTo>
                      <a:pt x="349" y="0"/>
                    </a:moveTo>
                    <a:lnTo>
                      <a:pt x="569" y="92"/>
                    </a:lnTo>
                    <a:lnTo>
                      <a:pt x="0" y="1758"/>
                    </a:lnTo>
                    <a:lnTo>
                      <a:pt x="34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4" name="Freeform 870"/>
              <p:cNvSpPr/>
              <p:nvPr/>
            </p:nvSpPr>
            <p:spPr>
              <a:xfrm>
                <a:off x="3355" y="1999"/>
                <a:ext cx="82" cy="238"/>
              </a:xfrm>
              <a:custGeom>
                <a:avLst/>
                <a:gdLst>
                  <a:gd name="txL" fmla="*/ 0 w 569"/>
                  <a:gd name="txT" fmla="*/ 0 h 1666"/>
                  <a:gd name="txR" fmla="*/ 569 w 569"/>
                  <a:gd name="txB" fmla="*/ 1666 h 1666"/>
                </a:gdLst>
                <a:ahLst/>
                <a:cxnLst>
                  <a:cxn ang="0">
                    <a:pos x="569" y="0"/>
                  </a:cxn>
                  <a:cxn ang="0">
                    <a:pos x="0" y="1666"/>
                  </a:cxn>
                  <a:cxn ang="0">
                    <a:pos x="239" y="1666"/>
                  </a:cxn>
                  <a:cxn ang="0">
                    <a:pos x="569" y="0"/>
                  </a:cxn>
                </a:cxnLst>
                <a:rect l="txL" t="txT" r="txR" b="txB"/>
                <a:pathLst>
                  <a:path w="569" h="1666">
                    <a:moveTo>
                      <a:pt x="569" y="0"/>
                    </a:moveTo>
                    <a:lnTo>
                      <a:pt x="0" y="1666"/>
                    </a:lnTo>
                    <a:lnTo>
                      <a:pt x="239" y="1666"/>
                    </a:lnTo>
                    <a:lnTo>
                      <a:pt x="569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5" name="Freeform 871"/>
              <p:cNvSpPr/>
              <p:nvPr/>
            </p:nvSpPr>
            <p:spPr>
              <a:xfrm>
                <a:off x="3355" y="1986"/>
                <a:ext cx="82" cy="251"/>
              </a:xfrm>
              <a:custGeom>
                <a:avLst/>
                <a:gdLst>
                  <a:gd name="txL" fmla="*/ 0 w 569"/>
                  <a:gd name="txT" fmla="*/ 0 h 1758"/>
                  <a:gd name="txR" fmla="*/ 569 w 569"/>
                  <a:gd name="txB" fmla="*/ 1758 h 1758"/>
                </a:gdLst>
                <a:ahLst/>
                <a:cxnLst>
                  <a:cxn ang="0">
                    <a:pos x="349" y="0"/>
                  </a:cxn>
                  <a:cxn ang="0">
                    <a:pos x="569" y="92"/>
                  </a:cxn>
                  <a:cxn ang="0">
                    <a:pos x="239" y="1758"/>
                  </a:cxn>
                  <a:cxn ang="0">
                    <a:pos x="0" y="1758"/>
                  </a:cxn>
                  <a:cxn ang="0">
                    <a:pos x="349" y="0"/>
                  </a:cxn>
                </a:cxnLst>
                <a:rect l="txL" t="txT" r="txR" b="txB"/>
                <a:pathLst>
                  <a:path w="569" h="1758">
                    <a:moveTo>
                      <a:pt x="349" y="0"/>
                    </a:moveTo>
                    <a:lnTo>
                      <a:pt x="569" y="92"/>
                    </a:lnTo>
                    <a:lnTo>
                      <a:pt x="239" y="1758"/>
                    </a:lnTo>
                    <a:lnTo>
                      <a:pt x="0" y="1758"/>
                    </a:lnTo>
                    <a:lnTo>
                      <a:pt x="34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6" name="Freeform 872"/>
              <p:cNvSpPr/>
              <p:nvPr/>
            </p:nvSpPr>
            <p:spPr>
              <a:xfrm>
                <a:off x="2820" y="2294"/>
                <a:ext cx="100" cy="302"/>
              </a:xfrm>
              <a:custGeom>
                <a:avLst/>
                <a:gdLst>
                  <a:gd name="txL" fmla="*/ 0 w 698"/>
                  <a:gd name="txT" fmla="*/ 0 h 2113"/>
                  <a:gd name="txR" fmla="*/ 698 w 698"/>
                  <a:gd name="txB" fmla="*/ 2113 h 2113"/>
                </a:gdLst>
                <a:ahLst/>
                <a:cxnLst>
                  <a:cxn ang="0">
                    <a:pos x="220" y="2113"/>
                  </a:cxn>
                  <a:cxn ang="0">
                    <a:pos x="0" y="2024"/>
                  </a:cxn>
                  <a:cxn ang="0">
                    <a:pos x="698" y="0"/>
                  </a:cxn>
                  <a:cxn ang="0">
                    <a:pos x="220" y="2113"/>
                  </a:cxn>
                </a:cxnLst>
                <a:rect l="txL" t="txT" r="txR" b="txB"/>
                <a:pathLst>
                  <a:path w="698" h="2113">
                    <a:moveTo>
                      <a:pt x="220" y="2113"/>
                    </a:moveTo>
                    <a:lnTo>
                      <a:pt x="0" y="2024"/>
                    </a:lnTo>
                    <a:lnTo>
                      <a:pt x="698" y="0"/>
                    </a:lnTo>
                    <a:lnTo>
                      <a:pt x="220" y="211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7" name="Freeform 873"/>
              <p:cNvSpPr/>
              <p:nvPr/>
            </p:nvSpPr>
            <p:spPr>
              <a:xfrm>
                <a:off x="2820" y="2292"/>
                <a:ext cx="100" cy="291"/>
              </a:xfrm>
              <a:custGeom>
                <a:avLst/>
                <a:gdLst>
                  <a:gd name="txL" fmla="*/ 0 w 698"/>
                  <a:gd name="txT" fmla="*/ 0 h 2039"/>
                  <a:gd name="txR" fmla="*/ 698 w 698"/>
                  <a:gd name="txB" fmla="*/ 2039 h 2039"/>
                </a:gdLst>
                <a:ahLst/>
                <a:cxnLst>
                  <a:cxn ang="0">
                    <a:pos x="0" y="2039"/>
                  </a:cxn>
                  <a:cxn ang="0">
                    <a:pos x="698" y="15"/>
                  </a:cxn>
                  <a:cxn ang="0">
                    <a:pos x="460" y="0"/>
                  </a:cxn>
                  <a:cxn ang="0">
                    <a:pos x="0" y="2039"/>
                  </a:cxn>
                </a:cxnLst>
                <a:rect l="txL" t="txT" r="txR" b="txB"/>
                <a:pathLst>
                  <a:path w="698" h="2039">
                    <a:moveTo>
                      <a:pt x="0" y="2039"/>
                    </a:moveTo>
                    <a:lnTo>
                      <a:pt x="698" y="15"/>
                    </a:lnTo>
                    <a:lnTo>
                      <a:pt x="460" y="0"/>
                    </a:lnTo>
                    <a:lnTo>
                      <a:pt x="0" y="203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8" name="Freeform 874"/>
              <p:cNvSpPr/>
              <p:nvPr/>
            </p:nvSpPr>
            <p:spPr>
              <a:xfrm>
                <a:off x="2820" y="2292"/>
                <a:ext cx="100" cy="304"/>
              </a:xfrm>
              <a:custGeom>
                <a:avLst/>
                <a:gdLst>
                  <a:gd name="txL" fmla="*/ 0 w 698"/>
                  <a:gd name="txT" fmla="*/ 0 h 2128"/>
                  <a:gd name="txR" fmla="*/ 698 w 698"/>
                  <a:gd name="txB" fmla="*/ 2128 h 2128"/>
                </a:gdLst>
                <a:ahLst/>
                <a:cxnLst>
                  <a:cxn ang="0">
                    <a:pos x="220" y="2128"/>
                  </a:cxn>
                  <a:cxn ang="0">
                    <a:pos x="0" y="2039"/>
                  </a:cxn>
                  <a:cxn ang="0">
                    <a:pos x="460" y="0"/>
                  </a:cxn>
                  <a:cxn ang="0">
                    <a:pos x="698" y="15"/>
                  </a:cxn>
                  <a:cxn ang="0">
                    <a:pos x="220" y="2128"/>
                  </a:cxn>
                </a:cxnLst>
                <a:rect l="txL" t="txT" r="txR" b="txB"/>
                <a:pathLst>
                  <a:path w="698" h="2128">
                    <a:moveTo>
                      <a:pt x="220" y="2128"/>
                    </a:moveTo>
                    <a:lnTo>
                      <a:pt x="0" y="2039"/>
                    </a:lnTo>
                    <a:lnTo>
                      <a:pt x="460" y="0"/>
                    </a:lnTo>
                    <a:lnTo>
                      <a:pt x="698" y="15"/>
                    </a:lnTo>
                    <a:lnTo>
                      <a:pt x="220" y="212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39" name="Freeform 875"/>
              <p:cNvSpPr/>
              <p:nvPr/>
            </p:nvSpPr>
            <p:spPr>
              <a:xfrm>
                <a:off x="2886" y="1986"/>
                <a:ext cx="34" cy="308"/>
              </a:xfrm>
              <a:custGeom>
                <a:avLst/>
                <a:gdLst>
                  <a:gd name="txL" fmla="*/ 0 w 238"/>
                  <a:gd name="txT" fmla="*/ 0 h 2156"/>
                  <a:gd name="txR" fmla="*/ 238 w 238"/>
                  <a:gd name="txB" fmla="*/ 2156 h 2156"/>
                </a:gdLst>
                <a:ahLst/>
                <a:cxnLst>
                  <a:cxn ang="0">
                    <a:pos x="238" y="2156"/>
                  </a:cxn>
                  <a:cxn ang="0">
                    <a:pos x="0" y="2141"/>
                  </a:cxn>
                  <a:cxn ang="0">
                    <a:pos x="13" y="0"/>
                  </a:cxn>
                  <a:cxn ang="0">
                    <a:pos x="238" y="2156"/>
                  </a:cxn>
                </a:cxnLst>
                <a:rect l="txL" t="txT" r="txR" b="txB"/>
                <a:pathLst>
                  <a:path w="238" h="2156">
                    <a:moveTo>
                      <a:pt x="238" y="2156"/>
                    </a:moveTo>
                    <a:lnTo>
                      <a:pt x="0" y="2141"/>
                    </a:lnTo>
                    <a:lnTo>
                      <a:pt x="13" y="0"/>
                    </a:lnTo>
                    <a:lnTo>
                      <a:pt x="238" y="215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0" name="Freeform 876"/>
              <p:cNvSpPr/>
              <p:nvPr/>
            </p:nvSpPr>
            <p:spPr>
              <a:xfrm>
                <a:off x="2855" y="1986"/>
                <a:ext cx="33" cy="306"/>
              </a:xfrm>
              <a:custGeom>
                <a:avLst/>
                <a:gdLst>
                  <a:gd name="txL" fmla="*/ 0 w 229"/>
                  <a:gd name="txT" fmla="*/ 0 h 2141"/>
                  <a:gd name="txR" fmla="*/ 229 w 229"/>
                  <a:gd name="txB" fmla="*/ 2141 h 2141"/>
                </a:gdLst>
                <a:ahLst/>
                <a:cxnLst>
                  <a:cxn ang="0">
                    <a:pos x="216" y="2141"/>
                  </a:cxn>
                  <a:cxn ang="0">
                    <a:pos x="229" y="0"/>
                  </a:cxn>
                  <a:cxn ang="0">
                    <a:pos x="0" y="63"/>
                  </a:cxn>
                  <a:cxn ang="0">
                    <a:pos x="216" y="2141"/>
                  </a:cxn>
                </a:cxnLst>
                <a:rect l="txL" t="txT" r="txR" b="txB"/>
                <a:pathLst>
                  <a:path w="229" h="2141">
                    <a:moveTo>
                      <a:pt x="216" y="2141"/>
                    </a:moveTo>
                    <a:lnTo>
                      <a:pt x="229" y="0"/>
                    </a:lnTo>
                    <a:lnTo>
                      <a:pt x="0" y="63"/>
                    </a:lnTo>
                    <a:lnTo>
                      <a:pt x="216" y="214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1" name="Freeform 877"/>
              <p:cNvSpPr/>
              <p:nvPr/>
            </p:nvSpPr>
            <p:spPr>
              <a:xfrm>
                <a:off x="2855" y="1986"/>
                <a:ext cx="65" cy="308"/>
              </a:xfrm>
              <a:custGeom>
                <a:avLst/>
                <a:gdLst>
                  <a:gd name="txL" fmla="*/ 0 w 454"/>
                  <a:gd name="txT" fmla="*/ 0 h 2156"/>
                  <a:gd name="txR" fmla="*/ 454 w 454"/>
                  <a:gd name="txB" fmla="*/ 2156 h 2156"/>
                </a:gdLst>
                <a:ahLst/>
                <a:cxnLst>
                  <a:cxn ang="0">
                    <a:pos x="454" y="2156"/>
                  </a:cxn>
                  <a:cxn ang="0">
                    <a:pos x="216" y="2141"/>
                  </a:cxn>
                  <a:cxn ang="0">
                    <a:pos x="0" y="63"/>
                  </a:cxn>
                  <a:cxn ang="0">
                    <a:pos x="229" y="0"/>
                  </a:cxn>
                  <a:cxn ang="0">
                    <a:pos x="454" y="2156"/>
                  </a:cxn>
                </a:cxnLst>
                <a:rect l="txL" t="txT" r="txR" b="txB"/>
                <a:pathLst>
                  <a:path w="454" h="2156">
                    <a:moveTo>
                      <a:pt x="454" y="2156"/>
                    </a:moveTo>
                    <a:lnTo>
                      <a:pt x="216" y="2141"/>
                    </a:lnTo>
                    <a:lnTo>
                      <a:pt x="0" y="63"/>
                    </a:lnTo>
                    <a:lnTo>
                      <a:pt x="229" y="0"/>
                    </a:lnTo>
                    <a:lnTo>
                      <a:pt x="454" y="215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2" name="Freeform 878"/>
              <p:cNvSpPr/>
              <p:nvPr/>
            </p:nvSpPr>
            <p:spPr>
              <a:xfrm>
                <a:off x="2759" y="1704"/>
                <a:ext cx="129" cy="291"/>
              </a:xfrm>
              <a:custGeom>
                <a:avLst/>
                <a:gdLst>
                  <a:gd name="txL" fmla="*/ 0 w 901"/>
                  <a:gd name="txT" fmla="*/ 0 h 2032"/>
                  <a:gd name="txR" fmla="*/ 901 w 901"/>
                  <a:gd name="txB" fmla="*/ 2032 h 2032"/>
                </a:gdLst>
                <a:ahLst/>
                <a:cxnLst>
                  <a:cxn ang="0">
                    <a:pos x="901" y="1969"/>
                  </a:cxn>
                  <a:cxn ang="0">
                    <a:pos x="672" y="2032"/>
                  </a:cxn>
                  <a:cxn ang="0">
                    <a:pos x="0" y="0"/>
                  </a:cxn>
                  <a:cxn ang="0">
                    <a:pos x="901" y="1969"/>
                  </a:cxn>
                </a:cxnLst>
                <a:rect l="txL" t="txT" r="txR" b="txB"/>
                <a:pathLst>
                  <a:path w="901" h="2032">
                    <a:moveTo>
                      <a:pt x="901" y="1969"/>
                    </a:moveTo>
                    <a:lnTo>
                      <a:pt x="672" y="2032"/>
                    </a:lnTo>
                    <a:lnTo>
                      <a:pt x="0" y="0"/>
                    </a:lnTo>
                    <a:lnTo>
                      <a:pt x="901" y="196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3" name="Freeform 879"/>
              <p:cNvSpPr/>
              <p:nvPr/>
            </p:nvSpPr>
            <p:spPr>
              <a:xfrm>
                <a:off x="2731" y="1704"/>
                <a:ext cx="124" cy="291"/>
              </a:xfrm>
              <a:custGeom>
                <a:avLst/>
                <a:gdLst>
                  <a:gd name="txL" fmla="*/ 0 w 869"/>
                  <a:gd name="txT" fmla="*/ 0 h 2032"/>
                  <a:gd name="txR" fmla="*/ 869 w 869"/>
                  <a:gd name="txB" fmla="*/ 2032 h 2032"/>
                </a:gdLst>
                <a:ahLst/>
                <a:cxnLst>
                  <a:cxn ang="0">
                    <a:pos x="869" y="2032"/>
                  </a:cxn>
                  <a:cxn ang="0">
                    <a:pos x="197" y="0"/>
                  </a:cxn>
                  <a:cxn ang="0">
                    <a:pos x="0" y="132"/>
                  </a:cxn>
                  <a:cxn ang="0">
                    <a:pos x="869" y="2032"/>
                  </a:cxn>
                </a:cxnLst>
                <a:rect l="txL" t="txT" r="txR" b="txB"/>
                <a:pathLst>
                  <a:path w="869" h="2032">
                    <a:moveTo>
                      <a:pt x="869" y="2032"/>
                    </a:moveTo>
                    <a:lnTo>
                      <a:pt x="197" y="0"/>
                    </a:lnTo>
                    <a:lnTo>
                      <a:pt x="0" y="132"/>
                    </a:lnTo>
                    <a:lnTo>
                      <a:pt x="869" y="2032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4" name="Freeform 880"/>
              <p:cNvSpPr/>
              <p:nvPr/>
            </p:nvSpPr>
            <p:spPr>
              <a:xfrm>
                <a:off x="2731" y="1704"/>
                <a:ext cx="157" cy="291"/>
              </a:xfrm>
              <a:custGeom>
                <a:avLst/>
                <a:gdLst>
                  <a:gd name="txL" fmla="*/ 0 w 1098"/>
                  <a:gd name="txT" fmla="*/ 0 h 2032"/>
                  <a:gd name="txR" fmla="*/ 1098 w 1098"/>
                  <a:gd name="txB" fmla="*/ 2032 h 2032"/>
                </a:gdLst>
                <a:ahLst/>
                <a:cxnLst>
                  <a:cxn ang="0">
                    <a:pos x="1098" y="1969"/>
                  </a:cxn>
                  <a:cxn ang="0">
                    <a:pos x="869" y="2032"/>
                  </a:cxn>
                  <a:cxn ang="0">
                    <a:pos x="0" y="132"/>
                  </a:cxn>
                  <a:cxn ang="0">
                    <a:pos x="197" y="0"/>
                  </a:cxn>
                  <a:cxn ang="0">
                    <a:pos x="1098" y="1969"/>
                  </a:cxn>
                </a:cxnLst>
                <a:rect l="txL" t="txT" r="txR" b="txB"/>
                <a:pathLst>
                  <a:path w="1098" h="2032">
                    <a:moveTo>
                      <a:pt x="1098" y="1969"/>
                    </a:moveTo>
                    <a:lnTo>
                      <a:pt x="869" y="2032"/>
                    </a:lnTo>
                    <a:lnTo>
                      <a:pt x="0" y="132"/>
                    </a:lnTo>
                    <a:lnTo>
                      <a:pt x="197" y="0"/>
                    </a:lnTo>
                    <a:lnTo>
                      <a:pt x="1098" y="196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5" name="Freeform 881"/>
              <p:cNvSpPr/>
              <p:nvPr/>
            </p:nvSpPr>
            <p:spPr>
              <a:xfrm>
                <a:off x="2547" y="1479"/>
                <a:ext cx="212" cy="244"/>
              </a:xfrm>
              <a:custGeom>
                <a:avLst/>
                <a:gdLst>
                  <a:gd name="txL" fmla="*/ 0 w 1485"/>
                  <a:gd name="txT" fmla="*/ 0 h 1710"/>
                  <a:gd name="txR" fmla="*/ 1485 w 1485"/>
                  <a:gd name="txB" fmla="*/ 1710 h 1710"/>
                </a:gdLst>
                <a:ahLst/>
                <a:cxnLst>
                  <a:cxn ang="0">
                    <a:pos x="1485" y="1578"/>
                  </a:cxn>
                  <a:cxn ang="0">
                    <a:pos x="1288" y="1710"/>
                  </a:cxn>
                  <a:cxn ang="0">
                    <a:pos x="0" y="0"/>
                  </a:cxn>
                  <a:cxn ang="0">
                    <a:pos x="1485" y="1578"/>
                  </a:cxn>
                </a:cxnLst>
                <a:rect l="txL" t="txT" r="txR" b="txB"/>
                <a:pathLst>
                  <a:path w="1485" h="1710">
                    <a:moveTo>
                      <a:pt x="1485" y="1578"/>
                    </a:moveTo>
                    <a:lnTo>
                      <a:pt x="1288" y="1710"/>
                    </a:lnTo>
                    <a:lnTo>
                      <a:pt x="0" y="0"/>
                    </a:lnTo>
                    <a:lnTo>
                      <a:pt x="1485" y="157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6" name="Freeform 882"/>
              <p:cNvSpPr/>
              <p:nvPr/>
            </p:nvSpPr>
            <p:spPr>
              <a:xfrm>
                <a:off x="2526" y="1479"/>
                <a:ext cx="205" cy="244"/>
              </a:xfrm>
              <a:custGeom>
                <a:avLst/>
                <a:gdLst>
                  <a:gd name="txL" fmla="*/ 0 w 1432"/>
                  <a:gd name="txT" fmla="*/ 0 h 1710"/>
                  <a:gd name="txR" fmla="*/ 1432 w 1432"/>
                  <a:gd name="txB" fmla="*/ 1710 h 1710"/>
                </a:gdLst>
                <a:ahLst/>
                <a:cxnLst>
                  <a:cxn ang="0">
                    <a:pos x="1432" y="1710"/>
                  </a:cxn>
                  <a:cxn ang="0">
                    <a:pos x="144" y="0"/>
                  </a:cxn>
                  <a:cxn ang="0">
                    <a:pos x="0" y="189"/>
                  </a:cxn>
                  <a:cxn ang="0">
                    <a:pos x="1432" y="1710"/>
                  </a:cxn>
                </a:cxnLst>
                <a:rect l="txL" t="txT" r="txR" b="txB"/>
                <a:pathLst>
                  <a:path w="1432" h="1710">
                    <a:moveTo>
                      <a:pt x="1432" y="1710"/>
                    </a:moveTo>
                    <a:lnTo>
                      <a:pt x="144" y="0"/>
                    </a:lnTo>
                    <a:lnTo>
                      <a:pt x="0" y="189"/>
                    </a:lnTo>
                    <a:lnTo>
                      <a:pt x="1432" y="171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7" name="Freeform 883"/>
              <p:cNvSpPr/>
              <p:nvPr/>
            </p:nvSpPr>
            <p:spPr>
              <a:xfrm>
                <a:off x="2526" y="1479"/>
                <a:ext cx="233" cy="244"/>
              </a:xfrm>
              <a:custGeom>
                <a:avLst/>
                <a:gdLst>
                  <a:gd name="txL" fmla="*/ 0 w 1629"/>
                  <a:gd name="txT" fmla="*/ 0 h 1710"/>
                  <a:gd name="txR" fmla="*/ 1629 w 1629"/>
                  <a:gd name="txB" fmla="*/ 1710 h 1710"/>
                </a:gdLst>
                <a:ahLst/>
                <a:cxnLst>
                  <a:cxn ang="0">
                    <a:pos x="1629" y="1578"/>
                  </a:cxn>
                  <a:cxn ang="0">
                    <a:pos x="1432" y="1710"/>
                  </a:cxn>
                  <a:cxn ang="0">
                    <a:pos x="0" y="189"/>
                  </a:cxn>
                  <a:cxn ang="0">
                    <a:pos x="144" y="0"/>
                  </a:cxn>
                  <a:cxn ang="0">
                    <a:pos x="1629" y="1578"/>
                  </a:cxn>
                </a:cxnLst>
                <a:rect l="txL" t="txT" r="txR" b="txB"/>
                <a:pathLst>
                  <a:path w="1629" h="1710">
                    <a:moveTo>
                      <a:pt x="1629" y="1578"/>
                    </a:moveTo>
                    <a:lnTo>
                      <a:pt x="1432" y="1710"/>
                    </a:lnTo>
                    <a:lnTo>
                      <a:pt x="0" y="189"/>
                    </a:lnTo>
                    <a:lnTo>
                      <a:pt x="144" y="0"/>
                    </a:lnTo>
                    <a:lnTo>
                      <a:pt x="1629" y="157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8" name="Freeform 884"/>
              <p:cNvSpPr/>
              <p:nvPr/>
            </p:nvSpPr>
            <p:spPr>
              <a:xfrm>
                <a:off x="2274" y="1333"/>
                <a:ext cx="273" cy="173"/>
              </a:xfrm>
              <a:custGeom>
                <a:avLst/>
                <a:gdLst>
                  <a:gd name="txL" fmla="*/ 0 w 1912"/>
                  <a:gd name="txT" fmla="*/ 0 h 1208"/>
                  <a:gd name="txR" fmla="*/ 1912 w 1912"/>
                  <a:gd name="txB" fmla="*/ 1208 h 1208"/>
                </a:gdLst>
                <a:ahLst/>
                <a:cxnLst>
                  <a:cxn ang="0">
                    <a:pos x="1912" y="1019"/>
                  </a:cxn>
                  <a:cxn ang="0">
                    <a:pos x="1768" y="1208"/>
                  </a:cxn>
                  <a:cxn ang="0">
                    <a:pos x="0" y="0"/>
                  </a:cxn>
                  <a:cxn ang="0">
                    <a:pos x="1912" y="1019"/>
                  </a:cxn>
                </a:cxnLst>
                <a:rect l="txL" t="txT" r="txR" b="txB"/>
                <a:pathLst>
                  <a:path w="1912" h="1208">
                    <a:moveTo>
                      <a:pt x="1912" y="1019"/>
                    </a:moveTo>
                    <a:lnTo>
                      <a:pt x="1768" y="1208"/>
                    </a:lnTo>
                    <a:lnTo>
                      <a:pt x="0" y="0"/>
                    </a:lnTo>
                    <a:lnTo>
                      <a:pt x="1912" y="101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49" name="Freeform 885"/>
              <p:cNvSpPr/>
              <p:nvPr/>
            </p:nvSpPr>
            <p:spPr>
              <a:xfrm>
                <a:off x="2263" y="1333"/>
                <a:ext cx="263" cy="173"/>
              </a:xfrm>
              <a:custGeom>
                <a:avLst/>
                <a:gdLst>
                  <a:gd name="txL" fmla="*/ 0 w 1843"/>
                  <a:gd name="txT" fmla="*/ 0 h 1208"/>
                  <a:gd name="txR" fmla="*/ 1843 w 1843"/>
                  <a:gd name="txB" fmla="*/ 1208 h 1208"/>
                </a:gdLst>
                <a:ahLst/>
                <a:cxnLst>
                  <a:cxn ang="0">
                    <a:pos x="1843" y="1208"/>
                  </a:cxn>
                  <a:cxn ang="0">
                    <a:pos x="75" y="0"/>
                  </a:cxn>
                  <a:cxn ang="0">
                    <a:pos x="0" y="226"/>
                  </a:cxn>
                  <a:cxn ang="0">
                    <a:pos x="1843" y="1208"/>
                  </a:cxn>
                </a:cxnLst>
                <a:rect l="txL" t="txT" r="txR" b="txB"/>
                <a:pathLst>
                  <a:path w="1843" h="1208">
                    <a:moveTo>
                      <a:pt x="1843" y="1208"/>
                    </a:moveTo>
                    <a:lnTo>
                      <a:pt x="75" y="0"/>
                    </a:lnTo>
                    <a:lnTo>
                      <a:pt x="0" y="226"/>
                    </a:lnTo>
                    <a:lnTo>
                      <a:pt x="1843" y="1208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0" name="Freeform 886"/>
              <p:cNvSpPr/>
              <p:nvPr/>
            </p:nvSpPr>
            <p:spPr>
              <a:xfrm>
                <a:off x="2263" y="1333"/>
                <a:ext cx="284" cy="173"/>
              </a:xfrm>
              <a:custGeom>
                <a:avLst/>
                <a:gdLst>
                  <a:gd name="txL" fmla="*/ 0 w 1987"/>
                  <a:gd name="txT" fmla="*/ 0 h 1208"/>
                  <a:gd name="txR" fmla="*/ 1987 w 1987"/>
                  <a:gd name="txB" fmla="*/ 1208 h 1208"/>
                </a:gdLst>
                <a:ahLst/>
                <a:cxnLst>
                  <a:cxn ang="0">
                    <a:pos x="1987" y="1019"/>
                  </a:cxn>
                  <a:cxn ang="0">
                    <a:pos x="1843" y="1208"/>
                  </a:cxn>
                  <a:cxn ang="0">
                    <a:pos x="0" y="226"/>
                  </a:cxn>
                  <a:cxn ang="0">
                    <a:pos x="75" y="0"/>
                  </a:cxn>
                  <a:cxn ang="0">
                    <a:pos x="1987" y="1019"/>
                  </a:cxn>
                </a:cxnLst>
                <a:rect l="txL" t="txT" r="txR" b="txB"/>
                <a:pathLst>
                  <a:path w="1987" h="1208">
                    <a:moveTo>
                      <a:pt x="1987" y="1019"/>
                    </a:moveTo>
                    <a:lnTo>
                      <a:pt x="1843" y="1208"/>
                    </a:lnTo>
                    <a:lnTo>
                      <a:pt x="0" y="226"/>
                    </a:lnTo>
                    <a:lnTo>
                      <a:pt x="75" y="0"/>
                    </a:lnTo>
                    <a:lnTo>
                      <a:pt x="1987" y="1019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1" name="Freeform 887"/>
              <p:cNvSpPr/>
              <p:nvPr/>
            </p:nvSpPr>
            <p:spPr>
              <a:xfrm>
                <a:off x="1968" y="1283"/>
                <a:ext cx="306" cy="83"/>
              </a:xfrm>
              <a:custGeom>
                <a:avLst/>
                <a:gdLst>
                  <a:gd name="txL" fmla="*/ 0 w 2136"/>
                  <a:gd name="txT" fmla="*/ 0 h 577"/>
                  <a:gd name="txR" fmla="*/ 2136 w 2136"/>
                  <a:gd name="txB" fmla="*/ 577 h 577"/>
                </a:gdLst>
                <a:ahLst/>
                <a:cxnLst>
                  <a:cxn ang="0">
                    <a:pos x="2136" y="351"/>
                  </a:cxn>
                  <a:cxn ang="0">
                    <a:pos x="2061" y="577"/>
                  </a:cxn>
                  <a:cxn ang="0">
                    <a:pos x="0" y="0"/>
                  </a:cxn>
                  <a:cxn ang="0">
                    <a:pos x="2136" y="351"/>
                  </a:cxn>
                </a:cxnLst>
                <a:rect l="txL" t="txT" r="txR" b="txB"/>
                <a:pathLst>
                  <a:path w="2136" h="577">
                    <a:moveTo>
                      <a:pt x="2136" y="351"/>
                    </a:moveTo>
                    <a:lnTo>
                      <a:pt x="2061" y="577"/>
                    </a:lnTo>
                    <a:lnTo>
                      <a:pt x="0" y="0"/>
                    </a:lnTo>
                    <a:lnTo>
                      <a:pt x="2136" y="35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2" name="Freeform 888"/>
              <p:cNvSpPr/>
              <p:nvPr/>
            </p:nvSpPr>
            <p:spPr>
              <a:xfrm>
                <a:off x="1968" y="1283"/>
                <a:ext cx="295" cy="83"/>
              </a:xfrm>
              <a:custGeom>
                <a:avLst/>
                <a:gdLst>
                  <a:gd name="txL" fmla="*/ 0 w 2061"/>
                  <a:gd name="txT" fmla="*/ 0 h 577"/>
                  <a:gd name="txR" fmla="*/ 2061 w 2061"/>
                  <a:gd name="txB" fmla="*/ 577 h 577"/>
                </a:gdLst>
                <a:ahLst/>
                <a:cxnLst>
                  <a:cxn ang="0">
                    <a:pos x="2061" y="577"/>
                  </a:cxn>
                  <a:cxn ang="0">
                    <a:pos x="0" y="0"/>
                  </a:cxn>
                  <a:cxn ang="0">
                    <a:pos x="0" y="239"/>
                  </a:cxn>
                  <a:cxn ang="0">
                    <a:pos x="2061" y="577"/>
                  </a:cxn>
                </a:cxnLst>
                <a:rect l="txL" t="txT" r="txR" b="txB"/>
                <a:pathLst>
                  <a:path w="2061" h="577">
                    <a:moveTo>
                      <a:pt x="2061" y="577"/>
                    </a:moveTo>
                    <a:lnTo>
                      <a:pt x="0" y="0"/>
                    </a:lnTo>
                    <a:lnTo>
                      <a:pt x="0" y="239"/>
                    </a:lnTo>
                    <a:lnTo>
                      <a:pt x="2061" y="577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3" name="Freeform 889"/>
              <p:cNvSpPr/>
              <p:nvPr/>
            </p:nvSpPr>
            <p:spPr>
              <a:xfrm>
                <a:off x="1968" y="1283"/>
                <a:ext cx="306" cy="83"/>
              </a:xfrm>
              <a:custGeom>
                <a:avLst/>
                <a:gdLst>
                  <a:gd name="txL" fmla="*/ 0 w 2136"/>
                  <a:gd name="txT" fmla="*/ 0 h 577"/>
                  <a:gd name="txR" fmla="*/ 2136 w 2136"/>
                  <a:gd name="txB" fmla="*/ 577 h 577"/>
                </a:gdLst>
                <a:ahLst/>
                <a:cxnLst>
                  <a:cxn ang="0">
                    <a:pos x="2136" y="351"/>
                  </a:cxn>
                  <a:cxn ang="0">
                    <a:pos x="2061" y="577"/>
                  </a:cxn>
                  <a:cxn ang="0">
                    <a:pos x="0" y="239"/>
                  </a:cxn>
                  <a:cxn ang="0">
                    <a:pos x="0" y="0"/>
                  </a:cxn>
                  <a:cxn ang="0">
                    <a:pos x="2136" y="351"/>
                  </a:cxn>
                </a:cxnLst>
                <a:rect l="txL" t="txT" r="txR" b="txB"/>
                <a:pathLst>
                  <a:path w="2136" h="577">
                    <a:moveTo>
                      <a:pt x="2136" y="351"/>
                    </a:moveTo>
                    <a:lnTo>
                      <a:pt x="2061" y="577"/>
                    </a:lnTo>
                    <a:lnTo>
                      <a:pt x="0" y="239"/>
                    </a:lnTo>
                    <a:lnTo>
                      <a:pt x="0" y="0"/>
                    </a:lnTo>
                    <a:lnTo>
                      <a:pt x="2136" y="35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4" name="Freeform 890"/>
              <p:cNvSpPr/>
              <p:nvPr/>
            </p:nvSpPr>
            <p:spPr>
              <a:xfrm>
                <a:off x="3799" y="1581"/>
                <a:ext cx="211" cy="36"/>
              </a:xfrm>
              <a:custGeom>
                <a:avLst/>
                <a:gdLst>
                  <a:gd name="txL" fmla="*/ 0 w 1482"/>
                  <a:gd name="txT" fmla="*/ 0 h 246"/>
                  <a:gd name="txR" fmla="*/ 1482 w 1482"/>
                  <a:gd name="txB" fmla="*/ 246 h 246"/>
                </a:gdLst>
                <a:ahLst/>
                <a:cxnLst>
                  <a:cxn ang="0">
                    <a:pos x="1482" y="0"/>
                  </a:cxn>
                  <a:cxn ang="0">
                    <a:pos x="1482" y="238"/>
                  </a:cxn>
                  <a:cxn ang="0">
                    <a:pos x="0" y="246"/>
                  </a:cxn>
                  <a:cxn ang="0">
                    <a:pos x="1482" y="0"/>
                  </a:cxn>
                </a:cxnLst>
                <a:rect l="txL" t="txT" r="txR" b="txB"/>
                <a:pathLst>
                  <a:path w="1482" h="246">
                    <a:moveTo>
                      <a:pt x="1482" y="0"/>
                    </a:moveTo>
                    <a:lnTo>
                      <a:pt x="1482" y="238"/>
                    </a:lnTo>
                    <a:lnTo>
                      <a:pt x="0" y="246"/>
                    </a:lnTo>
                    <a:lnTo>
                      <a:pt x="148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5" name="Freeform 891"/>
              <p:cNvSpPr/>
              <p:nvPr/>
            </p:nvSpPr>
            <p:spPr>
              <a:xfrm>
                <a:off x="3799" y="1615"/>
                <a:ext cx="211" cy="34"/>
              </a:xfrm>
              <a:custGeom>
                <a:avLst/>
                <a:gdLst>
                  <a:gd name="txL" fmla="*/ 0 w 1482"/>
                  <a:gd name="txT" fmla="*/ 0 h 233"/>
                  <a:gd name="txR" fmla="*/ 1482 w 1482"/>
                  <a:gd name="txB" fmla="*/ 233 h 233"/>
                </a:gdLst>
                <a:ahLst/>
                <a:cxnLst>
                  <a:cxn ang="0">
                    <a:pos x="1482" y="0"/>
                  </a:cxn>
                  <a:cxn ang="0">
                    <a:pos x="0" y="8"/>
                  </a:cxn>
                  <a:cxn ang="0">
                    <a:pos x="76" y="233"/>
                  </a:cxn>
                  <a:cxn ang="0">
                    <a:pos x="1482" y="0"/>
                  </a:cxn>
                </a:cxnLst>
                <a:rect l="txL" t="txT" r="txR" b="txB"/>
                <a:pathLst>
                  <a:path w="1482" h="233">
                    <a:moveTo>
                      <a:pt x="1482" y="0"/>
                    </a:moveTo>
                    <a:lnTo>
                      <a:pt x="0" y="8"/>
                    </a:lnTo>
                    <a:lnTo>
                      <a:pt x="76" y="233"/>
                    </a:lnTo>
                    <a:lnTo>
                      <a:pt x="148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6" name="Freeform 892"/>
              <p:cNvSpPr/>
              <p:nvPr/>
            </p:nvSpPr>
            <p:spPr>
              <a:xfrm>
                <a:off x="3799" y="1581"/>
                <a:ext cx="211" cy="68"/>
              </a:xfrm>
              <a:custGeom>
                <a:avLst/>
                <a:gdLst>
                  <a:gd name="txL" fmla="*/ 0 w 1482"/>
                  <a:gd name="txT" fmla="*/ 0 h 471"/>
                  <a:gd name="txR" fmla="*/ 1482 w 1482"/>
                  <a:gd name="txB" fmla="*/ 471 h 471"/>
                </a:gdLst>
                <a:ahLst/>
                <a:cxnLst>
                  <a:cxn ang="0">
                    <a:pos x="1482" y="0"/>
                  </a:cxn>
                  <a:cxn ang="0">
                    <a:pos x="1482" y="238"/>
                  </a:cxn>
                  <a:cxn ang="0">
                    <a:pos x="76" y="471"/>
                  </a:cxn>
                  <a:cxn ang="0">
                    <a:pos x="0" y="246"/>
                  </a:cxn>
                  <a:cxn ang="0">
                    <a:pos x="1482" y="0"/>
                  </a:cxn>
                </a:cxnLst>
                <a:rect l="txL" t="txT" r="txR" b="txB"/>
                <a:pathLst>
                  <a:path w="1482" h="471">
                    <a:moveTo>
                      <a:pt x="1482" y="0"/>
                    </a:moveTo>
                    <a:lnTo>
                      <a:pt x="1482" y="238"/>
                    </a:lnTo>
                    <a:lnTo>
                      <a:pt x="76" y="471"/>
                    </a:lnTo>
                    <a:lnTo>
                      <a:pt x="0" y="246"/>
                    </a:lnTo>
                    <a:lnTo>
                      <a:pt x="148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7" name="Freeform 893"/>
              <p:cNvSpPr/>
              <p:nvPr/>
            </p:nvSpPr>
            <p:spPr>
              <a:xfrm>
                <a:off x="3610" y="1617"/>
                <a:ext cx="200" cy="101"/>
              </a:xfrm>
              <a:custGeom>
                <a:avLst/>
                <a:gdLst>
                  <a:gd name="txL" fmla="*/ 0 w 1400"/>
                  <a:gd name="txT" fmla="*/ 0 h 713"/>
                  <a:gd name="txR" fmla="*/ 1400 w 1400"/>
                  <a:gd name="txB" fmla="*/ 713 h 713"/>
                </a:gdLst>
                <a:ahLst/>
                <a:cxnLst>
                  <a:cxn ang="0">
                    <a:pos x="1324" y="0"/>
                  </a:cxn>
                  <a:cxn ang="0">
                    <a:pos x="1400" y="225"/>
                  </a:cxn>
                  <a:cxn ang="0">
                    <a:pos x="0" y="713"/>
                  </a:cxn>
                  <a:cxn ang="0">
                    <a:pos x="1324" y="0"/>
                  </a:cxn>
                </a:cxnLst>
                <a:rect l="txL" t="txT" r="txR" b="txB"/>
                <a:pathLst>
                  <a:path w="1400" h="713">
                    <a:moveTo>
                      <a:pt x="1324" y="0"/>
                    </a:moveTo>
                    <a:lnTo>
                      <a:pt x="1400" y="225"/>
                    </a:lnTo>
                    <a:lnTo>
                      <a:pt x="0" y="713"/>
                    </a:lnTo>
                    <a:lnTo>
                      <a:pt x="1324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8" name="Freeform 894"/>
              <p:cNvSpPr/>
              <p:nvPr/>
            </p:nvSpPr>
            <p:spPr>
              <a:xfrm>
                <a:off x="3610" y="1649"/>
                <a:ext cx="200" cy="96"/>
              </a:xfrm>
              <a:custGeom>
                <a:avLst/>
                <a:gdLst>
                  <a:gd name="txL" fmla="*/ 0 w 1400"/>
                  <a:gd name="txT" fmla="*/ 0 h 676"/>
                  <a:gd name="txR" fmla="*/ 1400 w 1400"/>
                  <a:gd name="txB" fmla="*/ 676 h 676"/>
                </a:gdLst>
                <a:ahLst/>
                <a:cxnLst>
                  <a:cxn ang="0">
                    <a:pos x="1400" y="0"/>
                  </a:cxn>
                  <a:cxn ang="0">
                    <a:pos x="0" y="488"/>
                  </a:cxn>
                  <a:cxn ang="0">
                    <a:pos x="146" y="676"/>
                  </a:cxn>
                  <a:cxn ang="0">
                    <a:pos x="1400" y="0"/>
                  </a:cxn>
                </a:cxnLst>
                <a:rect l="txL" t="txT" r="txR" b="txB"/>
                <a:pathLst>
                  <a:path w="1400" h="676">
                    <a:moveTo>
                      <a:pt x="1400" y="0"/>
                    </a:moveTo>
                    <a:lnTo>
                      <a:pt x="0" y="488"/>
                    </a:lnTo>
                    <a:lnTo>
                      <a:pt x="146" y="676"/>
                    </a:lnTo>
                    <a:lnTo>
                      <a:pt x="1400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59" name="Freeform 895"/>
              <p:cNvSpPr/>
              <p:nvPr/>
            </p:nvSpPr>
            <p:spPr>
              <a:xfrm>
                <a:off x="3610" y="1617"/>
                <a:ext cx="200" cy="128"/>
              </a:xfrm>
              <a:custGeom>
                <a:avLst/>
                <a:gdLst>
                  <a:gd name="txL" fmla="*/ 0 w 1400"/>
                  <a:gd name="txT" fmla="*/ 0 h 901"/>
                  <a:gd name="txR" fmla="*/ 1400 w 1400"/>
                  <a:gd name="txB" fmla="*/ 901 h 901"/>
                </a:gdLst>
                <a:ahLst/>
                <a:cxnLst>
                  <a:cxn ang="0">
                    <a:pos x="1324" y="0"/>
                  </a:cxn>
                  <a:cxn ang="0">
                    <a:pos x="1400" y="225"/>
                  </a:cxn>
                  <a:cxn ang="0">
                    <a:pos x="146" y="901"/>
                  </a:cxn>
                  <a:cxn ang="0">
                    <a:pos x="0" y="713"/>
                  </a:cxn>
                  <a:cxn ang="0">
                    <a:pos x="1324" y="0"/>
                  </a:cxn>
                </a:cxnLst>
                <a:rect l="txL" t="txT" r="txR" b="txB"/>
                <a:pathLst>
                  <a:path w="1400" h="901">
                    <a:moveTo>
                      <a:pt x="1324" y="0"/>
                    </a:moveTo>
                    <a:lnTo>
                      <a:pt x="1400" y="225"/>
                    </a:lnTo>
                    <a:lnTo>
                      <a:pt x="146" y="901"/>
                    </a:lnTo>
                    <a:lnTo>
                      <a:pt x="0" y="713"/>
                    </a:lnTo>
                    <a:lnTo>
                      <a:pt x="1324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0" name="Freeform 896"/>
              <p:cNvSpPr/>
              <p:nvPr/>
            </p:nvSpPr>
            <p:spPr>
              <a:xfrm>
                <a:off x="862" y="2237"/>
                <a:ext cx="171" cy="1"/>
              </a:xfrm>
              <a:custGeom>
                <a:avLst/>
                <a:gdLst>
                  <a:gd name="txL" fmla="*/ 0 w 1192"/>
                  <a:gd name="txT" fmla="*/ 0 h 1"/>
                  <a:gd name="txR" fmla="*/ 1192 w 1192"/>
                  <a:gd name="txB" fmla="*/ 1 h 1"/>
                </a:gdLst>
                <a:ahLst/>
                <a:cxnLst>
                  <a:cxn ang="0">
                    <a:pos x="1192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192" h="1">
                    <a:moveTo>
                      <a:pt x="1192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1" name="Freeform 897"/>
              <p:cNvSpPr/>
              <p:nvPr/>
            </p:nvSpPr>
            <p:spPr>
              <a:xfrm>
                <a:off x="4649" y="2237"/>
                <a:ext cx="170" cy="1"/>
              </a:xfrm>
              <a:custGeom>
                <a:avLst/>
                <a:gdLst>
                  <a:gd name="txL" fmla="*/ 0 w 1192"/>
                  <a:gd name="txT" fmla="*/ 0 h 1"/>
                  <a:gd name="txR" fmla="*/ 1192 w 119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91" y="0"/>
                  </a:cxn>
                  <a:cxn ang="0">
                    <a:pos x="1192" y="0"/>
                  </a:cxn>
                </a:cxnLst>
                <a:rect l="txL" t="txT" r="txR" b="txB"/>
                <a:pathLst>
                  <a:path w="1192" h="1">
                    <a:moveTo>
                      <a:pt x="0" y="0"/>
                    </a:moveTo>
                    <a:lnTo>
                      <a:pt x="1191" y="0"/>
                    </a:lnTo>
                    <a:lnTo>
                      <a:pt x="119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2" name="Freeform 898"/>
              <p:cNvSpPr/>
              <p:nvPr/>
            </p:nvSpPr>
            <p:spPr>
              <a:xfrm>
                <a:off x="4010" y="1428"/>
                <a:ext cx="1" cy="170"/>
              </a:xfrm>
              <a:custGeom>
                <a:avLst/>
                <a:gdLst>
                  <a:gd name="txL" fmla="*/ 0 w 1"/>
                  <a:gd name="txT" fmla="*/ 0 h 1192"/>
                  <a:gd name="txR" fmla="*/ 1 w 1"/>
                  <a:gd name="txB" fmla="*/ 1192 h 1192"/>
                </a:gdLst>
                <a:ahLst/>
                <a:cxnLst>
                  <a:cxn ang="0">
                    <a:pos x="0" y="1192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92">
                    <a:moveTo>
                      <a:pt x="0" y="1192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3" name="Freeform 899"/>
              <p:cNvSpPr/>
              <p:nvPr/>
            </p:nvSpPr>
            <p:spPr>
              <a:xfrm>
                <a:off x="4010" y="2876"/>
                <a:ext cx="1" cy="170"/>
              </a:xfrm>
              <a:custGeom>
                <a:avLst/>
                <a:gdLst>
                  <a:gd name="txL" fmla="*/ 0 w 1"/>
                  <a:gd name="txT" fmla="*/ 0 h 1192"/>
                  <a:gd name="txR" fmla="*/ 1 w 1"/>
                  <a:gd name="txB" fmla="*/ 1192 h 1192"/>
                </a:gdLst>
                <a:ahLst/>
                <a:cxnLst>
                  <a:cxn ang="0">
                    <a:pos x="0" y="0"/>
                  </a:cxn>
                  <a:cxn ang="0">
                    <a:pos x="0" y="1192"/>
                  </a:cxn>
                  <a:cxn ang="0">
                    <a:pos x="1" y="1192"/>
                  </a:cxn>
                </a:cxnLst>
                <a:rect l="txL" t="txT" r="txR" b="txB"/>
                <a:pathLst>
                  <a:path w="1" h="1192">
                    <a:moveTo>
                      <a:pt x="0" y="0"/>
                    </a:moveTo>
                    <a:lnTo>
                      <a:pt x="0" y="1192"/>
                    </a:lnTo>
                    <a:lnTo>
                      <a:pt x="1" y="119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4" name="Freeform 900"/>
              <p:cNvSpPr/>
              <p:nvPr/>
            </p:nvSpPr>
            <p:spPr>
              <a:xfrm>
                <a:off x="1968" y="1130"/>
                <a:ext cx="1" cy="170"/>
              </a:xfrm>
              <a:custGeom>
                <a:avLst/>
                <a:gdLst>
                  <a:gd name="txL" fmla="*/ 0 w 1"/>
                  <a:gd name="txT" fmla="*/ 0 h 1192"/>
                  <a:gd name="txR" fmla="*/ 1 w 1"/>
                  <a:gd name="txB" fmla="*/ 1192 h 1192"/>
                </a:gdLst>
                <a:ahLst/>
                <a:cxnLst>
                  <a:cxn ang="0">
                    <a:pos x="0" y="1192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192">
                    <a:moveTo>
                      <a:pt x="0" y="1192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5" name="Freeform 901"/>
              <p:cNvSpPr/>
              <p:nvPr/>
            </p:nvSpPr>
            <p:spPr>
              <a:xfrm>
                <a:off x="1968" y="3174"/>
                <a:ext cx="1" cy="170"/>
              </a:xfrm>
              <a:custGeom>
                <a:avLst/>
                <a:gdLst>
                  <a:gd name="txL" fmla="*/ 0 w 1"/>
                  <a:gd name="txT" fmla="*/ 0 h 1192"/>
                  <a:gd name="txR" fmla="*/ 1 w 1"/>
                  <a:gd name="txB" fmla="*/ 1192 h 1192"/>
                </a:gdLst>
                <a:ahLst/>
                <a:cxnLst>
                  <a:cxn ang="0">
                    <a:pos x="0" y="0"/>
                  </a:cxn>
                  <a:cxn ang="0">
                    <a:pos x="0" y="1192"/>
                  </a:cxn>
                  <a:cxn ang="0">
                    <a:pos x="1" y="1192"/>
                  </a:cxn>
                </a:cxnLst>
                <a:rect l="txL" t="txT" r="txR" b="txB"/>
                <a:pathLst>
                  <a:path w="1" h="1192">
                    <a:moveTo>
                      <a:pt x="0" y="0"/>
                    </a:moveTo>
                    <a:lnTo>
                      <a:pt x="0" y="1192"/>
                    </a:lnTo>
                    <a:lnTo>
                      <a:pt x="1" y="119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6" name="Freeform 902"/>
              <p:cNvSpPr/>
              <p:nvPr/>
            </p:nvSpPr>
            <p:spPr>
              <a:xfrm>
                <a:off x="862" y="2237"/>
                <a:ext cx="696" cy="1"/>
              </a:xfrm>
              <a:custGeom>
                <a:avLst/>
                <a:gdLst>
                  <a:gd name="txL" fmla="*/ 0 w 4867"/>
                  <a:gd name="txT" fmla="*/ 0 h 1"/>
                  <a:gd name="txR" fmla="*/ 4867 w 486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4866" y="0"/>
                  </a:cxn>
                  <a:cxn ang="0">
                    <a:pos x="4867" y="0"/>
                  </a:cxn>
                </a:cxnLst>
                <a:rect l="txL" t="txT" r="txR" b="txB"/>
                <a:pathLst>
                  <a:path w="4867" h="1">
                    <a:moveTo>
                      <a:pt x="0" y="0"/>
                    </a:moveTo>
                    <a:lnTo>
                      <a:pt x="4866" y="0"/>
                    </a:lnTo>
                    <a:lnTo>
                      <a:pt x="486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7" name="Freeform 903"/>
              <p:cNvSpPr/>
              <p:nvPr/>
            </p:nvSpPr>
            <p:spPr>
              <a:xfrm>
                <a:off x="1692" y="2237"/>
                <a:ext cx="136" cy="1"/>
              </a:xfrm>
              <a:custGeom>
                <a:avLst/>
                <a:gdLst>
                  <a:gd name="txL" fmla="*/ 0 w 947"/>
                  <a:gd name="txT" fmla="*/ 0 h 1"/>
                  <a:gd name="txR" fmla="*/ 947 w 9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46" y="0"/>
                  </a:cxn>
                  <a:cxn ang="0">
                    <a:pos x="947" y="0"/>
                  </a:cxn>
                </a:cxnLst>
                <a:rect l="txL" t="txT" r="txR" b="txB"/>
                <a:pathLst>
                  <a:path w="947" h="1">
                    <a:moveTo>
                      <a:pt x="0" y="0"/>
                    </a:moveTo>
                    <a:lnTo>
                      <a:pt x="946" y="0"/>
                    </a:lnTo>
                    <a:lnTo>
                      <a:pt x="94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8" name="Freeform 904"/>
              <p:cNvSpPr/>
              <p:nvPr/>
            </p:nvSpPr>
            <p:spPr>
              <a:xfrm>
                <a:off x="1963" y="2237"/>
                <a:ext cx="675" cy="1"/>
              </a:xfrm>
              <a:custGeom>
                <a:avLst/>
                <a:gdLst>
                  <a:gd name="txL" fmla="*/ 0 w 4729"/>
                  <a:gd name="txT" fmla="*/ 0 h 1"/>
                  <a:gd name="txR" fmla="*/ 4729 w 472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4728" y="0"/>
                  </a:cxn>
                  <a:cxn ang="0">
                    <a:pos x="4729" y="0"/>
                  </a:cxn>
                </a:cxnLst>
                <a:rect l="txL" t="txT" r="txR" b="txB"/>
                <a:pathLst>
                  <a:path w="4729" h="1">
                    <a:moveTo>
                      <a:pt x="0" y="0"/>
                    </a:moveTo>
                    <a:lnTo>
                      <a:pt x="4728" y="0"/>
                    </a:lnTo>
                    <a:lnTo>
                      <a:pt x="472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69" name="Freeform 905"/>
              <p:cNvSpPr/>
              <p:nvPr/>
            </p:nvSpPr>
            <p:spPr>
              <a:xfrm>
                <a:off x="2773" y="2237"/>
                <a:ext cx="135" cy="1"/>
              </a:xfrm>
              <a:custGeom>
                <a:avLst/>
                <a:gdLst>
                  <a:gd name="txL" fmla="*/ 0 w 947"/>
                  <a:gd name="txT" fmla="*/ 0 h 1"/>
                  <a:gd name="txR" fmla="*/ 947 w 9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46" y="0"/>
                  </a:cxn>
                  <a:cxn ang="0">
                    <a:pos x="947" y="0"/>
                  </a:cxn>
                </a:cxnLst>
                <a:rect l="txL" t="txT" r="txR" b="txB"/>
                <a:pathLst>
                  <a:path w="947" h="1">
                    <a:moveTo>
                      <a:pt x="0" y="0"/>
                    </a:moveTo>
                    <a:lnTo>
                      <a:pt x="946" y="0"/>
                    </a:lnTo>
                    <a:lnTo>
                      <a:pt x="94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0" name="Freeform 906"/>
              <p:cNvSpPr/>
              <p:nvPr/>
            </p:nvSpPr>
            <p:spPr>
              <a:xfrm>
                <a:off x="3043" y="2237"/>
                <a:ext cx="676" cy="1"/>
              </a:xfrm>
              <a:custGeom>
                <a:avLst/>
                <a:gdLst>
                  <a:gd name="txL" fmla="*/ 0 w 4729"/>
                  <a:gd name="txT" fmla="*/ 0 h 1"/>
                  <a:gd name="txR" fmla="*/ 4729 w 472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4728" y="0"/>
                  </a:cxn>
                  <a:cxn ang="0">
                    <a:pos x="4729" y="0"/>
                  </a:cxn>
                </a:cxnLst>
                <a:rect l="txL" t="txT" r="txR" b="txB"/>
                <a:pathLst>
                  <a:path w="4729" h="1">
                    <a:moveTo>
                      <a:pt x="0" y="0"/>
                    </a:moveTo>
                    <a:lnTo>
                      <a:pt x="4728" y="0"/>
                    </a:lnTo>
                    <a:lnTo>
                      <a:pt x="472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1" name="Freeform 907"/>
              <p:cNvSpPr/>
              <p:nvPr/>
            </p:nvSpPr>
            <p:spPr>
              <a:xfrm>
                <a:off x="3854" y="2237"/>
                <a:ext cx="135" cy="1"/>
              </a:xfrm>
              <a:custGeom>
                <a:avLst/>
                <a:gdLst>
                  <a:gd name="txL" fmla="*/ 0 w 947"/>
                  <a:gd name="txT" fmla="*/ 0 h 1"/>
                  <a:gd name="txR" fmla="*/ 947 w 947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946" y="0"/>
                  </a:cxn>
                  <a:cxn ang="0">
                    <a:pos x="947" y="0"/>
                  </a:cxn>
                </a:cxnLst>
                <a:rect l="txL" t="txT" r="txR" b="txB"/>
                <a:pathLst>
                  <a:path w="947" h="1">
                    <a:moveTo>
                      <a:pt x="0" y="0"/>
                    </a:moveTo>
                    <a:lnTo>
                      <a:pt x="946" y="0"/>
                    </a:lnTo>
                    <a:lnTo>
                      <a:pt x="947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2" name="Freeform 908"/>
              <p:cNvSpPr/>
              <p:nvPr/>
            </p:nvSpPr>
            <p:spPr>
              <a:xfrm>
                <a:off x="4124" y="2237"/>
                <a:ext cx="695" cy="1"/>
              </a:xfrm>
              <a:custGeom>
                <a:avLst/>
                <a:gdLst>
                  <a:gd name="txL" fmla="*/ 0 w 4866"/>
                  <a:gd name="txT" fmla="*/ 0 h 1"/>
                  <a:gd name="txR" fmla="*/ 4866 w 486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4865" y="0"/>
                  </a:cxn>
                  <a:cxn ang="0">
                    <a:pos x="4866" y="0"/>
                  </a:cxn>
                </a:cxnLst>
                <a:rect l="txL" t="txT" r="txR" b="txB"/>
                <a:pathLst>
                  <a:path w="4866" h="1">
                    <a:moveTo>
                      <a:pt x="0" y="0"/>
                    </a:moveTo>
                    <a:lnTo>
                      <a:pt x="4865" y="0"/>
                    </a:lnTo>
                    <a:lnTo>
                      <a:pt x="4866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3" name="Freeform 909"/>
              <p:cNvSpPr/>
              <p:nvPr/>
            </p:nvSpPr>
            <p:spPr>
              <a:xfrm>
                <a:off x="1968" y="1130"/>
                <a:ext cx="1" cy="363"/>
              </a:xfrm>
              <a:custGeom>
                <a:avLst/>
                <a:gdLst>
                  <a:gd name="txL" fmla="*/ 0 w 1"/>
                  <a:gd name="txT" fmla="*/ 0 h 2544"/>
                  <a:gd name="txR" fmla="*/ 1 w 1"/>
                  <a:gd name="txB" fmla="*/ 2544 h 2544"/>
                </a:gdLst>
                <a:ahLst/>
                <a:cxnLst>
                  <a:cxn ang="0">
                    <a:pos x="0" y="0"/>
                  </a:cxn>
                  <a:cxn ang="0">
                    <a:pos x="0" y="2544"/>
                  </a:cxn>
                  <a:cxn ang="0">
                    <a:pos x="1" y="2544"/>
                  </a:cxn>
                </a:cxnLst>
                <a:rect l="txL" t="txT" r="txR" b="txB"/>
                <a:pathLst>
                  <a:path w="1" h="2544">
                    <a:moveTo>
                      <a:pt x="0" y="0"/>
                    </a:moveTo>
                    <a:lnTo>
                      <a:pt x="0" y="2544"/>
                    </a:lnTo>
                    <a:lnTo>
                      <a:pt x="1" y="254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4" name="Freeform 910"/>
              <p:cNvSpPr/>
              <p:nvPr/>
            </p:nvSpPr>
            <p:spPr>
              <a:xfrm>
                <a:off x="1968" y="1629"/>
                <a:ext cx="1" cy="135"/>
              </a:xfrm>
              <a:custGeom>
                <a:avLst/>
                <a:gdLst>
                  <a:gd name="txL" fmla="*/ 0 w 1"/>
                  <a:gd name="txT" fmla="*/ 0 h 946"/>
                  <a:gd name="txR" fmla="*/ 1 w 1"/>
                  <a:gd name="txB" fmla="*/ 946 h 946"/>
                </a:gdLst>
                <a:ahLst/>
                <a:cxnLst>
                  <a:cxn ang="0">
                    <a:pos x="0" y="0"/>
                  </a:cxn>
                  <a:cxn ang="0">
                    <a:pos x="0" y="946"/>
                  </a:cxn>
                  <a:cxn ang="0">
                    <a:pos x="1" y="946"/>
                  </a:cxn>
                </a:cxnLst>
                <a:rect l="txL" t="txT" r="txR" b="txB"/>
                <a:pathLst>
                  <a:path w="1" h="946">
                    <a:moveTo>
                      <a:pt x="0" y="0"/>
                    </a:moveTo>
                    <a:lnTo>
                      <a:pt x="0" y="946"/>
                    </a:lnTo>
                    <a:lnTo>
                      <a:pt x="1" y="94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5" name="Freeform 911"/>
              <p:cNvSpPr/>
              <p:nvPr/>
            </p:nvSpPr>
            <p:spPr>
              <a:xfrm>
                <a:off x="1968" y="1899"/>
                <a:ext cx="1" cy="676"/>
              </a:xfrm>
              <a:custGeom>
                <a:avLst/>
                <a:gdLst>
                  <a:gd name="txL" fmla="*/ 0 w 1"/>
                  <a:gd name="txT" fmla="*/ 0 h 4731"/>
                  <a:gd name="txR" fmla="*/ 1 w 1"/>
                  <a:gd name="txB" fmla="*/ 4731 h 4731"/>
                </a:gdLst>
                <a:ahLst/>
                <a:cxnLst>
                  <a:cxn ang="0">
                    <a:pos x="0" y="0"/>
                  </a:cxn>
                  <a:cxn ang="0">
                    <a:pos x="0" y="4731"/>
                  </a:cxn>
                  <a:cxn ang="0">
                    <a:pos x="1" y="4731"/>
                  </a:cxn>
                </a:cxnLst>
                <a:rect l="txL" t="txT" r="txR" b="txB"/>
                <a:pathLst>
                  <a:path w="1" h="4731">
                    <a:moveTo>
                      <a:pt x="0" y="0"/>
                    </a:moveTo>
                    <a:lnTo>
                      <a:pt x="0" y="4731"/>
                    </a:lnTo>
                    <a:lnTo>
                      <a:pt x="1" y="4731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6" name="Freeform 912"/>
              <p:cNvSpPr/>
              <p:nvPr/>
            </p:nvSpPr>
            <p:spPr>
              <a:xfrm>
                <a:off x="1968" y="2710"/>
                <a:ext cx="1" cy="135"/>
              </a:xfrm>
              <a:custGeom>
                <a:avLst/>
                <a:gdLst>
                  <a:gd name="txL" fmla="*/ 0 w 1"/>
                  <a:gd name="txT" fmla="*/ 0 h 945"/>
                  <a:gd name="txR" fmla="*/ 1 w 1"/>
                  <a:gd name="txB" fmla="*/ 945 h 945"/>
                </a:gdLst>
                <a:ahLst/>
                <a:cxnLst>
                  <a:cxn ang="0">
                    <a:pos x="0" y="0"/>
                  </a:cxn>
                  <a:cxn ang="0">
                    <a:pos x="0" y="945"/>
                  </a:cxn>
                  <a:cxn ang="0">
                    <a:pos x="1" y="945"/>
                  </a:cxn>
                </a:cxnLst>
                <a:rect l="txL" t="txT" r="txR" b="txB"/>
                <a:pathLst>
                  <a:path w="1" h="945">
                    <a:moveTo>
                      <a:pt x="0" y="0"/>
                    </a:moveTo>
                    <a:lnTo>
                      <a:pt x="0" y="945"/>
                    </a:lnTo>
                    <a:lnTo>
                      <a:pt x="1" y="94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7" name="Freeform 913"/>
              <p:cNvSpPr/>
              <p:nvPr/>
            </p:nvSpPr>
            <p:spPr>
              <a:xfrm>
                <a:off x="1968" y="2981"/>
                <a:ext cx="1" cy="363"/>
              </a:xfrm>
              <a:custGeom>
                <a:avLst/>
                <a:gdLst>
                  <a:gd name="txL" fmla="*/ 0 w 1"/>
                  <a:gd name="txT" fmla="*/ 0 h 2545"/>
                  <a:gd name="txR" fmla="*/ 1 w 1"/>
                  <a:gd name="txB" fmla="*/ 2545 h 2545"/>
                </a:gdLst>
                <a:ahLst/>
                <a:cxnLst>
                  <a:cxn ang="0">
                    <a:pos x="0" y="0"/>
                  </a:cxn>
                  <a:cxn ang="0">
                    <a:pos x="0" y="2545"/>
                  </a:cxn>
                  <a:cxn ang="0">
                    <a:pos x="1" y="2545"/>
                  </a:cxn>
                </a:cxnLst>
                <a:rect l="txL" t="txT" r="txR" b="txB"/>
                <a:pathLst>
                  <a:path w="1" h="2545">
                    <a:moveTo>
                      <a:pt x="0" y="0"/>
                    </a:moveTo>
                    <a:lnTo>
                      <a:pt x="0" y="2545"/>
                    </a:lnTo>
                    <a:lnTo>
                      <a:pt x="1" y="2545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8" name="Freeform 914"/>
              <p:cNvSpPr/>
              <p:nvPr/>
            </p:nvSpPr>
            <p:spPr>
              <a:xfrm>
                <a:off x="4010" y="1428"/>
                <a:ext cx="1" cy="606"/>
              </a:xfrm>
              <a:custGeom>
                <a:avLst/>
                <a:gdLst>
                  <a:gd name="txL" fmla="*/ 0 w 1"/>
                  <a:gd name="txT" fmla="*/ 0 h 4242"/>
                  <a:gd name="txR" fmla="*/ 1 w 1"/>
                  <a:gd name="txB" fmla="*/ 4242 h 4242"/>
                </a:gdLst>
                <a:ahLst/>
                <a:cxnLst>
                  <a:cxn ang="0">
                    <a:pos x="0" y="0"/>
                  </a:cxn>
                  <a:cxn ang="0">
                    <a:pos x="0" y="4242"/>
                  </a:cxn>
                  <a:cxn ang="0">
                    <a:pos x="1" y="4242"/>
                  </a:cxn>
                </a:cxnLst>
                <a:rect l="txL" t="txT" r="txR" b="txB"/>
                <a:pathLst>
                  <a:path w="1" h="4242">
                    <a:moveTo>
                      <a:pt x="0" y="0"/>
                    </a:moveTo>
                    <a:lnTo>
                      <a:pt x="0" y="4242"/>
                    </a:lnTo>
                    <a:lnTo>
                      <a:pt x="1" y="4242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79" name="Freeform 915"/>
              <p:cNvSpPr/>
              <p:nvPr/>
            </p:nvSpPr>
            <p:spPr>
              <a:xfrm>
                <a:off x="4010" y="2169"/>
                <a:ext cx="1" cy="136"/>
              </a:xfrm>
              <a:custGeom>
                <a:avLst/>
                <a:gdLst>
                  <a:gd name="txL" fmla="*/ 0 w 1"/>
                  <a:gd name="txT" fmla="*/ 0 h 946"/>
                  <a:gd name="txR" fmla="*/ 1 w 1"/>
                  <a:gd name="txB" fmla="*/ 946 h 946"/>
                </a:gdLst>
                <a:ahLst/>
                <a:cxnLst>
                  <a:cxn ang="0">
                    <a:pos x="0" y="0"/>
                  </a:cxn>
                  <a:cxn ang="0">
                    <a:pos x="0" y="946"/>
                  </a:cxn>
                  <a:cxn ang="0">
                    <a:pos x="1" y="946"/>
                  </a:cxn>
                </a:cxnLst>
                <a:rect l="txL" t="txT" r="txR" b="txB"/>
                <a:pathLst>
                  <a:path w="1" h="946">
                    <a:moveTo>
                      <a:pt x="0" y="0"/>
                    </a:moveTo>
                    <a:lnTo>
                      <a:pt x="0" y="946"/>
                    </a:lnTo>
                    <a:lnTo>
                      <a:pt x="1" y="94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0" name="Freeform 916"/>
              <p:cNvSpPr/>
              <p:nvPr/>
            </p:nvSpPr>
            <p:spPr>
              <a:xfrm>
                <a:off x="4010" y="2440"/>
                <a:ext cx="1" cy="606"/>
              </a:xfrm>
              <a:custGeom>
                <a:avLst/>
                <a:gdLst>
                  <a:gd name="txL" fmla="*/ 0 w 1"/>
                  <a:gd name="txT" fmla="*/ 0 h 4244"/>
                  <a:gd name="txR" fmla="*/ 1 w 1"/>
                  <a:gd name="txB" fmla="*/ 4244 h 4244"/>
                </a:gdLst>
                <a:ahLst/>
                <a:cxnLst>
                  <a:cxn ang="0">
                    <a:pos x="0" y="0"/>
                  </a:cxn>
                  <a:cxn ang="0">
                    <a:pos x="0" y="4244"/>
                  </a:cxn>
                  <a:cxn ang="0">
                    <a:pos x="1" y="4244"/>
                  </a:cxn>
                </a:cxnLst>
                <a:rect l="txL" t="txT" r="txR" b="txB"/>
                <a:pathLst>
                  <a:path w="1" h="4244">
                    <a:moveTo>
                      <a:pt x="0" y="0"/>
                    </a:moveTo>
                    <a:lnTo>
                      <a:pt x="0" y="4244"/>
                    </a:lnTo>
                    <a:lnTo>
                      <a:pt x="1" y="4244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1" name="Freeform 917"/>
              <p:cNvSpPr/>
              <p:nvPr/>
            </p:nvSpPr>
            <p:spPr>
              <a:xfrm>
                <a:off x="1549" y="2237"/>
                <a:ext cx="419" cy="590"/>
              </a:xfrm>
              <a:custGeom>
                <a:avLst/>
                <a:gdLst>
                  <a:gd name="txL" fmla="*/ 0 w 2934"/>
                  <a:gd name="txT" fmla="*/ 0 h 4128"/>
                  <a:gd name="txR" fmla="*/ 2934 w 2934"/>
                  <a:gd name="txB" fmla="*/ 4128 h 4128"/>
                </a:gdLst>
                <a:ahLst/>
                <a:cxnLst>
                  <a:cxn ang="0">
                    <a:pos x="2934" y="0"/>
                  </a:cxn>
                  <a:cxn ang="0">
                    <a:pos x="0" y="4128"/>
                  </a:cxn>
                  <a:cxn ang="0">
                    <a:pos x="1" y="4128"/>
                  </a:cxn>
                </a:cxnLst>
                <a:rect l="txL" t="txT" r="txR" b="txB"/>
                <a:pathLst>
                  <a:path w="2934" h="4128">
                    <a:moveTo>
                      <a:pt x="2934" y="0"/>
                    </a:moveTo>
                    <a:lnTo>
                      <a:pt x="0" y="4128"/>
                    </a:lnTo>
                    <a:lnTo>
                      <a:pt x="1" y="4128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2" name="Freeform 918"/>
              <p:cNvSpPr/>
              <p:nvPr/>
            </p:nvSpPr>
            <p:spPr>
              <a:xfrm>
                <a:off x="1426" y="2806"/>
                <a:ext cx="152" cy="194"/>
              </a:xfrm>
              <a:custGeom>
                <a:avLst/>
                <a:gdLst>
                  <a:gd name="txL" fmla="*/ 0 w 1065"/>
                  <a:gd name="txT" fmla="*/ 0 h 1359"/>
                  <a:gd name="txR" fmla="*/ 1065 w 1065"/>
                  <a:gd name="txB" fmla="*/ 1359 h 1359"/>
                </a:gdLst>
                <a:ahLst/>
                <a:cxnLst>
                  <a:cxn ang="0">
                    <a:pos x="662" y="0"/>
                  </a:cxn>
                  <a:cxn ang="0">
                    <a:pos x="1065" y="288"/>
                  </a:cxn>
                  <a:cxn ang="0">
                    <a:pos x="0" y="1359"/>
                  </a:cxn>
                  <a:cxn ang="0">
                    <a:pos x="662" y="0"/>
                  </a:cxn>
                </a:cxnLst>
                <a:rect l="txL" t="txT" r="txR" b="txB"/>
                <a:pathLst>
                  <a:path w="1065" h="1359">
                    <a:moveTo>
                      <a:pt x="662" y="0"/>
                    </a:moveTo>
                    <a:lnTo>
                      <a:pt x="1065" y="288"/>
                    </a:lnTo>
                    <a:lnTo>
                      <a:pt x="0" y="1359"/>
                    </a:lnTo>
                    <a:lnTo>
                      <a:pt x="66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3" name="Freeform 919"/>
              <p:cNvSpPr/>
              <p:nvPr/>
            </p:nvSpPr>
            <p:spPr>
              <a:xfrm>
                <a:off x="1426" y="2806"/>
                <a:ext cx="152" cy="194"/>
              </a:xfrm>
              <a:custGeom>
                <a:avLst/>
                <a:gdLst>
                  <a:gd name="txL" fmla="*/ 0 w 1065"/>
                  <a:gd name="txT" fmla="*/ 0 h 1359"/>
                  <a:gd name="txR" fmla="*/ 1065 w 1065"/>
                  <a:gd name="txB" fmla="*/ 1359 h 1359"/>
                </a:gdLst>
                <a:ahLst/>
                <a:cxnLst>
                  <a:cxn ang="0">
                    <a:pos x="662" y="0"/>
                  </a:cxn>
                  <a:cxn ang="0">
                    <a:pos x="1065" y="288"/>
                  </a:cxn>
                  <a:cxn ang="0">
                    <a:pos x="0" y="1359"/>
                  </a:cxn>
                  <a:cxn ang="0">
                    <a:pos x="662" y="0"/>
                  </a:cxn>
                </a:cxnLst>
                <a:rect l="txL" t="txT" r="txR" b="txB"/>
                <a:pathLst>
                  <a:path w="1065" h="1359">
                    <a:moveTo>
                      <a:pt x="662" y="0"/>
                    </a:moveTo>
                    <a:lnTo>
                      <a:pt x="1065" y="288"/>
                    </a:lnTo>
                    <a:lnTo>
                      <a:pt x="0" y="1359"/>
                    </a:lnTo>
                    <a:lnTo>
                      <a:pt x="662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4" name="Freeform 920"/>
              <p:cNvSpPr/>
              <p:nvPr/>
            </p:nvSpPr>
            <p:spPr>
              <a:xfrm>
                <a:off x="1460" y="2398"/>
                <a:ext cx="173" cy="219"/>
              </a:xfrm>
              <a:custGeom>
                <a:avLst/>
                <a:gdLst>
                  <a:gd name="txL" fmla="*/ 0 w 1213"/>
                  <a:gd name="txT" fmla="*/ 0 h 1529"/>
                  <a:gd name="txR" fmla="*/ 1213 w 1213"/>
                  <a:gd name="txB" fmla="*/ 1529 h 1529"/>
                </a:gdLst>
                <a:ahLst/>
                <a:cxnLst>
                  <a:cxn ang="0">
                    <a:pos x="1213" y="1529"/>
                  </a:cxn>
                  <a:cxn ang="0">
                    <a:pos x="0" y="666"/>
                  </a:cxn>
                  <a:cxn ang="0">
                    <a:pos x="432" y="58"/>
                  </a:cxn>
                  <a:cxn ang="0">
                    <a:pos x="777" y="0"/>
                  </a:cxn>
                  <a:cxn ang="0">
                    <a:pos x="980" y="144"/>
                  </a:cxn>
                  <a:cxn ang="0">
                    <a:pos x="1039" y="490"/>
                  </a:cxn>
                  <a:cxn ang="0">
                    <a:pos x="606" y="1097"/>
                  </a:cxn>
                  <a:cxn ang="0">
                    <a:pos x="607" y="1097"/>
                  </a:cxn>
                </a:cxnLst>
                <a:rect l="txL" t="txT" r="txR" b="txB"/>
                <a:pathLst>
                  <a:path w="1213" h="1529">
                    <a:moveTo>
                      <a:pt x="1213" y="1529"/>
                    </a:moveTo>
                    <a:lnTo>
                      <a:pt x="0" y="666"/>
                    </a:lnTo>
                    <a:lnTo>
                      <a:pt x="432" y="58"/>
                    </a:lnTo>
                    <a:lnTo>
                      <a:pt x="777" y="0"/>
                    </a:lnTo>
                    <a:lnTo>
                      <a:pt x="980" y="144"/>
                    </a:lnTo>
                    <a:lnTo>
                      <a:pt x="1039" y="490"/>
                    </a:lnTo>
                    <a:lnTo>
                      <a:pt x="606" y="1097"/>
                    </a:lnTo>
                    <a:lnTo>
                      <a:pt x="607" y="1097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5" name="Freeform 921"/>
              <p:cNvSpPr/>
              <p:nvPr/>
            </p:nvSpPr>
            <p:spPr>
              <a:xfrm>
                <a:off x="1567" y="2501"/>
                <a:ext cx="149" cy="25"/>
              </a:xfrm>
              <a:custGeom>
                <a:avLst/>
                <a:gdLst>
                  <a:gd name="txL" fmla="*/ 0 w 1039"/>
                  <a:gd name="txT" fmla="*/ 0 h 175"/>
                  <a:gd name="txR" fmla="*/ 1039 w 1039"/>
                  <a:gd name="txB" fmla="*/ 175 h 175"/>
                </a:gdLst>
                <a:ahLst/>
                <a:cxnLst>
                  <a:cxn ang="0">
                    <a:pos x="0" y="175"/>
                  </a:cxn>
                  <a:cxn ang="0">
                    <a:pos x="1038" y="0"/>
                  </a:cxn>
                  <a:cxn ang="0">
                    <a:pos x="1039" y="0"/>
                  </a:cxn>
                </a:cxnLst>
                <a:rect l="txL" t="txT" r="txR" b="txB"/>
                <a:pathLst>
                  <a:path w="1039" h="175">
                    <a:moveTo>
                      <a:pt x="0" y="175"/>
                    </a:moveTo>
                    <a:lnTo>
                      <a:pt x="1038" y="0"/>
                    </a:lnTo>
                    <a:lnTo>
                      <a:pt x="103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6" name="Freeform 922"/>
              <p:cNvSpPr/>
              <p:nvPr/>
            </p:nvSpPr>
            <p:spPr>
              <a:xfrm>
                <a:off x="1604" y="2291"/>
                <a:ext cx="173" cy="123"/>
              </a:xfrm>
              <a:custGeom>
                <a:avLst/>
                <a:gdLst>
                  <a:gd name="txL" fmla="*/ 0 w 1215"/>
                  <a:gd name="txT" fmla="*/ 0 h 863"/>
                  <a:gd name="txR" fmla="*/ 1215 w 1215"/>
                  <a:gd name="txB" fmla="*/ 863 h 863"/>
                </a:gdLst>
                <a:ahLst/>
                <a:cxnLst>
                  <a:cxn ang="0">
                    <a:pos x="59" y="346"/>
                  </a:cxn>
                  <a:cxn ang="0">
                    <a:pos x="0" y="0"/>
                  </a:cxn>
                  <a:cxn ang="0">
                    <a:pos x="1214" y="863"/>
                  </a:cxn>
                  <a:cxn ang="0">
                    <a:pos x="1215" y="863"/>
                  </a:cxn>
                </a:cxnLst>
                <a:rect l="txL" t="txT" r="txR" b="txB"/>
                <a:pathLst>
                  <a:path w="1215" h="863">
                    <a:moveTo>
                      <a:pt x="59" y="346"/>
                    </a:moveTo>
                    <a:lnTo>
                      <a:pt x="0" y="0"/>
                    </a:lnTo>
                    <a:lnTo>
                      <a:pt x="1214" y="863"/>
                    </a:lnTo>
                    <a:lnTo>
                      <a:pt x="1215" y="863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7" name="Freeform 923"/>
              <p:cNvSpPr/>
              <p:nvPr/>
            </p:nvSpPr>
            <p:spPr>
              <a:xfrm>
                <a:off x="1757" y="2385"/>
                <a:ext cx="41" cy="58"/>
              </a:xfrm>
              <a:custGeom>
                <a:avLst/>
                <a:gdLst>
                  <a:gd name="txL" fmla="*/ 0 w 289"/>
                  <a:gd name="txT" fmla="*/ 0 h 405"/>
                  <a:gd name="txR" fmla="*/ 289 w 289"/>
                  <a:gd name="txB" fmla="*/ 405 h 405"/>
                </a:gdLst>
                <a:ahLst/>
                <a:cxnLst>
                  <a:cxn ang="0">
                    <a:pos x="0" y="405"/>
                  </a:cxn>
                  <a:cxn ang="0">
                    <a:pos x="288" y="0"/>
                  </a:cxn>
                  <a:cxn ang="0">
                    <a:pos x="289" y="0"/>
                  </a:cxn>
                </a:cxnLst>
                <a:rect l="txL" t="txT" r="txR" b="txB"/>
                <a:pathLst>
                  <a:path w="289" h="405">
                    <a:moveTo>
                      <a:pt x="0" y="405"/>
                    </a:moveTo>
                    <a:lnTo>
                      <a:pt x="288" y="0"/>
                    </a:lnTo>
                    <a:lnTo>
                      <a:pt x="289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88" name="Line 924"/>
              <p:cNvSpPr/>
              <p:nvPr/>
            </p:nvSpPr>
            <p:spPr>
              <a:xfrm>
                <a:off x="1426" y="3000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489" name="Line 925"/>
              <p:cNvSpPr/>
              <p:nvPr/>
            </p:nvSpPr>
            <p:spPr>
              <a:xfrm>
                <a:off x="1968" y="2237"/>
                <a:ext cx="1" cy="1"/>
              </a:xfrm>
              <a:prstGeom prst="line">
                <a:avLst/>
              </a:prstGeom>
              <a:ln w="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490" name="Freeform 926"/>
              <p:cNvSpPr/>
              <p:nvPr/>
            </p:nvSpPr>
            <p:spPr>
              <a:xfrm>
                <a:off x="2048" y="2284"/>
                <a:ext cx="106" cy="213"/>
              </a:xfrm>
              <a:custGeom>
                <a:avLst/>
                <a:gdLst>
                  <a:gd name="txL" fmla="*/ 0 w 745"/>
                  <a:gd name="txT" fmla="*/ 0 h 1490"/>
                  <a:gd name="txR" fmla="*/ 745 w 745"/>
                  <a:gd name="txB" fmla="*/ 1490 h 1490"/>
                </a:gdLst>
                <a:ahLst/>
                <a:cxnLst>
                  <a:cxn ang="0">
                    <a:pos x="248" y="1490"/>
                  </a:cxn>
                  <a:cxn ang="0">
                    <a:pos x="0" y="1243"/>
                  </a:cxn>
                  <a:cxn ang="0">
                    <a:pos x="0" y="249"/>
                  </a:cxn>
                  <a:cxn ang="0">
                    <a:pos x="248" y="0"/>
                  </a:cxn>
                  <a:cxn ang="0">
                    <a:pos x="496" y="0"/>
                  </a:cxn>
                  <a:cxn ang="0">
                    <a:pos x="745" y="249"/>
                  </a:cxn>
                  <a:cxn ang="0">
                    <a:pos x="745" y="1243"/>
                  </a:cxn>
                  <a:cxn ang="0">
                    <a:pos x="496" y="1490"/>
                  </a:cxn>
                  <a:cxn ang="0">
                    <a:pos x="248" y="1490"/>
                  </a:cxn>
                  <a:cxn ang="0">
                    <a:pos x="249" y="1490"/>
                  </a:cxn>
                </a:cxnLst>
                <a:rect l="txL" t="txT" r="txR" b="txB"/>
                <a:pathLst>
                  <a:path w="745" h="1490">
                    <a:moveTo>
                      <a:pt x="248" y="1490"/>
                    </a:moveTo>
                    <a:lnTo>
                      <a:pt x="0" y="1243"/>
                    </a:lnTo>
                    <a:lnTo>
                      <a:pt x="0" y="249"/>
                    </a:lnTo>
                    <a:lnTo>
                      <a:pt x="248" y="0"/>
                    </a:lnTo>
                    <a:lnTo>
                      <a:pt x="496" y="0"/>
                    </a:lnTo>
                    <a:lnTo>
                      <a:pt x="745" y="249"/>
                    </a:lnTo>
                    <a:lnTo>
                      <a:pt x="745" y="1243"/>
                    </a:lnTo>
                    <a:lnTo>
                      <a:pt x="496" y="1490"/>
                    </a:lnTo>
                    <a:lnTo>
                      <a:pt x="248" y="1490"/>
                    </a:lnTo>
                    <a:lnTo>
                      <a:pt x="249" y="149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91" name="Freeform 927"/>
              <p:cNvSpPr/>
              <p:nvPr/>
            </p:nvSpPr>
            <p:spPr>
              <a:xfrm>
                <a:off x="2225" y="2412"/>
                <a:ext cx="15" cy="85"/>
              </a:xfrm>
              <a:custGeom>
                <a:avLst/>
                <a:gdLst>
                  <a:gd name="txL" fmla="*/ 0 w 100"/>
                  <a:gd name="txT" fmla="*/ 0 h 596"/>
                  <a:gd name="txR" fmla="*/ 100 w 100"/>
                  <a:gd name="txB" fmla="*/ 596 h 596"/>
                </a:gdLst>
                <a:ahLst/>
                <a:cxnLst>
                  <a:cxn ang="0">
                    <a:pos x="0" y="100"/>
                  </a:cxn>
                  <a:cxn ang="0">
                    <a:pos x="99" y="0"/>
                  </a:cxn>
                  <a:cxn ang="0">
                    <a:pos x="99" y="596"/>
                  </a:cxn>
                  <a:cxn ang="0">
                    <a:pos x="100" y="596"/>
                  </a:cxn>
                </a:cxnLst>
                <a:rect l="txL" t="txT" r="txR" b="txB"/>
                <a:pathLst>
                  <a:path w="100" h="596">
                    <a:moveTo>
                      <a:pt x="0" y="100"/>
                    </a:moveTo>
                    <a:lnTo>
                      <a:pt x="99" y="0"/>
                    </a:lnTo>
                    <a:lnTo>
                      <a:pt x="99" y="596"/>
                    </a:lnTo>
                    <a:lnTo>
                      <a:pt x="100" y="596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492" name="Freeform 928"/>
              <p:cNvSpPr/>
              <p:nvPr/>
            </p:nvSpPr>
            <p:spPr>
              <a:xfrm>
                <a:off x="2225" y="2497"/>
                <a:ext cx="29" cy="1"/>
              </a:xfrm>
              <a:custGeom>
                <a:avLst/>
                <a:gdLst>
                  <a:gd name="txL" fmla="*/ 0 w 200"/>
                  <a:gd name="txT" fmla="*/ 0 h 1"/>
                  <a:gd name="txR" fmla="*/ 200 w 20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99" y="0"/>
                  </a:cxn>
                  <a:cxn ang="0">
                    <a:pos x="200" y="0"/>
                  </a:cxn>
                </a:cxnLst>
                <a:rect l="txL" t="txT" r="txR" b="txB"/>
                <a:pathLst>
                  <a:path w="200" h="1">
                    <a:moveTo>
                      <a:pt x="0" y="0"/>
                    </a:moveTo>
                    <a:lnTo>
                      <a:pt x="199" y="0"/>
                    </a:lnTo>
                    <a:lnTo>
                      <a:pt x="200" y="0"/>
                    </a:lnTo>
                  </a:path>
                </a:pathLst>
              </a:custGeom>
              <a:noFill/>
              <a:ln w="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493" name="Group 929"/>
              <p:cNvGrpSpPr/>
              <p:nvPr/>
            </p:nvGrpSpPr>
            <p:grpSpPr>
              <a:xfrm>
                <a:off x="3750" y="2308"/>
                <a:ext cx="234" cy="213"/>
                <a:chOff x="3750" y="2308"/>
                <a:chExt cx="234" cy="213"/>
              </a:xfrm>
            </p:grpSpPr>
            <p:sp>
              <p:nvSpPr>
                <p:cNvPr id="44495" name="Freeform 930"/>
                <p:cNvSpPr/>
                <p:nvPr/>
              </p:nvSpPr>
              <p:spPr>
                <a:xfrm>
                  <a:off x="3750" y="2308"/>
                  <a:ext cx="106" cy="213"/>
                </a:xfrm>
                <a:custGeom>
                  <a:avLst/>
                  <a:gdLst>
                    <a:gd name="txL" fmla="*/ 0 w 744"/>
                    <a:gd name="txT" fmla="*/ 0 h 1491"/>
                    <a:gd name="txR" fmla="*/ 744 w 744"/>
                    <a:gd name="txB" fmla="*/ 1491 h 1491"/>
                  </a:gdLst>
                  <a:ahLst/>
                  <a:cxnLst>
                    <a:cxn ang="0">
                      <a:pos x="247" y="1491"/>
                    </a:cxn>
                    <a:cxn ang="0">
                      <a:pos x="0" y="1243"/>
                    </a:cxn>
                    <a:cxn ang="0">
                      <a:pos x="0" y="249"/>
                    </a:cxn>
                    <a:cxn ang="0">
                      <a:pos x="247" y="0"/>
                    </a:cxn>
                    <a:cxn ang="0">
                      <a:pos x="495" y="0"/>
                    </a:cxn>
                    <a:cxn ang="0">
                      <a:pos x="744" y="249"/>
                    </a:cxn>
                    <a:cxn ang="0">
                      <a:pos x="744" y="1243"/>
                    </a:cxn>
                    <a:cxn ang="0">
                      <a:pos x="495" y="1491"/>
                    </a:cxn>
                    <a:cxn ang="0">
                      <a:pos x="247" y="1491"/>
                    </a:cxn>
                    <a:cxn ang="0">
                      <a:pos x="248" y="1491"/>
                    </a:cxn>
                  </a:cxnLst>
                  <a:rect l="txL" t="txT" r="txR" b="txB"/>
                  <a:pathLst>
                    <a:path w="744" h="1491">
                      <a:moveTo>
                        <a:pt x="247" y="1491"/>
                      </a:moveTo>
                      <a:lnTo>
                        <a:pt x="0" y="1243"/>
                      </a:lnTo>
                      <a:lnTo>
                        <a:pt x="0" y="249"/>
                      </a:lnTo>
                      <a:lnTo>
                        <a:pt x="247" y="0"/>
                      </a:lnTo>
                      <a:lnTo>
                        <a:pt x="495" y="0"/>
                      </a:lnTo>
                      <a:lnTo>
                        <a:pt x="744" y="249"/>
                      </a:lnTo>
                      <a:lnTo>
                        <a:pt x="744" y="1243"/>
                      </a:lnTo>
                      <a:lnTo>
                        <a:pt x="495" y="1491"/>
                      </a:lnTo>
                      <a:lnTo>
                        <a:pt x="247" y="1491"/>
                      </a:lnTo>
                      <a:lnTo>
                        <a:pt x="248" y="1491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496" name="Freeform 931"/>
                <p:cNvSpPr/>
                <p:nvPr/>
              </p:nvSpPr>
              <p:spPr>
                <a:xfrm>
                  <a:off x="3927" y="2436"/>
                  <a:ext cx="57" cy="85"/>
                </a:xfrm>
                <a:custGeom>
                  <a:avLst/>
                  <a:gdLst>
                    <a:gd name="txL" fmla="*/ 0 w 398"/>
                    <a:gd name="txT" fmla="*/ 0 h 596"/>
                    <a:gd name="txR" fmla="*/ 398 w 398"/>
                    <a:gd name="txB" fmla="*/ 596 h 596"/>
                  </a:gdLst>
                  <a:ahLst/>
                  <a:cxnLst>
                    <a:cxn ang="0">
                      <a:pos x="0" y="99"/>
                    </a:cxn>
                    <a:cxn ang="0">
                      <a:pos x="99" y="0"/>
                    </a:cxn>
                    <a:cxn ang="0">
                      <a:pos x="297" y="0"/>
                    </a:cxn>
                    <a:cxn ang="0">
                      <a:pos x="397" y="99"/>
                    </a:cxn>
                    <a:cxn ang="0">
                      <a:pos x="397" y="199"/>
                    </a:cxn>
                    <a:cxn ang="0">
                      <a:pos x="297" y="298"/>
                    </a:cxn>
                    <a:cxn ang="0">
                      <a:pos x="99" y="298"/>
                    </a:cxn>
                    <a:cxn ang="0">
                      <a:pos x="0" y="397"/>
                    </a:cxn>
                    <a:cxn ang="0">
                      <a:pos x="0" y="596"/>
                    </a:cxn>
                    <a:cxn ang="0">
                      <a:pos x="397" y="596"/>
                    </a:cxn>
                    <a:cxn ang="0">
                      <a:pos x="398" y="596"/>
                    </a:cxn>
                  </a:cxnLst>
                  <a:rect l="txL" t="txT" r="txR" b="txB"/>
                  <a:pathLst>
                    <a:path w="398" h="596">
                      <a:moveTo>
                        <a:pt x="0" y="99"/>
                      </a:moveTo>
                      <a:lnTo>
                        <a:pt x="99" y="0"/>
                      </a:lnTo>
                      <a:lnTo>
                        <a:pt x="297" y="0"/>
                      </a:lnTo>
                      <a:lnTo>
                        <a:pt x="397" y="99"/>
                      </a:lnTo>
                      <a:lnTo>
                        <a:pt x="397" y="199"/>
                      </a:lnTo>
                      <a:lnTo>
                        <a:pt x="297" y="298"/>
                      </a:lnTo>
                      <a:lnTo>
                        <a:pt x="99" y="298"/>
                      </a:lnTo>
                      <a:lnTo>
                        <a:pt x="0" y="397"/>
                      </a:lnTo>
                      <a:lnTo>
                        <a:pt x="0" y="596"/>
                      </a:lnTo>
                      <a:lnTo>
                        <a:pt x="397" y="596"/>
                      </a:lnTo>
                      <a:lnTo>
                        <a:pt x="398" y="596"/>
                      </a:lnTo>
                    </a:path>
                  </a:pathLst>
                </a:custGeom>
                <a:noFill/>
                <a:ln w="0" cap="flat" cmpd="sng">
                  <a:solidFill>
                    <a:srgbClr val="00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4494" name="Line 932"/>
              <p:cNvSpPr/>
              <p:nvPr/>
            </p:nvSpPr>
            <p:spPr>
              <a:xfrm>
                <a:off x="1968" y="2237"/>
                <a:ext cx="1" cy="1"/>
              </a:xfrm>
              <a:prstGeom prst="line">
                <a:avLst/>
              </a:prstGeom>
              <a:ln w="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4053" name="Arc 933"/>
          <p:cNvSpPr/>
          <p:nvPr/>
        </p:nvSpPr>
        <p:spPr>
          <a:xfrm rot="-8022892">
            <a:off x="4248150" y="3416300"/>
            <a:ext cx="376238" cy="342900"/>
          </a:xfrm>
          <a:custGeom>
            <a:avLst/>
            <a:gdLst>
              <a:gd name="txL" fmla="*/ 0 w 21600"/>
              <a:gd name="txT" fmla="*/ 0 h 19071"/>
              <a:gd name="txR" fmla="*/ 21600 w 21600"/>
              <a:gd name="txB" fmla="*/ 19071 h 19071"/>
            </a:gdLst>
            <a:ahLst/>
            <a:cxnLst>
              <a:cxn ang="0">
                <a:pos x="176640" y="0"/>
              </a:cxn>
              <a:cxn ang="0">
                <a:pos x="376238" y="342900"/>
              </a:cxn>
              <a:cxn ang="0">
                <a:pos x="0" y="342900"/>
              </a:cxn>
            </a:cxnLst>
            <a:rect l="txL" t="txT" r="txR" b="txB"/>
            <a:pathLst>
              <a:path w="21600" h="19071" fill="none">
                <a:moveTo>
                  <a:pt x="10141" y="-1"/>
                </a:moveTo>
                <a:cubicBezTo>
                  <a:pt x="17192" y="3749"/>
                  <a:pt x="21600" y="11084"/>
                  <a:pt x="21600" y="19071"/>
                </a:cubicBezTo>
              </a:path>
              <a:path w="21600" h="19071" stroke="0">
                <a:moveTo>
                  <a:pt x="10141" y="-1"/>
                </a:moveTo>
                <a:cubicBezTo>
                  <a:pt x="17192" y="3749"/>
                  <a:pt x="21600" y="11084"/>
                  <a:pt x="21600" y="19071"/>
                </a:cubicBezTo>
                <a:lnTo>
                  <a:pt x="0" y="19071"/>
                </a:lnTo>
                <a:close/>
              </a:path>
            </a:pathLst>
          </a:custGeom>
          <a:noFill/>
          <a:ln w="92075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4" name="Arc 934"/>
          <p:cNvSpPr/>
          <p:nvPr/>
        </p:nvSpPr>
        <p:spPr>
          <a:xfrm rot="4226748">
            <a:off x="3479800" y="3397250"/>
            <a:ext cx="657225" cy="406400"/>
          </a:xfrm>
          <a:custGeom>
            <a:avLst/>
            <a:gdLst>
              <a:gd name="txL" fmla="*/ 0 w 28445"/>
              <a:gd name="txT" fmla="*/ 0 h 21600"/>
              <a:gd name="txR" fmla="*/ 28445 w 28445"/>
              <a:gd name="txB" fmla="*/ 21600 h 21600"/>
            </a:gdLst>
            <a:ahLst/>
            <a:cxnLst>
              <a:cxn ang="0">
                <a:pos x="0" y="29615"/>
              </a:cxn>
              <a:cxn ang="0">
                <a:pos x="657225" y="270218"/>
              </a:cxn>
              <a:cxn ang="0">
                <a:pos x="187013" y="406400"/>
              </a:cxn>
            </a:cxnLst>
            <a:rect l="txL" t="txT" r="txR" b="txB"/>
            <a:pathLst>
              <a:path w="28445" h="21600" fill="none">
                <a:moveTo>
                  <a:pt x="-1" y="1573"/>
                </a:moveTo>
                <a:cubicBezTo>
                  <a:pt x="2571" y="534"/>
                  <a:pt x="5319" y="-1"/>
                  <a:pt x="8094" y="0"/>
                </a:cubicBezTo>
                <a:cubicBezTo>
                  <a:pt x="17232" y="0"/>
                  <a:pt x="25382" y="5751"/>
                  <a:pt x="28445" y="14361"/>
                </a:cubicBezTo>
              </a:path>
              <a:path w="28445" h="21600" stroke="0">
                <a:moveTo>
                  <a:pt x="-1" y="1573"/>
                </a:moveTo>
                <a:cubicBezTo>
                  <a:pt x="2571" y="534"/>
                  <a:pt x="5319" y="-1"/>
                  <a:pt x="8094" y="0"/>
                </a:cubicBezTo>
                <a:cubicBezTo>
                  <a:pt x="17232" y="0"/>
                  <a:pt x="25382" y="5751"/>
                  <a:pt x="28445" y="14361"/>
                </a:cubicBezTo>
                <a:lnTo>
                  <a:pt x="8094" y="21600"/>
                </a:lnTo>
                <a:close/>
              </a:path>
            </a:pathLst>
          </a:custGeom>
          <a:noFill/>
          <a:ln w="95250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55" name="Freeform 935"/>
          <p:cNvSpPr/>
          <p:nvPr/>
        </p:nvSpPr>
        <p:spPr>
          <a:xfrm>
            <a:off x="3946525" y="2738438"/>
            <a:ext cx="1673225" cy="938212"/>
          </a:xfrm>
          <a:custGeom>
            <a:avLst/>
            <a:gdLst>
              <a:gd name="txL" fmla="*/ 0 w 17409"/>
              <a:gd name="txT" fmla="*/ 0 h 10030"/>
              <a:gd name="txR" fmla="*/ 17409 w 17409"/>
              <a:gd name="txB" fmla="*/ 10030 h 10030"/>
            </a:gdLst>
            <a:ahLst/>
            <a:cxnLst>
              <a:cxn ang="0">
                <a:pos x="17409" y="10030"/>
              </a:cxn>
              <a:cxn ang="0">
                <a:pos x="17326" y="7721"/>
              </a:cxn>
              <a:cxn ang="0">
                <a:pos x="16676" y="5505"/>
              </a:cxn>
              <a:cxn ang="0">
                <a:pos x="15495" y="3519"/>
              </a:cxn>
              <a:cxn ang="0">
                <a:pos x="13860" y="1889"/>
              </a:cxn>
              <a:cxn ang="0">
                <a:pos x="11871" y="715"/>
              </a:cxn>
              <a:cxn ang="0">
                <a:pos x="9655" y="72"/>
              </a:cxn>
              <a:cxn ang="0">
                <a:pos x="7347" y="0"/>
              </a:cxn>
              <a:cxn ang="0">
                <a:pos x="5094" y="503"/>
              </a:cxn>
              <a:cxn ang="0">
                <a:pos x="3037" y="1550"/>
              </a:cxn>
              <a:cxn ang="0">
                <a:pos x="1302" y="3075"/>
              </a:cxn>
              <a:cxn ang="0">
                <a:pos x="0" y="4982"/>
              </a:cxn>
              <a:cxn ang="0">
                <a:pos x="1" y="4982"/>
              </a:cxn>
            </a:cxnLst>
            <a:rect l="txL" t="txT" r="txR" b="txB"/>
            <a:pathLst>
              <a:path w="17409" h="10030">
                <a:moveTo>
                  <a:pt x="17409" y="10030"/>
                </a:moveTo>
                <a:lnTo>
                  <a:pt x="17326" y="7721"/>
                </a:lnTo>
                <a:lnTo>
                  <a:pt x="16676" y="5505"/>
                </a:lnTo>
                <a:lnTo>
                  <a:pt x="15495" y="3519"/>
                </a:lnTo>
                <a:lnTo>
                  <a:pt x="13860" y="1889"/>
                </a:lnTo>
                <a:lnTo>
                  <a:pt x="11871" y="715"/>
                </a:lnTo>
                <a:lnTo>
                  <a:pt x="9655" y="72"/>
                </a:lnTo>
                <a:lnTo>
                  <a:pt x="7347" y="0"/>
                </a:lnTo>
                <a:lnTo>
                  <a:pt x="5094" y="503"/>
                </a:lnTo>
                <a:lnTo>
                  <a:pt x="3037" y="1550"/>
                </a:lnTo>
                <a:lnTo>
                  <a:pt x="1302" y="3075"/>
                </a:lnTo>
                <a:lnTo>
                  <a:pt x="0" y="4982"/>
                </a:lnTo>
                <a:lnTo>
                  <a:pt x="1" y="4982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56" name="Freeform 936"/>
          <p:cNvSpPr/>
          <p:nvPr/>
        </p:nvSpPr>
        <p:spPr>
          <a:xfrm>
            <a:off x="2316163" y="2544763"/>
            <a:ext cx="2084387" cy="765175"/>
          </a:xfrm>
          <a:custGeom>
            <a:avLst/>
            <a:gdLst>
              <a:gd name="txL" fmla="*/ 0 w 21687"/>
              <a:gd name="txT" fmla="*/ 0 h 8177"/>
              <a:gd name="txR" fmla="*/ 21687 w 21687"/>
              <a:gd name="txB" fmla="*/ 8177 h 8177"/>
            </a:gdLst>
            <a:ahLst/>
            <a:cxnLst>
              <a:cxn ang="0">
                <a:pos x="21687" y="7885"/>
              </a:cxn>
              <a:cxn ang="0">
                <a:pos x="20616" y="5481"/>
              </a:cxn>
              <a:cxn ang="0">
                <a:pos x="19019" y="3390"/>
              </a:cxn>
              <a:cxn ang="0">
                <a:pos x="16982" y="1723"/>
              </a:cxn>
              <a:cxn ang="0">
                <a:pos x="14617" y="573"/>
              </a:cxn>
              <a:cxn ang="0">
                <a:pos x="12050" y="0"/>
              </a:cxn>
              <a:cxn ang="0">
                <a:pos x="9420" y="36"/>
              </a:cxn>
              <a:cxn ang="0">
                <a:pos x="6870" y="678"/>
              </a:cxn>
              <a:cxn ang="0">
                <a:pos x="4536" y="1892"/>
              </a:cxn>
              <a:cxn ang="0">
                <a:pos x="2547" y="3612"/>
              </a:cxn>
              <a:cxn ang="0">
                <a:pos x="1007" y="5746"/>
              </a:cxn>
              <a:cxn ang="0">
                <a:pos x="0" y="8177"/>
              </a:cxn>
              <a:cxn ang="0">
                <a:pos x="1" y="8177"/>
              </a:cxn>
            </a:cxnLst>
            <a:rect l="txL" t="txT" r="txR" b="txB"/>
            <a:pathLst>
              <a:path w="21687" h="8177">
                <a:moveTo>
                  <a:pt x="21687" y="7885"/>
                </a:moveTo>
                <a:lnTo>
                  <a:pt x="20616" y="5481"/>
                </a:lnTo>
                <a:lnTo>
                  <a:pt x="19019" y="3390"/>
                </a:lnTo>
                <a:lnTo>
                  <a:pt x="16982" y="1723"/>
                </a:lnTo>
                <a:lnTo>
                  <a:pt x="14617" y="573"/>
                </a:lnTo>
                <a:lnTo>
                  <a:pt x="12050" y="0"/>
                </a:lnTo>
                <a:lnTo>
                  <a:pt x="9420" y="36"/>
                </a:lnTo>
                <a:lnTo>
                  <a:pt x="6870" y="678"/>
                </a:lnTo>
                <a:lnTo>
                  <a:pt x="4536" y="1892"/>
                </a:lnTo>
                <a:lnTo>
                  <a:pt x="2547" y="3612"/>
                </a:lnTo>
                <a:lnTo>
                  <a:pt x="1007" y="5746"/>
                </a:lnTo>
                <a:lnTo>
                  <a:pt x="0" y="8177"/>
                </a:lnTo>
                <a:lnTo>
                  <a:pt x="1" y="8177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Group 937"/>
          <p:cNvGrpSpPr/>
          <p:nvPr/>
        </p:nvGrpSpPr>
        <p:grpSpPr>
          <a:xfrm>
            <a:off x="2627313" y="2808288"/>
            <a:ext cx="733425" cy="782637"/>
            <a:chOff x="878" y="1043"/>
            <a:chExt cx="1090" cy="1194"/>
          </a:xfrm>
        </p:grpSpPr>
        <p:sp>
          <p:nvSpPr>
            <p:cNvPr id="44352" name="Freeform 938"/>
            <p:cNvSpPr/>
            <p:nvPr/>
          </p:nvSpPr>
          <p:spPr>
            <a:xfrm>
              <a:off x="1462" y="1458"/>
              <a:ext cx="157" cy="146"/>
            </a:xfrm>
            <a:custGeom>
              <a:avLst/>
              <a:gdLst>
                <a:gd name="txL" fmla="*/ 0 w 1098"/>
                <a:gd name="txT" fmla="*/ 0 h 1022"/>
                <a:gd name="txR" fmla="*/ 1098 w 1098"/>
                <a:gd name="txB" fmla="*/ 1022 h 1022"/>
              </a:gdLst>
              <a:ahLst/>
              <a:cxnLst>
                <a:cxn ang="0">
                  <a:pos x="747" y="0"/>
                </a:cxn>
                <a:cxn ang="0">
                  <a:pos x="1098" y="15"/>
                </a:cxn>
                <a:cxn ang="0">
                  <a:pos x="0" y="1022"/>
                </a:cxn>
                <a:cxn ang="0">
                  <a:pos x="1" y="1022"/>
                </a:cxn>
              </a:cxnLst>
              <a:rect l="txL" t="txT" r="txR" b="txB"/>
              <a:pathLst>
                <a:path w="1098" h="1022">
                  <a:moveTo>
                    <a:pt x="747" y="0"/>
                  </a:moveTo>
                  <a:lnTo>
                    <a:pt x="1098" y="15"/>
                  </a:lnTo>
                  <a:lnTo>
                    <a:pt x="0" y="1022"/>
                  </a:lnTo>
                  <a:lnTo>
                    <a:pt x="1" y="1022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353" name="Group 939"/>
            <p:cNvGrpSpPr/>
            <p:nvPr/>
          </p:nvGrpSpPr>
          <p:grpSpPr>
            <a:xfrm>
              <a:off x="878" y="1043"/>
              <a:ext cx="1090" cy="1194"/>
              <a:chOff x="878" y="1043"/>
              <a:chExt cx="1090" cy="1194"/>
            </a:xfrm>
          </p:grpSpPr>
          <p:sp>
            <p:nvSpPr>
              <p:cNvPr id="44354" name="Freeform 940"/>
              <p:cNvSpPr/>
              <p:nvPr/>
            </p:nvSpPr>
            <p:spPr>
              <a:xfrm>
                <a:off x="1021" y="1200"/>
                <a:ext cx="947" cy="1037"/>
              </a:xfrm>
              <a:custGeom>
                <a:avLst/>
                <a:gdLst>
                  <a:gd name="txL" fmla="*/ 0 w 6632"/>
                  <a:gd name="txT" fmla="*/ 0 h 7259"/>
                  <a:gd name="txR" fmla="*/ 6632 w 6632"/>
                  <a:gd name="txB" fmla="*/ 7259 h 7259"/>
                </a:gdLst>
                <a:ahLst/>
                <a:cxnLst>
                  <a:cxn ang="0">
                    <a:pos x="6632" y="7259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6632" h="7259">
                    <a:moveTo>
                      <a:pt x="6632" y="7259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355" name="Group 941"/>
              <p:cNvGrpSpPr/>
              <p:nvPr/>
            </p:nvGrpSpPr>
            <p:grpSpPr>
              <a:xfrm>
                <a:off x="1295" y="1277"/>
                <a:ext cx="229" cy="353"/>
                <a:chOff x="1295" y="1277"/>
                <a:chExt cx="229" cy="353"/>
              </a:xfrm>
            </p:grpSpPr>
            <p:sp>
              <p:nvSpPr>
                <p:cNvPr id="44365" name="Freeform 942"/>
                <p:cNvSpPr/>
                <p:nvPr/>
              </p:nvSpPr>
              <p:spPr>
                <a:xfrm>
                  <a:off x="1295" y="1277"/>
                  <a:ext cx="229" cy="153"/>
                </a:xfrm>
                <a:custGeom>
                  <a:avLst/>
                  <a:gdLst>
                    <a:gd name="txL" fmla="*/ 0 w 1601"/>
                    <a:gd name="txT" fmla="*/ 0 h 1068"/>
                    <a:gd name="txR" fmla="*/ 1601 w 1601"/>
                    <a:gd name="txB" fmla="*/ 1068 h 1068"/>
                  </a:gdLst>
                  <a:ahLst/>
                  <a:cxnLst>
                    <a:cxn ang="0">
                      <a:pos x="0" y="1005"/>
                    </a:cxn>
                    <a:cxn ang="0">
                      <a:pos x="1098" y="0"/>
                    </a:cxn>
                    <a:cxn ang="0">
                      <a:pos x="1601" y="550"/>
                    </a:cxn>
                    <a:cxn ang="0">
                      <a:pos x="1584" y="901"/>
                    </a:cxn>
                    <a:cxn ang="0">
                      <a:pos x="1402" y="1068"/>
                    </a:cxn>
                    <a:cxn ang="0">
                      <a:pos x="1051" y="1052"/>
                    </a:cxn>
                    <a:cxn ang="0">
                      <a:pos x="549" y="503"/>
                    </a:cxn>
                    <a:cxn ang="0">
                      <a:pos x="550" y="503"/>
                    </a:cxn>
                  </a:cxnLst>
                  <a:rect l="txL" t="txT" r="txR" b="txB"/>
                  <a:pathLst>
                    <a:path w="1601" h="1068">
                      <a:moveTo>
                        <a:pt x="0" y="1005"/>
                      </a:moveTo>
                      <a:lnTo>
                        <a:pt x="1098" y="0"/>
                      </a:lnTo>
                      <a:lnTo>
                        <a:pt x="1601" y="550"/>
                      </a:lnTo>
                      <a:lnTo>
                        <a:pt x="1584" y="901"/>
                      </a:lnTo>
                      <a:lnTo>
                        <a:pt x="1402" y="1068"/>
                      </a:lnTo>
                      <a:lnTo>
                        <a:pt x="1051" y="1052"/>
                      </a:lnTo>
                      <a:lnTo>
                        <a:pt x="549" y="503"/>
                      </a:lnTo>
                      <a:lnTo>
                        <a:pt x="550" y="503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6" name="Freeform 943"/>
                <p:cNvSpPr/>
                <p:nvPr/>
              </p:nvSpPr>
              <p:spPr>
                <a:xfrm>
                  <a:off x="1390" y="1375"/>
                  <a:ext cx="7" cy="151"/>
                </a:xfrm>
                <a:custGeom>
                  <a:avLst/>
                  <a:gdLst>
                    <a:gd name="txL" fmla="*/ 0 w 47"/>
                    <a:gd name="txT" fmla="*/ 0 h 1053"/>
                    <a:gd name="txR" fmla="*/ 47 w 47"/>
                    <a:gd name="txB" fmla="*/ 1053 h 1053"/>
                  </a:gdLst>
                  <a:ahLst/>
                  <a:cxnLst>
                    <a:cxn ang="0">
                      <a:pos x="47" y="0"/>
                    </a:cxn>
                    <a:cxn ang="0">
                      <a:pos x="0" y="1053"/>
                    </a:cxn>
                    <a:cxn ang="0">
                      <a:pos x="2" y="1053"/>
                    </a:cxn>
                  </a:cxnLst>
                  <a:rect l="txL" t="txT" r="txR" b="txB"/>
                  <a:pathLst>
                    <a:path w="47" h="1053">
                      <a:moveTo>
                        <a:pt x="47" y="0"/>
                      </a:moveTo>
                      <a:lnTo>
                        <a:pt x="0" y="1053"/>
                      </a:lnTo>
                      <a:lnTo>
                        <a:pt x="2" y="1053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7" name="Freeform 944"/>
                <p:cNvSpPr/>
                <p:nvPr/>
              </p:nvSpPr>
              <p:spPr>
                <a:xfrm>
                  <a:off x="1438" y="1578"/>
                  <a:ext cx="48" cy="52"/>
                </a:xfrm>
                <a:custGeom>
                  <a:avLst/>
                  <a:gdLst>
                    <a:gd name="txL" fmla="*/ 0 w 336"/>
                    <a:gd name="txT" fmla="*/ 0 h 366"/>
                    <a:gd name="txR" fmla="*/ 336 w 336"/>
                    <a:gd name="txB" fmla="*/ 366 h 366"/>
                  </a:gdLst>
                  <a:ahLst/>
                  <a:cxnLst>
                    <a:cxn ang="0">
                      <a:pos x="0" y="0"/>
                    </a:cxn>
                    <a:cxn ang="0">
                      <a:pos x="335" y="366"/>
                    </a:cxn>
                    <a:cxn ang="0">
                      <a:pos x="336" y="366"/>
                    </a:cxn>
                  </a:cxnLst>
                  <a:rect l="txL" t="txT" r="txR" b="txB"/>
                  <a:pathLst>
                    <a:path w="336" h="366">
                      <a:moveTo>
                        <a:pt x="0" y="0"/>
                      </a:moveTo>
                      <a:lnTo>
                        <a:pt x="335" y="366"/>
                      </a:lnTo>
                      <a:lnTo>
                        <a:pt x="336" y="366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356" name="Group 945"/>
              <p:cNvGrpSpPr/>
              <p:nvPr/>
            </p:nvGrpSpPr>
            <p:grpSpPr>
              <a:xfrm>
                <a:off x="1608" y="1611"/>
                <a:ext cx="298" cy="333"/>
                <a:chOff x="1608" y="1611"/>
                <a:chExt cx="298" cy="333"/>
              </a:xfrm>
            </p:grpSpPr>
            <p:sp>
              <p:nvSpPr>
                <p:cNvPr id="44361" name="Freeform 946"/>
                <p:cNvSpPr/>
                <p:nvPr/>
              </p:nvSpPr>
              <p:spPr>
                <a:xfrm>
                  <a:off x="1608" y="1615"/>
                  <a:ext cx="105" cy="96"/>
                </a:xfrm>
                <a:custGeom>
                  <a:avLst/>
                  <a:gdLst>
                    <a:gd name="txL" fmla="*/ 0 w 734"/>
                    <a:gd name="txT" fmla="*/ 0 h 671"/>
                    <a:gd name="txR" fmla="*/ 734 w 734"/>
                    <a:gd name="txB" fmla="*/ 671 h 671"/>
                  </a:gdLst>
                  <a:ahLst/>
                  <a:cxnLst>
                    <a:cxn ang="0">
                      <a:pos x="0" y="671"/>
                    </a:cxn>
                    <a:cxn ang="0">
                      <a:pos x="733" y="0"/>
                    </a:cxn>
                    <a:cxn ang="0">
                      <a:pos x="734" y="0"/>
                    </a:cxn>
                  </a:cxnLst>
                  <a:rect l="txL" t="txT" r="txR" b="txB"/>
                  <a:pathLst>
                    <a:path w="734" h="671">
                      <a:moveTo>
                        <a:pt x="0" y="671"/>
                      </a:moveTo>
                      <a:lnTo>
                        <a:pt x="733" y="0"/>
                      </a:lnTo>
                      <a:lnTo>
                        <a:pt x="734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2" name="Freeform 947"/>
                <p:cNvSpPr/>
                <p:nvPr/>
              </p:nvSpPr>
              <p:spPr>
                <a:xfrm>
                  <a:off x="1612" y="1611"/>
                  <a:ext cx="96" cy="104"/>
                </a:xfrm>
                <a:custGeom>
                  <a:avLst/>
                  <a:gdLst>
                    <a:gd name="txL" fmla="*/ 0 w 670"/>
                    <a:gd name="txT" fmla="*/ 0 h 732"/>
                    <a:gd name="txR" fmla="*/ 670 w 670"/>
                    <a:gd name="txB" fmla="*/ 732 h 732"/>
                  </a:gdLst>
                  <a:ahLst/>
                  <a:cxnLst>
                    <a:cxn ang="0">
                      <a:pos x="670" y="732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670" h="732">
                      <a:moveTo>
                        <a:pt x="670" y="732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3" name="Freeform 948"/>
                <p:cNvSpPr/>
                <p:nvPr/>
              </p:nvSpPr>
              <p:spPr>
                <a:xfrm>
                  <a:off x="1677" y="1696"/>
                  <a:ext cx="229" cy="153"/>
                </a:xfrm>
                <a:custGeom>
                  <a:avLst/>
                  <a:gdLst>
                    <a:gd name="txL" fmla="*/ 0 w 1602"/>
                    <a:gd name="txT" fmla="*/ 0 h 1068"/>
                    <a:gd name="txR" fmla="*/ 1602 w 1602"/>
                    <a:gd name="txB" fmla="*/ 1068 h 1068"/>
                  </a:gdLst>
                  <a:ahLst/>
                  <a:cxnLst>
                    <a:cxn ang="0">
                      <a:pos x="0" y="1007"/>
                    </a:cxn>
                    <a:cxn ang="0">
                      <a:pos x="1099" y="0"/>
                    </a:cxn>
                    <a:cxn ang="0">
                      <a:pos x="1602" y="550"/>
                    </a:cxn>
                    <a:cxn ang="0">
                      <a:pos x="1586" y="901"/>
                    </a:cxn>
                    <a:cxn ang="0">
                      <a:pos x="1403" y="1068"/>
                    </a:cxn>
                    <a:cxn ang="0">
                      <a:pos x="1052" y="1054"/>
                    </a:cxn>
                    <a:cxn ang="0">
                      <a:pos x="550" y="503"/>
                    </a:cxn>
                    <a:cxn ang="0">
                      <a:pos x="551" y="503"/>
                    </a:cxn>
                  </a:cxnLst>
                  <a:rect l="txL" t="txT" r="txR" b="txB"/>
                  <a:pathLst>
                    <a:path w="1602" h="1068">
                      <a:moveTo>
                        <a:pt x="0" y="1007"/>
                      </a:moveTo>
                      <a:lnTo>
                        <a:pt x="1099" y="0"/>
                      </a:lnTo>
                      <a:lnTo>
                        <a:pt x="1602" y="550"/>
                      </a:lnTo>
                      <a:lnTo>
                        <a:pt x="1586" y="901"/>
                      </a:lnTo>
                      <a:lnTo>
                        <a:pt x="1403" y="1068"/>
                      </a:lnTo>
                      <a:lnTo>
                        <a:pt x="1052" y="1054"/>
                      </a:lnTo>
                      <a:lnTo>
                        <a:pt x="550" y="503"/>
                      </a:lnTo>
                      <a:lnTo>
                        <a:pt x="551" y="503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4" name="Freeform 949"/>
                <p:cNvSpPr/>
                <p:nvPr/>
              </p:nvSpPr>
              <p:spPr>
                <a:xfrm>
                  <a:off x="1773" y="1794"/>
                  <a:ext cx="7" cy="150"/>
                </a:xfrm>
                <a:custGeom>
                  <a:avLst/>
                  <a:gdLst>
                    <a:gd name="txL" fmla="*/ 0 w 47"/>
                    <a:gd name="txT" fmla="*/ 0 h 1052"/>
                    <a:gd name="txR" fmla="*/ 47 w 47"/>
                    <a:gd name="txB" fmla="*/ 1052 h 1052"/>
                  </a:gdLst>
                  <a:ahLst/>
                  <a:cxnLst>
                    <a:cxn ang="0">
                      <a:pos x="47" y="0"/>
                    </a:cxn>
                    <a:cxn ang="0">
                      <a:pos x="0" y="1052"/>
                    </a:cxn>
                    <a:cxn ang="0">
                      <a:pos x="1" y="1052"/>
                    </a:cxn>
                  </a:cxnLst>
                  <a:rect l="txL" t="txT" r="txR" b="txB"/>
                  <a:pathLst>
                    <a:path w="47" h="1052">
                      <a:moveTo>
                        <a:pt x="47" y="0"/>
                      </a:moveTo>
                      <a:lnTo>
                        <a:pt x="0" y="1052"/>
                      </a:lnTo>
                      <a:lnTo>
                        <a:pt x="1" y="1052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357" name="Group 950"/>
              <p:cNvGrpSpPr/>
              <p:nvPr/>
            </p:nvGrpSpPr>
            <p:grpSpPr>
              <a:xfrm>
                <a:off x="878" y="1043"/>
                <a:ext cx="169" cy="181"/>
                <a:chOff x="878" y="1043"/>
                <a:chExt cx="169" cy="181"/>
              </a:xfrm>
            </p:grpSpPr>
            <p:sp>
              <p:nvSpPr>
                <p:cNvPr id="44358" name="Freeform 951"/>
                <p:cNvSpPr/>
                <p:nvPr/>
              </p:nvSpPr>
              <p:spPr>
                <a:xfrm>
                  <a:off x="878" y="1043"/>
                  <a:ext cx="169" cy="181"/>
                </a:xfrm>
                <a:custGeom>
                  <a:avLst/>
                  <a:gdLst>
                    <a:gd name="txL" fmla="*/ 0 w 1188"/>
                    <a:gd name="txT" fmla="*/ 0 h 1268"/>
                    <a:gd name="txR" fmla="*/ 1188 w 1188"/>
                    <a:gd name="txB" fmla="*/ 1268 h 1268"/>
                  </a:gdLst>
                  <a:ahLst/>
                  <a:cxnLst>
                    <a:cxn ang="0">
                      <a:pos x="1188" y="933"/>
                    </a:cxn>
                    <a:cxn ang="0">
                      <a:pos x="821" y="1268"/>
                    </a:cxn>
                    <a:cxn ang="0">
                      <a:pos x="0" y="0"/>
                    </a:cxn>
                    <a:cxn ang="0">
                      <a:pos x="1188" y="933"/>
                    </a:cxn>
                  </a:cxnLst>
                  <a:rect l="txL" t="txT" r="txR" b="txB"/>
                  <a:pathLst>
                    <a:path w="1188" h="1268">
                      <a:moveTo>
                        <a:pt x="1188" y="933"/>
                      </a:moveTo>
                      <a:lnTo>
                        <a:pt x="821" y="1268"/>
                      </a:lnTo>
                      <a:lnTo>
                        <a:pt x="0" y="0"/>
                      </a:lnTo>
                      <a:lnTo>
                        <a:pt x="1188" y="933"/>
                      </a:lnTo>
                      <a:close/>
                    </a:path>
                  </a:pathLst>
                </a:custGeom>
                <a:solidFill>
                  <a:srgbClr val="FF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59" name="Freeform 952"/>
                <p:cNvSpPr/>
                <p:nvPr/>
              </p:nvSpPr>
              <p:spPr>
                <a:xfrm>
                  <a:off x="878" y="1043"/>
                  <a:ext cx="169" cy="181"/>
                </a:xfrm>
                <a:custGeom>
                  <a:avLst/>
                  <a:gdLst>
                    <a:gd name="txL" fmla="*/ 0 w 1188"/>
                    <a:gd name="txT" fmla="*/ 0 h 1268"/>
                    <a:gd name="txR" fmla="*/ 1188 w 1188"/>
                    <a:gd name="txB" fmla="*/ 1268 h 1268"/>
                  </a:gdLst>
                  <a:ahLst/>
                  <a:cxnLst>
                    <a:cxn ang="0">
                      <a:pos x="1188" y="933"/>
                    </a:cxn>
                    <a:cxn ang="0">
                      <a:pos x="821" y="1268"/>
                    </a:cxn>
                    <a:cxn ang="0">
                      <a:pos x="0" y="0"/>
                    </a:cxn>
                    <a:cxn ang="0">
                      <a:pos x="1188" y="933"/>
                    </a:cxn>
                  </a:cxnLst>
                  <a:rect l="txL" t="txT" r="txR" b="txB"/>
                  <a:pathLst>
                    <a:path w="1188" h="1268">
                      <a:moveTo>
                        <a:pt x="1188" y="933"/>
                      </a:moveTo>
                      <a:lnTo>
                        <a:pt x="821" y="1268"/>
                      </a:lnTo>
                      <a:lnTo>
                        <a:pt x="0" y="0"/>
                      </a:lnTo>
                      <a:lnTo>
                        <a:pt x="1188" y="933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60" name="Line 953"/>
                <p:cNvSpPr/>
                <p:nvPr/>
              </p:nvSpPr>
              <p:spPr>
                <a:xfrm>
                  <a:off x="878" y="1043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25" name="Group 954"/>
          <p:cNvGrpSpPr/>
          <p:nvPr/>
        </p:nvGrpSpPr>
        <p:grpSpPr>
          <a:xfrm>
            <a:off x="4735513" y="3201988"/>
            <a:ext cx="831850" cy="400050"/>
            <a:chOff x="4010" y="1628"/>
            <a:chExt cx="1236" cy="609"/>
          </a:xfrm>
        </p:grpSpPr>
        <p:sp>
          <p:nvSpPr>
            <p:cNvPr id="44339" name="Freeform 955"/>
            <p:cNvSpPr/>
            <p:nvPr/>
          </p:nvSpPr>
          <p:spPr>
            <a:xfrm>
              <a:off x="4141" y="2007"/>
              <a:ext cx="140" cy="55"/>
            </a:xfrm>
            <a:custGeom>
              <a:avLst/>
              <a:gdLst>
                <a:gd name="txL" fmla="*/ 0 w 979"/>
                <a:gd name="txT" fmla="*/ 0 h 389"/>
                <a:gd name="txR" fmla="*/ 979 w 979"/>
                <a:gd name="txB" fmla="*/ 389 h 389"/>
              </a:gdLst>
              <a:ahLst/>
              <a:cxnLst>
                <a:cxn ang="0">
                  <a:pos x="0" y="0"/>
                </a:cxn>
                <a:cxn ang="0">
                  <a:pos x="978" y="389"/>
                </a:cxn>
                <a:cxn ang="0">
                  <a:pos x="979" y="389"/>
                </a:cxn>
              </a:cxnLst>
              <a:rect l="txL" t="txT" r="txR" b="txB"/>
              <a:pathLst>
                <a:path w="979" h="389">
                  <a:moveTo>
                    <a:pt x="0" y="0"/>
                  </a:moveTo>
                  <a:lnTo>
                    <a:pt x="978" y="389"/>
                  </a:lnTo>
                  <a:lnTo>
                    <a:pt x="979" y="38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340" name="Group 956"/>
            <p:cNvGrpSpPr/>
            <p:nvPr/>
          </p:nvGrpSpPr>
          <p:grpSpPr>
            <a:xfrm>
              <a:off x="4010" y="1628"/>
              <a:ext cx="1236" cy="609"/>
              <a:chOff x="4010" y="1628"/>
              <a:chExt cx="1236" cy="609"/>
            </a:xfrm>
          </p:grpSpPr>
          <p:sp>
            <p:nvSpPr>
              <p:cNvPr id="44341" name="Freeform 957"/>
              <p:cNvSpPr/>
              <p:nvPr/>
            </p:nvSpPr>
            <p:spPr>
              <a:xfrm>
                <a:off x="4067" y="1881"/>
                <a:ext cx="158" cy="238"/>
              </a:xfrm>
              <a:custGeom>
                <a:avLst/>
                <a:gdLst>
                  <a:gd name="txL" fmla="*/ 0 w 1107"/>
                  <a:gd name="txT" fmla="*/ 0 h 1664"/>
                  <a:gd name="txR" fmla="*/ 1107 w 1107"/>
                  <a:gd name="txB" fmla="*/ 1664 h 1664"/>
                </a:gdLst>
                <a:ahLst/>
                <a:cxnLst>
                  <a:cxn ang="0">
                    <a:pos x="589" y="1664"/>
                  </a:cxn>
                  <a:cxn ang="0">
                    <a:pos x="0" y="295"/>
                  </a:cxn>
                  <a:cxn ang="0">
                    <a:pos x="683" y="0"/>
                  </a:cxn>
                  <a:cxn ang="0">
                    <a:pos x="1010" y="130"/>
                  </a:cxn>
                  <a:cxn ang="0">
                    <a:pos x="1107" y="358"/>
                  </a:cxn>
                  <a:cxn ang="0">
                    <a:pos x="978" y="684"/>
                  </a:cxn>
                  <a:cxn ang="0">
                    <a:pos x="294" y="979"/>
                  </a:cxn>
                  <a:cxn ang="0">
                    <a:pos x="295" y="979"/>
                  </a:cxn>
                </a:cxnLst>
                <a:rect l="txL" t="txT" r="txR" b="txB"/>
                <a:pathLst>
                  <a:path w="1107" h="1664">
                    <a:moveTo>
                      <a:pt x="589" y="1664"/>
                    </a:moveTo>
                    <a:lnTo>
                      <a:pt x="0" y="295"/>
                    </a:lnTo>
                    <a:lnTo>
                      <a:pt x="683" y="0"/>
                    </a:lnTo>
                    <a:lnTo>
                      <a:pt x="1010" y="130"/>
                    </a:lnTo>
                    <a:lnTo>
                      <a:pt x="1107" y="358"/>
                    </a:lnTo>
                    <a:lnTo>
                      <a:pt x="978" y="684"/>
                    </a:lnTo>
                    <a:lnTo>
                      <a:pt x="294" y="979"/>
                    </a:lnTo>
                    <a:lnTo>
                      <a:pt x="295" y="979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2" name="Freeform 958"/>
              <p:cNvSpPr/>
              <p:nvPr/>
            </p:nvSpPr>
            <p:spPr>
              <a:xfrm>
                <a:off x="4276" y="1797"/>
                <a:ext cx="201" cy="237"/>
              </a:xfrm>
              <a:custGeom>
                <a:avLst/>
                <a:gdLst>
                  <a:gd name="txL" fmla="*/ 0 w 1404"/>
                  <a:gd name="txT" fmla="*/ 0 h 1663"/>
                  <a:gd name="txR" fmla="*/ 1404 w 1404"/>
                  <a:gd name="txB" fmla="*/ 1663 h 1663"/>
                </a:gdLst>
                <a:ahLst/>
                <a:cxnLst>
                  <a:cxn ang="0">
                    <a:pos x="0" y="523"/>
                  </a:cxn>
                  <a:cxn ang="0">
                    <a:pos x="130" y="196"/>
                  </a:cxn>
                  <a:cxn ang="0">
                    <a:pos x="586" y="0"/>
                  </a:cxn>
                  <a:cxn ang="0">
                    <a:pos x="912" y="129"/>
                  </a:cxn>
                  <a:cxn ang="0">
                    <a:pos x="1010" y="358"/>
                  </a:cxn>
                  <a:cxn ang="0">
                    <a:pos x="881" y="684"/>
                  </a:cxn>
                  <a:cxn ang="0">
                    <a:pos x="424" y="880"/>
                  </a:cxn>
                  <a:cxn ang="0">
                    <a:pos x="295" y="1207"/>
                  </a:cxn>
                  <a:cxn ang="0">
                    <a:pos x="491" y="1663"/>
                  </a:cxn>
                  <a:cxn ang="0">
                    <a:pos x="1403" y="1270"/>
                  </a:cxn>
                  <a:cxn ang="0">
                    <a:pos x="1404" y="1270"/>
                  </a:cxn>
                </a:cxnLst>
                <a:rect l="txL" t="txT" r="txR" b="txB"/>
                <a:pathLst>
                  <a:path w="1404" h="1663">
                    <a:moveTo>
                      <a:pt x="0" y="523"/>
                    </a:moveTo>
                    <a:lnTo>
                      <a:pt x="130" y="196"/>
                    </a:lnTo>
                    <a:lnTo>
                      <a:pt x="586" y="0"/>
                    </a:lnTo>
                    <a:lnTo>
                      <a:pt x="912" y="129"/>
                    </a:lnTo>
                    <a:lnTo>
                      <a:pt x="1010" y="358"/>
                    </a:lnTo>
                    <a:lnTo>
                      <a:pt x="881" y="684"/>
                    </a:lnTo>
                    <a:lnTo>
                      <a:pt x="424" y="880"/>
                    </a:lnTo>
                    <a:lnTo>
                      <a:pt x="295" y="1207"/>
                    </a:lnTo>
                    <a:lnTo>
                      <a:pt x="491" y="1663"/>
                    </a:lnTo>
                    <a:lnTo>
                      <a:pt x="1403" y="1270"/>
                    </a:lnTo>
                    <a:lnTo>
                      <a:pt x="1404" y="127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3" name="Freeform 959"/>
              <p:cNvSpPr/>
              <p:nvPr/>
            </p:nvSpPr>
            <p:spPr>
              <a:xfrm>
                <a:off x="4537" y="1759"/>
                <a:ext cx="56" cy="130"/>
              </a:xfrm>
              <a:custGeom>
                <a:avLst/>
                <a:gdLst>
                  <a:gd name="txL" fmla="*/ 0 w 393"/>
                  <a:gd name="txT" fmla="*/ 0 h 913"/>
                  <a:gd name="txR" fmla="*/ 393 w 393"/>
                  <a:gd name="txB" fmla="*/ 913 h 913"/>
                </a:gdLst>
                <a:ahLst/>
                <a:cxnLst>
                  <a:cxn ang="0">
                    <a:pos x="393" y="913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393" h="913">
                    <a:moveTo>
                      <a:pt x="393" y="913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4" name="Freeform 960"/>
              <p:cNvSpPr/>
              <p:nvPr/>
            </p:nvSpPr>
            <p:spPr>
              <a:xfrm>
                <a:off x="4499" y="1796"/>
                <a:ext cx="131" cy="56"/>
              </a:xfrm>
              <a:custGeom>
                <a:avLst/>
                <a:gdLst>
                  <a:gd name="txL" fmla="*/ 0 w 912"/>
                  <a:gd name="txT" fmla="*/ 0 h 394"/>
                  <a:gd name="txR" fmla="*/ 912 w 912"/>
                  <a:gd name="txB" fmla="*/ 394 h 394"/>
                </a:gdLst>
                <a:ahLst/>
                <a:cxnLst>
                  <a:cxn ang="0">
                    <a:pos x="912" y="0"/>
                  </a:cxn>
                  <a:cxn ang="0">
                    <a:pos x="0" y="394"/>
                  </a:cxn>
                  <a:cxn ang="0">
                    <a:pos x="1" y="394"/>
                  </a:cxn>
                </a:cxnLst>
                <a:rect l="txL" t="txT" r="txR" b="txB"/>
                <a:pathLst>
                  <a:path w="912" h="394">
                    <a:moveTo>
                      <a:pt x="912" y="0"/>
                    </a:moveTo>
                    <a:lnTo>
                      <a:pt x="0" y="394"/>
                    </a:lnTo>
                    <a:lnTo>
                      <a:pt x="1" y="394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5" name="Freeform 961"/>
              <p:cNvSpPr/>
              <p:nvPr/>
            </p:nvSpPr>
            <p:spPr>
              <a:xfrm>
                <a:off x="4653" y="1628"/>
                <a:ext cx="158" cy="238"/>
              </a:xfrm>
              <a:custGeom>
                <a:avLst/>
                <a:gdLst>
                  <a:gd name="txL" fmla="*/ 0 w 1107"/>
                  <a:gd name="txT" fmla="*/ 0 h 1664"/>
                  <a:gd name="txR" fmla="*/ 1107 w 1107"/>
                  <a:gd name="txB" fmla="*/ 1664 h 1664"/>
                </a:gdLst>
                <a:ahLst/>
                <a:cxnLst>
                  <a:cxn ang="0">
                    <a:pos x="589" y="1664"/>
                  </a:cxn>
                  <a:cxn ang="0">
                    <a:pos x="0" y="295"/>
                  </a:cxn>
                  <a:cxn ang="0">
                    <a:pos x="683" y="0"/>
                  </a:cxn>
                  <a:cxn ang="0">
                    <a:pos x="1010" y="130"/>
                  </a:cxn>
                  <a:cxn ang="0">
                    <a:pos x="1107" y="358"/>
                  </a:cxn>
                  <a:cxn ang="0">
                    <a:pos x="978" y="684"/>
                  </a:cxn>
                  <a:cxn ang="0">
                    <a:pos x="294" y="979"/>
                  </a:cxn>
                  <a:cxn ang="0">
                    <a:pos x="295" y="979"/>
                  </a:cxn>
                </a:cxnLst>
                <a:rect l="txL" t="txT" r="txR" b="txB"/>
                <a:pathLst>
                  <a:path w="1107" h="1664">
                    <a:moveTo>
                      <a:pt x="589" y="1664"/>
                    </a:moveTo>
                    <a:lnTo>
                      <a:pt x="0" y="295"/>
                    </a:lnTo>
                    <a:lnTo>
                      <a:pt x="683" y="0"/>
                    </a:lnTo>
                    <a:lnTo>
                      <a:pt x="1010" y="130"/>
                    </a:lnTo>
                    <a:lnTo>
                      <a:pt x="1107" y="358"/>
                    </a:lnTo>
                    <a:lnTo>
                      <a:pt x="978" y="684"/>
                    </a:lnTo>
                    <a:lnTo>
                      <a:pt x="294" y="979"/>
                    </a:lnTo>
                    <a:lnTo>
                      <a:pt x="295" y="979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46" name="Freeform 962"/>
              <p:cNvSpPr/>
              <p:nvPr/>
            </p:nvSpPr>
            <p:spPr>
              <a:xfrm>
                <a:off x="4727" y="1754"/>
                <a:ext cx="140" cy="55"/>
              </a:xfrm>
              <a:custGeom>
                <a:avLst/>
                <a:gdLst>
                  <a:gd name="txL" fmla="*/ 0 w 980"/>
                  <a:gd name="txT" fmla="*/ 0 h 389"/>
                  <a:gd name="txR" fmla="*/ 980 w 980"/>
                  <a:gd name="txB" fmla="*/ 389 h 389"/>
                </a:gdLst>
                <a:ahLst/>
                <a:cxnLst>
                  <a:cxn ang="0">
                    <a:pos x="0" y="0"/>
                  </a:cxn>
                  <a:cxn ang="0">
                    <a:pos x="979" y="389"/>
                  </a:cxn>
                  <a:cxn ang="0">
                    <a:pos x="980" y="389"/>
                  </a:cxn>
                </a:cxnLst>
                <a:rect l="txL" t="txT" r="txR" b="txB"/>
                <a:pathLst>
                  <a:path w="980" h="389">
                    <a:moveTo>
                      <a:pt x="0" y="0"/>
                    </a:moveTo>
                    <a:lnTo>
                      <a:pt x="979" y="389"/>
                    </a:lnTo>
                    <a:lnTo>
                      <a:pt x="980" y="389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347" name="Group 963"/>
              <p:cNvGrpSpPr/>
              <p:nvPr/>
            </p:nvGrpSpPr>
            <p:grpSpPr>
              <a:xfrm>
                <a:off x="4010" y="1704"/>
                <a:ext cx="1236" cy="533"/>
                <a:chOff x="4010" y="1704"/>
                <a:chExt cx="1236" cy="533"/>
              </a:xfrm>
            </p:grpSpPr>
            <p:sp>
              <p:nvSpPr>
                <p:cNvPr id="44348" name="Freeform 964"/>
                <p:cNvSpPr/>
                <p:nvPr/>
              </p:nvSpPr>
              <p:spPr>
                <a:xfrm>
                  <a:off x="4010" y="1789"/>
                  <a:ext cx="1040" cy="448"/>
                </a:xfrm>
                <a:custGeom>
                  <a:avLst/>
                  <a:gdLst>
                    <a:gd name="txL" fmla="*/ 0 w 7275"/>
                    <a:gd name="txT" fmla="*/ 0 h 3139"/>
                    <a:gd name="txR" fmla="*/ 7275 w 7275"/>
                    <a:gd name="txB" fmla="*/ 3139 h 3139"/>
                  </a:gdLst>
                  <a:ahLst/>
                  <a:cxnLst>
                    <a:cxn ang="0">
                      <a:pos x="0" y="3139"/>
                    </a:cxn>
                    <a:cxn ang="0">
                      <a:pos x="7274" y="0"/>
                    </a:cxn>
                    <a:cxn ang="0">
                      <a:pos x="7275" y="0"/>
                    </a:cxn>
                  </a:cxnLst>
                  <a:rect l="txL" t="txT" r="txR" b="txB"/>
                  <a:pathLst>
                    <a:path w="7275" h="3139">
                      <a:moveTo>
                        <a:pt x="0" y="3139"/>
                      </a:moveTo>
                      <a:lnTo>
                        <a:pt x="7274" y="0"/>
                      </a:lnTo>
                      <a:lnTo>
                        <a:pt x="7275" y="0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49" name="Freeform 965"/>
                <p:cNvSpPr/>
                <p:nvPr/>
              </p:nvSpPr>
              <p:spPr>
                <a:xfrm>
                  <a:off x="5035" y="1704"/>
                  <a:ext cx="210" cy="117"/>
                </a:xfrm>
                <a:custGeom>
                  <a:avLst/>
                  <a:gdLst>
                    <a:gd name="txL" fmla="*/ 0 w 1466"/>
                    <a:gd name="txT" fmla="*/ 0 h 818"/>
                    <a:gd name="txR" fmla="*/ 1466 w 1466"/>
                    <a:gd name="txB" fmla="*/ 818 h 818"/>
                  </a:gdLst>
                  <a:ahLst/>
                  <a:cxnLst>
                    <a:cxn ang="0">
                      <a:pos x="0" y="362"/>
                    </a:cxn>
                    <a:cxn ang="0">
                      <a:pos x="198" y="818"/>
                    </a:cxn>
                    <a:cxn ang="0">
                      <a:pos x="1466" y="0"/>
                    </a:cxn>
                    <a:cxn ang="0">
                      <a:pos x="0" y="362"/>
                    </a:cxn>
                  </a:cxnLst>
                  <a:rect l="txL" t="txT" r="txR" b="txB"/>
                  <a:pathLst>
                    <a:path w="1466" h="818">
                      <a:moveTo>
                        <a:pt x="0" y="362"/>
                      </a:moveTo>
                      <a:lnTo>
                        <a:pt x="198" y="818"/>
                      </a:lnTo>
                      <a:lnTo>
                        <a:pt x="1466" y="0"/>
                      </a:lnTo>
                      <a:lnTo>
                        <a:pt x="0" y="362"/>
                      </a:lnTo>
                      <a:close/>
                    </a:path>
                  </a:pathLst>
                </a:custGeom>
                <a:solidFill>
                  <a:srgbClr val="FF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50" name="Freeform 966"/>
                <p:cNvSpPr/>
                <p:nvPr/>
              </p:nvSpPr>
              <p:spPr>
                <a:xfrm>
                  <a:off x="5035" y="1704"/>
                  <a:ext cx="210" cy="117"/>
                </a:xfrm>
                <a:custGeom>
                  <a:avLst/>
                  <a:gdLst>
                    <a:gd name="txL" fmla="*/ 0 w 1466"/>
                    <a:gd name="txT" fmla="*/ 0 h 818"/>
                    <a:gd name="txR" fmla="*/ 1466 w 1466"/>
                    <a:gd name="txB" fmla="*/ 818 h 818"/>
                  </a:gdLst>
                  <a:ahLst/>
                  <a:cxnLst>
                    <a:cxn ang="0">
                      <a:pos x="0" y="362"/>
                    </a:cxn>
                    <a:cxn ang="0">
                      <a:pos x="198" y="818"/>
                    </a:cxn>
                    <a:cxn ang="0">
                      <a:pos x="1466" y="0"/>
                    </a:cxn>
                    <a:cxn ang="0">
                      <a:pos x="0" y="362"/>
                    </a:cxn>
                  </a:cxnLst>
                  <a:rect l="txL" t="txT" r="txR" b="txB"/>
                  <a:pathLst>
                    <a:path w="1466" h="818">
                      <a:moveTo>
                        <a:pt x="0" y="362"/>
                      </a:moveTo>
                      <a:lnTo>
                        <a:pt x="198" y="818"/>
                      </a:lnTo>
                      <a:lnTo>
                        <a:pt x="1466" y="0"/>
                      </a:lnTo>
                      <a:lnTo>
                        <a:pt x="0" y="362"/>
                      </a:lnTo>
                    </a:path>
                  </a:pathLst>
                </a:custGeom>
                <a:noFill/>
                <a:ln w="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4351" name="Line 967"/>
                <p:cNvSpPr/>
                <p:nvPr/>
              </p:nvSpPr>
              <p:spPr>
                <a:xfrm>
                  <a:off x="5245" y="1704"/>
                  <a:ext cx="1" cy="1"/>
                </a:xfrm>
                <a:prstGeom prst="line">
                  <a:avLst/>
                </a:prstGeom>
                <a:ln w="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338888" name="Freeform 968"/>
          <p:cNvSpPr/>
          <p:nvPr/>
        </p:nvSpPr>
        <p:spPr>
          <a:xfrm>
            <a:off x="3359150" y="2863850"/>
            <a:ext cx="893763" cy="736600"/>
          </a:xfrm>
          <a:custGeom>
            <a:avLst/>
            <a:gdLst>
              <a:gd name="txL" fmla="*/ 0 w 7968"/>
              <a:gd name="txT" fmla="*/ 0 h 6737"/>
              <a:gd name="txR" fmla="*/ 7968 w 7968"/>
              <a:gd name="txB" fmla="*/ 6737 h 6737"/>
            </a:gdLst>
            <a:ahLst/>
            <a:cxnLst>
              <a:cxn ang="0">
                <a:pos x="7968" y="0"/>
              </a:cxn>
              <a:cxn ang="0">
                <a:pos x="0" y="6737"/>
              </a:cxn>
              <a:cxn ang="0">
                <a:pos x="1" y="6737"/>
              </a:cxn>
            </a:cxnLst>
            <a:rect l="txL" t="txT" r="txR" b="txB"/>
            <a:pathLst>
              <a:path w="7968" h="6737">
                <a:moveTo>
                  <a:pt x="7968" y="0"/>
                </a:moveTo>
                <a:lnTo>
                  <a:pt x="0" y="6737"/>
                </a:lnTo>
                <a:lnTo>
                  <a:pt x="1" y="6737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889" name="Freeform 969"/>
          <p:cNvSpPr/>
          <p:nvPr/>
        </p:nvSpPr>
        <p:spPr>
          <a:xfrm>
            <a:off x="4179888" y="2887663"/>
            <a:ext cx="582612" cy="735012"/>
          </a:xfrm>
          <a:custGeom>
            <a:avLst/>
            <a:gdLst>
              <a:gd name="txL" fmla="*/ 0 w 5206"/>
              <a:gd name="txT" fmla="*/ 0 h 6737"/>
              <a:gd name="txR" fmla="*/ 5206 w 5206"/>
              <a:gd name="txB" fmla="*/ 6737 h 6737"/>
            </a:gdLst>
            <a:ahLst/>
            <a:cxnLst>
              <a:cxn ang="0">
                <a:pos x="5206" y="6737"/>
              </a:cxn>
              <a:cxn ang="0">
                <a:pos x="0" y="0"/>
              </a:cxn>
              <a:cxn ang="0">
                <a:pos x="1" y="0"/>
              </a:cxn>
            </a:cxnLst>
            <a:rect l="txL" t="txT" r="txR" b="txB"/>
            <a:pathLst>
              <a:path w="5206" h="6737">
                <a:moveTo>
                  <a:pt x="5206" y="6737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8" name="Group 972"/>
          <p:cNvGrpSpPr/>
          <p:nvPr/>
        </p:nvGrpSpPr>
        <p:grpSpPr>
          <a:xfrm>
            <a:off x="3824288" y="3195638"/>
            <a:ext cx="688975" cy="185737"/>
            <a:chOff x="2571" y="1609"/>
            <a:chExt cx="1024" cy="283"/>
          </a:xfrm>
        </p:grpSpPr>
        <p:sp>
          <p:nvSpPr>
            <p:cNvPr id="44321" name="Freeform 973"/>
            <p:cNvSpPr/>
            <p:nvPr/>
          </p:nvSpPr>
          <p:spPr>
            <a:xfrm>
              <a:off x="2571" y="1609"/>
              <a:ext cx="139" cy="151"/>
            </a:xfrm>
            <a:custGeom>
              <a:avLst/>
              <a:gdLst>
                <a:gd name="txL" fmla="*/ 0 w 975"/>
                <a:gd name="txT" fmla="*/ 0 h 1060"/>
                <a:gd name="txR" fmla="*/ 975 w 975"/>
                <a:gd name="txB" fmla="*/ 1060 h 1060"/>
              </a:gdLst>
              <a:ahLst/>
              <a:cxnLst>
                <a:cxn ang="0">
                  <a:pos x="0" y="164"/>
                </a:cxn>
                <a:cxn ang="0">
                  <a:pos x="193" y="0"/>
                </a:cxn>
                <a:cxn ang="0">
                  <a:pos x="975" y="1060"/>
                </a:cxn>
                <a:cxn ang="0">
                  <a:pos x="0" y="164"/>
                </a:cxn>
              </a:cxnLst>
              <a:rect l="txL" t="txT" r="txR" b="txB"/>
              <a:pathLst>
                <a:path w="975" h="1060">
                  <a:moveTo>
                    <a:pt x="0" y="164"/>
                  </a:moveTo>
                  <a:lnTo>
                    <a:pt x="193" y="0"/>
                  </a:lnTo>
                  <a:lnTo>
                    <a:pt x="975" y="106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2" name="Freeform 974"/>
            <p:cNvSpPr/>
            <p:nvPr/>
          </p:nvSpPr>
          <p:spPr>
            <a:xfrm>
              <a:off x="2598" y="1609"/>
              <a:ext cx="133" cy="151"/>
            </a:xfrm>
            <a:custGeom>
              <a:avLst/>
              <a:gdLst>
                <a:gd name="txL" fmla="*/ 0 w 928"/>
                <a:gd name="txT" fmla="*/ 0 h 1060"/>
                <a:gd name="txR" fmla="*/ 928 w 928"/>
                <a:gd name="txB" fmla="*/ 1060 h 1060"/>
              </a:gdLst>
              <a:ahLst/>
              <a:cxnLst>
                <a:cxn ang="0">
                  <a:pos x="0" y="0"/>
                </a:cxn>
                <a:cxn ang="0">
                  <a:pos x="782" y="1060"/>
                </a:cxn>
                <a:cxn ang="0">
                  <a:pos x="928" y="852"/>
                </a:cxn>
                <a:cxn ang="0">
                  <a:pos x="0" y="0"/>
                </a:cxn>
              </a:cxnLst>
              <a:rect l="txL" t="txT" r="txR" b="txB"/>
              <a:pathLst>
                <a:path w="928" h="1060">
                  <a:moveTo>
                    <a:pt x="0" y="0"/>
                  </a:moveTo>
                  <a:lnTo>
                    <a:pt x="782" y="1060"/>
                  </a:lnTo>
                  <a:lnTo>
                    <a:pt x="928" y="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3" name="Freeform 975"/>
            <p:cNvSpPr/>
            <p:nvPr/>
          </p:nvSpPr>
          <p:spPr>
            <a:xfrm>
              <a:off x="2571" y="1609"/>
              <a:ext cx="160" cy="151"/>
            </a:xfrm>
            <a:custGeom>
              <a:avLst/>
              <a:gdLst>
                <a:gd name="txL" fmla="*/ 0 w 1121"/>
                <a:gd name="txT" fmla="*/ 0 h 1060"/>
                <a:gd name="txR" fmla="*/ 1121 w 1121"/>
                <a:gd name="txB" fmla="*/ 1060 h 1060"/>
              </a:gdLst>
              <a:ahLst/>
              <a:cxnLst>
                <a:cxn ang="0">
                  <a:pos x="0" y="164"/>
                </a:cxn>
                <a:cxn ang="0">
                  <a:pos x="193" y="0"/>
                </a:cxn>
                <a:cxn ang="0">
                  <a:pos x="1121" y="852"/>
                </a:cxn>
                <a:cxn ang="0">
                  <a:pos x="975" y="1060"/>
                </a:cxn>
                <a:cxn ang="0">
                  <a:pos x="0" y="164"/>
                </a:cxn>
              </a:cxnLst>
              <a:rect l="txL" t="txT" r="txR" b="txB"/>
              <a:pathLst>
                <a:path w="1121" h="1060">
                  <a:moveTo>
                    <a:pt x="0" y="164"/>
                  </a:moveTo>
                  <a:lnTo>
                    <a:pt x="193" y="0"/>
                  </a:lnTo>
                  <a:lnTo>
                    <a:pt x="1121" y="852"/>
                  </a:lnTo>
                  <a:lnTo>
                    <a:pt x="975" y="1060"/>
                  </a:lnTo>
                  <a:lnTo>
                    <a:pt x="0" y="164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4" name="Freeform 976"/>
            <p:cNvSpPr/>
            <p:nvPr/>
          </p:nvSpPr>
          <p:spPr>
            <a:xfrm>
              <a:off x="2710" y="1730"/>
              <a:ext cx="167" cy="119"/>
            </a:xfrm>
            <a:custGeom>
              <a:avLst/>
              <a:gdLst>
                <a:gd name="txL" fmla="*/ 0 w 1169"/>
                <a:gd name="txT" fmla="*/ 0 h 829"/>
                <a:gd name="txR" fmla="*/ 1169 w 1169"/>
                <a:gd name="txB" fmla="*/ 829 h 829"/>
              </a:gdLst>
              <a:ahLst/>
              <a:cxnLst>
                <a:cxn ang="0">
                  <a:pos x="0" y="208"/>
                </a:cxn>
                <a:cxn ang="0">
                  <a:pos x="146" y="0"/>
                </a:cxn>
                <a:cxn ang="0">
                  <a:pos x="1169" y="829"/>
                </a:cxn>
                <a:cxn ang="0">
                  <a:pos x="0" y="208"/>
                </a:cxn>
              </a:cxnLst>
              <a:rect l="txL" t="txT" r="txR" b="txB"/>
              <a:pathLst>
                <a:path w="1169" h="829">
                  <a:moveTo>
                    <a:pt x="0" y="208"/>
                  </a:moveTo>
                  <a:lnTo>
                    <a:pt x="146" y="0"/>
                  </a:lnTo>
                  <a:lnTo>
                    <a:pt x="1169" y="829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5" name="Freeform 977"/>
            <p:cNvSpPr/>
            <p:nvPr/>
          </p:nvSpPr>
          <p:spPr>
            <a:xfrm>
              <a:off x="2731" y="1730"/>
              <a:ext cx="159" cy="119"/>
            </a:xfrm>
            <a:custGeom>
              <a:avLst/>
              <a:gdLst>
                <a:gd name="txL" fmla="*/ 0 w 1114"/>
                <a:gd name="txT" fmla="*/ 0 h 829"/>
                <a:gd name="txR" fmla="*/ 1114 w 1114"/>
                <a:gd name="txB" fmla="*/ 829 h 829"/>
              </a:gdLst>
              <a:ahLst/>
              <a:cxnLst>
                <a:cxn ang="0">
                  <a:pos x="0" y="0"/>
                </a:cxn>
                <a:cxn ang="0">
                  <a:pos x="1023" y="829"/>
                </a:cxn>
                <a:cxn ang="0">
                  <a:pos x="1114" y="590"/>
                </a:cxn>
                <a:cxn ang="0">
                  <a:pos x="0" y="0"/>
                </a:cxn>
              </a:cxnLst>
              <a:rect l="txL" t="txT" r="txR" b="txB"/>
              <a:pathLst>
                <a:path w="1114" h="829">
                  <a:moveTo>
                    <a:pt x="0" y="0"/>
                  </a:moveTo>
                  <a:lnTo>
                    <a:pt x="1023" y="829"/>
                  </a:lnTo>
                  <a:lnTo>
                    <a:pt x="1114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6" name="Freeform 978"/>
            <p:cNvSpPr/>
            <p:nvPr/>
          </p:nvSpPr>
          <p:spPr>
            <a:xfrm>
              <a:off x="2710" y="1730"/>
              <a:ext cx="180" cy="119"/>
            </a:xfrm>
            <a:custGeom>
              <a:avLst/>
              <a:gdLst>
                <a:gd name="txL" fmla="*/ 0 w 1260"/>
                <a:gd name="txT" fmla="*/ 0 h 829"/>
                <a:gd name="txR" fmla="*/ 1260 w 1260"/>
                <a:gd name="txB" fmla="*/ 829 h 829"/>
              </a:gdLst>
              <a:ahLst/>
              <a:cxnLst>
                <a:cxn ang="0">
                  <a:pos x="0" y="208"/>
                </a:cxn>
                <a:cxn ang="0">
                  <a:pos x="146" y="0"/>
                </a:cxn>
                <a:cxn ang="0">
                  <a:pos x="1260" y="590"/>
                </a:cxn>
                <a:cxn ang="0">
                  <a:pos x="1169" y="829"/>
                </a:cxn>
                <a:cxn ang="0">
                  <a:pos x="0" y="208"/>
                </a:cxn>
              </a:cxnLst>
              <a:rect l="txL" t="txT" r="txR" b="txB"/>
              <a:pathLst>
                <a:path w="1260" h="829">
                  <a:moveTo>
                    <a:pt x="0" y="208"/>
                  </a:moveTo>
                  <a:lnTo>
                    <a:pt x="146" y="0"/>
                  </a:lnTo>
                  <a:lnTo>
                    <a:pt x="1260" y="590"/>
                  </a:lnTo>
                  <a:lnTo>
                    <a:pt x="1169" y="829"/>
                  </a:lnTo>
                  <a:lnTo>
                    <a:pt x="0" y="208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7" name="Freeform 979"/>
            <p:cNvSpPr/>
            <p:nvPr/>
          </p:nvSpPr>
          <p:spPr>
            <a:xfrm>
              <a:off x="2877" y="1815"/>
              <a:ext cx="184" cy="77"/>
            </a:xfrm>
            <a:custGeom>
              <a:avLst/>
              <a:gdLst>
                <a:gd name="txL" fmla="*/ 0 w 1289"/>
                <a:gd name="txT" fmla="*/ 0 h 544"/>
                <a:gd name="txR" fmla="*/ 1289 w 1289"/>
                <a:gd name="txB" fmla="*/ 544 h 544"/>
              </a:gdLst>
              <a:ahLst/>
              <a:cxnLst>
                <a:cxn ang="0">
                  <a:pos x="0" y="239"/>
                </a:cxn>
                <a:cxn ang="0">
                  <a:pos x="91" y="0"/>
                </a:cxn>
                <a:cxn ang="0">
                  <a:pos x="1289" y="544"/>
                </a:cxn>
                <a:cxn ang="0">
                  <a:pos x="0" y="239"/>
                </a:cxn>
              </a:cxnLst>
              <a:rect l="txL" t="txT" r="txR" b="txB"/>
              <a:pathLst>
                <a:path w="1289" h="544">
                  <a:moveTo>
                    <a:pt x="0" y="239"/>
                  </a:moveTo>
                  <a:lnTo>
                    <a:pt x="91" y="0"/>
                  </a:lnTo>
                  <a:lnTo>
                    <a:pt x="1289" y="544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8" name="Freeform 980"/>
            <p:cNvSpPr/>
            <p:nvPr/>
          </p:nvSpPr>
          <p:spPr>
            <a:xfrm>
              <a:off x="2890" y="1815"/>
              <a:ext cx="175" cy="77"/>
            </a:xfrm>
            <a:custGeom>
              <a:avLst/>
              <a:gdLst>
                <a:gd name="txL" fmla="*/ 0 w 1225"/>
                <a:gd name="txT" fmla="*/ 0 h 544"/>
                <a:gd name="txR" fmla="*/ 1225 w 1225"/>
                <a:gd name="txB" fmla="*/ 544 h 544"/>
              </a:gdLst>
              <a:ahLst/>
              <a:cxnLst>
                <a:cxn ang="0">
                  <a:pos x="0" y="0"/>
                </a:cxn>
                <a:cxn ang="0">
                  <a:pos x="1198" y="544"/>
                </a:cxn>
                <a:cxn ang="0">
                  <a:pos x="1225" y="291"/>
                </a:cxn>
                <a:cxn ang="0">
                  <a:pos x="0" y="0"/>
                </a:cxn>
              </a:cxnLst>
              <a:rect l="txL" t="txT" r="txR" b="txB"/>
              <a:pathLst>
                <a:path w="1225" h="544">
                  <a:moveTo>
                    <a:pt x="0" y="0"/>
                  </a:moveTo>
                  <a:lnTo>
                    <a:pt x="1198" y="544"/>
                  </a:lnTo>
                  <a:lnTo>
                    <a:pt x="1225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9" name="Freeform 981"/>
            <p:cNvSpPr/>
            <p:nvPr/>
          </p:nvSpPr>
          <p:spPr>
            <a:xfrm>
              <a:off x="2877" y="1815"/>
              <a:ext cx="188" cy="77"/>
            </a:xfrm>
            <a:custGeom>
              <a:avLst/>
              <a:gdLst>
                <a:gd name="txL" fmla="*/ 0 w 1316"/>
                <a:gd name="txT" fmla="*/ 0 h 544"/>
                <a:gd name="txR" fmla="*/ 1316 w 1316"/>
                <a:gd name="txB" fmla="*/ 544 h 544"/>
              </a:gdLst>
              <a:ahLst/>
              <a:cxnLst>
                <a:cxn ang="0">
                  <a:pos x="0" y="239"/>
                </a:cxn>
                <a:cxn ang="0">
                  <a:pos x="91" y="0"/>
                </a:cxn>
                <a:cxn ang="0">
                  <a:pos x="1316" y="291"/>
                </a:cxn>
                <a:cxn ang="0">
                  <a:pos x="1289" y="544"/>
                </a:cxn>
                <a:cxn ang="0">
                  <a:pos x="0" y="239"/>
                </a:cxn>
              </a:cxnLst>
              <a:rect l="txL" t="txT" r="txR" b="txB"/>
              <a:pathLst>
                <a:path w="1316" h="544">
                  <a:moveTo>
                    <a:pt x="0" y="239"/>
                  </a:moveTo>
                  <a:lnTo>
                    <a:pt x="91" y="0"/>
                  </a:lnTo>
                  <a:lnTo>
                    <a:pt x="1316" y="291"/>
                  </a:lnTo>
                  <a:lnTo>
                    <a:pt x="1289" y="544"/>
                  </a:lnTo>
                  <a:lnTo>
                    <a:pt x="0" y="23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0" name="Freeform 982"/>
            <p:cNvSpPr/>
            <p:nvPr/>
          </p:nvSpPr>
          <p:spPr>
            <a:xfrm>
              <a:off x="3061" y="1856"/>
              <a:ext cx="189" cy="36"/>
            </a:xfrm>
            <a:custGeom>
              <a:avLst/>
              <a:gdLst>
                <a:gd name="txL" fmla="*/ 0 w 1323"/>
                <a:gd name="txT" fmla="*/ 0 h 253"/>
                <a:gd name="txR" fmla="*/ 1323 w 1323"/>
                <a:gd name="txB" fmla="*/ 253 h 253"/>
              </a:gdLst>
              <a:ahLst/>
              <a:cxnLst>
                <a:cxn ang="0">
                  <a:pos x="0" y="253"/>
                </a:cxn>
                <a:cxn ang="0">
                  <a:pos x="27" y="0"/>
                </a:cxn>
                <a:cxn ang="0">
                  <a:pos x="1323" y="225"/>
                </a:cxn>
                <a:cxn ang="0">
                  <a:pos x="0" y="253"/>
                </a:cxn>
              </a:cxnLst>
              <a:rect l="txL" t="txT" r="txR" b="txB"/>
              <a:pathLst>
                <a:path w="1323" h="253">
                  <a:moveTo>
                    <a:pt x="0" y="253"/>
                  </a:moveTo>
                  <a:lnTo>
                    <a:pt x="27" y="0"/>
                  </a:lnTo>
                  <a:lnTo>
                    <a:pt x="1323" y="225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1" name="Freeform 983"/>
            <p:cNvSpPr/>
            <p:nvPr/>
          </p:nvSpPr>
          <p:spPr>
            <a:xfrm>
              <a:off x="3065" y="1852"/>
              <a:ext cx="185" cy="36"/>
            </a:xfrm>
            <a:custGeom>
              <a:avLst/>
              <a:gdLst>
                <a:gd name="txL" fmla="*/ 0 w 1296"/>
                <a:gd name="txT" fmla="*/ 0 h 252"/>
                <a:gd name="txR" fmla="*/ 1296 w 1296"/>
                <a:gd name="txB" fmla="*/ 252 h 252"/>
              </a:gdLst>
              <a:ahLst/>
              <a:cxnLst>
                <a:cxn ang="0">
                  <a:pos x="0" y="27"/>
                </a:cxn>
                <a:cxn ang="0">
                  <a:pos x="1296" y="252"/>
                </a:cxn>
                <a:cxn ang="0">
                  <a:pos x="1258" y="0"/>
                </a:cxn>
                <a:cxn ang="0">
                  <a:pos x="0" y="27"/>
                </a:cxn>
              </a:cxnLst>
              <a:rect l="txL" t="txT" r="txR" b="txB"/>
              <a:pathLst>
                <a:path w="1296" h="252">
                  <a:moveTo>
                    <a:pt x="0" y="27"/>
                  </a:moveTo>
                  <a:lnTo>
                    <a:pt x="1296" y="252"/>
                  </a:lnTo>
                  <a:lnTo>
                    <a:pt x="1258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2" name="Freeform 984"/>
            <p:cNvSpPr/>
            <p:nvPr/>
          </p:nvSpPr>
          <p:spPr>
            <a:xfrm>
              <a:off x="3061" y="1852"/>
              <a:ext cx="189" cy="40"/>
            </a:xfrm>
            <a:custGeom>
              <a:avLst/>
              <a:gdLst>
                <a:gd name="txL" fmla="*/ 0 w 1323"/>
                <a:gd name="txT" fmla="*/ 0 h 280"/>
                <a:gd name="txR" fmla="*/ 1323 w 1323"/>
                <a:gd name="txB" fmla="*/ 280 h 280"/>
              </a:gdLst>
              <a:ahLst/>
              <a:cxnLst>
                <a:cxn ang="0">
                  <a:pos x="0" y="280"/>
                </a:cxn>
                <a:cxn ang="0">
                  <a:pos x="27" y="27"/>
                </a:cxn>
                <a:cxn ang="0">
                  <a:pos x="1285" y="0"/>
                </a:cxn>
                <a:cxn ang="0">
                  <a:pos x="1323" y="252"/>
                </a:cxn>
                <a:cxn ang="0">
                  <a:pos x="0" y="280"/>
                </a:cxn>
              </a:cxnLst>
              <a:rect l="txL" t="txT" r="txR" b="txB"/>
              <a:pathLst>
                <a:path w="1323" h="280">
                  <a:moveTo>
                    <a:pt x="0" y="280"/>
                  </a:moveTo>
                  <a:lnTo>
                    <a:pt x="27" y="27"/>
                  </a:lnTo>
                  <a:lnTo>
                    <a:pt x="1285" y="0"/>
                  </a:lnTo>
                  <a:lnTo>
                    <a:pt x="1323" y="252"/>
                  </a:lnTo>
                  <a:lnTo>
                    <a:pt x="0" y="28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3" name="Freeform 985"/>
            <p:cNvSpPr/>
            <p:nvPr/>
          </p:nvSpPr>
          <p:spPr>
            <a:xfrm>
              <a:off x="3245" y="1837"/>
              <a:ext cx="187" cy="51"/>
            </a:xfrm>
            <a:custGeom>
              <a:avLst/>
              <a:gdLst>
                <a:gd name="txL" fmla="*/ 0 w 1311"/>
                <a:gd name="txT" fmla="*/ 0 h 362"/>
                <a:gd name="txR" fmla="*/ 1311 w 1311"/>
                <a:gd name="txB" fmla="*/ 362 h 362"/>
              </a:gdLst>
              <a:ahLst/>
              <a:cxnLst>
                <a:cxn ang="0">
                  <a:pos x="38" y="362"/>
                </a:cxn>
                <a:cxn ang="0">
                  <a:pos x="0" y="110"/>
                </a:cxn>
                <a:cxn ang="0">
                  <a:pos x="1311" y="0"/>
                </a:cxn>
                <a:cxn ang="0">
                  <a:pos x="38" y="362"/>
                </a:cxn>
              </a:cxnLst>
              <a:rect l="txL" t="txT" r="txR" b="txB"/>
              <a:pathLst>
                <a:path w="1311" h="362">
                  <a:moveTo>
                    <a:pt x="38" y="362"/>
                  </a:moveTo>
                  <a:lnTo>
                    <a:pt x="0" y="110"/>
                  </a:lnTo>
                  <a:lnTo>
                    <a:pt x="1311" y="0"/>
                  </a:lnTo>
                  <a:lnTo>
                    <a:pt x="38" y="362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4" name="Freeform 986"/>
            <p:cNvSpPr/>
            <p:nvPr/>
          </p:nvSpPr>
          <p:spPr>
            <a:xfrm>
              <a:off x="3245" y="1803"/>
              <a:ext cx="187" cy="49"/>
            </a:xfrm>
            <a:custGeom>
              <a:avLst/>
              <a:gdLst>
                <a:gd name="txL" fmla="*/ 0 w 1311"/>
                <a:gd name="txT" fmla="*/ 0 h 345"/>
                <a:gd name="txR" fmla="*/ 1311 w 1311"/>
                <a:gd name="txB" fmla="*/ 345 h 345"/>
              </a:gdLst>
              <a:ahLst/>
              <a:cxnLst>
                <a:cxn ang="0">
                  <a:pos x="0" y="345"/>
                </a:cxn>
                <a:cxn ang="0">
                  <a:pos x="1311" y="235"/>
                </a:cxn>
                <a:cxn ang="0">
                  <a:pos x="1212" y="0"/>
                </a:cxn>
                <a:cxn ang="0">
                  <a:pos x="0" y="345"/>
                </a:cxn>
              </a:cxnLst>
              <a:rect l="txL" t="txT" r="txR" b="txB"/>
              <a:pathLst>
                <a:path w="1311" h="345">
                  <a:moveTo>
                    <a:pt x="0" y="345"/>
                  </a:moveTo>
                  <a:lnTo>
                    <a:pt x="1311" y="235"/>
                  </a:lnTo>
                  <a:lnTo>
                    <a:pt x="1212" y="0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5" name="Freeform 987"/>
            <p:cNvSpPr/>
            <p:nvPr/>
          </p:nvSpPr>
          <p:spPr>
            <a:xfrm>
              <a:off x="3245" y="1803"/>
              <a:ext cx="187" cy="85"/>
            </a:xfrm>
            <a:custGeom>
              <a:avLst/>
              <a:gdLst>
                <a:gd name="txL" fmla="*/ 0 w 1311"/>
                <a:gd name="txT" fmla="*/ 0 h 597"/>
                <a:gd name="txR" fmla="*/ 1311 w 1311"/>
                <a:gd name="txB" fmla="*/ 597 h 597"/>
              </a:gdLst>
              <a:ahLst/>
              <a:cxnLst>
                <a:cxn ang="0">
                  <a:pos x="38" y="597"/>
                </a:cxn>
                <a:cxn ang="0">
                  <a:pos x="0" y="345"/>
                </a:cxn>
                <a:cxn ang="0">
                  <a:pos x="1212" y="0"/>
                </a:cxn>
                <a:cxn ang="0">
                  <a:pos x="1311" y="235"/>
                </a:cxn>
                <a:cxn ang="0">
                  <a:pos x="38" y="597"/>
                </a:cxn>
              </a:cxnLst>
              <a:rect l="txL" t="txT" r="txR" b="txB"/>
              <a:pathLst>
                <a:path w="1311" h="597">
                  <a:moveTo>
                    <a:pt x="38" y="597"/>
                  </a:moveTo>
                  <a:lnTo>
                    <a:pt x="0" y="345"/>
                  </a:lnTo>
                  <a:lnTo>
                    <a:pt x="1212" y="0"/>
                  </a:lnTo>
                  <a:lnTo>
                    <a:pt x="1311" y="235"/>
                  </a:lnTo>
                  <a:lnTo>
                    <a:pt x="38" y="597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6" name="Freeform 988"/>
            <p:cNvSpPr/>
            <p:nvPr/>
          </p:nvSpPr>
          <p:spPr>
            <a:xfrm>
              <a:off x="3418" y="1741"/>
              <a:ext cx="177" cy="96"/>
            </a:xfrm>
            <a:custGeom>
              <a:avLst/>
              <a:gdLst>
                <a:gd name="txL" fmla="*/ 0 w 1241"/>
                <a:gd name="txT" fmla="*/ 0 h 672"/>
                <a:gd name="txR" fmla="*/ 1241 w 1241"/>
                <a:gd name="txB" fmla="*/ 672 h 672"/>
              </a:gdLst>
              <a:ahLst/>
              <a:cxnLst>
                <a:cxn ang="0">
                  <a:pos x="99" y="672"/>
                </a:cxn>
                <a:cxn ang="0">
                  <a:pos x="0" y="437"/>
                </a:cxn>
                <a:cxn ang="0">
                  <a:pos x="1241" y="0"/>
                </a:cxn>
                <a:cxn ang="0">
                  <a:pos x="99" y="672"/>
                </a:cxn>
              </a:cxnLst>
              <a:rect l="txL" t="txT" r="txR" b="txB"/>
              <a:pathLst>
                <a:path w="1241" h="672">
                  <a:moveTo>
                    <a:pt x="99" y="672"/>
                  </a:moveTo>
                  <a:lnTo>
                    <a:pt x="0" y="437"/>
                  </a:lnTo>
                  <a:lnTo>
                    <a:pt x="1241" y="0"/>
                  </a:lnTo>
                  <a:lnTo>
                    <a:pt x="99" y="672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7" name="Freeform 989"/>
            <p:cNvSpPr/>
            <p:nvPr/>
          </p:nvSpPr>
          <p:spPr>
            <a:xfrm>
              <a:off x="3418" y="1712"/>
              <a:ext cx="177" cy="91"/>
            </a:xfrm>
            <a:custGeom>
              <a:avLst/>
              <a:gdLst>
                <a:gd name="txL" fmla="*/ 0 w 1241"/>
                <a:gd name="txT" fmla="*/ 0 h 638"/>
                <a:gd name="txR" fmla="*/ 1241 w 1241"/>
                <a:gd name="txB" fmla="*/ 638 h 638"/>
              </a:gdLst>
              <a:ahLst/>
              <a:cxnLst>
                <a:cxn ang="0">
                  <a:pos x="0" y="638"/>
                </a:cxn>
                <a:cxn ang="0">
                  <a:pos x="1241" y="201"/>
                </a:cxn>
                <a:cxn ang="0">
                  <a:pos x="1085" y="0"/>
                </a:cxn>
                <a:cxn ang="0">
                  <a:pos x="0" y="638"/>
                </a:cxn>
              </a:cxnLst>
              <a:rect l="txL" t="txT" r="txR" b="txB"/>
              <a:pathLst>
                <a:path w="1241" h="638">
                  <a:moveTo>
                    <a:pt x="0" y="638"/>
                  </a:moveTo>
                  <a:lnTo>
                    <a:pt x="1241" y="201"/>
                  </a:lnTo>
                  <a:lnTo>
                    <a:pt x="1085" y="0"/>
                  </a:lnTo>
                  <a:lnTo>
                    <a:pt x="0" y="63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8" name="Freeform 990"/>
            <p:cNvSpPr/>
            <p:nvPr/>
          </p:nvSpPr>
          <p:spPr>
            <a:xfrm>
              <a:off x="3418" y="1712"/>
              <a:ext cx="177" cy="125"/>
            </a:xfrm>
            <a:custGeom>
              <a:avLst/>
              <a:gdLst>
                <a:gd name="txL" fmla="*/ 0 w 1241"/>
                <a:gd name="txT" fmla="*/ 0 h 873"/>
                <a:gd name="txR" fmla="*/ 1241 w 1241"/>
                <a:gd name="txB" fmla="*/ 873 h 873"/>
              </a:gdLst>
              <a:ahLst/>
              <a:cxnLst>
                <a:cxn ang="0">
                  <a:pos x="99" y="873"/>
                </a:cxn>
                <a:cxn ang="0">
                  <a:pos x="0" y="638"/>
                </a:cxn>
                <a:cxn ang="0">
                  <a:pos x="1085" y="0"/>
                </a:cxn>
                <a:cxn ang="0">
                  <a:pos x="1241" y="201"/>
                </a:cxn>
                <a:cxn ang="0">
                  <a:pos x="99" y="873"/>
                </a:cxn>
              </a:cxnLst>
              <a:rect l="txL" t="txT" r="txR" b="txB"/>
              <a:pathLst>
                <a:path w="1241" h="873">
                  <a:moveTo>
                    <a:pt x="99" y="873"/>
                  </a:moveTo>
                  <a:lnTo>
                    <a:pt x="0" y="638"/>
                  </a:lnTo>
                  <a:lnTo>
                    <a:pt x="1085" y="0"/>
                  </a:lnTo>
                  <a:lnTo>
                    <a:pt x="1241" y="201"/>
                  </a:lnTo>
                  <a:lnTo>
                    <a:pt x="99" y="873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991"/>
          <p:cNvGrpSpPr/>
          <p:nvPr/>
        </p:nvGrpSpPr>
        <p:grpSpPr>
          <a:xfrm>
            <a:off x="3970338" y="2919413"/>
            <a:ext cx="228600" cy="466725"/>
            <a:chOff x="2800" y="1151"/>
            <a:chExt cx="340" cy="713"/>
          </a:xfrm>
        </p:grpSpPr>
        <p:grpSp>
          <p:nvGrpSpPr>
            <p:cNvPr id="44315" name="Group 992"/>
            <p:cNvGrpSpPr/>
            <p:nvPr/>
          </p:nvGrpSpPr>
          <p:grpSpPr>
            <a:xfrm>
              <a:off x="2996" y="1634"/>
              <a:ext cx="82" cy="230"/>
              <a:chOff x="2996" y="1634"/>
              <a:chExt cx="82" cy="230"/>
            </a:xfrm>
          </p:grpSpPr>
          <p:sp>
            <p:nvSpPr>
              <p:cNvPr id="44319" name="Freeform 993"/>
              <p:cNvSpPr/>
              <p:nvPr/>
            </p:nvSpPr>
            <p:spPr>
              <a:xfrm>
                <a:off x="2996" y="1634"/>
                <a:ext cx="82" cy="230"/>
              </a:xfrm>
              <a:custGeom>
                <a:avLst/>
                <a:gdLst>
                  <a:gd name="txL" fmla="*/ 0 w 573"/>
                  <a:gd name="txT" fmla="*/ 0 h 1612"/>
                  <a:gd name="txR" fmla="*/ 573 w 573"/>
                  <a:gd name="txB" fmla="*/ 1612 h 1612"/>
                </a:gdLst>
                <a:ahLst/>
                <a:cxnLst>
                  <a:cxn ang="0">
                    <a:pos x="54" y="0"/>
                  </a:cxn>
                  <a:cxn ang="0">
                    <a:pos x="573" y="105"/>
                  </a:cxn>
                  <a:cxn ang="0">
                    <a:pos x="0" y="1612"/>
                  </a:cxn>
                  <a:cxn ang="0">
                    <a:pos x="54" y="0"/>
                  </a:cxn>
                </a:cxnLst>
                <a:rect l="txL" t="txT" r="txR" b="txB"/>
                <a:pathLst>
                  <a:path w="573" h="1612">
                    <a:moveTo>
                      <a:pt x="54" y="0"/>
                    </a:moveTo>
                    <a:lnTo>
                      <a:pt x="573" y="105"/>
                    </a:lnTo>
                    <a:lnTo>
                      <a:pt x="0" y="161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38100" cap="flat" cmpd="sng">
                <a:solidFill>
                  <a:srgbClr val="A50021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320" name="Freeform 994"/>
              <p:cNvSpPr/>
              <p:nvPr/>
            </p:nvSpPr>
            <p:spPr>
              <a:xfrm>
                <a:off x="2996" y="1634"/>
                <a:ext cx="82" cy="230"/>
              </a:xfrm>
              <a:custGeom>
                <a:avLst/>
                <a:gdLst>
                  <a:gd name="txL" fmla="*/ 0 w 573"/>
                  <a:gd name="txT" fmla="*/ 0 h 1612"/>
                  <a:gd name="txR" fmla="*/ 573 w 573"/>
                  <a:gd name="txB" fmla="*/ 1612 h 1612"/>
                </a:gdLst>
                <a:ahLst/>
                <a:cxnLst>
                  <a:cxn ang="0">
                    <a:pos x="54" y="0"/>
                  </a:cxn>
                  <a:cxn ang="0">
                    <a:pos x="573" y="105"/>
                  </a:cxn>
                  <a:cxn ang="0">
                    <a:pos x="0" y="1612"/>
                  </a:cxn>
                  <a:cxn ang="0">
                    <a:pos x="54" y="0"/>
                  </a:cxn>
                </a:cxnLst>
                <a:rect l="txL" t="txT" r="txR" b="txB"/>
                <a:pathLst>
                  <a:path w="573" h="1612">
                    <a:moveTo>
                      <a:pt x="54" y="0"/>
                    </a:moveTo>
                    <a:lnTo>
                      <a:pt x="573" y="105"/>
                    </a:lnTo>
                    <a:lnTo>
                      <a:pt x="0" y="1612"/>
                    </a:lnTo>
                    <a:lnTo>
                      <a:pt x="54" y="0"/>
                    </a:lnTo>
                  </a:path>
                </a:pathLst>
              </a:custGeom>
              <a:noFill/>
              <a:ln w="38100" cap="flat" cmpd="sng">
                <a:solidFill>
                  <a:srgbClr val="A50021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316" name="Freeform 995"/>
            <p:cNvSpPr/>
            <p:nvPr/>
          </p:nvSpPr>
          <p:spPr>
            <a:xfrm>
              <a:off x="3041" y="1151"/>
              <a:ext cx="99" cy="490"/>
            </a:xfrm>
            <a:custGeom>
              <a:avLst/>
              <a:gdLst>
                <a:gd name="txL" fmla="*/ 0 w 690"/>
                <a:gd name="txT" fmla="*/ 0 h 3432"/>
                <a:gd name="txR" fmla="*/ 690 w 690"/>
                <a:gd name="txB" fmla="*/ 3432 h 3432"/>
              </a:gdLst>
              <a:ahLst/>
              <a:cxnLst>
                <a:cxn ang="0">
                  <a:pos x="690" y="0"/>
                </a:cxn>
                <a:cxn ang="0">
                  <a:pos x="0" y="3432"/>
                </a:cxn>
                <a:cxn ang="0">
                  <a:pos x="1" y="3432"/>
                </a:cxn>
              </a:cxnLst>
              <a:rect l="txL" t="txT" r="txR" b="txB"/>
              <a:pathLst>
                <a:path w="690" h="3432">
                  <a:moveTo>
                    <a:pt x="690" y="0"/>
                  </a:moveTo>
                  <a:lnTo>
                    <a:pt x="0" y="3432"/>
                  </a:lnTo>
                  <a:lnTo>
                    <a:pt x="1" y="3432"/>
                  </a:lnTo>
                </a:path>
              </a:pathLst>
            </a:custGeom>
            <a:noFill/>
            <a:ln w="38100" cap="flat" cmpd="sng">
              <a:solidFill>
                <a:srgbClr val="A50021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7" name="Freeform 996"/>
            <p:cNvSpPr/>
            <p:nvPr/>
          </p:nvSpPr>
          <p:spPr>
            <a:xfrm>
              <a:off x="2800" y="1405"/>
              <a:ext cx="222" cy="186"/>
            </a:xfrm>
            <a:custGeom>
              <a:avLst/>
              <a:gdLst>
                <a:gd name="txL" fmla="*/ 0 w 1559"/>
                <a:gd name="txT" fmla="*/ 0 h 1301"/>
                <a:gd name="txR" fmla="*/ 1559 w 1559"/>
                <a:gd name="txB" fmla="*/ 1301 h 1301"/>
              </a:gdLst>
              <a:ahLst/>
              <a:cxnLst>
                <a:cxn ang="0">
                  <a:pos x="1559" y="1301"/>
                </a:cxn>
                <a:cxn ang="0">
                  <a:pos x="0" y="988"/>
                </a:cxn>
                <a:cxn ang="0">
                  <a:pos x="158" y="207"/>
                </a:cxn>
                <a:cxn ang="0">
                  <a:pos x="469" y="0"/>
                </a:cxn>
                <a:cxn ang="0">
                  <a:pos x="729" y="52"/>
                </a:cxn>
                <a:cxn ang="0">
                  <a:pos x="936" y="365"/>
                </a:cxn>
                <a:cxn ang="0">
                  <a:pos x="780" y="1144"/>
                </a:cxn>
                <a:cxn ang="0">
                  <a:pos x="781" y="1144"/>
                </a:cxn>
              </a:cxnLst>
              <a:rect l="txL" t="txT" r="txR" b="txB"/>
              <a:pathLst>
                <a:path w="1559" h="1301">
                  <a:moveTo>
                    <a:pt x="1559" y="1301"/>
                  </a:moveTo>
                  <a:lnTo>
                    <a:pt x="0" y="988"/>
                  </a:lnTo>
                  <a:lnTo>
                    <a:pt x="158" y="207"/>
                  </a:lnTo>
                  <a:lnTo>
                    <a:pt x="469" y="0"/>
                  </a:lnTo>
                  <a:lnTo>
                    <a:pt x="729" y="52"/>
                  </a:lnTo>
                  <a:lnTo>
                    <a:pt x="936" y="365"/>
                  </a:lnTo>
                  <a:lnTo>
                    <a:pt x="780" y="1144"/>
                  </a:lnTo>
                  <a:lnTo>
                    <a:pt x="781" y="1144"/>
                  </a:lnTo>
                </a:path>
              </a:pathLst>
            </a:custGeom>
            <a:noFill/>
            <a:ln w="38100" cap="flat" cmpd="sng">
              <a:solidFill>
                <a:srgbClr val="A50021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8" name="Freeform 997"/>
            <p:cNvSpPr/>
            <p:nvPr/>
          </p:nvSpPr>
          <p:spPr>
            <a:xfrm>
              <a:off x="2918" y="1442"/>
              <a:ext cx="134" cy="89"/>
            </a:xfrm>
            <a:custGeom>
              <a:avLst/>
              <a:gdLst>
                <a:gd name="txL" fmla="*/ 0 w 937"/>
                <a:gd name="txT" fmla="*/ 0 h 623"/>
                <a:gd name="txR" fmla="*/ 937 w 937"/>
                <a:gd name="txB" fmla="*/ 623 h 623"/>
              </a:gdLst>
              <a:ahLst/>
              <a:cxnLst>
                <a:cxn ang="0">
                  <a:pos x="0" y="623"/>
                </a:cxn>
                <a:cxn ang="0">
                  <a:pos x="936" y="0"/>
                </a:cxn>
                <a:cxn ang="0">
                  <a:pos x="937" y="0"/>
                </a:cxn>
              </a:cxnLst>
              <a:rect l="txL" t="txT" r="txR" b="txB"/>
              <a:pathLst>
                <a:path w="937" h="623">
                  <a:moveTo>
                    <a:pt x="0" y="623"/>
                  </a:moveTo>
                  <a:lnTo>
                    <a:pt x="936" y="0"/>
                  </a:lnTo>
                  <a:lnTo>
                    <a:pt x="937" y="0"/>
                  </a:lnTo>
                </a:path>
              </a:pathLst>
            </a:custGeom>
            <a:noFill/>
            <a:ln w="38100" cap="flat" cmpd="sng">
              <a:solidFill>
                <a:srgbClr val="A50021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918" name="Freeform 998"/>
          <p:cNvSpPr/>
          <p:nvPr/>
        </p:nvSpPr>
        <p:spPr>
          <a:xfrm>
            <a:off x="4156075" y="2676525"/>
            <a:ext cx="71438" cy="139700"/>
          </a:xfrm>
          <a:custGeom>
            <a:avLst/>
            <a:gdLst>
              <a:gd name="txL" fmla="*/ 0 w 745"/>
              <a:gd name="txT" fmla="*/ 0 h 1490"/>
              <a:gd name="txR" fmla="*/ 745 w 745"/>
              <a:gd name="txB" fmla="*/ 1490 h 1490"/>
            </a:gdLst>
            <a:ahLst/>
            <a:cxnLst>
              <a:cxn ang="0">
                <a:pos x="248" y="1490"/>
              </a:cxn>
              <a:cxn ang="0">
                <a:pos x="0" y="1242"/>
              </a:cxn>
              <a:cxn ang="0">
                <a:pos x="0" y="249"/>
              </a:cxn>
              <a:cxn ang="0">
                <a:pos x="248" y="0"/>
              </a:cxn>
              <a:cxn ang="0">
                <a:pos x="497" y="0"/>
              </a:cxn>
              <a:cxn ang="0">
                <a:pos x="745" y="249"/>
              </a:cxn>
              <a:cxn ang="0">
                <a:pos x="745" y="1242"/>
              </a:cxn>
              <a:cxn ang="0">
                <a:pos x="497" y="1490"/>
              </a:cxn>
              <a:cxn ang="0">
                <a:pos x="248" y="1490"/>
              </a:cxn>
              <a:cxn ang="0">
                <a:pos x="249" y="1490"/>
              </a:cxn>
            </a:cxnLst>
            <a:rect l="txL" t="txT" r="txR" b="txB"/>
            <a:pathLst>
              <a:path w="745" h="1490">
                <a:moveTo>
                  <a:pt x="248" y="1490"/>
                </a:moveTo>
                <a:lnTo>
                  <a:pt x="0" y="1242"/>
                </a:lnTo>
                <a:lnTo>
                  <a:pt x="0" y="249"/>
                </a:lnTo>
                <a:lnTo>
                  <a:pt x="248" y="0"/>
                </a:lnTo>
                <a:lnTo>
                  <a:pt x="497" y="0"/>
                </a:lnTo>
                <a:lnTo>
                  <a:pt x="745" y="249"/>
                </a:lnTo>
                <a:lnTo>
                  <a:pt x="745" y="1242"/>
                </a:lnTo>
                <a:lnTo>
                  <a:pt x="497" y="1490"/>
                </a:lnTo>
                <a:lnTo>
                  <a:pt x="248" y="1490"/>
                </a:lnTo>
                <a:lnTo>
                  <a:pt x="249" y="149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919" name="Oval 999"/>
          <p:cNvSpPr/>
          <p:nvPr/>
        </p:nvSpPr>
        <p:spPr>
          <a:xfrm>
            <a:off x="4146550" y="2876550"/>
            <a:ext cx="96838" cy="93663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920" name="Freeform 1000"/>
          <p:cNvSpPr/>
          <p:nvPr/>
        </p:nvSpPr>
        <p:spPr>
          <a:xfrm>
            <a:off x="5354638" y="5387975"/>
            <a:ext cx="1966912" cy="741363"/>
          </a:xfrm>
          <a:custGeom>
            <a:avLst/>
            <a:gdLst>
              <a:gd name="txL" fmla="*/ 0 w 18031"/>
              <a:gd name="txT" fmla="*/ 0 h 6656"/>
              <a:gd name="txR" fmla="*/ 18031 w 18031"/>
              <a:gd name="txB" fmla="*/ 6656 h 6656"/>
            </a:gdLst>
            <a:ahLst/>
            <a:cxnLst>
              <a:cxn ang="0">
                <a:pos x="0" y="0"/>
              </a:cxn>
              <a:cxn ang="0">
                <a:pos x="836" y="1611"/>
              </a:cxn>
              <a:cxn ang="0">
                <a:pos x="1929" y="3061"/>
              </a:cxn>
              <a:cxn ang="0">
                <a:pos x="3250" y="4306"/>
              </a:cxn>
              <a:cxn ang="0">
                <a:pos x="4760" y="5313"/>
              </a:cxn>
              <a:cxn ang="0">
                <a:pos x="6417" y="6053"/>
              </a:cxn>
              <a:cxn ang="0">
                <a:pos x="8175" y="6504"/>
              </a:cxn>
              <a:cxn ang="0">
                <a:pos x="9982" y="6656"/>
              </a:cxn>
              <a:cxn ang="0">
                <a:pos x="11790" y="6502"/>
              </a:cxn>
              <a:cxn ang="0">
                <a:pos x="13547" y="6048"/>
              </a:cxn>
              <a:cxn ang="0">
                <a:pos x="15203" y="5306"/>
              </a:cxn>
              <a:cxn ang="0">
                <a:pos x="16711" y="4297"/>
              </a:cxn>
              <a:cxn ang="0">
                <a:pos x="18030" y="3050"/>
              </a:cxn>
              <a:cxn ang="0">
                <a:pos x="18031" y="3050"/>
              </a:cxn>
            </a:cxnLst>
            <a:rect l="txL" t="txT" r="txR" b="txB"/>
            <a:pathLst>
              <a:path w="18031" h="6656">
                <a:moveTo>
                  <a:pt x="0" y="0"/>
                </a:moveTo>
                <a:lnTo>
                  <a:pt x="836" y="1611"/>
                </a:lnTo>
                <a:lnTo>
                  <a:pt x="1929" y="3061"/>
                </a:lnTo>
                <a:lnTo>
                  <a:pt x="3250" y="4306"/>
                </a:lnTo>
                <a:lnTo>
                  <a:pt x="4760" y="5313"/>
                </a:lnTo>
                <a:lnTo>
                  <a:pt x="6417" y="6053"/>
                </a:lnTo>
                <a:lnTo>
                  <a:pt x="8175" y="6504"/>
                </a:lnTo>
                <a:lnTo>
                  <a:pt x="9982" y="6656"/>
                </a:lnTo>
                <a:lnTo>
                  <a:pt x="11790" y="6502"/>
                </a:lnTo>
                <a:lnTo>
                  <a:pt x="13547" y="6048"/>
                </a:lnTo>
                <a:lnTo>
                  <a:pt x="15203" y="5306"/>
                </a:lnTo>
                <a:lnTo>
                  <a:pt x="16711" y="4297"/>
                </a:lnTo>
                <a:lnTo>
                  <a:pt x="18030" y="3050"/>
                </a:lnTo>
                <a:lnTo>
                  <a:pt x="18031" y="305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1001"/>
          <p:cNvGrpSpPr/>
          <p:nvPr/>
        </p:nvGrpSpPr>
        <p:grpSpPr>
          <a:xfrm>
            <a:off x="7489825" y="4911725"/>
            <a:ext cx="533400" cy="1392238"/>
            <a:chOff x="3309" y="1808"/>
            <a:chExt cx="699" cy="1669"/>
          </a:xfrm>
        </p:grpSpPr>
        <p:sp>
          <p:nvSpPr>
            <p:cNvPr id="44305" name="Freeform 1002"/>
            <p:cNvSpPr/>
            <p:nvPr/>
          </p:nvSpPr>
          <p:spPr>
            <a:xfrm>
              <a:off x="3405" y="1808"/>
              <a:ext cx="603" cy="1469"/>
            </a:xfrm>
            <a:custGeom>
              <a:avLst/>
              <a:gdLst>
                <a:gd name="txL" fmla="*/ 0 w 4223"/>
                <a:gd name="txT" fmla="*/ 0 h 10285"/>
                <a:gd name="txR" fmla="*/ 4223 w 4223"/>
                <a:gd name="txB" fmla="*/ 10285 h 10285"/>
              </a:gdLst>
              <a:ahLst/>
              <a:cxnLst>
                <a:cxn ang="0">
                  <a:pos x="4223" y="0"/>
                </a:cxn>
                <a:cxn ang="0">
                  <a:pos x="0" y="10285"/>
                </a:cxn>
                <a:cxn ang="0">
                  <a:pos x="1" y="10285"/>
                </a:cxn>
              </a:cxnLst>
              <a:rect l="txL" t="txT" r="txR" b="txB"/>
              <a:pathLst>
                <a:path w="4223" h="10285">
                  <a:moveTo>
                    <a:pt x="4223" y="0"/>
                  </a:moveTo>
                  <a:lnTo>
                    <a:pt x="0" y="10285"/>
                  </a:lnTo>
                  <a:lnTo>
                    <a:pt x="1" y="10285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6" name="Freeform 1003"/>
            <p:cNvSpPr/>
            <p:nvPr/>
          </p:nvSpPr>
          <p:spPr>
            <a:xfrm>
              <a:off x="3323" y="3263"/>
              <a:ext cx="115" cy="213"/>
            </a:xfrm>
            <a:custGeom>
              <a:avLst/>
              <a:gdLst>
                <a:gd name="txL" fmla="*/ 0 w 803"/>
                <a:gd name="txT" fmla="*/ 0 h 1486"/>
                <a:gd name="txR" fmla="*/ 803 w 803"/>
                <a:gd name="txB" fmla="*/ 1486 h 1486"/>
              </a:gdLst>
              <a:ahLst/>
              <a:cxnLst>
                <a:cxn ang="0">
                  <a:pos x="340" y="0"/>
                </a:cxn>
                <a:cxn ang="0">
                  <a:pos x="803" y="190"/>
                </a:cxn>
                <a:cxn ang="0">
                  <a:pos x="0" y="1486"/>
                </a:cxn>
                <a:cxn ang="0">
                  <a:pos x="340" y="0"/>
                </a:cxn>
              </a:cxnLst>
              <a:rect l="txL" t="txT" r="txR" b="txB"/>
              <a:pathLst>
                <a:path w="803" h="1486">
                  <a:moveTo>
                    <a:pt x="340" y="0"/>
                  </a:moveTo>
                  <a:lnTo>
                    <a:pt x="803" y="190"/>
                  </a:lnTo>
                  <a:lnTo>
                    <a:pt x="0" y="1486"/>
                  </a:lnTo>
                  <a:lnTo>
                    <a:pt x="34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7" name="Freeform 1004"/>
            <p:cNvSpPr/>
            <p:nvPr/>
          </p:nvSpPr>
          <p:spPr>
            <a:xfrm>
              <a:off x="3323" y="3263"/>
              <a:ext cx="115" cy="213"/>
            </a:xfrm>
            <a:custGeom>
              <a:avLst/>
              <a:gdLst>
                <a:gd name="txL" fmla="*/ 0 w 803"/>
                <a:gd name="txT" fmla="*/ 0 h 1486"/>
                <a:gd name="txR" fmla="*/ 803 w 803"/>
                <a:gd name="txB" fmla="*/ 1486 h 1486"/>
              </a:gdLst>
              <a:ahLst/>
              <a:cxnLst>
                <a:cxn ang="0">
                  <a:pos x="340" y="0"/>
                </a:cxn>
                <a:cxn ang="0">
                  <a:pos x="803" y="190"/>
                </a:cxn>
                <a:cxn ang="0">
                  <a:pos x="0" y="1486"/>
                </a:cxn>
                <a:cxn ang="0">
                  <a:pos x="340" y="0"/>
                </a:cxn>
              </a:cxnLst>
              <a:rect l="txL" t="txT" r="txR" b="txB"/>
              <a:pathLst>
                <a:path w="803" h="1486">
                  <a:moveTo>
                    <a:pt x="340" y="0"/>
                  </a:moveTo>
                  <a:lnTo>
                    <a:pt x="803" y="190"/>
                  </a:lnTo>
                  <a:lnTo>
                    <a:pt x="0" y="1486"/>
                  </a:lnTo>
                  <a:lnTo>
                    <a:pt x="340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8" name="Freeform 1005"/>
            <p:cNvSpPr/>
            <p:nvPr/>
          </p:nvSpPr>
          <p:spPr>
            <a:xfrm>
              <a:off x="3309" y="2685"/>
              <a:ext cx="198" cy="201"/>
            </a:xfrm>
            <a:custGeom>
              <a:avLst/>
              <a:gdLst>
                <a:gd name="txL" fmla="*/ 0 w 1388"/>
                <a:gd name="txT" fmla="*/ 0 h 1403"/>
                <a:gd name="txR" fmla="*/ 1388 w 1388"/>
                <a:gd name="txB" fmla="*/ 1403 h 1403"/>
              </a:gdLst>
              <a:ahLst/>
              <a:cxnLst>
                <a:cxn ang="0">
                  <a:pos x="1388" y="1403"/>
                </a:cxn>
                <a:cxn ang="0">
                  <a:pos x="0" y="831"/>
                </a:cxn>
                <a:cxn ang="0">
                  <a:pos x="285" y="136"/>
                </a:cxn>
                <a:cxn ang="0">
                  <a:pos x="611" y="0"/>
                </a:cxn>
                <a:cxn ang="0">
                  <a:pos x="843" y="95"/>
                </a:cxn>
                <a:cxn ang="0">
                  <a:pos x="979" y="422"/>
                </a:cxn>
                <a:cxn ang="0">
                  <a:pos x="694" y="1117"/>
                </a:cxn>
                <a:cxn ang="0">
                  <a:pos x="695" y="1117"/>
                </a:cxn>
              </a:cxnLst>
              <a:rect l="txL" t="txT" r="txR" b="txB"/>
              <a:pathLst>
                <a:path w="1388" h="1403">
                  <a:moveTo>
                    <a:pt x="1388" y="1403"/>
                  </a:moveTo>
                  <a:lnTo>
                    <a:pt x="0" y="831"/>
                  </a:lnTo>
                  <a:lnTo>
                    <a:pt x="285" y="136"/>
                  </a:lnTo>
                  <a:lnTo>
                    <a:pt x="611" y="0"/>
                  </a:lnTo>
                  <a:lnTo>
                    <a:pt x="843" y="95"/>
                  </a:lnTo>
                  <a:lnTo>
                    <a:pt x="979" y="422"/>
                  </a:lnTo>
                  <a:lnTo>
                    <a:pt x="694" y="1117"/>
                  </a:lnTo>
                  <a:lnTo>
                    <a:pt x="695" y="1117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9" name="Freeform 1006"/>
            <p:cNvSpPr/>
            <p:nvPr/>
          </p:nvSpPr>
          <p:spPr>
            <a:xfrm>
              <a:off x="3422" y="2753"/>
              <a:ext cx="140" cy="59"/>
            </a:xfrm>
            <a:custGeom>
              <a:avLst/>
              <a:gdLst>
                <a:gd name="txL" fmla="*/ 0 w 980"/>
                <a:gd name="txT" fmla="*/ 0 h 410"/>
                <a:gd name="txR" fmla="*/ 980 w 980"/>
                <a:gd name="txB" fmla="*/ 410 h 410"/>
              </a:gdLst>
              <a:ahLst/>
              <a:cxnLst>
                <a:cxn ang="0">
                  <a:pos x="0" y="410"/>
                </a:cxn>
                <a:cxn ang="0">
                  <a:pos x="979" y="0"/>
                </a:cxn>
                <a:cxn ang="0">
                  <a:pos x="980" y="0"/>
                </a:cxn>
              </a:cxnLst>
              <a:rect l="txL" t="txT" r="txR" b="txB"/>
              <a:pathLst>
                <a:path w="980" h="410">
                  <a:moveTo>
                    <a:pt x="0" y="410"/>
                  </a:moveTo>
                  <a:lnTo>
                    <a:pt x="979" y="0"/>
                  </a:lnTo>
                  <a:lnTo>
                    <a:pt x="980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0" name="Freeform 1007"/>
            <p:cNvSpPr/>
            <p:nvPr/>
          </p:nvSpPr>
          <p:spPr>
            <a:xfrm>
              <a:off x="3490" y="2514"/>
              <a:ext cx="54" cy="132"/>
            </a:xfrm>
            <a:custGeom>
              <a:avLst/>
              <a:gdLst>
                <a:gd name="txL" fmla="*/ 0 w 382"/>
                <a:gd name="txT" fmla="*/ 0 h 926"/>
                <a:gd name="txR" fmla="*/ 382 w 382"/>
                <a:gd name="txB" fmla="*/ 926 h 926"/>
              </a:gdLst>
              <a:ahLst/>
              <a:cxnLst>
                <a:cxn ang="0">
                  <a:pos x="0" y="926"/>
                </a:cxn>
                <a:cxn ang="0">
                  <a:pos x="381" y="0"/>
                </a:cxn>
                <a:cxn ang="0">
                  <a:pos x="382" y="0"/>
                </a:cxn>
              </a:cxnLst>
              <a:rect l="txL" t="txT" r="txR" b="txB"/>
              <a:pathLst>
                <a:path w="382" h="926">
                  <a:moveTo>
                    <a:pt x="0" y="926"/>
                  </a:moveTo>
                  <a:lnTo>
                    <a:pt x="381" y="0"/>
                  </a:lnTo>
                  <a:lnTo>
                    <a:pt x="382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1" name="Freeform 1008"/>
            <p:cNvSpPr/>
            <p:nvPr/>
          </p:nvSpPr>
          <p:spPr>
            <a:xfrm>
              <a:off x="3472" y="2288"/>
              <a:ext cx="198" cy="201"/>
            </a:xfrm>
            <a:custGeom>
              <a:avLst/>
              <a:gdLst>
                <a:gd name="txL" fmla="*/ 0 w 1389"/>
                <a:gd name="txT" fmla="*/ 0 h 1403"/>
                <a:gd name="txR" fmla="*/ 1389 w 1389"/>
                <a:gd name="txB" fmla="*/ 1403 h 1403"/>
              </a:gdLst>
              <a:ahLst/>
              <a:cxnLst>
                <a:cxn ang="0">
                  <a:pos x="1389" y="1403"/>
                </a:cxn>
                <a:cxn ang="0">
                  <a:pos x="0" y="831"/>
                </a:cxn>
                <a:cxn ang="0">
                  <a:pos x="285" y="136"/>
                </a:cxn>
                <a:cxn ang="0">
                  <a:pos x="612" y="0"/>
                </a:cxn>
                <a:cxn ang="0">
                  <a:pos x="843" y="95"/>
                </a:cxn>
                <a:cxn ang="0">
                  <a:pos x="980" y="422"/>
                </a:cxn>
                <a:cxn ang="0">
                  <a:pos x="694" y="1117"/>
                </a:cxn>
                <a:cxn ang="0">
                  <a:pos x="695" y="1117"/>
                </a:cxn>
              </a:cxnLst>
              <a:rect l="txL" t="txT" r="txR" b="txB"/>
              <a:pathLst>
                <a:path w="1389" h="1403">
                  <a:moveTo>
                    <a:pt x="1389" y="1403"/>
                  </a:moveTo>
                  <a:lnTo>
                    <a:pt x="0" y="831"/>
                  </a:lnTo>
                  <a:lnTo>
                    <a:pt x="285" y="136"/>
                  </a:lnTo>
                  <a:lnTo>
                    <a:pt x="612" y="0"/>
                  </a:lnTo>
                  <a:lnTo>
                    <a:pt x="843" y="95"/>
                  </a:lnTo>
                  <a:lnTo>
                    <a:pt x="980" y="422"/>
                  </a:lnTo>
                  <a:lnTo>
                    <a:pt x="694" y="1117"/>
                  </a:lnTo>
                  <a:lnTo>
                    <a:pt x="695" y="1117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2" name="Freeform 1009"/>
            <p:cNvSpPr/>
            <p:nvPr/>
          </p:nvSpPr>
          <p:spPr>
            <a:xfrm>
              <a:off x="3585" y="2356"/>
              <a:ext cx="140" cy="59"/>
            </a:xfrm>
            <a:custGeom>
              <a:avLst/>
              <a:gdLst>
                <a:gd name="txL" fmla="*/ 0 w 981"/>
                <a:gd name="txT" fmla="*/ 0 h 410"/>
                <a:gd name="txR" fmla="*/ 981 w 981"/>
                <a:gd name="txB" fmla="*/ 410 h 410"/>
              </a:gdLst>
              <a:ahLst/>
              <a:cxnLst>
                <a:cxn ang="0">
                  <a:pos x="0" y="410"/>
                </a:cxn>
                <a:cxn ang="0">
                  <a:pos x="980" y="0"/>
                </a:cxn>
                <a:cxn ang="0">
                  <a:pos x="981" y="0"/>
                </a:cxn>
              </a:cxnLst>
              <a:rect l="txL" t="txT" r="txR" b="txB"/>
              <a:pathLst>
                <a:path w="981" h="410">
                  <a:moveTo>
                    <a:pt x="0" y="410"/>
                  </a:moveTo>
                  <a:lnTo>
                    <a:pt x="980" y="0"/>
                  </a:lnTo>
                  <a:lnTo>
                    <a:pt x="98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3" name="Freeform 1010"/>
            <p:cNvSpPr/>
            <p:nvPr/>
          </p:nvSpPr>
          <p:spPr>
            <a:xfrm>
              <a:off x="3567" y="2090"/>
              <a:ext cx="239" cy="200"/>
            </a:xfrm>
            <a:custGeom>
              <a:avLst/>
              <a:gdLst>
                <a:gd name="txL" fmla="*/ 0 w 1675"/>
                <a:gd name="txT" fmla="*/ 0 h 1403"/>
                <a:gd name="txR" fmla="*/ 1675 w 1675"/>
                <a:gd name="txB" fmla="*/ 1403 h 1403"/>
              </a:gdLst>
              <a:ahLst/>
              <a:cxnLst>
                <a:cxn ang="0">
                  <a:pos x="137" y="927"/>
                </a:cxn>
                <a:cxn ang="0">
                  <a:pos x="0" y="600"/>
                </a:cxn>
                <a:cxn ang="0">
                  <a:pos x="191" y="137"/>
                </a:cxn>
                <a:cxn ang="0">
                  <a:pos x="517" y="0"/>
                </a:cxn>
                <a:cxn ang="0">
                  <a:pos x="749" y="95"/>
                </a:cxn>
                <a:cxn ang="0">
                  <a:pos x="884" y="423"/>
                </a:cxn>
                <a:cxn ang="0">
                  <a:pos x="694" y="885"/>
                </a:cxn>
                <a:cxn ang="0">
                  <a:pos x="830" y="1213"/>
                </a:cxn>
                <a:cxn ang="0">
                  <a:pos x="1293" y="1403"/>
                </a:cxn>
                <a:cxn ang="0">
                  <a:pos x="1674" y="476"/>
                </a:cxn>
                <a:cxn ang="0">
                  <a:pos x="1675" y="476"/>
                </a:cxn>
              </a:cxnLst>
              <a:rect l="txL" t="txT" r="txR" b="txB"/>
              <a:pathLst>
                <a:path w="1675" h="1403">
                  <a:moveTo>
                    <a:pt x="137" y="927"/>
                  </a:moveTo>
                  <a:lnTo>
                    <a:pt x="0" y="600"/>
                  </a:lnTo>
                  <a:lnTo>
                    <a:pt x="191" y="137"/>
                  </a:lnTo>
                  <a:lnTo>
                    <a:pt x="517" y="0"/>
                  </a:lnTo>
                  <a:lnTo>
                    <a:pt x="749" y="95"/>
                  </a:lnTo>
                  <a:lnTo>
                    <a:pt x="884" y="423"/>
                  </a:lnTo>
                  <a:lnTo>
                    <a:pt x="694" y="885"/>
                  </a:lnTo>
                  <a:lnTo>
                    <a:pt x="830" y="1213"/>
                  </a:lnTo>
                  <a:lnTo>
                    <a:pt x="1293" y="1403"/>
                  </a:lnTo>
                  <a:lnTo>
                    <a:pt x="1674" y="476"/>
                  </a:lnTo>
                  <a:lnTo>
                    <a:pt x="1675" y="47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4" name="Line 1011"/>
            <p:cNvSpPr/>
            <p:nvPr/>
          </p:nvSpPr>
          <p:spPr>
            <a:xfrm>
              <a:off x="3323" y="3476"/>
              <a:ext cx="1" cy="1"/>
            </a:xfrm>
            <a:prstGeom prst="line">
              <a:avLst/>
            </a:prstGeom>
            <a:ln w="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4067" name="Group 1012"/>
          <p:cNvGrpSpPr/>
          <p:nvPr/>
        </p:nvGrpSpPr>
        <p:grpSpPr>
          <a:xfrm>
            <a:off x="5600700" y="4092575"/>
            <a:ext cx="3400425" cy="1687513"/>
            <a:chOff x="834" y="755"/>
            <a:chExt cx="4454" cy="2169"/>
          </a:xfrm>
        </p:grpSpPr>
        <p:sp>
          <p:nvSpPr>
            <p:cNvPr id="44126" name="Freeform 1013"/>
            <p:cNvSpPr/>
            <p:nvPr/>
          </p:nvSpPr>
          <p:spPr>
            <a:xfrm>
              <a:off x="1735" y="846"/>
              <a:ext cx="214" cy="34"/>
            </a:xfrm>
            <a:custGeom>
              <a:avLst/>
              <a:gdLst>
                <a:gd name="txL" fmla="*/ 0 w 1497"/>
                <a:gd name="txT" fmla="*/ 0 h 241"/>
                <a:gd name="txR" fmla="*/ 1497 w 1497"/>
                <a:gd name="txB" fmla="*/ 241 h 241"/>
              </a:gdLst>
              <a:ahLst/>
              <a:cxnLst>
                <a:cxn ang="0">
                  <a:pos x="1497" y="0"/>
                </a:cxn>
                <a:cxn ang="0">
                  <a:pos x="1497" y="241"/>
                </a:cxn>
                <a:cxn ang="0">
                  <a:pos x="0" y="169"/>
                </a:cxn>
                <a:cxn ang="0">
                  <a:pos x="1497" y="0"/>
                </a:cxn>
              </a:cxnLst>
              <a:rect l="txL" t="txT" r="txR" b="txB"/>
              <a:pathLst>
                <a:path w="1497" h="241">
                  <a:moveTo>
                    <a:pt x="1497" y="0"/>
                  </a:moveTo>
                  <a:lnTo>
                    <a:pt x="1497" y="241"/>
                  </a:lnTo>
                  <a:lnTo>
                    <a:pt x="0" y="169"/>
                  </a:lnTo>
                  <a:lnTo>
                    <a:pt x="14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7" name="Freeform 1014"/>
            <p:cNvSpPr/>
            <p:nvPr/>
          </p:nvSpPr>
          <p:spPr>
            <a:xfrm>
              <a:off x="1735" y="870"/>
              <a:ext cx="214" cy="33"/>
            </a:xfrm>
            <a:custGeom>
              <a:avLst/>
              <a:gdLst>
                <a:gd name="txL" fmla="*/ 0 w 1497"/>
                <a:gd name="txT" fmla="*/ 0 h 235"/>
                <a:gd name="txR" fmla="*/ 1497 w 1497"/>
                <a:gd name="txB" fmla="*/ 235 h 235"/>
              </a:gdLst>
              <a:ahLst/>
              <a:cxnLst>
                <a:cxn ang="0">
                  <a:pos x="1497" y="72"/>
                </a:cxn>
                <a:cxn ang="0">
                  <a:pos x="0" y="0"/>
                </a:cxn>
                <a:cxn ang="0">
                  <a:pos x="54" y="235"/>
                </a:cxn>
                <a:cxn ang="0">
                  <a:pos x="1497" y="72"/>
                </a:cxn>
              </a:cxnLst>
              <a:rect l="txL" t="txT" r="txR" b="txB"/>
              <a:pathLst>
                <a:path w="1497" h="235">
                  <a:moveTo>
                    <a:pt x="1497" y="72"/>
                  </a:moveTo>
                  <a:lnTo>
                    <a:pt x="0" y="0"/>
                  </a:lnTo>
                  <a:lnTo>
                    <a:pt x="54" y="235"/>
                  </a:lnTo>
                  <a:lnTo>
                    <a:pt x="1497" y="7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8" name="Freeform 1015"/>
            <p:cNvSpPr/>
            <p:nvPr/>
          </p:nvSpPr>
          <p:spPr>
            <a:xfrm>
              <a:off x="1735" y="846"/>
              <a:ext cx="214" cy="57"/>
            </a:xfrm>
            <a:custGeom>
              <a:avLst/>
              <a:gdLst>
                <a:gd name="txL" fmla="*/ 0 w 1497"/>
                <a:gd name="txT" fmla="*/ 0 h 404"/>
                <a:gd name="txR" fmla="*/ 1497 w 1497"/>
                <a:gd name="txB" fmla="*/ 404 h 404"/>
              </a:gdLst>
              <a:ahLst/>
              <a:cxnLst>
                <a:cxn ang="0">
                  <a:pos x="1497" y="0"/>
                </a:cxn>
                <a:cxn ang="0">
                  <a:pos x="1497" y="241"/>
                </a:cxn>
                <a:cxn ang="0">
                  <a:pos x="54" y="404"/>
                </a:cxn>
                <a:cxn ang="0">
                  <a:pos x="0" y="169"/>
                </a:cxn>
                <a:cxn ang="0">
                  <a:pos x="1497" y="0"/>
                </a:cxn>
              </a:cxnLst>
              <a:rect l="txL" t="txT" r="txR" b="txB"/>
              <a:pathLst>
                <a:path w="1497" h="404">
                  <a:moveTo>
                    <a:pt x="1497" y="0"/>
                  </a:moveTo>
                  <a:lnTo>
                    <a:pt x="1497" y="241"/>
                  </a:lnTo>
                  <a:lnTo>
                    <a:pt x="54" y="404"/>
                  </a:lnTo>
                  <a:lnTo>
                    <a:pt x="0" y="169"/>
                  </a:lnTo>
                  <a:lnTo>
                    <a:pt x="149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9" name="Freeform 1016"/>
            <p:cNvSpPr/>
            <p:nvPr/>
          </p:nvSpPr>
          <p:spPr>
            <a:xfrm>
              <a:off x="1532" y="870"/>
              <a:ext cx="211" cy="71"/>
            </a:xfrm>
            <a:custGeom>
              <a:avLst/>
              <a:gdLst>
                <a:gd name="txL" fmla="*/ 0 w 1475"/>
                <a:gd name="txT" fmla="*/ 0 h 498"/>
                <a:gd name="txR" fmla="*/ 1475 w 1475"/>
                <a:gd name="txB" fmla="*/ 498 h 498"/>
              </a:gdLst>
              <a:ahLst/>
              <a:cxnLst>
                <a:cxn ang="0">
                  <a:pos x="1421" y="0"/>
                </a:cxn>
                <a:cxn ang="0">
                  <a:pos x="1475" y="235"/>
                </a:cxn>
                <a:cxn ang="0">
                  <a:pos x="0" y="498"/>
                </a:cxn>
                <a:cxn ang="0">
                  <a:pos x="1421" y="0"/>
                </a:cxn>
              </a:cxnLst>
              <a:rect l="txL" t="txT" r="txR" b="txB"/>
              <a:pathLst>
                <a:path w="1475" h="498">
                  <a:moveTo>
                    <a:pt x="1421" y="0"/>
                  </a:moveTo>
                  <a:lnTo>
                    <a:pt x="1475" y="235"/>
                  </a:lnTo>
                  <a:lnTo>
                    <a:pt x="0" y="498"/>
                  </a:lnTo>
                  <a:lnTo>
                    <a:pt x="142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0" name="Freeform 1017"/>
            <p:cNvSpPr/>
            <p:nvPr/>
          </p:nvSpPr>
          <p:spPr>
            <a:xfrm>
              <a:off x="1532" y="903"/>
              <a:ext cx="211" cy="69"/>
            </a:xfrm>
            <a:custGeom>
              <a:avLst/>
              <a:gdLst>
                <a:gd name="txL" fmla="*/ 0 w 1475"/>
                <a:gd name="txT" fmla="*/ 0 h 479"/>
                <a:gd name="txR" fmla="*/ 1475 w 1475"/>
                <a:gd name="txB" fmla="*/ 479 h 479"/>
              </a:gdLst>
              <a:ahLst/>
              <a:cxnLst>
                <a:cxn ang="0">
                  <a:pos x="1475" y="0"/>
                </a:cxn>
                <a:cxn ang="0">
                  <a:pos x="0" y="263"/>
                </a:cxn>
                <a:cxn ang="0">
                  <a:pos x="105" y="479"/>
                </a:cxn>
                <a:cxn ang="0">
                  <a:pos x="1475" y="0"/>
                </a:cxn>
              </a:cxnLst>
              <a:rect l="txL" t="txT" r="txR" b="txB"/>
              <a:pathLst>
                <a:path w="1475" h="479">
                  <a:moveTo>
                    <a:pt x="1475" y="0"/>
                  </a:moveTo>
                  <a:lnTo>
                    <a:pt x="0" y="263"/>
                  </a:lnTo>
                  <a:lnTo>
                    <a:pt x="105" y="479"/>
                  </a:lnTo>
                  <a:lnTo>
                    <a:pt x="147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1" name="Freeform 1018"/>
            <p:cNvSpPr/>
            <p:nvPr/>
          </p:nvSpPr>
          <p:spPr>
            <a:xfrm>
              <a:off x="1532" y="870"/>
              <a:ext cx="211" cy="102"/>
            </a:xfrm>
            <a:custGeom>
              <a:avLst/>
              <a:gdLst>
                <a:gd name="txL" fmla="*/ 0 w 1475"/>
                <a:gd name="txT" fmla="*/ 0 h 714"/>
                <a:gd name="txR" fmla="*/ 1475 w 1475"/>
                <a:gd name="txB" fmla="*/ 714 h 714"/>
              </a:gdLst>
              <a:ahLst/>
              <a:cxnLst>
                <a:cxn ang="0">
                  <a:pos x="1421" y="0"/>
                </a:cxn>
                <a:cxn ang="0">
                  <a:pos x="1475" y="235"/>
                </a:cxn>
                <a:cxn ang="0">
                  <a:pos x="105" y="714"/>
                </a:cxn>
                <a:cxn ang="0">
                  <a:pos x="0" y="498"/>
                </a:cxn>
                <a:cxn ang="0">
                  <a:pos x="1421" y="0"/>
                </a:cxn>
              </a:cxnLst>
              <a:rect l="txL" t="txT" r="txR" b="txB"/>
              <a:pathLst>
                <a:path w="1475" h="714">
                  <a:moveTo>
                    <a:pt x="1421" y="0"/>
                  </a:moveTo>
                  <a:lnTo>
                    <a:pt x="1475" y="235"/>
                  </a:lnTo>
                  <a:lnTo>
                    <a:pt x="105" y="714"/>
                  </a:lnTo>
                  <a:lnTo>
                    <a:pt x="0" y="498"/>
                  </a:lnTo>
                  <a:lnTo>
                    <a:pt x="142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2" name="Freeform 1019"/>
            <p:cNvSpPr/>
            <p:nvPr/>
          </p:nvSpPr>
          <p:spPr>
            <a:xfrm>
              <a:off x="1350" y="941"/>
              <a:ext cx="197" cy="114"/>
            </a:xfrm>
            <a:custGeom>
              <a:avLst/>
              <a:gdLst>
                <a:gd name="txL" fmla="*/ 0 w 1380"/>
                <a:gd name="txT" fmla="*/ 0 h 802"/>
                <a:gd name="txR" fmla="*/ 1380 w 1380"/>
                <a:gd name="txB" fmla="*/ 802 h 802"/>
              </a:gdLst>
              <a:ahLst/>
              <a:cxnLst>
                <a:cxn ang="0">
                  <a:pos x="1275" y="0"/>
                </a:cxn>
                <a:cxn ang="0">
                  <a:pos x="1380" y="216"/>
                </a:cxn>
                <a:cxn ang="0">
                  <a:pos x="0" y="802"/>
                </a:cxn>
                <a:cxn ang="0">
                  <a:pos x="1275" y="0"/>
                </a:cxn>
              </a:cxnLst>
              <a:rect l="txL" t="txT" r="txR" b="txB"/>
              <a:pathLst>
                <a:path w="1380" h="802">
                  <a:moveTo>
                    <a:pt x="1275" y="0"/>
                  </a:moveTo>
                  <a:lnTo>
                    <a:pt x="1380" y="216"/>
                  </a:lnTo>
                  <a:lnTo>
                    <a:pt x="0" y="802"/>
                  </a:lnTo>
                  <a:lnTo>
                    <a:pt x="127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3" name="Freeform 1020"/>
            <p:cNvSpPr/>
            <p:nvPr/>
          </p:nvSpPr>
          <p:spPr>
            <a:xfrm>
              <a:off x="1350" y="972"/>
              <a:ext cx="197" cy="110"/>
            </a:xfrm>
            <a:custGeom>
              <a:avLst/>
              <a:gdLst>
                <a:gd name="txL" fmla="*/ 0 w 1380"/>
                <a:gd name="txT" fmla="*/ 0 h 775"/>
                <a:gd name="txR" fmla="*/ 1380 w 1380"/>
                <a:gd name="txB" fmla="*/ 775 h 775"/>
              </a:gdLst>
              <a:ahLst/>
              <a:cxnLst>
                <a:cxn ang="0">
                  <a:pos x="1380" y="0"/>
                </a:cxn>
                <a:cxn ang="0">
                  <a:pos x="0" y="586"/>
                </a:cxn>
                <a:cxn ang="0">
                  <a:pos x="150" y="775"/>
                </a:cxn>
                <a:cxn ang="0">
                  <a:pos x="1380" y="0"/>
                </a:cxn>
              </a:cxnLst>
              <a:rect l="txL" t="txT" r="txR" b="txB"/>
              <a:pathLst>
                <a:path w="1380" h="775">
                  <a:moveTo>
                    <a:pt x="1380" y="0"/>
                  </a:moveTo>
                  <a:lnTo>
                    <a:pt x="0" y="586"/>
                  </a:lnTo>
                  <a:lnTo>
                    <a:pt x="150" y="775"/>
                  </a:lnTo>
                  <a:lnTo>
                    <a:pt x="138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4" name="Freeform 1021"/>
            <p:cNvSpPr/>
            <p:nvPr/>
          </p:nvSpPr>
          <p:spPr>
            <a:xfrm>
              <a:off x="1350" y="941"/>
              <a:ext cx="197" cy="141"/>
            </a:xfrm>
            <a:custGeom>
              <a:avLst/>
              <a:gdLst>
                <a:gd name="txL" fmla="*/ 0 w 1380"/>
                <a:gd name="txT" fmla="*/ 0 h 991"/>
                <a:gd name="txR" fmla="*/ 1380 w 1380"/>
                <a:gd name="txB" fmla="*/ 991 h 991"/>
              </a:gdLst>
              <a:ahLst/>
              <a:cxnLst>
                <a:cxn ang="0">
                  <a:pos x="1275" y="0"/>
                </a:cxn>
                <a:cxn ang="0">
                  <a:pos x="1380" y="216"/>
                </a:cxn>
                <a:cxn ang="0">
                  <a:pos x="150" y="991"/>
                </a:cxn>
                <a:cxn ang="0">
                  <a:pos x="0" y="802"/>
                </a:cxn>
                <a:cxn ang="0">
                  <a:pos x="1275" y="0"/>
                </a:cxn>
              </a:cxnLst>
              <a:rect l="txL" t="txT" r="txR" b="txB"/>
              <a:pathLst>
                <a:path w="1380" h="991">
                  <a:moveTo>
                    <a:pt x="1275" y="0"/>
                  </a:moveTo>
                  <a:lnTo>
                    <a:pt x="1380" y="216"/>
                  </a:lnTo>
                  <a:lnTo>
                    <a:pt x="150" y="991"/>
                  </a:lnTo>
                  <a:lnTo>
                    <a:pt x="0" y="802"/>
                  </a:lnTo>
                  <a:lnTo>
                    <a:pt x="127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5" name="Freeform 1022"/>
            <p:cNvSpPr/>
            <p:nvPr/>
          </p:nvSpPr>
          <p:spPr>
            <a:xfrm>
              <a:off x="1198" y="1055"/>
              <a:ext cx="174" cy="153"/>
            </a:xfrm>
            <a:custGeom>
              <a:avLst/>
              <a:gdLst>
                <a:gd name="txL" fmla="*/ 0 w 1214"/>
                <a:gd name="txT" fmla="*/ 0 h 1066"/>
                <a:gd name="txR" fmla="*/ 1214 w 1214"/>
                <a:gd name="txB" fmla="*/ 1066 h 1066"/>
              </a:gdLst>
              <a:ahLst/>
              <a:cxnLst>
                <a:cxn ang="0">
                  <a:pos x="1064" y="0"/>
                </a:cxn>
                <a:cxn ang="0">
                  <a:pos x="1214" y="189"/>
                </a:cxn>
                <a:cxn ang="0">
                  <a:pos x="0" y="1066"/>
                </a:cxn>
                <a:cxn ang="0">
                  <a:pos x="1064" y="0"/>
                </a:cxn>
              </a:cxnLst>
              <a:rect l="txL" t="txT" r="txR" b="txB"/>
              <a:pathLst>
                <a:path w="1214" h="1066">
                  <a:moveTo>
                    <a:pt x="1064" y="0"/>
                  </a:moveTo>
                  <a:lnTo>
                    <a:pt x="1214" y="189"/>
                  </a:lnTo>
                  <a:lnTo>
                    <a:pt x="0" y="1066"/>
                  </a:lnTo>
                  <a:lnTo>
                    <a:pt x="106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6" name="Freeform 1023"/>
            <p:cNvSpPr/>
            <p:nvPr/>
          </p:nvSpPr>
          <p:spPr>
            <a:xfrm>
              <a:off x="1198" y="1082"/>
              <a:ext cx="174" cy="147"/>
            </a:xfrm>
            <a:custGeom>
              <a:avLst/>
              <a:gdLst>
                <a:gd name="txL" fmla="*/ 0 w 1214"/>
                <a:gd name="txT" fmla="*/ 0 h 1027"/>
                <a:gd name="txR" fmla="*/ 1214 w 1214"/>
                <a:gd name="txB" fmla="*/ 1027 h 1027"/>
              </a:gdLst>
              <a:ahLst/>
              <a:cxnLst>
                <a:cxn ang="0">
                  <a:pos x="1214" y="0"/>
                </a:cxn>
                <a:cxn ang="0">
                  <a:pos x="0" y="877"/>
                </a:cxn>
                <a:cxn ang="0">
                  <a:pos x="187" y="1027"/>
                </a:cxn>
                <a:cxn ang="0">
                  <a:pos x="1214" y="0"/>
                </a:cxn>
              </a:cxnLst>
              <a:rect l="txL" t="txT" r="txR" b="txB"/>
              <a:pathLst>
                <a:path w="1214" h="1027">
                  <a:moveTo>
                    <a:pt x="1214" y="0"/>
                  </a:moveTo>
                  <a:lnTo>
                    <a:pt x="0" y="877"/>
                  </a:lnTo>
                  <a:lnTo>
                    <a:pt x="187" y="1027"/>
                  </a:lnTo>
                  <a:lnTo>
                    <a:pt x="121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7" name="Freeform 1024"/>
            <p:cNvSpPr/>
            <p:nvPr/>
          </p:nvSpPr>
          <p:spPr>
            <a:xfrm>
              <a:off x="1198" y="1055"/>
              <a:ext cx="174" cy="174"/>
            </a:xfrm>
            <a:custGeom>
              <a:avLst/>
              <a:gdLst>
                <a:gd name="txL" fmla="*/ 0 w 1214"/>
                <a:gd name="txT" fmla="*/ 0 h 1216"/>
                <a:gd name="txR" fmla="*/ 1214 w 1214"/>
                <a:gd name="txB" fmla="*/ 1216 h 1216"/>
              </a:gdLst>
              <a:ahLst/>
              <a:cxnLst>
                <a:cxn ang="0">
                  <a:pos x="1064" y="0"/>
                </a:cxn>
                <a:cxn ang="0">
                  <a:pos x="1214" y="189"/>
                </a:cxn>
                <a:cxn ang="0">
                  <a:pos x="187" y="1216"/>
                </a:cxn>
                <a:cxn ang="0">
                  <a:pos x="0" y="1066"/>
                </a:cxn>
                <a:cxn ang="0">
                  <a:pos x="1064" y="0"/>
                </a:cxn>
              </a:cxnLst>
              <a:rect l="txL" t="txT" r="txR" b="txB"/>
              <a:pathLst>
                <a:path w="1214" h="1216">
                  <a:moveTo>
                    <a:pt x="1064" y="0"/>
                  </a:moveTo>
                  <a:lnTo>
                    <a:pt x="1214" y="189"/>
                  </a:lnTo>
                  <a:lnTo>
                    <a:pt x="187" y="1216"/>
                  </a:lnTo>
                  <a:lnTo>
                    <a:pt x="0" y="1066"/>
                  </a:lnTo>
                  <a:lnTo>
                    <a:pt x="106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8" name="Freeform 1025"/>
            <p:cNvSpPr/>
            <p:nvPr/>
          </p:nvSpPr>
          <p:spPr>
            <a:xfrm>
              <a:off x="1084" y="1208"/>
              <a:ext cx="141" cy="182"/>
            </a:xfrm>
            <a:custGeom>
              <a:avLst/>
              <a:gdLst>
                <a:gd name="txL" fmla="*/ 0 w 989"/>
                <a:gd name="txT" fmla="*/ 0 h 1277"/>
                <a:gd name="txR" fmla="*/ 989 w 989"/>
                <a:gd name="txB" fmla="*/ 1277 h 1277"/>
              </a:gdLst>
              <a:ahLst/>
              <a:cxnLst>
                <a:cxn ang="0">
                  <a:pos x="802" y="0"/>
                </a:cxn>
                <a:cxn ang="0">
                  <a:pos x="989" y="150"/>
                </a:cxn>
                <a:cxn ang="0">
                  <a:pos x="0" y="1277"/>
                </a:cxn>
                <a:cxn ang="0">
                  <a:pos x="802" y="0"/>
                </a:cxn>
              </a:cxnLst>
              <a:rect l="txL" t="txT" r="txR" b="txB"/>
              <a:pathLst>
                <a:path w="989" h="1277">
                  <a:moveTo>
                    <a:pt x="802" y="0"/>
                  </a:moveTo>
                  <a:lnTo>
                    <a:pt x="989" y="150"/>
                  </a:lnTo>
                  <a:lnTo>
                    <a:pt x="0" y="1277"/>
                  </a:lnTo>
                  <a:lnTo>
                    <a:pt x="80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9" name="Freeform 1026"/>
            <p:cNvSpPr/>
            <p:nvPr/>
          </p:nvSpPr>
          <p:spPr>
            <a:xfrm>
              <a:off x="1084" y="1229"/>
              <a:ext cx="141" cy="176"/>
            </a:xfrm>
            <a:custGeom>
              <a:avLst/>
              <a:gdLst>
                <a:gd name="txL" fmla="*/ 0 w 989"/>
                <a:gd name="txT" fmla="*/ 0 h 1232"/>
                <a:gd name="txR" fmla="*/ 989 w 989"/>
                <a:gd name="txB" fmla="*/ 1232 h 1232"/>
              </a:gdLst>
              <a:ahLst/>
              <a:cxnLst>
                <a:cxn ang="0">
                  <a:pos x="989" y="0"/>
                </a:cxn>
                <a:cxn ang="0">
                  <a:pos x="0" y="1127"/>
                </a:cxn>
                <a:cxn ang="0">
                  <a:pos x="217" y="1232"/>
                </a:cxn>
                <a:cxn ang="0">
                  <a:pos x="989" y="0"/>
                </a:cxn>
              </a:cxnLst>
              <a:rect l="txL" t="txT" r="txR" b="txB"/>
              <a:pathLst>
                <a:path w="989" h="1232">
                  <a:moveTo>
                    <a:pt x="989" y="0"/>
                  </a:moveTo>
                  <a:lnTo>
                    <a:pt x="0" y="1127"/>
                  </a:lnTo>
                  <a:lnTo>
                    <a:pt x="217" y="1232"/>
                  </a:lnTo>
                  <a:lnTo>
                    <a:pt x="98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0" name="Freeform 1027"/>
            <p:cNvSpPr/>
            <p:nvPr/>
          </p:nvSpPr>
          <p:spPr>
            <a:xfrm>
              <a:off x="1084" y="1208"/>
              <a:ext cx="141" cy="197"/>
            </a:xfrm>
            <a:custGeom>
              <a:avLst/>
              <a:gdLst>
                <a:gd name="txL" fmla="*/ 0 w 989"/>
                <a:gd name="txT" fmla="*/ 0 h 1382"/>
                <a:gd name="txR" fmla="*/ 989 w 989"/>
                <a:gd name="txB" fmla="*/ 1382 h 1382"/>
              </a:gdLst>
              <a:ahLst/>
              <a:cxnLst>
                <a:cxn ang="0">
                  <a:pos x="802" y="0"/>
                </a:cxn>
                <a:cxn ang="0">
                  <a:pos x="989" y="150"/>
                </a:cxn>
                <a:cxn ang="0">
                  <a:pos x="217" y="1382"/>
                </a:cxn>
                <a:cxn ang="0">
                  <a:pos x="0" y="1277"/>
                </a:cxn>
                <a:cxn ang="0">
                  <a:pos x="802" y="0"/>
                </a:cxn>
              </a:cxnLst>
              <a:rect l="txL" t="txT" r="txR" b="txB"/>
              <a:pathLst>
                <a:path w="989" h="1382">
                  <a:moveTo>
                    <a:pt x="802" y="0"/>
                  </a:moveTo>
                  <a:lnTo>
                    <a:pt x="989" y="150"/>
                  </a:lnTo>
                  <a:lnTo>
                    <a:pt x="217" y="1382"/>
                  </a:lnTo>
                  <a:lnTo>
                    <a:pt x="0" y="1277"/>
                  </a:lnTo>
                  <a:lnTo>
                    <a:pt x="80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1" name="Freeform 1028"/>
            <p:cNvSpPr/>
            <p:nvPr/>
          </p:nvSpPr>
          <p:spPr>
            <a:xfrm>
              <a:off x="1013" y="1390"/>
              <a:ext cx="102" cy="203"/>
            </a:xfrm>
            <a:custGeom>
              <a:avLst/>
              <a:gdLst>
                <a:gd name="txL" fmla="*/ 0 w 714"/>
                <a:gd name="txT" fmla="*/ 0 h 1423"/>
                <a:gd name="txR" fmla="*/ 714 w 714"/>
                <a:gd name="txB" fmla="*/ 1423 h 1423"/>
              </a:gdLst>
              <a:ahLst/>
              <a:cxnLst>
                <a:cxn ang="0">
                  <a:pos x="497" y="0"/>
                </a:cxn>
                <a:cxn ang="0">
                  <a:pos x="714" y="105"/>
                </a:cxn>
                <a:cxn ang="0">
                  <a:pos x="0" y="1423"/>
                </a:cxn>
                <a:cxn ang="0">
                  <a:pos x="497" y="0"/>
                </a:cxn>
              </a:cxnLst>
              <a:rect l="txL" t="txT" r="txR" b="txB"/>
              <a:pathLst>
                <a:path w="714" h="1423">
                  <a:moveTo>
                    <a:pt x="497" y="0"/>
                  </a:moveTo>
                  <a:lnTo>
                    <a:pt x="714" y="105"/>
                  </a:lnTo>
                  <a:lnTo>
                    <a:pt x="0" y="1423"/>
                  </a:lnTo>
                  <a:lnTo>
                    <a:pt x="4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2" name="Freeform 1029"/>
            <p:cNvSpPr/>
            <p:nvPr/>
          </p:nvSpPr>
          <p:spPr>
            <a:xfrm>
              <a:off x="1013" y="1405"/>
              <a:ext cx="102" cy="196"/>
            </a:xfrm>
            <a:custGeom>
              <a:avLst/>
              <a:gdLst>
                <a:gd name="txL" fmla="*/ 0 w 714"/>
                <a:gd name="txT" fmla="*/ 0 h 1371"/>
                <a:gd name="txR" fmla="*/ 714 w 714"/>
                <a:gd name="txB" fmla="*/ 1371 h 1371"/>
              </a:gdLst>
              <a:ahLst/>
              <a:cxnLst>
                <a:cxn ang="0">
                  <a:pos x="714" y="0"/>
                </a:cxn>
                <a:cxn ang="0">
                  <a:pos x="0" y="1318"/>
                </a:cxn>
                <a:cxn ang="0">
                  <a:pos x="234" y="1371"/>
                </a:cxn>
                <a:cxn ang="0">
                  <a:pos x="714" y="0"/>
                </a:cxn>
              </a:cxnLst>
              <a:rect l="txL" t="txT" r="txR" b="txB"/>
              <a:pathLst>
                <a:path w="714" h="1371">
                  <a:moveTo>
                    <a:pt x="714" y="0"/>
                  </a:moveTo>
                  <a:lnTo>
                    <a:pt x="0" y="1318"/>
                  </a:lnTo>
                  <a:lnTo>
                    <a:pt x="234" y="1371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3" name="Freeform 1030"/>
            <p:cNvSpPr/>
            <p:nvPr/>
          </p:nvSpPr>
          <p:spPr>
            <a:xfrm>
              <a:off x="1013" y="1390"/>
              <a:ext cx="102" cy="211"/>
            </a:xfrm>
            <a:custGeom>
              <a:avLst/>
              <a:gdLst>
                <a:gd name="txL" fmla="*/ 0 w 714"/>
                <a:gd name="txT" fmla="*/ 0 h 1476"/>
                <a:gd name="txR" fmla="*/ 714 w 714"/>
                <a:gd name="txB" fmla="*/ 1476 h 1476"/>
              </a:gdLst>
              <a:ahLst/>
              <a:cxnLst>
                <a:cxn ang="0">
                  <a:pos x="497" y="0"/>
                </a:cxn>
                <a:cxn ang="0">
                  <a:pos x="714" y="105"/>
                </a:cxn>
                <a:cxn ang="0">
                  <a:pos x="234" y="1476"/>
                </a:cxn>
                <a:cxn ang="0">
                  <a:pos x="0" y="1423"/>
                </a:cxn>
                <a:cxn ang="0">
                  <a:pos x="497" y="0"/>
                </a:cxn>
              </a:cxnLst>
              <a:rect l="txL" t="txT" r="txR" b="txB"/>
              <a:pathLst>
                <a:path w="714" h="1476">
                  <a:moveTo>
                    <a:pt x="497" y="0"/>
                  </a:moveTo>
                  <a:lnTo>
                    <a:pt x="714" y="105"/>
                  </a:lnTo>
                  <a:lnTo>
                    <a:pt x="234" y="1476"/>
                  </a:lnTo>
                  <a:lnTo>
                    <a:pt x="0" y="1423"/>
                  </a:lnTo>
                  <a:lnTo>
                    <a:pt x="49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4" name="Freeform 1031"/>
            <p:cNvSpPr/>
            <p:nvPr/>
          </p:nvSpPr>
          <p:spPr>
            <a:xfrm>
              <a:off x="988" y="1593"/>
              <a:ext cx="58" cy="215"/>
            </a:xfrm>
            <a:custGeom>
              <a:avLst/>
              <a:gdLst>
                <a:gd name="txL" fmla="*/ 0 w 403"/>
                <a:gd name="txT" fmla="*/ 0 h 1499"/>
                <a:gd name="txR" fmla="*/ 403 w 403"/>
                <a:gd name="txB" fmla="*/ 1499 h 1499"/>
              </a:gdLst>
              <a:ahLst/>
              <a:cxnLst>
                <a:cxn ang="0">
                  <a:pos x="169" y="0"/>
                </a:cxn>
                <a:cxn ang="0">
                  <a:pos x="403" y="53"/>
                </a:cxn>
                <a:cxn ang="0">
                  <a:pos x="0" y="1499"/>
                </a:cxn>
                <a:cxn ang="0">
                  <a:pos x="169" y="0"/>
                </a:cxn>
              </a:cxnLst>
              <a:rect l="txL" t="txT" r="txR" b="txB"/>
              <a:pathLst>
                <a:path w="403" h="1499">
                  <a:moveTo>
                    <a:pt x="169" y="0"/>
                  </a:moveTo>
                  <a:lnTo>
                    <a:pt x="403" y="53"/>
                  </a:lnTo>
                  <a:lnTo>
                    <a:pt x="0" y="1499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5" name="Freeform 1032"/>
            <p:cNvSpPr/>
            <p:nvPr/>
          </p:nvSpPr>
          <p:spPr>
            <a:xfrm>
              <a:off x="988" y="1601"/>
              <a:ext cx="58" cy="207"/>
            </a:xfrm>
            <a:custGeom>
              <a:avLst/>
              <a:gdLst>
                <a:gd name="txL" fmla="*/ 0 w 403"/>
                <a:gd name="txT" fmla="*/ 0 h 1446"/>
                <a:gd name="txR" fmla="*/ 403 w 403"/>
                <a:gd name="txB" fmla="*/ 1446 h 1446"/>
              </a:gdLst>
              <a:ahLst/>
              <a:cxnLst>
                <a:cxn ang="0">
                  <a:pos x="403" y="0"/>
                </a:cxn>
                <a:cxn ang="0">
                  <a:pos x="0" y="1446"/>
                </a:cxn>
                <a:cxn ang="0">
                  <a:pos x="240" y="1446"/>
                </a:cxn>
                <a:cxn ang="0">
                  <a:pos x="403" y="0"/>
                </a:cxn>
              </a:cxnLst>
              <a:rect l="txL" t="txT" r="txR" b="txB"/>
              <a:pathLst>
                <a:path w="403" h="1446">
                  <a:moveTo>
                    <a:pt x="403" y="0"/>
                  </a:moveTo>
                  <a:lnTo>
                    <a:pt x="0" y="1446"/>
                  </a:lnTo>
                  <a:lnTo>
                    <a:pt x="240" y="144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6" name="Freeform 1033"/>
            <p:cNvSpPr/>
            <p:nvPr/>
          </p:nvSpPr>
          <p:spPr>
            <a:xfrm>
              <a:off x="988" y="1593"/>
              <a:ext cx="58" cy="215"/>
            </a:xfrm>
            <a:custGeom>
              <a:avLst/>
              <a:gdLst>
                <a:gd name="txL" fmla="*/ 0 w 403"/>
                <a:gd name="txT" fmla="*/ 0 h 1499"/>
                <a:gd name="txR" fmla="*/ 403 w 403"/>
                <a:gd name="txB" fmla="*/ 1499 h 1499"/>
              </a:gdLst>
              <a:ahLst/>
              <a:cxnLst>
                <a:cxn ang="0">
                  <a:pos x="169" y="0"/>
                </a:cxn>
                <a:cxn ang="0">
                  <a:pos x="403" y="53"/>
                </a:cxn>
                <a:cxn ang="0">
                  <a:pos x="240" y="1499"/>
                </a:cxn>
                <a:cxn ang="0">
                  <a:pos x="0" y="1499"/>
                </a:cxn>
                <a:cxn ang="0">
                  <a:pos x="169" y="0"/>
                </a:cxn>
              </a:cxnLst>
              <a:rect l="txL" t="txT" r="txR" b="txB"/>
              <a:pathLst>
                <a:path w="403" h="1499">
                  <a:moveTo>
                    <a:pt x="169" y="0"/>
                  </a:moveTo>
                  <a:lnTo>
                    <a:pt x="403" y="53"/>
                  </a:lnTo>
                  <a:lnTo>
                    <a:pt x="240" y="1499"/>
                  </a:lnTo>
                  <a:lnTo>
                    <a:pt x="0" y="1499"/>
                  </a:lnTo>
                  <a:lnTo>
                    <a:pt x="169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7" name="Freeform 1034"/>
            <p:cNvSpPr/>
            <p:nvPr/>
          </p:nvSpPr>
          <p:spPr>
            <a:xfrm>
              <a:off x="988" y="1808"/>
              <a:ext cx="35" cy="214"/>
            </a:xfrm>
            <a:custGeom>
              <a:avLst/>
              <a:gdLst>
                <a:gd name="txL" fmla="*/ 0 w 240"/>
                <a:gd name="txT" fmla="*/ 0 h 1498"/>
                <a:gd name="txR" fmla="*/ 240 w 240"/>
                <a:gd name="txB" fmla="*/ 1498 h 1498"/>
              </a:gdLst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169" y="1498"/>
                </a:cxn>
                <a:cxn ang="0">
                  <a:pos x="0" y="0"/>
                </a:cxn>
              </a:cxnLst>
              <a:rect l="txL" t="txT" r="txR" b="txB"/>
              <a:pathLst>
                <a:path w="240" h="1498">
                  <a:moveTo>
                    <a:pt x="0" y="0"/>
                  </a:moveTo>
                  <a:lnTo>
                    <a:pt x="240" y="0"/>
                  </a:lnTo>
                  <a:lnTo>
                    <a:pt x="169" y="14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8" name="Freeform 1035"/>
            <p:cNvSpPr/>
            <p:nvPr/>
          </p:nvSpPr>
          <p:spPr>
            <a:xfrm>
              <a:off x="1013" y="1808"/>
              <a:ext cx="33" cy="214"/>
            </a:xfrm>
            <a:custGeom>
              <a:avLst/>
              <a:gdLst>
                <a:gd name="txL" fmla="*/ 0 w 234"/>
                <a:gd name="txT" fmla="*/ 0 h 1498"/>
                <a:gd name="txR" fmla="*/ 234 w 234"/>
                <a:gd name="txB" fmla="*/ 1498 h 1498"/>
              </a:gdLst>
              <a:ahLst/>
              <a:cxnLst>
                <a:cxn ang="0">
                  <a:pos x="71" y="0"/>
                </a:cxn>
                <a:cxn ang="0">
                  <a:pos x="0" y="1498"/>
                </a:cxn>
                <a:cxn ang="0">
                  <a:pos x="234" y="1444"/>
                </a:cxn>
                <a:cxn ang="0">
                  <a:pos x="71" y="0"/>
                </a:cxn>
              </a:cxnLst>
              <a:rect l="txL" t="txT" r="txR" b="txB"/>
              <a:pathLst>
                <a:path w="234" h="1498">
                  <a:moveTo>
                    <a:pt x="71" y="0"/>
                  </a:moveTo>
                  <a:lnTo>
                    <a:pt x="0" y="1498"/>
                  </a:lnTo>
                  <a:lnTo>
                    <a:pt x="234" y="1444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9" name="Freeform 1036"/>
            <p:cNvSpPr/>
            <p:nvPr/>
          </p:nvSpPr>
          <p:spPr>
            <a:xfrm>
              <a:off x="988" y="1808"/>
              <a:ext cx="58" cy="214"/>
            </a:xfrm>
            <a:custGeom>
              <a:avLst/>
              <a:gdLst>
                <a:gd name="txL" fmla="*/ 0 w 403"/>
                <a:gd name="txT" fmla="*/ 0 h 1498"/>
                <a:gd name="txR" fmla="*/ 403 w 403"/>
                <a:gd name="txB" fmla="*/ 1498 h 1498"/>
              </a:gdLst>
              <a:ahLst/>
              <a:cxnLst>
                <a:cxn ang="0">
                  <a:pos x="0" y="0"/>
                </a:cxn>
                <a:cxn ang="0">
                  <a:pos x="240" y="0"/>
                </a:cxn>
                <a:cxn ang="0">
                  <a:pos x="403" y="1444"/>
                </a:cxn>
                <a:cxn ang="0">
                  <a:pos x="169" y="1498"/>
                </a:cxn>
                <a:cxn ang="0">
                  <a:pos x="0" y="0"/>
                </a:cxn>
              </a:cxnLst>
              <a:rect l="txL" t="txT" r="txR" b="txB"/>
              <a:pathLst>
                <a:path w="403" h="1498">
                  <a:moveTo>
                    <a:pt x="0" y="0"/>
                  </a:moveTo>
                  <a:lnTo>
                    <a:pt x="240" y="0"/>
                  </a:lnTo>
                  <a:lnTo>
                    <a:pt x="403" y="1444"/>
                  </a:lnTo>
                  <a:lnTo>
                    <a:pt x="169" y="1498"/>
                  </a:lnTo>
                  <a:lnTo>
                    <a:pt x="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0" name="Freeform 1037"/>
            <p:cNvSpPr/>
            <p:nvPr/>
          </p:nvSpPr>
          <p:spPr>
            <a:xfrm>
              <a:off x="1013" y="2014"/>
              <a:ext cx="71" cy="211"/>
            </a:xfrm>
            <a:custGeom>
              <a:avLst/>
              <a:gdLst>
                <a:gd name="txL" fmla="*/ 0 w 497"/>
                <a:gd name="txT" fmla="*/ 0 h 1477"/>
                <a:gd name="txR" fmla="*/ 497 w 497"/>
                <a:gd name="txB" fmla="*/ 1477 h 1477"/>
              </a:gdLst>
              <a:ahLst/>
              <a:cxnLst>
                <a:cxn ang="0">
                  <a:pos x="0" y="54"/>
                </a:cxn>
                <a:cxn ang="0">
                  <a:pos x="234" y="0"/>
                </a:cxn>
                <a:cxn ang="0">
                  <a:pos x="497" y="1477"/>
                </a:cxn>
                <a:cxn ang="0">
                  <a:pos x="0" y="54"/>
                </a:cxn>
              </a:cxnLst>
              <a:rect l="txL" t="txT" r="txR" b="txB"/>
              <a:pathLst>
                <a:path w="497" h="1477">
                  <a:moveTo>
                    <a:pt x="0" y="54"/>
                  </a:moveTo>
                  <a:lnTo>
                    <a:pt x="234" y="0"/>
                  </a:lnTo>
                  <a:lnTo>
                    <a:pt x="497" y="1477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1" name="Freeform 1038"/>
            <p:cNvSpPr/>
            <p:nvPr/>
          </p:nvSpPr>
          <p:spPr>
            <a:xfrm>
              <a:off x="1046" y="2014"/>
              <a:ext cx="69" cy="211"/>
            </a:xfrm>
            <a:custGeom>
              <a:avLst/>
              <a:gdLst>
                <a:gd name="txL" fmla="*/ 0 w 480"/>
                <a:gd name="txT" fmla="*/ 0 h 1477"/>
                <a:gd name="txR" fmla="*/ 480 w 480"/>
                <a:gd name="txB" fmla="*/ 1477 h 1477"/>
              </a:gdLst>
              <a:ahLst/>
              <a:cxnLst>
                <a:cxn ang="0">
                  <a:pos x="0" y="0"/>
                </a:cxn>
                <a:cxn ang="0">
                  <a:pos x="263" y="1477"/>
                </a:cxn>
                <a:cxn ang="0">
                  <a:pos x="480" y="1372"/>
                </a:cxn>
                <a:cxn ang="0">
                  <a:pos x="0" y="0"/>
                </a:cxn>
              </a:cxnLst>
              <a:rect l="txL" t="txT" r="txR" b="txB"/>
              <a:pathLst>
                <a:path w="480" h="1477">
                  <a:moveTo>
                    <a:pt x="0" y="0"/>
                  </a:moveTo>
                  <a:lnTo>
                    <a:pt x="263" y="1477"/>
                  </a:lnTo>
                  <a:lnTo>
                    <a:pt x="480" y="1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2" name="Freeform 1039"/>
            <p:cNvSpPr/>
            <p:nvPr/>
          </p:nvSpPr>
          <p:spPr>
            <a:xfrm>
              <a:off x="1013" y="2014"/>
              <a:ext cx="102" cy="211"/>
            </a:xfrm>
            <a:custGeom>
              <a:avLst/>
              <a:gdLst>
                <a:gd name="txL" fmla="*/ 0 w 714"/>
                <a:gd name="txT" fmla="*/ 0 h 1477"/>
                <a:gd name="txR" fmla="*/ 714 w 714"/>
                <a:gd name="txB" fmla="*/ 1477 h 1477"/>
              </a:gdLst>
              <a:ahLst/>
              <a:cxnLst>
                <a:cxn ang="0">
                  <a:pos x="0" y="54"/>
                </a:cxn>
                <a:cxn ang="0">
                  <a:pos x="234" y="0"/>
                </a:cxn>
                <a:cxn ang="0">
                  <a:pos x="714" y="1372"/>
                </a:cxn>
                <a:cxn ang="0">
                  <a:pos x="497" y="1477"/>
                </a:cxn>
                <a:cxn ang="0">
                  <a:pos x="0" y="54"/>
                </a:cxn>
              </a:cxnLst>
              <a:rect l="txL" t="txT" r="txR" b="txB"/>
              <a:pathLst>
                <a:path w="714" h="1477">
                  <a:moveTo>
                    <a:pt x="0" y="54"/>
                  </a:moveTo>
                  <a:lnTo>
                    <a:pt x="234" y="0"/>
                  </a:lnTo>
                  <a:lnTo>
                    <a:pt x="714" y="1372"/>
                  </a:lnTo>
                  <a:lnTo>
                    <a:pt x="497" y="1477"/>
                  </a:lnTo>
                  <a:lnTo>
                    <a:pt x="0" y="5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3" name="Freeform 1040"/>
            <p:cNvSpPr/>
            <p:nvPr/>
          </p:nvSpPr>
          <p:spPr>
            <a:xfrm>
              <a:off x="1084" y="2210"/>
              <a:ext cx="114" cy="197"/>
            </a:xfrm>
            <a:custGeom>
              <a:avLst/>
              <a:gdLst>
                <a:gd name="txL" fmla="*/ 0 w 802"/>
                <a:gd name="txT" fmla="*/ 0 h 1381"/>
                <a:gd name="txR" fmla="*/ 802 w 802"/>
                <a:gd name="txB" fmla="*/ 1381 h 1381"/>
              </a:gdLst>
              <a:ahLst/>
              <a:cxnLst>
                <a:cxn ang="0">
                  <a:pos x="0" y="105"/>
                </a:cxn>
                <a:cxn ang="0">
                  <a:pos x="217" y="0"/>
                </a:cxn>
                <a:cxn ang="0">
                  <a:pos x="802" y="1381"/>
                </a:cxn>
                <a:cxn ang="0">
                  <a:pos x="0" y="105"/>
                </a:cxn>
              </a:cxnLst>
              <a:rect l="txL" t="txT" r="txR" b="txB"/>
              <a:pathLst>
                <a:path w="802" h="1381">
                  <a:moveTo>
                    <a:pt x="0" y="105"/>
                  </a:moveTo>
                  <a:lnTo>
                    <a:pt x="217" y="0"/>
                  </a:lnTo>
                  <a:lnTo>
                    <a:pt x="802" y="1381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4" name="Freeform 1041"/>
            <p:cNvSpPr/>
            <p:nvPr/>
          </p:nvSpPr>
          <p:spPr>
            <a:xfrm>
              <a:off x="1115" y="2210"/>
              <a:ext cx="110" cy="197"/>
            </a:xfrm>
            <a:custGeom>
              <a:avLst/>
              <a:gdLst>
                <a:gd name="txL" fmla="*/ 0 w 772"/>
                <a:gd name="txT" fmla="*/ 0 h 1381"/>
                <a:gd name="txR" fmla="*/ 772 w 772"/>
                <a:gd name="txB" fmla="*/ 1381 h 1381"/>
              </a:gdLst>
              <a:ahLst/>
              <a:cxnLst>
                <a:cxn ang="0">
                  <a:pos x="0" y="0"/>
                </a:cxn>
                <a:cxn ang="0">
                  <a:pos x="585" y="1381"/>
                </a:cxn>
                <a:cxn ang="0">
                  <a:pos x="772" y="1231"/>
                </a:cxn>
                <a:cxn ang="0">
                  <a:pos x="0" y="0"/>
                </a:cxn>
              </a:cxnLst>
              <a:rect l="txL" t="txT" r="txR" b="txB"/>
              <a:pathLst>
                <a:path w="772" h="1381">
                  <a:moveTo>
                    <a:pt x="0" y="0"/>
                  </a:moveTo>
                  <a:lnTo>
                    <a:pt x="585" y="1381"/>
                  </a:lnTo>
                  <a:lnTo>
                    <a:pt x="772" y="1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5" name="Freeform 1042"/>
            <p:cNvSpPr/>
            <p:nvPr/>
          </p:nvSpPr>
          <p:spPr>
            <a:xfrm>
              <a:off x="1084" y="2210"/>
              <a:ext cx="141" cy="197"/>
            </a:xfrm>
            <a:custGeom>
              <a:avLst/>
              <a:gdLst>
                <a:gd name="txL" fmla="*/ 0 w 989"/>
                <a:gd name="txT" fmla="*/ 0 h 1381"/>
                <a:gd name="txR" fmla="*/ 989 w 989"/>
                <a:gd name="txB" fmla="*/ 1381 h 1381"/>
              </a:gdLst>
              <a:ahLst/>
              <a:cxnLst>
                <a:cxn ang="0">
                  <a:pos x="0" y="105"/>
                </a:cxn>
                <a:cxn ang="0">
                  <a:pos x="217" y="0"/>
                </a:cxn>
                <a:cxn ang="0">
                  <a:pos x="989" y="1231"/>
                </a:cxn>
                <a:cxn ang="0">
                  <a:pos x="802" y="1381"/>
                </a:cxn>
                <a:cxn ang="0">
                  <a:pos x="0" y="105"/>
                </a:cxn>
              </a:cxnLst>
              <a:rect l="txL" t="txT" r="txR" b="txB"/>
              <a:pathLst>
                <a:path w="989" h="1381">
                  <a:moveTo>
                    <a:pt x="0" y="105"/>
                  </a:moveTo>
                  <a:lnTo>
                    <a:pt x="217" y="0"/>
                  </a:lnTo>
                  <a:lnTo>
                    <a:pt x="989" y="1231"/>
                  </a:lnTo>
                  <a:lnTo>
                    <a:pt x="802" y="1381"/>
                  </a:lnTo>
                  <a:lnTo>
                    <a:pt x="0" y="10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6" name="Freeform 1043"/>
            <p:cNvSpPr/>
            <p:nvPr/>
          </p:nvSpPr>
          <p:spPr>
            <a:xfrm>
              <a:off x="1198" y="2386"/>
              <a:ext cx="152" cy="173"/>
            </a:xfrm>
            <a:custGeom>
              <a:avLst/>
              <a:gdLst>
                <a:gd name="txL" fmla="*/ 0 w 1064"/>
                <a:gd name="txT" fmla="*/ 0 h 1216"/>
                <a:gd name="txR" fmla="*/ 1064 w 1064"/>
                <a:gd name="txB" fmla="*/ 1216 h 1216"/>
              </a:gdLst>
              <a:ahLst/>
              <a:cxnLst>
                <a:cxn ang="0">
                  <a:pos x="0" y="150"/>
                </a:cxn>
                <a:cxn ang="0">
                  <a:pos x="187" y="0"/>
                </a:cxn>
                <a:cxn ang="0">
                  <a:pos x="1064" y="1216"/>
                </a:cxn>
                <a:cxn ang="0">
                  <a:pos x="0" y="150"/>
                </a:cxn>
              </a:cxnLst>
              <a:rect l="txL" t="txT" r="txR" b="txB"/>
              <a:pathLst>
                <a:path w="1064" h="1216">
                  <a:moveTo>
                    <a:pt x="0" y="150"/>
                  </a:moveTo>
                  <a:lnTo>
                    <a:pt x="187" y="0"/>
                  </a:lnTo>
                  <a:lnTo>
                    <a:pt x="1064" y="1216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7" name="Freeform 1044"/>
            <p:cNvSpPr/>
            <p:nvPr/>
          </p:nvSpPr>
          <p:spPr>
            <a:xfrm>
              <a:off x="1225" y="2386"/>
              <a:ext cx="147" cy="173"/>
            </a:xfrm>
            <a:custGeom>
              <a:avLst/>
              <a:gdLst>
                <a:gd name="txL" fmla="*/ 0 w 1027"/>
                <a:gd name="txT" fmla="*/ 0 h 1216"/>
                <a:gd name="txR" fmla="*/ 1027 w 1027"/>
                <a:gd name="txB" fmla="*/ 1216 h 1216"/>
              </a:gdLst>
              <a:ahLst/>
              <a:cxnLst>
                <a:cxn ang="0">
                  <a:pos x="0" y="0"/>
                </a:cxn>
                <a:cxn ang="0">
                  <a:pos x="877" y="1216"/>
                </a:cxn>
                <a:cxn ang="0">
                  <a:pos x="1027" y="1029"/>
                </a:cxn>
                <a:cxn ang="0">
                  <a:pos x="0" y="0"/>
                </a:cxn>
              </a:cxnLst>
              <a:rect l="txL" t="txT" r="txR" b="txB"/>
              <a:pathLst>
                <a:path w="1027" h="1216">
                  <a:moveTo>
                    <a:pt x="0" y="0"/>
                  </a:moveTo>
                  <a:lnTo>
                    <a:pt x="877" y="1216"/>
                  </a:lnTo>
                  <a:lnTo>
                    <a:pt x="1027" y="10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8" name="Freeform 1045"/>
            <p:cNvSpPr/>
            <p:nvPr/>
          </p:nvSpPr>
          <p:spPr>
            <a:xfrm>
              <a:off x="1198" y="2386"/>
              <a:ext cx="174" cy="173"/>
            </a:xfrm>
            <a:custGeom>
              <a:avLst/>
              <a:gdLst>
                <a:gd name="txL" fmla="*/ 0 w 1214"/>
                <a:gd name="txT" fmla="*/ 0 h 1216"/>
                <a:gd name="txR" fmla="*/ 1214 w 1214"/>
                <a:gd name="txB" fmla="*/ 1216 h 1216"/>
              </a:gdLst>
              <a:ahLst/>
              <a:cxnLst>
                <a:cxn ang="0">
                  <a:pos x="0" y="150"/>
                </a:cxn>
                <a:cxn ang="0">
                  <a:pos x="187" y="0"/>
                </a:cxn>
                <a:cxn ang="0">
                  <a:pos x="1214" y="1029"/>
                </a:cxn>
                <a:cxn ang="0">
                  <a:pos x="1064" y="1216"/>
                </a:cxn>
                <a:cxn ang="0">
                  <a:pos x="0" y="150"/>
                </a:cxn>
              </a:cxnLst>
              <a:rect l="txL" t="txT" r="txR" b="txB"/>
              <a:pathLst>
                <a:path w="1214" h="1216">
                  <a:moveTo>
                    <a:pt x="0" y="150"/>
                  </a:moveTo>
                  <a:lnTo>
                    <a:pt x="187" y="0"/>
                  </a:lnTo>
                  <a:lnTo>
                    <a:pt x="1214" y="1029"/>
                  </a:lnTo>
                  <a:lnTo>
                    <a:pt x="1064" y="1216"/>
                  </a:lnTo>
                  <a:lnTo>
                    <a:pt x="0" y="15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9" name="Freeform 1046"/>
            <p:cNvSpPr/>
            <p:nvPr/>
          </p:nvSpPr>
          <p:spPr>
            <a:xfrm>
              <a:off x="1350" y="2533"/>
              <a:ext cx="182" cy="141"/>
            </a:xfrm>
            <a:custGeom>
              <a:avLst/>
              <a:gdLst>
                <a:gd name="txL" fmla="*/ 0 w 1275"/>
                <a:gd name="txT" fmla="*/ 0 h 989"/>
                <a:gd name="txR" fmla="*/ 1275 w 1275"/>
                <a:gd name="txB" fmla="*/ 989 h 989"/>
              </a:gdLst>
              <a:ahLst/>
              <a:cxnLst>
                <a:cxn ang="0">
                  <a:pos x="0" y="187"/>
                </a:cxn>
                <a:cxn ang="0">
                  <a:pos x="150" y="0"/>
                </a:cxn>
                <a:cxn ang="0">
                  <a:pos x="1275" y="989"/>
                </a:cxn>
                <a:cxn ang="0">
                  <a:pos x="0" y="187"/>
                </a:cxn>
              </a:cxnLst>
              <a:rect l="txL" t="txT" r="txR" b="txB"/>
              <a:pathLst>
                <a:path w="1275" h="989">
                  <a:moveTo>
                    <a:pt x="0" y="187"/>
                  </a:moveTo>
                  <a:lnTo>
                    <a:pt x="150" y="0"/>
                  </a:lnTo>
                  <a:lnTo>
                    <a:pt x="1275" y="989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0" name="Freeform 1047"/>
            <p:cNvSpPr/>
            <p:nvPr/>
          </p:nvSpPr>
          <p:spPr>
            <a:xfrm>
              <a:off x="1372" y="2533"/>
              <a:ext cx="175" cy="141"/>
            </a:xfrm>
            <a:custGeom>
              <a:avLst/>
              <a:gdLst>
                <a:gd name="txL" fmla="*/ 0 w 1230"/>
                <a:gd name="txT" fmla="*/ 0 h 989"/>
                <a:gd name="txR" fmla="*/ 1230 w 1230"/>
                <a:gd name="txB" fmla="*/ 989 h 989"/>
              </a:gdLst>
              <a:ahLst/>
              <a:cxnLst>
                <a:cxn ang="0">
                  <a:pos x="0" y="0"/>
                </a:cxn>
                <a:cxn ang="0">
                  <a:pos x="1125" y="989"/>
                </a:cxn>
                <a:cxn ang="0">
                  <a:pos x="1230" y="773"/>
                </a:cxn>
                <a:cxn ang="0">
                  <a:pos x="0" y="0"/>
                </a:cxn>
              </a:cxnLst>
              <a:rect l="txL" t="txT" r="txR" b="txB"/>
              <a:pathLst>
                <a:path w="1230" h="989">
                  <a:moveTo>
                    <a:pt x="0" y="0"/>
                  </a:moveTo>
                  <a:lnTo>
                    <a:pt x="1125" y="989"/>
                  </a:lnTo>
                  <a:lnTo>
                    <a:pt x="1230" y="7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1" name="Freeform 1048"/>
            <p:cNvSpPr/>
            <p:nvPr/>
          </p:nvSpPr>
          <p:spPr>
            <a:xfrm>
              <a:off x="1350" y="2533"/>
              <a:ext cx="197" cy="141"/>
            </a:xfrm>
            <a:custGeom>
              <a:avLst/>
              <a:gdLst>
                <a:gd name="txL" fmla="*/ 0 w 1380"/>
                <a:gd name="txT" fmla="*/ 0 h 989"/>
                <a:gd name="txR" fmla="*/ 1380 w 1380"/>
                <a:gd name="txB" fmla="*/ 989 h 989"/>
              </a:gdLst>
              <a:ahLst/>
              <a:cxnLst>
                <a:cxn ang="0">
                  <a:pos x="0" y="187"/>
                </a:cxn>
                <a:cxn ang="0">
                  <a:pos x="150" y="0"/>
                </a:cxn>
                <a:cxn ang="0">
                  <a:pos x="1380" y="773"/>
                </a:cxn>
                <a:cxn ang="0">
                  <a:pos x="1275" y="989"/>
                </a:cxn>
                <a:cxn ang="0">
                  <a:pos x="0" y="187"/>
                </a:cxn>
              </a:cxnLst>
              <a:rect l="txL" t="txT" r="txR" b="txB"/>
              <a:pathLst>
                <a:path w="1380" h="989">
                  <a:moveTo>
                    <a:pt x="0" y="187"/>
                  </a:moveTo>
                  <a:lnTo>
                    <a:pt x="150" y="0"/>
                  </a:lnTo>
                  <a:lnTo>
                    <a:pt x="1380" y="773"/>
                  </a:lnTo>
                  <a:lnTo>
                    <a:pt x="1275" y="989"/>
                  </a:lnTo>
                  <a:lnTo>
                    <a:pt x="0" y="18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2" name="Freeform 1049"/>
            <p:cNvSpPr/>
            <p:nvPr/>
          </p:nvSpPr>
          <p:spPr>
            <a:xfrm>
              <a:off x="1532" y="2643"/>
              <a:ext cx="203" cy="102"/>
            </a:xfrm>
            <a:custGeom>
              <a:avLst/>
              <a:gdLst>
                <a:gd name="txL" fmla="*/ 0 w 1421"/>
                <a:gd name="txT" fmla="*/ 0 h 715"/>
                <a:gd name="txR" fmla="*/ 1421 w 1421"/>
                <a:gd name="txB" fmla="*/ 715 h 715"/>
              </a:gdLst>
              <a:ahLst/>
              <a:cxnLst>
                <a:cxn ang="0">
                  <a:pos x="0" y="216"/>
                </a:cxn>
                <a:cxn ang="0">
                  <a:pos x="105" y="0"/>
                </a:cxn>
                <a:cxn ang="0">
                  <a:pos x="1421" y="715"/>
                </a:cxn>
                <a:cxn ang="0">
                  <a:pos x="0" y="216"/>
                </a:cxn>
              </a:cxnLst>
              <a:rect l="txL" t="txT" r="txR" b="txB"/>
              <a:pathLst>
                <a:path w="1421" h="715">
                  <a:moveTo>
                    <a:pt x="0" y="216"/>
                  </a:moveTo>
                  <a:lnTo>
                    <a:pt x="105" y="0"/>
                  </a:lnTo>
                  <a:lnTo>
                    <a:pt x="1421" y="715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3" name="Freeform 1050"/>
            <p:cNvSpPr/>
            <p:nvPr/>
          </p:nvSpPr>
          <p:spPr>
            <a:xfrm>
              <a:off x="1547" y="2643"/>
              <a:ext cx="196" cy="102"/>
            </a:xfrm>
            <a:custGeom>
              <a:avLst/>
              <a:gdLst>
                <a:gd name="txL" fmla="*/ 0 w 1370"/>
                <a:gd name="txT" fmla="*/ 0 h 715"/>
                <a:gd name="txR" fmla="*/ 1370 w 1370"/>
                <a:gd name="txB" fmla="*/ 715 h 715"/>
              </a:gdLst>
              <a:ahLst/>
              <a:cxnLst>
                <a:cxn ang="0">
                  <a:pos x="0" y="0"/>
                </a:cxn>
                <a:cxn ang="0">
                  <a:pos x="1316" y="715"/>
                </a:cxn>
                <a:cxn ang="0">
                  <a:pos x="1370" y="479"/>
                </a:cxn>
                <a:cxn ang="0">
                  <a:pos x="0" y="0"/>
                </a:cxn>
              </a:cxnLst>
              <a:rect l="txL" t="txT" r="txR" b="txB"/>
              <a:pathLst>
                <a:path w="1370" h="715">
                  <a:moveTo>
                    <a:pt x="0" y="0"/>
                  </a:moveTo>
                  <a:lnTo>
                    <a:pt x="1316" y="715"/>
                  </a:lnTo>
                  <a:lnTo>
                    <a:pt x="1370" y="4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4" name="Freeform 1051"/>
            <p:cNvSpPr/>
            <p:nvPr/>
          </p:nvSpPr>
          <p:spPr>
            <a:xfrm>
              <a:off x="1532" y="2643"/>
              <a:ext cx="211" cy="102"/>
            </a:xfrm>
            <a:custGeom>
              <a:avLst/>
              <a:gdLst>
                <a:gd name="txL" fmla="*/ 0 w 1475"/>
                <a:gd name="txT" fmla="*/ 0 h 715"/>
                <a:gd name="txR" fmla="*/ 1475 w 1475"/>
                <a:gd name="txB" fmla="*/ 715 h 715"/>
              </a:gdLst>
              <a:ahLst/>
              <a:cxnLst>
                <a:cxn ang="0">
                  <a:pos x="0" y="216"/>
                </a:cxn>
                <a:cxn ang="0">
                  <a:pos x="105" y="0"/>
                </a:cxn>
                <a:cxn ang="0">
                  <a:pos x="1475" y="479"/>
                </a:cxn>
                <a:cxn ang="0">
                  <a:pos x="1421" y="715"/>
                </a:cxn>
                <a:cxn ang="0">
                  <a:pos x="0" y="216"/>
                </a:cxn>
              </a:cxnLst>
              <a:rect l="txL" t="txT" r="txR" b="txB"/>
              <a:pathLst>
                <a:path w="1475" h="715">
                  <a:moveTo>
                    <a:pt x="0" y="216"/>
                  </a:moveTo>
                  <a:lnTo>
                    <a:pt x="105" y="0"/>
                  </a:lnTo>
                  <a:lnTo>
                    <a:pt x="1475" y="479"/>
                  </a:lnTo>
                  <a:lnTo>
                    <a:pt x="1421" y="715"/>
                  </a:lnTo>
                  <a:lnTo>
                    <a:pt x="0" y="21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5" name="Freeform 1052"/>
            <p:cNvSpPr/>
            <p:nvPr/>
          </p:nvSpPr>
          <p:spPr>
            <a:xfrm>
              <a:off x="1735" y="2712"/>
              <a:ext cx="214" cy="57"/>
            </a:xfrm>
            <a:custGeom>
              <a:avLst/>
              <a:gdLst>
                <a:gd name="txL" fmla="*/ 0 w 1497"/>
                <a:gd name="txT" fmla="*/ 0 h 404"/>
                <a:gd name="txR" fmla="*/ 1497 w 1497"/>
                <a:gd name="txB" fmla="*/ 404 h 404"/>
              </a:gdLst>
              <a:ahLst/>
              <a:cxnLst>
                <a:cxn ang="0">
                  <a:pos x="0" y="236"/>
                </a:cxn>
                <a:cxn ang="0">
                  <a:pos x="54" y="0"/>
                </a:cxn>
                <a:cxn ang="0">
                  <a:pos x="1497" y="404"/>
                </a:cxn>
                <a:cxn ang="0">
                  <a:pos x="0" y="236"/>
                </a:cxn>
              </a:cxnLst>
              <a:rect l="txL" t="txT" r="txR" b="txB"/>
              <a:pathLst>
                <a:path w="1497" h="404">
                  <a:moveTo>
                    <a:pt x="0" y="236"/>
                  </a:moveTo>
                  <a:lnTo>
                    <a:pt x="54" y="0"/>
                  </a:lnTo>
                  <a:lnTo>
                    <a:pt x="1497" y="404"/>
                  </a:lnTo>
                  <a:lnTo>
                    <a:pt x="0" y="23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6" name="Freeform 1053"/>
            <p:cNvSpPr/>
            <p:nvPr/>
          </p:nvSpPr>
          <p:spPr>
            <a:xfrm>
              <a:off x="1743" y="2712"/>
              <a:ext cx="206" cy="57"/>
            </a:xfrm>
            <a:custGeom>
              <a:avLst/>
              <a:gdLst>
                <a:gd name="txL" fmla="*/ 0 w 1443"/>
                <a:gd name="txT" fmla="*/ 0 h 404"/>
                <a:gd name="txR" fmla="*/ 1443 w 1443"/>
                <a:gd name="txB" fmla="*/ 404 h 404"/>
              </a:gdLst>
              <a:ahLst/>
              <a:cxnLst>
                <a:cxn ang="0">
                  <a:pos x="0" y="0"/>
                </a:cxn>
                <a:cxn ang="0">
                  <a:pos x="1443" y="404"/>
                </a:cxn>
                <a:cxn ang="0">
                  <a:pos x="1443" y="164"/>
                </a:cxn>
                <a:cxn ang="0">
                  <a:pos x="0" y="0"/>
                </a:cxn>
              </a:cxnLst>
              <a:rect l="txL" t="txT" r="txR" b="txB"/>
              <a:pathLst>
                <a:path w="1443" h="404">
                  <a:moveTo>
                    <a:pt x="0" y="0"/>
                  </a:moveTo>
                  <a:lnTo>
                    <a:pt x="1443" y="404"/>
                  </a:lnTo>
                  <a:lnTo>
                    <a:pt x="1443" y="1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7" name="Freeform 1054"/>
            <p:cNvSpPr/>
            <p:nvPr/>
          </p:nvSpPr>
          <p:spPr>
            <a:xfrm>
              <a:off x="1735" y="2712"/>
              <a:ext cx="214" cy="57"/>
            </a:xfrm>
            <a:custGeom>
              <a:avLst/>
              <a:gdLst>
                <a:gd name="txL" fmla="*/ 0 w 1497"/>
                <a:gd name="txT" fmla="*/ 0 h 404"/>
                <a:gd name="txR" fmla="*/ 1497 w 1497"/>
                <a:gd name="txB" fmla="*/ 404 h 404"/>
              </a:gdLst>
              <a:ahLst/>
              <a:cxnLst>
                <a:cxn ang="0">
                  <a:pos x="0" y="236"/>
                </a:cxn>
                <a:cxn ang="0">
                  <a:pos x="54" y="0"/>
                </a:cxn>
                <a:cxn ang="0">
                  <a:pos x="1497" y="164"/>
                </a:cxn>
                <a:cxn ang="0">
                  <a:pos x="1497" y="404"/>
                </a:cxn>
                <a:cxn ang="0">
                  <a:pos x="0" y="236"/>
                </a:cxn>
              </a:cxnLst>
              <a:rect l="txL" t="txT" r="txR" b="txB"/>
              <a:pathLst>
                <a:path w="1497" h="404">
                  <a:moveTo>
                    <a:pt x="0" y="236"/>
                  </a:moveTo>
                  <a:lnTo>
                    <a:pt x="54" y="0"/>
                  </a:lnTo>
                  <a:lnTo>
                    <a:pt x="1497" y="164"/>
                  </a:lnTo>
                  <a:lnTo>
                    <a:pt x="1497" y="404"/>
                  </a:lnTo>
                  <a:lnTo>
                    <a:pt x="0" y="23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8" name="Freeform 1055"/>
            <p:cNvSpPr/>
            <p:nvPr/>
          </p:nvSpPr>
          <p:spPr>
            <a:xfrm>
              <a:off x="4008" y="2434"/>
              <a:ext cx="171" cy="35"/>
            </a:xfrm>
            <a:custGeom>
              <a:avLst/>
              <a:gdLst>
                <a:gd name="txL" fmla="*/ 0 w 1197"/>
                <a:gd name="txT" fmla="*/ 0 h 239"/>
                <a:gd name="txR" fmla="*/ 1197 w 1197"/>
                <a:gd name="txB" fmla="*/ 239 h 239"/>
              </a:gdLst>
              <a:ahLst/>
              <a:cxnLst>
                <a:cxn ang="0">
                  <a:pos x="0" y="239"/>
                </a:cxn>
                <a:cxn ang="0">
                  <a:pos x="0" y="0"/>
                </a:cxn>
                <a:cxn ang="0">
                  <a:pos x="1197" y="83"/>
                </a:cxn>
                <a:cxn ang="0">
                  <a:pos x="0" y="239"/>
                </a:cxn>
              </a:cxnLst>
              <a:rect l="txL" t="txT" r="txR" b="txB"/>
              <a:pathLst>
                <a:path w="1197" h="239">
                  <a:moveTo>
                    <a:pt x="0" y="239"/>
                  </a:moveTo>
                  <a:lnTo>
                    <a:pt x="0" y="0"/>
                  </a:lnTo>
                  <a:lnTo>
                    <a:pt x="1197" y="83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9" name="Freeform 1056"/>
            <p:cNvSpPr/>
            <p:nvPr/>
          </p:nvSpPr>
          <p:spPr>
            <a:xfrm>
              <a:off x="4008" y="2413"/>
              <a:ext cx="171" cy="33"/>
            </a:xfrm>
            <a:custGeom>
              <a:avLst/>
              <a:gdLst>
                <a:gd name="txL" fmla="*/ 0 w 1197"/>
                <a:gd name="txT" fmla="*/ 0 h 233"/>
                <a:gd name="txR" fmla="*/ 1197 w 1197"/>
                <a:gd name="txB" fmla="*/ 233 h 233"/>
              </a:gdLst>
              <a:ahLst/>
              <a:cxnLst>
                <a:cxn ang="0">
                  <a:pos x="0" y="150"/>
                </a:cxn>
                <a:cxn ang="0">
                  <a:pos x="1197" y="233"/>
                </a:cxn>
                <a:cxn ang="0">
                  <a:pos x="1134" y="0"/>
                </a:cxn>
                <a:cxn ang="0">
                  <a:pos x="0" y="150"/>
                </a:cxn>
              </a:cxnLst>
              <a:rect l="txL" t="txT" r="txR" b="txB"/>
              <a:pathLst>
                <a:path w="1197" h="233">
                  <a:moveTo>
                    <a:pt x="0" y="150"/>
                  </a:moveTo>
                  <a:lnTo>
                    <a:pt x="1197" y="233"/>
                  </a:lnTo>
                  <a:lnTo>
                    <a:pt x="1134" y="0"/>
                  </a:lnTo>
                  <a:lnTo>
                    <a:pt x="0" y="15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0" name="Freeform 1057"/>
            <p:cNvSpPr/>
            <p:nvPr/>
          </p:nvSpPr>
          <p:spPr>
            <a:xfrm>
              <a:off x="4008" y="2413"/>
              <a:ext cx="171" cy="56"/>
            </a:xfrm>
            <a:custGeom>
              <a:avLst/>
              <a:gdLst>
                <a:gd name="txL" fmla="*/ 0 w 1197"/>
                <a:gd name="txT" fmla="*/ 0 h 389"/>
                <a:gd name="txR" fmla="*/ 1197 w 1197"/>
                <a:gd name="txB" fmla="*/ 389 h 389"/>
              </a:gdLst>
              <a:ahLst/>
              <a:cxnLst>
                <a:cxn ang="0">
                  <a:pos x="0" y="389"/>
                </a:cxn>
                <a:cxn ang="0">
                  <a:pos x="0" y="150"/>
                </a:cxn>
                <a:cxn ang="0">
                  <a:pos x="1134" y="0"/>
                </a:cxn>
                <a:cxn ang="0">
                  <a:pos x="1197" y="233"/>
                </a:cxn>
                <a:cxn ang="0">
                  <a:pos x="0" y="389"/>
                </a:cxn>
              </a:cxnLst>
              <a:rect l="txL" t="txT" r="txR" b="txB"/>
              <a:pathLst>
                <a:path w="1197" h="389">
                  <a:moveTo>
                    <a:pt x="0" y="389"/>
                  </a:moveTo>
                  <a:lnTo>
                    <a:pt x="0" y="150"/>
                  </a:lnTo>
                  <a:lnTo>
                    <a:pt x="1134" y="0"/>
                  </a:lnTo>
                  <a:lnTo>
                    <a:pt x="1197" y="233"/>
                  </a:lnTo>
                  <a:lnTo>
                    <a:pt x="0" y="38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1" name="Freeform 1058"/>
            <p:cNvSpPr/>
            <p:nvPr/>
          </p:nvSpPr>
          <p:spPr>
            <a:xfrm>
              <a:off x="4170" y="2380"/>
              <a:ext cx="168" cy="66"/>
            </a:xfrm>
            <a:custGeom>
              <a:avLst/>
              <a:gdLst>
                <a:gd name="txL" fmla="*/ 0 w 1178"/>
                <a:gd name="txT" fmla="*/ 0 h 463"/>
                <a:gd name="txR" fmla="*/ 1178 w 1178"/>
                <a:gd name="txB" fmla="*/ 463 h 463"/>
              </a:gdLst>
              <a:ahLst/>
              <a:cxnLst>
                <a:cxn ang="0">
                  <a:pos x="63" y="463"/>
                </a:cxn>
                <a:cxn ang="0">
                  <a:pos x="0" y="230"/>
                </a:cxn>
                <a:cxn ang="0">
                  <a:pos x="1178" y="0"/>
                </a:cxn>
                <a:cxn ang="0">
                  <a:pos x="63" y="463"/>
                </a:cxn>
              </a:cxnLst>
              <a:rect l="txL" t="txT" r="txR" b="txB"/>
              <a:pathLst>
                <a:path w="1178" h="463">
                  <a:moveTo>
                    <a:pt x="63" y="463"/>
                  </a:moveTo>
                  <a:lnTo>
                    <a:pt x="0" y="230"/>
                  </a:lnTo>
                  <a:lnTo>
                    <a:pt x="1178" y="0"/>
                  </a:lnTo>
                  <a:lnTo>
                    <a:pt x="63" y="46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2" name="Freeform 1059"/>
            <p:cNvSpPr/>
            <p:nvPr/>
          </p:nvSpPr>
          <p:spPr>
            <a:xfrm>
              <a:off x="4170" y="2350"/>
              <a:ext cx="168" cy="63"/>
            </a:xfrm>
            <a:custGeom>
              <a:avLst/>
              <a:gdLst>
                <a:gd name="txL" fmla="*/ 0 w 1178"/>
                <a:gd name="txT" fmla="*/ 0 h 439"/>
                <a:gd name="txR" fmla="*/ 1178 w 1178"/>
                <a:gd name="txB" fmla="*/ 439 h 439"/>
              </a:gdLst>
              <a:ahLst/>
              <a:cxnLst>
                <a:cxn ang="0">
                  <a:pos x="0" y="439"/>
                </a:cxn>
                <a:cxn ang="0">
                  <a:pos x="1178" y="209"/>
                </a:cxn>
                <a:cxn ang="0">
                  <a:pos x="1058" y="0"/>
                </a:cxn>
                <a:cxn ang="0">
                  <a:pos x="0" y="439"/>
                </a:cxn>
              </a:cxnLst>
              <a:rect l="txL" t="txT" r="txR" b="txB"/>
              <a:pathLst>
                <a:path w="1178" h="439">
                  <a:moveTo>
                    <a:pt x="0" y="439"/>
                  </a:moveTo>
                  <a:lnTo>
                    <a:pt x="1178" y="209"/>
                  </a:lnTo>
                  <a:lnTo>
                    <a:pt x="1058" y="0"/>
                  </a:lnTo>
                  <a:lnTo>
                    <a:pt x="0" y="43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3" name="Freeform 1060"/>
            <p:cNvSpPr/>
            <p:nvPr/>
          </p:nvSpPr>
          <p:spPr>
            <a:xfrm>
              <a:off x="4170" y="2350"/>
              <a:ext cx="168" cy="96"/>
            </a:xfrm>
            <a:custGeom>
              <a:avLst/>
              <a:gdLst>
                <a:gd name="txL" fmla="*/ 0 w 1178"/>
                <a:gd name="txT" fmla="*/ 0 h 672"/>
                <a:gd name="txR" fmla="*/ 1178 w 1178"/>
                <a:gd name="txB" fmla="*/ 672 h 672"/>
              </a:gdLst>
              <a:ahLst/>
              <a:cxnLst>
                <a:cxn ang="0">
                  <a:pos x="63" y="672"/>
                </a:cxn>
                <a:cxn ang="0">
                  <a:pos x="0" y="439"/>
                </a:cxn>
                <a:cxn ang="0">
                  <a:pos x="1058" y="0"/>
                </a:cxn>
                <a:cxn ang="0">
                  <a:pos x="1178" y="209"/>
                </a:cxn>
                <a:cxn ang="0">
                  <a:pos x="63" y="672"/>
                </a:cxn>
              </a:cxnLst>
              <a:rect l="txL" t="txT" r="txR" b="txB"/>
              <a:pathLst>
                <a:path w="1178" h="672">
                  <a:moveTo>
                    <a:pt x="63" y="672"/>
                  </a:moveTo>
                  <a:lnTo>
                    <a:pt x="0" y="439"/>
                  </a:lnTo>
                  <a:lnTo>
                    <a:pt x="1058" y="0"/>
                  </a:lnTo>
                  <a:lnTo>
                    <a:pt x="1178" y="209"/>
                  </a:lnTo>
                  <a:lnTo>
                    <a:pt x="63" y="67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4" name="Freeform 1061"/>
            <p:cNvSpPr/>
            <p:nvPr/>
          </p:nvSpPr>
          <p:spPr>
            <a:xfrm>
              <a:off x="4321" y="2275"/>
              <a:ext cx="154" cy="105"/>
            </a:xfrm>
            <a:custGeom>
              <a:avLst/>
              <a:gdLst>
                <a:gd name="txL" fmla="*/ 0 w 1077"/>
                <a:gd name="txT" fmla="*/ 0 h 735"/>
                <a:gd name="txR" fmla="*/ 1077 w 1077"/>
                <a:gd name="txB" fmla="*/ 735 h 735"/>
              </a:gdLst>
              <a:ahLst/>
              <a:cxnLst>
                <a:cxn ang="0">
                  <a:pos x="120" y="735"/>
                </a:cxn>
                <a:cxn ang="0">
                  <a:pos x="0" y="526"/>
                </a:cxn>
                <a:cxn ang="0">
                  <a:pos x="1077" y="0"/>
                </a:cxn>
                <a:cxn ang="0">
                  <a:pos x="120" y="735"/>
                </a:cxn>
              </a:cxnLst>
              <a:rect l="txL" t="txT" r="txR" b="txB"/>
              <a:pathLst>
                <a:path w="1077" h="735">
                  <a:moveTo>
                    <a:pt x="120" y="735"/>
                  </a:moveTo>
                  <a:lnTo>
                    <a:pt x="0" y="526"/>
                  </a:lnTo>
                  <a:lnTo>
                    <a:pt x="1077" y="0"/>
                  </a:lnTo>
                  <a:lnTo>
                    <a:pt x="120" y="73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5" name="Freeform 1062"/>
            <p:cNvSpPr/>
            <p:nvPr/>
          </p:nvSpPr>
          <p:spPr>
            <a:xfrm>
              <a:off x="4321" y="2251"/>
              <a:ext cx="154" cy="99"/>
            </a:xfrm>
            <a:custGeom>
              <a:avLst/>
              <a:gdLst>
                <a:gd name="txL" fmla="*/ 0 w 1077"/>
                <a:gd name="txT" fmla="*/ 0 h 697"/>
                <a:gd name="txR" fmla="*/ 1077 w 1077"/>
                <a:gd name="txB" fmla="*/ 697 h 697"/>
              </a:gdLst>
              <a:ahLst/>
              <a:cxnLst>
                <a:cxn ang="0">
                  <a:pos x="0" y="697"/>
                </a:cxn>
                <a:cxn ang="0">
                  <a:pos x="1077" y="171"/>
                </a:cxn>
                <a:cxn ang="0">
                  <a:pos x="908" y="0"/>
                </a:cxn>
                <a:cxn ang="0">
                  <a:pos x="0" y="697"/>
                </a:cxn>
              </a:cxnLst>
              <a:rect l="txL" t="txT" r="txR" b="txB"/>
              <a:pathLst>
                <a:path w="1077" h="697">
                  <a:moveTo>
                    <a:pt x="0" y="697"/>
                  </a:moveTo>
                  <a:lnTo>
                    <a:pt x="1077" y="171"/>
                  </a:lnTo>
                  <a:lnTo>
                    <a:pt x="908" y="0"/>
                  </a:lnTo>
                  <a:lnTo>
                    <a:pt x="0" y="69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6" name="Freeform 1063"/>
            <p:cNvSpPr/>
            <p:nvPr/>
          </p:nvSpPr>
          <p:spPr>
            <a:xfrm>
              <a:off x="4321" y="2251"/>
              <a:ext cx="154" cy="129"/>
            </a:xfrm>
            <a:custGeom>
              <a:avLst/>
              <a:gdLst>
                <a:gd name="txL" fmla="*/ 0 w 1077"/>
                <a:gd name="txT" fmla="*/ 0 h 906"/>
                <a:gd name="txR" fmla="*/ 1077 w 1077"/>
                <a:gd name="txB" fmla="*/ 906 h 906"/>
              </a:gdLst>
              <a:ahLst/>
              <a:cxnLst>
                <a:cxn ang="0">
                  <a:pos x="120" y="906"/>
                </a:cxn>
                <a:cxn ang="0">
                  <a:pos x="0" y="697"/>
                </a:cxn>
                <a:cxn ang="0">
                  <a:pos x="908" y="0"/>
                </a:cxn>
                <a:cxn ang="0">
                  <a:pos x="1077" y="171"/>
                </a:cxn>
                <a:cxn ang="0">
                  <a:pos x="120" y="906"/>
                </a:cxn>
              </a:cxnLst>
              <a:rect l="txL" t="txT" r="txR" b="txB"/>
              <a:pathLst>
                <a:path w="1077" h="906">
                  <a:moveTo>
                    <a:pt x="120" y="906"/>
                  </a:moveTo>
                  <a:lnTo>
                    <a:pt x="0" y="697"/>
                  </a:lnTo>
                  <a:lnTo>
                    <a:pt x="908" y="0"/>
                  </a:lnTo>
                  <a:lnTo>
                    <a:pt x="1077" y="171"/>
                  </a:lnTo>
                  <a:lnTo>
                    <a:pt x="120" y="90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7" name="Freeform 1064"/>
            <p:cNvSpPr/>
            <p:nvPr/>
          </p:nvSpPr>
          <p:spPr>
            <a:xfrm>
              <a:off x="4451" y="2138"/>
              <a:ext cx="129" cy="137"/>
            </a:xfrm>
            <a:custGeom>
              <a:avLst/>
              <a:gdLst>
                <a:gd name="txL" fmla="*/ 0 w 904"/>
                <a:gd name="txT" fmla="*/ 0 h 959"/>
                <a:gd name="txR" fmla="*/ 904 w 904"/>
                <a:gd name="txB" fmla="*/ 959 h 959"/>
              </a:gdLst>
              <a:ahLst/>
              <a:cxnLst>
                <a:cxn ang="0">
                  <a:pos x="169" y="959"/>
                </a:cxn>
                <a:cxn ang="0">
                  <a:pos x="0" y="788"/>
                </a:cxn>
                <a:cxn ang="0">
                  <a:pos x="904" y="0"/>
                </a:cxn>
                <a:cxn ang="0">
                  <a:pos x="169" y="959"/>
                </a:cxn>
              </a:cxnLst>
              <a:rect l="txL" t="txT" r="txR" b="txB"/>
              <a:pathLst>
                <a:path w="904" h="959">
                  <a:moveTo>
                    <a:pt x="169" y="959"/>
                  </a:moveTo>
                  <a:lnTo>
                    <a:pt x="0" y="788"/>
                  </a:lnTo>
                  <a:lnTo>
                    <a:pt x="904" y="0"/>
                  </a:lnTo>
                  <a:lnTo>
                    <a:pt x="169" y="95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8" name="Freeform 1065"/>
            <p:cNvSpPr/>
            <p:nvPr/>
          </p:nvSpPr>
          <p:spPr>
            <a:xfrm>
              <a:off x="4451" y="2121"/>
              <a:ext cx="129" cy="130"/>
            </a:xfrm>
            <a:custGeom>
              <a:avLst/>
              <a:gdLst>
                <a:gd name="txL" fmla="*/ 0 w 904"/>
                <a:gd name="txT" fmla="*/ 0 h 908"/>
                <a:gd name="txR" fmla="*/ 904 w 904"/>
                <a:gd name="txB" fmla="*/ 908 h 908"/>
              </a:gdLst>
              <a:ahLst/>
              <a:cxnLst>
                <a:cxn ang="0">
                  <a:pos x="0" y="908"/>
                </a:cxn>
                <a:cxn ang="0">
                  <a:pos x="904" y="120"/>
                </a:cxn>
                <a:cxn ang="0">
                  <a:pos x="697" y="0"/>
                </a:cxn>
                <a:cxn ang="0">
                  <a:pos x="0" y="908"/>
                </a:cxn>
              </a:cxnLst>
              <a:rect l="txL" t="txT" r="txR" b="txB"/>
              <a:pathLst>
                <a:path w="904" h="908">
                  <a:moveTo>
                    <a:pt x="0" y="908"/>
                  </a:moveTo>
                  <a:lnTo>
                    <a:pt x="904" y="120"/>
                  </a:lnTo>
                  <a:lnTo>
                    <a:pt x="697" y="0"/>
                  </a:lnTo>
                  <a:lnTo>
                    <a:pt x="0" y="90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9" name="Freeform 1066"/>
            <p:cNvSpPr/>
            <p:nvPr/>
          </p:nvSpPr>
          <p:spPr>
            <a:xfrm>
              <a:off x="4451" y="2121"/>
              <a:ext cx="129" cy="154"/>
            </a:xfrm>
            <a:custGeom>
              <a:avLst/>
              <a:gdLst>
                <a:gd name="txL" fmla="*/ 0 w 904"/>
                <a:gd name="txT" fmla="*/ 0 h 1079"/>
                <a:gd name="txR" fmla="*/ 904 w 904"/>
                <a:gd name="txB" fmla="*/ 1079 h 1079"/>
              </a:gdLst>
              <a:ahLst/>
              <a:cxnLst>
                <a:cxn ang="0">
                  <a:pos x="169" y="1079"/>
                </a:cxn>
                <a:cxn ang="0">
                  <a:pos x="0" y="908"/>
                </a:cxn>
                <a:cxn ang="0">
                  <a:pos x="697" y="0"/>
                </a:cxn>
                <a:cxn ang="0">
                  <a:pos x="904" y="120"/>
                </a:cxn>
                <a:cxn ang="0">
                  <a:pos x="169" y="1079"/>
                </a:cxn>
              </a:cxnLst>
              <a:rect l="txL" t="txT" r="txR" b="txB"/>
              <a:pathLst>
                <a:path w="904" h="1079">
                  <a:moveTo>
                    <a:pt x="169" y="1079"/>
                  </a:moveTo>
                  <a:lnTo>
                    <a:pt x="0" y="908"/>
                  </a:lnTo>
                  <a:lnTo>
                    <a:pt x="697" y="0"/>
                  </a:lnTo>
                  <a:lnTo>
                    <a:pt x="904" y="120"/>
                  </a:lnTo>
                  <a:lnTo>
                    <a:pt x="169" y="107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0" name="Freeform 1067"/>
            <p:cNvSpPr/>
            <p:nvPr/>
          </p:nvSpPr>
          <p:spPr>
            <a:xfrm>
              <a:off x="4550" y="1979"/>
              <a:ext cx="96" cy="159"/>
            </a:xfrm>
            <a:custGeom>
              <a:avLst/>
              <a:gdLst>
                <a:gd name="txL" fmla="*/ 0 w 669"/>
                <a:gd name="txT" fmla="*/ 0 h 1117"/>
                <a:gd name="txR" fmla="*/ 669 w 669"/>
                <a:gd name="txB" fmla="*/ 1117 h 1117"/>
              </a:gdLst>
              <a:ahLst/>
              <a:cxnLst>
                <a:cxn ang="0">
                  <a:pos x="207" y="1117"/>
                </a:cxn>
                <a:cxn ang="0">
                  <a:pos x="0" y="997"/>
                </a:cxn>
                <a:cxn ang="0">
                  <a:pos x="669" y="0"/>
                </a:cxn>
                <a:cxn ang="0">
                  <a:pos x="207" y="1117"/>
                </a:cxn>
              </a:cxnLst>
              <a:rect l="txL" t="txT" r="txR" b="txB"/>
              <a:pathLst>
                <a:path w="669" h="1117">
                  <a:moveTo>
                    <a:pt x="207" y="1117"/>
                  </a:moveTo>
                  <a:lnTo>
                    <a:pt x="0" y="997"/>
                  </a:lnTo>
                  <a:lnTo>
                    <a:pt x="669" y="0"/>
                  </a:lnTo>
                  <a:lnTo>
                    <a:pt x="207" y="111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1" name="Freeform 1068"/>
            <p:cNvSpPr/>
            <p:nvPr/>
          </p:nvSpPr>
          <p:spPr>
            <a:xfrm>
              <a:off x="4550" y="1970"/>
              <a:ext cx="96" cy="151"/>
            </a:xfrm>
            <a:custGeom>
              <a:avLst/>
              <a:gdLst>
                <a:gd name="txL" fmla="*/ 0 w 669"/>
                <a:gd name="txT" fmla="*/ 0 h 1059"/>
                <a:gd name="txR" fmla="*/ 669 w 669"/>
                <a:gd name="txB" fmla="*/ 1059 h 1059"/>
              </a:gdLst>
              <a:ahLst/>
              <a:cxnLst>
                <a:cxn ang="0">
                  <a:pos x="0" y="1059"/>
                </a:cxn>
                <a:cxn ang="0">
                  <a:pos x="669" y="62"/>
                </a:cxn>
                <a:cxn ang="0">
                  <a:pos x="437" y="0"/>
                </a:cxn>
                <a:cxn ang="0">
                  <a:pos x="0" y="1059"/>
                </a:cxn>
              </a:cxnLst>
              <a:rect l="txL" t="txT" r="txR" b="txB"/>
              <a:pathLst>
                <a:path w="669" h="1059">
                  <a:moveTo>
                    <a:pt x="0" y="1059"/>
                  </a:moveTo>
                  <a:lnTo>
                    <a:pt x="669" y="62"/>
                  </a:lnTo>
                  <a:lnTo>
                    <a:pt x="437" y="0"/>
                  </a:lnTo>
                  <a:lnTo>
                    <a:pt x="0" y="105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2" name="Freeform 1069"/>
            <p:cNvSpPr/>
            <p:nvPr/>
          </p:nvSpPr>
          <p:spPr>
            <a:xfrm>
              <a:off x="4550" y="1970"/>
              <a:ext cx="96" cy="168"/>
            </a:xfrm>
            <a:custGeom>
              <a:avLst/>
              <a:gdLst>
                <a:gd name="txL" fmla="*/ 0 w 669"/>
                <a:gd name="txT" fmla="*/ 0 h 1179"/>
                <a:gd name="txR" fmla="*/ 669 w 669"/>
                <a:gd name="txB" fmla="*/ 1179 h 1179"/>
              </a:gdLst>
              <a:ahLst/>
              <a:cxnLst>
                <a:cxn ang="0">
                  <a:pos x="207" y="1179"/>
                </a:cxn>
                <a:cxn ang="0">
                  <a:pos x="0" y="1059"/>
                </a:cxn>
                <a:cxn ang="0">
                  <a:pos x="437" y="0"/>
                </a:cxn>
                <a:cxn ang="0">
                  <a:pos x="669" y="62"/>
                </a:cxn>
                <a:cxn ang="0">
                  <a:pos x="207" y="1179"/>
                </a:cxn>
              </a:cxnLst>
              <a:rect l="txL" t="txT" r="txR" b="txB"/>
              <a:pathLst>
                <a:path w="669" h="1179">
                  <a:moveTo>
                    <a:pt x="207" y="1179"/>
                  </a:moveTo>
                  <a:lnTo>
                    <a:pt x="0" y="1059"/>
                  </a:lnTo>
                  <a:lnTo>
                    <a:pt x="437" y="0"/>
                  </a:lnTo>
                  <a:lnTo>
                    <a:pt x="669" y="62"/>
                  </a:lnTo>
                  <a:lnTo>
                    <a:pt x="207" y="117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3" name="Freeform 1070"/>
            <p:cNvSpPr/>
            <p:nvPr/>
          </p:nvSpPr>
          <p:spPr>
            <a:xfrm>
              <a:off x="4613" y="1808"/>
              <a:ext cx="55" cy="171"/>
            </a:xfrm>
            <a:custGeom>
              <a:avLst/>
              <a:gdLst>
                <a:gd name="txL" fmla="*/ 0 w 390"/>
                <a:gd name="txT" fmla="*/ 0 h 1197"/>
                <a:gd name="txR" fmla="*/ 390 w 390"/>
                <a:gd name="txB" fmla="*/ 1197 h 1197"/>
              </a:gdLst>
              <a:ahLst/>
              <a:cxnLst>
                <a:cxn ang="0">
                  <a:pos x="232" y="1197"/>
                </a:cxn>
                <a:cxn ang="0">
                  <a:pos x="0" y="1135"/>
                </a:cxn>
                <a:cxn ang="0">
                  <a:pos x="390" y="0"/>
                </a:cxn>
                <a:cxn ang="0">
                  <a:pos x="232" y="1197"/>
                </a:cxn>
              </a:cxnLst>
              <a:rect l="txL" t="txT" r="txR" b="txB"/>
              <a:pathLst>
                <a:path w="390" h="1197">
                  <a:moveTo>
                    <a:pt x="232" y="1197"/>
                  </a:moveTo>
                  <a:lnTo>
                    <a:pt x="0" y="1135"/>
                  </a:lnTo>
                  <a:lnTo>
                    <a:pt x="390" y="0"/>
                  </a:lnTo>
                  <a:lnTo>
                    <a:pt x="232" y="119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4" name="Freeform 1071"/>
            <p:cNvSpPr/>
            <p:nvPr/>
          </p:nvSpPr>
          <p:spPr>
            <a:xfrm>
              <a:off x="4613" y="1808"/>
              <a:ext cx="55" cy="162"/>
            </a:xfrm>
            <a:custGeom>
              <a:avLst/>
              <a:gdLst>
                <a:gd name="txL" fmla="*/ 0 w 390"/>
                <a:gd name="txT" fmla="*/ 0 h 1135"/>
                <a:gd name="txR" fmla="*/ 390 w 390"/>
                <a:gd name="txB" fmla="*/ 1135 h 1135"/>
              </a:gdLst>
              <a:ahLst/>
              <a:cxnLst>
                <a:cxn ang="0">
                  <a:pos x="0" y="1135"/>
                </a:cxn>
                <a:cxn ang="0">
                  <a:pos x="390" y="0"/>
                </a:cxn>
                <a:cxn ang="0">
                  <a:pos x="150" y="0"/>
                </a:cxn>
                <a:cxn ang="0">
                  <a:pos x="0" y="1135"/>
                </a:cxn>
              </a:cxnLst>
              <a:rect l="txL" t="txT" r="txR" b="txB"/>
              <a:pathLst>
                <a:path w="390" h="1135">
                  <a:moveTo>
                    <a:pt x="0" y="1135"/>
                  </a:moveTo>
                  <a:lnTo>
                    <a:pt x="390" y="0"/>
                  </a:lnTo>
                  <a:lnTo>
                    <a:pt x="150" y="0"/>
                  </a:lnTo>
                  <a:lnTo>
                    <a:pt x="0" y="113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5" name="Freeform 1072"/>
            <p:cNvSpPr/>
            <p:nvPr/>
          </p:nvSpPr>
          <p:spPr>
            <a:xfrm>
              <a:off x="4613" y="1808"/>
              <a:ext cx="55" cy="171"/>
            </a:xfrm>
            <a:custGeom>
              <a:avLst/>
              <a:gdLst>
                <a:gd name="txL" fmla="*/ 0 w 390"/>
                <a:gd name="txT" fmla="*/ 0 h 1197"/>
                <a:gd name="txR" fmla="*/ 390 w 390"/>
                <a:gd name="txB" fmla="*/ 1197 h 1197"/>
              </a:gdLst>
              <a:ahLst/>
              <a:cxnLst>
                <a:cxn ang="0">
                  <a:pos x="232" y="1197"/>
                </a:cxn>
                <a:cxn ang="0">
                  <a:pos x="0" y="1135"/>
                </a:cxn>
                <a:cxn ang="0">
                  <a:pos x="150" y="0"/>
                </a:cxn>
                <a:cxn ang="0">
                  <a:pos x="390" y="0"/>
                </a:cxn>
                <a:cxn ang="0">
                  <a:pos x="232" y="1197"/>
                </a:cxn>
              </a:cxnLst>
              <a:rect l="txL" t="txT" r="txR" b="txB"/>
              <a:pathLst>
                <a:path w="390" h="1197">
                  <a:moveTo>
                    <a:pt x="232" y="1197"/>
                  </a:moveTo>
                  <a:lnTo>
                    <a:pt x="0" y="1135"/>
                  </a:lnTo>
                  <a:lnTo>
                    <a:pt x="150" y="0"/>
                  </a:lnTo>
                  <a:lnTo>
                    <a:pt x="390" y="0"/>
                  </a:lnTo>
                  <a:lnTo>
                    <a:pt x="232" y="119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6" name="Freeform 1073"/>
            <p:cNvSpPr/>
            <p:nvPr/>
          </p:nvSpPr>
          <p:spPr>
            <a:xfrm>
              <a:off x="4634" y="1636"/>
              <a:ext cx="34" cy="172"/>
            </a:xfrm>
            <a:custGeom>
              <a:avLst/>
              <a:gdLst>
                <a:gd name="txL" fmla="*/ 0 w 240"/>
                <a:gd name="txT" fmla="*/ 0 h 1199"/>
                <a:gd name="txR" fmla="*/ 240 w 240"/>
                <a:gd name="txB" fmla="*/ 1199 h 1199"/>
              </a:gdLst>
              <a:ahLst/>
              <a:cxnLst>
                <a:cxn ang="0">
                  <a:pos x="240" y="1199"/>
                </a:cxn>
                <a:cxn ang="0">
                  <a:pos x="0" y="1199"/>
                </a:cxn>
                <a:cxn ang="0">
                  <a:pos x="82" y="0"/>
                </a:cxn>
                <a:cxn ang="0">
                  <a:pos x="240" y="1199"/>
                </a:cxn>
              </a:cxnLst>
              <a:rect l="txL" t="txT" r="txR" b="txB"/>
              <a:pathLst>
                <a:path w="240" h="1199">
                  <a:moveTo>
                    <a:pt x="240" y="1199"/>
                  </a:moveTo>
                  <a:lnTo>
                    <a:pt x="0" y="1199"/>
                  </a:lnTo>
                  <a:lnTo>
                    <a:pt x="82" y="0"/>
                  </a:lnTo>
                  <a:lnTo>
                    <a:pt x="240" y="119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7" name="Freeform 1074"/>
            <p:cNvSpPr/>
            <p:nvPr/>
          </p:nvSpPr>
          <p:spPr>
            <a:xfrm>
              <a:off x="4613" y="1636"/>
              <a:ext cx="33" cy="172"/>
            </a:xfrm>
            <a:custGeom>
              <a:avLst/>
              <a:gdLst>
                <a:gd name="txL" fmla="*/ 0 w 232"/>
                <a:gd name="txT" fmla="*/ 0 h 1199"/>
                <a:gd name="txR" fmla="*/ 232 w 232"/>
                <a:gd name="txB" fmla="*/ 1199 h 1199"/>
              </a:gdLst>
              <a:ahLst/>
              <a:cxnLst>
                <a:cxn ang="0">
                  <a:pos x="150" y="1199"/>
                </a:cxn>
                <a:cxn ang="0">
                  <a:pos x="232" y="0"/>
                </a:cxn>
                <a:cxn ang="0">
                  <a:pos x="0" y="62"/>
                </a:cxn>
                <a:cxn ang="0">
                  <a:pos x="150" y="1199"/>
                </a:cxn>
              </a:cxnLst>
              <a:rect l="txL" t="txT" r="txR" b="txB"/>
              <a:pathLst>
                <a:path w="232" h="1199">
                  <a:moveTo>
                    <a:pt x="150" y="1199"/>
                  </a:moveTo>
                  <a:lnTo>
                    <a:pt x="232" y="0"/>
                  </a:lnTo>
                  <a:lnTo>
                    <a:pt x="0" y="62"/>
                  </a:lnTo>
                  <a:lnTo>
                    <a:pt x="150" y="119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8" name="Freeform 1075"/>
            <p:cNvSpPr/>
            <p:nvPr/>
          </p:nvSpPr>
          <p:spPr>
            <a:xfrm>
              <a:off x="4613" y="1636"/>
              <a:ext cx="55" cy="172"/>
            </a:xfrm>
            <a:custGeom>
              <a:avLst/>
              <a:gdLst>
                <a:gd name="txL" fmla="*/ 0 w 390"/>
                <a:gd name="txT" fmla="*/ 0 h 1199"/>
                <a:gd name="txR" fmla="*/ 390 w 390"/>
                <a:gd name="txB" fmla="*/ 1199 h 1199"/>
              </a:gdLst>
              <a:ahLst/>
              <a:cxnLst>
                <a:cxn ang="0">
                  <a:pos x="390" y="1199"/>
                </a:cxn>
                <a:cxn ang="0">
                  <a:pos x="150" y="1199"/>
                </a:cxn>
                <a:cxn ang="0">
                  <a:pos x="0" y="62"/>
                </a:cxn>
                <a:cxn ang="0">
                  <a:pos x="232" y="0"/>
                </a:cxn>
                <a:cxn ang="0">
                  <a:pos x="390" y="1199"/>
                </a:cxn>
              </a:cxnLst>
              <a:rect l="txL" t="txT" r="txR" b="txB"/>
              <a:pathLst>
                <a:path w="390" h="1199">
                  <a:moveTo>
                    <a:pt x="390" y="1199"/>
                  </a:moveTo>
                  <a:lnTo>
                    <a:pt x="150" y="1199"/>
                  </a:lnTo>
                  <a:lnTo>
                    <a:pt x="0" y="62"/>
                  </a:lnTo>
                  <a:lnTo>
                    <a:pt x="232" y="0"/>
                  </a:lnTo>
                  <a:lnTo>
                    <a:pt x="390" y="119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9" name="Freeform 1076"/>
            <p:cNvSpPr/>
            <p:nvPr/>
          </p:nvSpPr>
          <p:spPr>
            <a:xfrm>
              <a:off x="4580" y="1477"/>
              <a:ext cx="66" cy="168"/>
            </a:xfrm>
            <a:custGeom>
              <a:avLst/>
              <a:gdLst>
                <a:gd name="txL" fmla="*/ 0 w 462"/>
                <a:gd name="txT" fmla="*/ 0 h 1178"/>
                <a:gd name="txR" fmla="*/ 462 w 462"/>
                <a:gd name="txB" fmla="*/ 1178 h 1178"/>
              </a:gdLst>
              <a:ahLst/>
              <a:cxnLst>
                <a:cxn ang="0">
                  <a:pos x="462" y="1116"/>
                </a:cxn>
                <a:cxn ang="0">
                  <a:pos x="230" y="1178"/>
                </a:cxn>
                <a:cxn ang="0">
                  <a:pos x="0" y="0"/>
                </a:cxn>
                <a:cxn ang="0">
                  <a:pos x="462" y="1116"/>
                </a:cxn>
              </a:cxnLst>
              <a:rect l="txL" t="txT" r="txR" b="txB"/>
              <a:pathLst>
                <a:path w="462" h="1178">
                  <a:moveTo>
                    <a:pt x="462" y="1116"/>
                  </a:moveTo>
                  <a:lnTo>
                    <a:pt x="230" y="1178"/>
                  </a:lnTo>
                  <a:lnTo>
                    <a:pt x="0" y="0"/>
                  </a:lnTo>
                  <a:lnTo>
                    <a:pt x="462" y="111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0" name="Freeform 1077"/>
            <p:cNvSpPr/>
            <p:nvPr/>
          </p:nvSpPr>
          <p:spPr>
            <a:xfrm>
              <a:off x="4550" y="1477"/>
              <a:ext cx="63" cy="168"/>
            </a:xfrm>
            <a:custGeom>
              <a:avLst/>
              <a:gdLst>
                <a:gd name="txL" fmla="*/ 0 w 437"/>
                <a:gd name="txT" fmla="*/ 0 h 1178"/>
                <a:gd name="txR" fmla="*/ 437 w 437"/>
                <a:gd name="txB" fmla="*/ 1178 h 1178"/>
              </a:gdLst>
              <a:ahLst/>
              <a:cxnLst>
                <a:cxn ang="0">
                  <a:pos x="437" y="1178"/>
                </a:cxn>
                <a:cxn ang="0">
                  <a:pos x="207" y="0"/>
                </a:cxn>
                <a:cxn ang="0">
                  <a:pos x="0" y="119"/>
                </a:cxn>
                <a:cxn ang="0">
                  <a:pos x="437" y="1178"/>
                </a:cxn>
              </a:cxnLst>
              <a:rect l="txL" t="txT" r="txR" b="txB"/>
              <a:pathLst>
                <a:path w="437" h="1178">
                  <a:moveTo>
                    <a:pt x="437" y="1178"/>
                  </a:moveTo>
                  <a:lnTo>
                    <a:pt x="207" y="0"/>
                  </a:lnTo>
                  <a:lnTo>
                    <a:pt x="0" y="119"/>
                  </a:lnTo>
                  <a:lnTo>
                    <a:pt x="437" y="117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1" name="Freeform 1078"/>
            <p:cNvSpPr/>
            <p:nvPr/>
          </p:nvSpPr>
          <p:spPr>
            <a:xfrm>
              <a:off x="4550" y="1477"/>
              <a:ext cx="96" cy="168"/>
            </a:xfrm>
            <a:custGeom>
              <a:avLst/>
              <a:gdLst>
                <a:gd name="txL" fmla="*/ 0 w 669"/>
                <a:gd name="txT" fmla="*/ 0 h 1178"/>
                <a:gd name="txR" fmla="*/ 669 w 669"/>
                <a:gd name="txB" fmla="*/ 1178 h 1178"/>
              </a:gdLst>
              <a:ahLst/>
              <a:cxnLst>
                <a:cxn ang="0">
                  <a:pos x="669" y="1116"/>
                </a:cxn>
                <a:cxn ang="0">
                  <a:pos x="437" y="1178"/>
                </a:cxn>
                <a:cxn ang="0">
                  <a:pos x="0" y="119"/>
                </a:cxn>
                <a:cxn ang="0">
                  <a:pos x="207" y="0"/>
                </a:cxn>
                <a:cxn ang="0">
                  <a:pos x="669" y="1116"/>
                </a:cxn>
              </a:cxnLst>
              <a:rect l="txL" t="txT" r="txR" b="txB"/>
              <a:pathLst>
                <a:path w="669" h="1178">
                  <a:moveTo>
                    <a:pt x="669" y="1116"/>
                  </a:moveTo>
                  <a:lnTo>
                    <a:pt x="437" y="1178"/>
                  </a:lnTo>
                  <a:lnTo>
                    <a:pt x="0" y="119"/>
                  </a:lnTo>
                  <a:lnTo>
                    <a:pt x="207" y="0"/>
                  </a:lnTo>
                  <a:lnTo>
                    <a:pt x="669" y="111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2" name="Freeform 1079"/>
            <p:cNvSpPr/>
            <p:nvPr/>
          </p:nvSpPr>
          <p:spPr>
            <a:xfrm>
              <a:off x="4475" y="1340"/>
              <a:ext cx="105" cy="154"/>
            </a:xfrm>
            <a:custGeom>
              <a:avLst/>
              <a:gdLst>
                <a:gd name="txL" fmla="*/ 0 w 735"/>
                <a:gd name="txT" fmla="*/ 0 h 1078"/>
                <a:gd name="txR" fmla="*/ 735 w 735"/>
                <a:gd name="txB" fmla="*/ 1078 h 1078"/>
              </a:gdLst>
              <a:ahLst/>
              <a:cxnLst>
                <a:cxn ang="0">
                  <a:pos x="735" y="959"/>
                </a:cxn>
                <a:cxn ang="0">
                  <a:pos x="528" y="1078"/>
                </a:cxn>
                <a:cxn ang="0">
                  <a:pos x="0" y="0"/>
                </a:cxn>
                <a:cxn ang="0">
                  <a:pos x="735" y="959"/>
                </a:cxn>
              </a:cxnLst>
              <a:rect l="txL" t="txT" r="txR" b="txB"/>
              <a:pathLst>
                <a:path w="735" h="1078">
                  <a:moveTo>
                    <a:pt x="735" y="959"/>
                  </a:moveTo>
                  <a:lnTo>
                    <a:pt x="528" y="1078"/>
                  </a:lnTo>
                  <a:lnTo>
                    <a:pt x="0" y="0"/>
                  </a:lnTo>
                  <a:lnTo>
                    <a:pt x="735" y="95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3" name="Freeform 1080"/>
            <p:cNvSpPr/>
            <p:nvPr/>
          </p:nvSpPr>
          <p:spPr>
            <a:xfrm>
              <a:off x="4451" y="1340"/>
              <a:ext cx="99" cy="154"/>
            </a:xfrm>
            <a:custGeom>
              <a:avLst/>
              <a:gdLst>
                <a:gd name="txL" fmla="*/ 0 w 697"/>
                <a:gd name="txT" fmla="*/ 0 h 1078"/>
                <a:gd name="txR" fmla="*/ 697 w 697"/>
                <a:gd name="txB" fmla="*/ 1078 h 1078"/>
              </a:gdLst>
              <a:ahLst/>
              <a:cxnLst>
                <a:cxn ang="0">
                  <a:pos x="697" y="1078"/>
                </a:cxn>
                <a:cxn ang="0">
                  <a:pos x="169" y="0"/>
                </a:cxn>
                <a:cxn ang="0">
                  <a:pos x="0" y="170"/>
                </a:cxn>
                <a:cxn ang="0">
                  <a:pos x="697" y="1078"/>
                </a:cxn>
              </a:cxnLst>
              <a:rect l="txL" t="txT" r="txR" b="txB"/>
              <a:pathLst>
                <a:path w="697" h="1078">
                  <a:moveTo>
                    <a:pt x="697" y="1078"/>
                  </a:moveTo>
                  <a:lnTo>
                    <a:pt x="169" y="0"/>
                  </a:lnTo>
                  <a:lnTo>
                    <a:pt x="0" y="170"/>
                  </a:lnTo>
                  <a:lnTo>
                    <a:pt x="697" y="107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4" name="Freeform 1081"/>
            <p:cNvSpPr/>
            <p:nvPr/>
          </p:nvSpPr>
          <p:spPr>
            <a:xfrm>
              <a:off x="4451" y="1340"/>
              <a:ext cx="129" cy="154"/>
            </a:xfrm>
            <a:custGeom>
              <a:avLst/>
              <a:gdLst>
                <a:gd name="txL" fmla="*/ 0 w 904"/>
                <a:gd name="txT" fmla="*/ 0 h 1078"/>
                <a:gd name="txR" fmla="*/ 904 w 904"/>
                <a:gd name="txB" fmla="*/ 1078 h 1078"/>
              </a:gdLst>
              <a:ahLst/>
              <a:cxnLst>
                <a:cxn ang="0">
                  <a:pos x="904" y="959"/>
                </a:cxn>
                <a:cxn ang="0">
                  <a:pos x="697" y="1078"/>
                </a:cxn>
                <a:cxn ang="0">
                  <a:pos x="0" y="170"/>
                </a:cxn>
                <a:cxn ang="0">
                  <a:pos x="169" y="0"/>
                </a:cxn>
                <a:cxn ang="0">
                  <a:pos x="904" y="959"/>
                </a:cxn>
              </a:cxnLst>
              <a:rect l="txL" t="txT" r="txR" b="txB"/>
              <a:pathLst>
                <a:path w="904" h="1078">
                  <a:moveTo>
                    <a:pt x="904" y="959"/>
                  </a:moveTo>
                  <a:lnTo>
                    <a:pt x="697" y="1078"/>
                  </a:lnTo>
                  <a:lnTo>
                    <a:pt x="0" y="170"/>
                  </a:lnTo>
                  <a:lnTo>
                    <a:pt x="169" y="0"/>
                  </a:lnTo>
                  <a:lnTo>
                    <a:pt x="904" y="9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5" name="Freeform 1082"/>
            <p:cNvSpPr/>
            <p:nvPr/>
          </p:nvSpPr>
          <p:spPr>
            <a:xfrm>
              <a:off x="4338" y="1235"/>
              <a:ext cx="137" cy="129"/>
            </a:xfrm>
            <a:custGeom>
              <a:avLst/>
              <a:gdLst>
                <a:gd name="txL" fmla="*/ 0 w 957"/>
                <a:gd name="txT" fmla="*/ 0 h 906"/>
                <a:gd name="txR" fmla="*/ 957 w 957"/>
                <a:gd name="txB" fmla="*/ 906 h 906"/>
              </a:gdLst>
              <a:ahLst/>
              <a:cxnLst>
                <a:cxn ang="0">
                  <a:pos x="957" y="736"/>
                </a:cxn>
                <a:cxn ang="0">
                  <a:pos x="788" y="906"/>
                </a:cxn>
                <a:cxn ang="0">
                  <a:pos x="0" y="0"/>
                </a:cxn>
                <a:cxn ang="0">
                  <a:pos x="957" y="736"/>
                </a:cxn>
              </a:cxnLst>
              <a:rect l="txL" t="txT" r="txR" b="txB"/>
              <a:pathLst>
                <a:path w="957" h="906">
                  <a:moveTo>
                    <a:pt x="957" y="736"/>
                  </a:moveTo>
                  <a:lnTo>
                    <a:pt x="788" y="906"/>
                  </a:lnTo>
                  <a:lnTo>
                    <a:pt x="0" y="0"/>
                  </a:lnTo>
                  <a:lnTo>
                    <a:pt x="957" y="73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6" name="Freeform 1083"/>
            <p:cNvSpPr/>
            <p:nvPr/>
          </p:nvSpPr>
          <p:spPr>
            <a:xfrm>
              <a:off x="4321" y="1235"/>
              <a:ext cx="130" cy="129"/>
            </a:xfrm>
            <a:custGeom>
              <a:avLst/>
              <a:gdLst>
                <a:gd name="txL" fmla="*/ 0 w 908"/>
                <a:gd name="txT" fmla="*/ 0 h 906"/>
                <a:gd name="txR" fmla="*/ 908 w 908"/>
                <a:gd name="txB" fmla="*/ 906 h 906"/>
              </a:gdLst>
              <a:ahLst/>
              <a:cxnLst>
                <a:cxn ang="0">
                  <a:pos x="908" y="906"/>
                </a:cxn>
                <a:cxn ang="0">
                  <a:pos x="120" y="0"/>
                </a:cxn>
                <a:cxn ang="0">
                  <a:pos x="0" y="209"/>
                </a:cxn>
                <a:cxn ang="0">
                  <a:pos x="908" y="906"/>
                </a:cxn>
              </a:cxnLst>
              <a:rect l="txL" t="txT" r="txR" b="txB"/>
              <a:pathLst>
                <a:path w="908" h="906">
                  <a:moveTo>
                    <a:pt x="908" y="906"/>
                  </a:moveTo>
                  <a:lnTo>
                    <a:pt x="120" y="0"/>
                  </a:lnTo>
                  <a:lnTo>
                    <a:pt x="0" y="209"/>
                  </a:lnTo>
                  <a:lnTo>
                    <a:pt x="908" y="90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7" name="Freeform 1084"/>
            <p:cNvSpPr/>
            <p:nvPr/>
          </p:nvSpPr>
          <p:spPr>
            <a:xfrm>
              <a:off x="4321" y="1235"/>
              <a:ext cx="154" cy="129"/>
            </a:xfrm>
            <a:custGeom>
              <a:avLst/>
              <a:gdLst>
                <a:gd name="txL" fmla="*/ 0 w 1077"/>
                <a:gd name="txT" fmla="*/ 0 h 906"/>
                <a:gd name="txR" fmla="*/ 1077 w 1077"/>
                <a:gd name="txB" fmla="*/ 906 h 906"/>
              </a:gdLst>
              <a:ahLst/>
              <a:cxnLst>
                <a:cxn ang="0">
                  <a:pos x="1077" y="736"/>
                </a:cxn>
                <a:cxn ang="0">
                  <a:pos x="908" y="906"/>
                </a:cxn>
                <a:cxn ang="0">
                  <a:pos x="0" y="209"/>
                </a:cxn>
                <a:cxn ang="0">
                  <a:pos x="120" y="0"/>
                </a:cxn>
                <a:cxn ang="0">
                  <a:pos x="1077" y="736"/>
                </a:cxn>
              </a:cxnLst>
              <a:rect l="txL" t="txT" r="txR" b="txB"/>
              <a:pathLst>
                <a:path w="1077" h="906">
                  <a:moveTo>
                    <a:pt x="1077" y="736"/>
                  </a:moveTo>
                  <a:lnTo>
                    <a:pt x="908" y="906"/>
                  </a:lnTo>
                  <a:lnTo>
                    <a:pt x="0" y="209"/>
                  </a:lnTo>
                  <a:lnTo>
                    <a:pt x="120" y="0"/>
                  </a:lnTo>
                  <a:lnTo>
                    <a:pt x="1077" y="73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8" name="Freeform 1085"/>
            <p:cNvSpPr/>
            <p:nvPr/>
          </p:nvSpPr>
          <p:spPr>
            <a:xfrm>
              <a:off x="4179" y="1169"/>
              <a:ext cx="159" cy="96"/>
            </a:xfrm>
            <a:custGeom>
              <a:avLst/>
              <a:gdLst>
                <a:gd name="txL" fmla="*/ 0 w 1115"/>
                <a:gd name="txT" fmla="*/ 0 h 672"/>
                <a:gd name="txR" fmla="*/ 1115 w 1115"/>
                <a:gd name="txB" fmla="*/ 672 h 672"/>
              </a:gdLst>
              <a:ahLst/>
              <a:cxnLst>
                <a:cxn ang="0">
                  <a:pos x="1115" y="463"/>
                </a:cxn>
                <a:cxn ang="0">
                  <a:pos x="995" y="672"/>
                </a:cxn>
                <a:cxn ang="0">
                  <a:pos x="0" y="0"/>
                </a:cxn>
                <a:cxn ang="0">
                  <a:pos x="1115" y="463"/>
                </a:cxn>
              </a:cxnLst>
              <a:rect l="txL" t="txT" r="txR" b="txB"/>
              <a:pathLst>
                <a:path w="1115" h="672">
                  <a:moveTo>
                    <a:pt x="1115" y="463"/>
                  </a:moveTo>
                  <a:lnTo>
                    <a:pt x="995" y="672"/>
                  </a:lnTo>
                  <a:lnTo>
                    <a:pt x="0" y="0"/>
                  </a:lnTo>
                  <a:lnTo>
                    <a:pt x="1115" y="46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9" name="Freeform 1086"/>
            <p:cNvSpPr/>
            <p:nvPr/>
          </p:nvSpPr>
          <p:spPr>
            <a:xfrm>
              <a:off x="4170" y="1169"/>
              <a:ext cx="151" cy="96"/>
            </a:xfrm>
            <a:custGeom>
              <a:avLst/>
              <a:gdLst>
                <a:gd name="txL" fmla="*/ 0 w 1058"/>
                <a:gd name="txT" fmla="*/ 0 h 672"/>
                <a:gd name="txR" fmla="*/ 1058 w 1058"/>
                <a:gd name="txB" fmla="*/ 672 h 672"/>
              </a:gdLst>
              <a:ahLst/>
              <a:cxnLst>
                <a:cxn ang="0">
                  <a:pos x="1058" y="672"/>
                </a:cxn>
                <a:cxn ang="0">
                  <a:pos x="63" y="0"/>
                </a:cxn>
                <a:cxn ang="0">
                  <a:pos x="0" y="234"/>
                </a:cxn>
                <a:cxn ang="0">
                  <a:pos x="1058" y="672"/>
                </a:cxn>
              </a:cxnLst>
              <a:rect l="txL" t="txT" r="txR" b="txB"/>
              <a:pathLst>
                <a:path w="1058" h="672">
                  <a:moveTo>
                    <a:pt x="1058" y="672"/>
                  </a:moveTo>
                  <a:lnTo>
                    <a:pt x="63" y="0"/>
                  </a:lnTo>
                  <a:lnTo>
                    <a:pt x="0" y="234"/>
                  </a:lnTo>
                  <a:lnTo>
                    <a:pt x="1058" y="67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0" name="Freeform 1087"/>
            <p:cNvSpPr/>
            <p:nvPr/>
          </p:nvSpPr>
          <p:spPr>
            <a:xfrm>
              <a:off x="4170" y="1169"/>
              <a:ext cx="168" cy="96"/>
            </a:xfrm>
            <a:custGeom>
              <a:avLst/>
              <a:gdLst>
                <a:gd name="txL" fmla="*/ 0 w 1178"/>
                <a:gd name="txT" fmla="*/ 0 h 672"/>
                <a:gd name="txR" fmla="*/ 1178 w 1178"/>
                <a:gd name="txB" fmla="*/ 672 h 672"/>
              </a:gdLst>
              <a:ahLst/>
              <a:cxnLst>
                <a:cxn ang="0">
                  <a:pos x="1178" y="463"/>
                </a:cxn>
                <a:cxn ang="0">
                  <a:pos x="1058" y="672"/>
                </a:cxn>
                <a:cxn ang="0">
                  <a:pos x="0" y="234"/>
                </a:cxn>
                <a:cxn ang="0">
                  <a:pos x="63" y="0"/>
                </a:cxn>
                <a:cxn ang="0">
                  <a:pos x="1178" y="463"/>
                </a:cxn>
              </a:cxnLst>
              <a:rect l="txL" t="txT" r="txR" b="txB"/>
              <a:pathLst>
                <a:path w="1178" h="672">
                  <a:moveTo>
                    <a:pt x="1178" y="463"/>
                  </a:moveTo>
                  <a:lnTo>
                    <a:pt x="1058" y="672"/>
                  </a:lnTo>
                  <a:lnTo>
                    <a:pt x="0" y="234"/>
                  </a:lnTo>
                  <a:lnTo>
                    <a:pt x="63" y="0"/>
                  </a:lnTo>
                  <a:lnTo>
                    <a:pt x="1178" y="4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1" name="Freeform 1088"/>
            <p:cNvSpPr/>
            <p:nvPr/>
          </p:nvSpPr>
          <p:spPr>
            <a:xfrm>
              <a:off x="4008" y="1146"/>
              <a:ext cx="171" cy="56"/>
            </a:xfrm>
            <a:custGeom>
              <a:avLst/>
              <a:gdLst>
                <a:gd name="txL" fmla="*/ 0 w 1197"/>
                <a:gd name="txT" fmla="*/ 0 h 390"/>
                <a:gd name="txR" fmla="*/ 1197 w 1197"/>
                <a:gd name="txB" fmla="*/ 390 h 390"/>
              </a:gdLst>
              <a:ahLst/>
              <a:cxnLst>
                <a:cxn ang="0">
                  <a:pos x="1197" y="156"/>
                </a:cxn>
                <a:cxn ang="0">
                  <a:pos x="1134" y="390"/>
                </a:cxn>
                <a:cxn ang="0">
                  <a:pos x="0" y="0"/>
                </a:cxn>
                <a:cxn ang="0">
                  <a:pos x="1197" y="156"/>
                </a:cxn>
              </a:cxnLst>
              <a:rect l="txL" t="txT" r="txR" b="txB"/>
              <a:pathLst>
                <a:path w="1197" h="390">
                  <a:moveTo>
                    <a:pt x="1197" y="156"/>
                  </a:moveTo>
                  <a:lnTo>
                    <a:pt x="1134" y="390"/>
                  </a:lnTo>
                  <a:lnTo>
                    <a:pt x="0" y="0"/>
                  </a:lnTo>
                  <a:lnTo>
                    <a:pt x="1197" y="15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2" name="Freeform 1089"/>
            <p:cNvSpPr/>
            <p:nvPr/>
          </p:nvSpPr>
          <p:spPr>
            <a:xfrm>
              <a:off x="4008" y="1146"/>
              <a:ext cx="162" cy="56"/>
            </a:xfrm>
            <a:custGeom>
              <a:avLst/>
              <a:gdLst>
                <a:gd name="txL" fmla="*/ 0 w 1134"/>
                <a:gd name="txT" fmla="*/ 0 h 390"/>
                <a:gd name="txR" fmla="*/ 1134 w 1134"/>
                <a:gd name="txB" fmla="*/ 390 h 390"/>
              </a:gdLst>
              <a:ahLst/>
              <a:cxnLst>
                <a:cxn ang="0">
                  <a:pos x="1134" y="390"/>
                </a:cxn>
                <a:cxn ang="0">
                  <a:pos x="0" y="0"/>
                </a:cxn>
                <a:cxn ang="0">
                  <a:pos x="0" y="239"/>
                </a:cxn>
                <a:cxn ang="0">
                  <a:pos x="1134" y="390"/>
                </a:cxn>
              </a:cxnLst>
              <a:rect l="txL" t="txT" r="txR" b="txB"/>
              <a:pathLst>
                <a:path w="1134" h="390">
                  <a:moveTo>
                    <a:pt x="1134" y="39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1134" y="39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3" name="Freeform 1090"/>
            <p:cNvSpPr/>
            <p:nvPr/>
          </p:nvSpPr>
          <p:spPr>
            <a:xfrm>
              <a:off x="4008" y="1146"/>
              <a:ext cx="171" cy="56"/>
            </a:xfrm>
            <a:custGeom>
              <a:avLst/>
              <a:gdLst>
                <a:gd name="txL" fmla="*/ 0 w 1197"/>
                <a:gd name="txT" fmla="*/ 0 h 390"/>
                <a:gd name="txR" fmla="*/ 1197 w 1197"/>
                <a:gd name="txB" fmla="*/ 390 h 390"/>
              </a:gdLst>
              <a:ahLst/>
              <a:cxnLst>
                <a:cxn ang="0">
                  <a:pos x="1197" y="156"/>
                </a:cxn>
                <a:cxn ang="0">
                  <a:pos x="1134" y="390"/>
                </a:cxn>
                <a:cxn ang="0">
                  <a:pos x="0" y="239"/>
                </a:cxn>
                <a:cxn ang="0">
                  <a:pos x="0" y="0"/>
                </a:cxn>
                <a:cxn ang="0">
                  <a:pos x="1197" y="156"/>
                </a:cxn>
              </a:cxnLst>
              <a:rect l="txL" t="txT" r="txR" b="txB"/>
              <a:pathLst>
                <a:path w="1197" h="390">
                  <a:moveTo>
                    <a:pt x="1197" y="156"/>
                  </a:moveTo>
                  <a:lnTo>
                    <a:pt x="1134" y="390"/>
                  </a:lnTo>
                  <a:lnTo>
                    <a:pt x="0" y="239"/>
                  </a:lnTo>
                  <a:lnTo>
                    <a:pt x="0" y="0"/>
                  </a:lnTo>
                  <a:lnTo>
                    <a:pt x="1197" y="15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4" name="Freeform 1091"/>
            <p:cNvSpPr/>
            <p:nvPr/>
          </p:nvSpPr>
          <p:spPr>
            <a:xfrm>
              <a:off x="3837" y="1146"/>
              <a:ext cx="171" cy="34"/>
            </a:xfrm>
            <a:custGeom>
              <a:avLst/>
              <a:gdLst>
                <a:gd name="txL" fmla="*/ 0 w 1197"/>
                <a:gd name="txT" fmla="*/ 0 h 239"/>
                <a:gd name="txR" fmla="*/ 1197 w 1197"/>
                <a:gd name="txB" fmla="*/ 239 h 239"/>
              </a:gdLst>
              <a:ahLst/>
              <a:cxnLst>
                <a:cxn ang="0">
                  <a:pos x="1197" y="0"/>
                </a:cxn>
                <a:cxn ang="0">
                  <a:pos x="1197" y="239"/>
                </a:cxn>
                <a:cxn ang="0">
                  <a:pos x="0" y="156"/>
                </a:cxn>
                <a:cxn ang="0">
                  <a:pos x="1197" y="0"/>
                </a:cxn>
              </a:cxnLst>
              <a:rect l="txL" t="txT" r="txR" b="txB"/>
              <a:pathLst>
                <a:path w="1197" h="239">
                  <a:moveTo>
                    <a:pt x="1197" y="0"/>
                  </a:moveTo>
                  <a:lnTo>
                    <a:pt x="1197" y="239"/>
                  </a:lnTo>
                  <a:lnTo>
                    <a:pt x="0" y="156"/>
                  </a:lnTo>
                  <a:lnTo>
                    <a:pt x="119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5" name="Freeform 1092"/>
            <p:cNvSpPr/>
            <p:nvPr/>
          </p:nvSpPr>
          <p:spPr>
            <a:xfrm>
              <a:off x="3837" y="1169"/>
              <a:ext cx="171" cy="33"/>
            </a:xfrm>
            <a:custGeom>
              <a:avLst/>
              <a:gdLst>
                <a:gd name="txL" fmla="*/ 0 w 1197"/>
                <a:gd name="txT" fmla="*/ 0 h 234"/>
                <a:gd name="txR" fmla="*/ 1197 w 1197"/>
                <a:gd name="txB" fmla="*/ 234 h 234"/>
              </a:gdLst>
              <a:ahLst/>
              <a:cxnLst>
                <a:cxn ang="0">
                  <a:pos x="1197" y="83"/>
                </a:cxn>
                <a:cxn ang="0">
                  <a:pos x="0" y="0"/>
                </a:cxn>
                <a:cxn ang="0">
                  <a:pos x="63" y="234"/>
                </a:cxn>
                <a:cxn ang="0">
                  <a:pos x="1197" y="83"/>
                </a:cxn>
              </a:cxnLst>
              <a:rect l="txL" t="txT" r="txR" b="txB"/>
              <a:pathLst>
                <a:path w="1197" h="234">
                  <a:moveTo>
                    <a:pt x="1197" y="83"/>
                  </a:moveTo>
                  <a:lnTo>
                    <a:pt x="0" y="0"/>
                  </a:lnTo>
                  <a:lnTo>
                    <a:pt x="63" y="234"/>
                  </a:lnTo>
                  <a:lnTo>
                    <a:pt x="1197" y="8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6" name="Freeform 1093"/>
            <p:cNvSpPr/>
            <p:nvPr/>
          </p:nvSpPr>
          <p:spPr>
            <a:xfrm>
              <a:off x="3837" y="1146"/>
              <a:ext cx="171" cy="56"/>
            </a:xfrm>
            <a:custGeom>
              <a:avLst/>
              <a:gdLst>
                <a:gd name="txL" fmla="*/ 0 w 1197"/>
                <a:gd name="txT" fmla="*/ 0 h 390"/>
                <a:gd name="txR" fmla="*/ 1197 w 1197"/>
                <a:gd name="txB" fmla="*/ 390 h 390"/>
              </a:gdLst>
              <a:ahLst/>
              <a:cxnLst>
                <a:cxn ang="0">
                  <a:pos x="1197" y="0"/>
                </a:cxn>
                <a:cxn ang="0">
                  <a:pos x="1197" y="239"/>
                </a:cxn>
                <a:cxn ang="0">
                  <a:pos x="63" y="390"/>
                </a:cxn>
                <a:cxn ang="0">
                  <a:pos x="0" y="156"/>
                </a:cxn>
                <a:cxn ang="0">
                  <a:pos x="1197" y="0"/>
                </a:cxn>
              </a:cxnLst>
              <a:rect l="txL" t="txT" r="txR" b="txB"/>
              <a:pathLst>
                <a:path w="1197" h="390">
                  <a:moveTo>
                    <a:pt x="1197" y="0"/>
                  </a:moveTo>
                  <a:lnTo>
                    <a:pt x="1197" y="239"/>
                  </a:lnTo>
                  <a:lnTo>
                    <a:pt x="63" y="390"/>
                  </a:lnTo>
                  <a:lnTo>
                    <a:pt x="0" y="156"/>
                  </a:lnTo>
                  <a:lnTo>
                    <a:pt x="119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7" name="Freeform 1094"/>
            <p:cNvSpPr/>
            <p:nvPr/>
          </p:nvSpPr>
          <p:spPr>
            <a:xfrm>
              <a:off x="3678" y="1169"/>
              <a:ext cx="168" cy="66"/>
            </a:xfrm>
            <a:custGeom>
              <a:avLst/>
              <a:gdLst>
                <a:gd name="txL" fmla="*/ 0 w 1178"/>
                <a:gd name="txT" fmla="*/ 0 h 463"/>
                <a:gd name="txR" fmla="*/ 1178 w 1178"/>
                <a:gd name="txB" fmla="*/ 463 h 463"/>
              </a:gdLst>
              <a:ahLst/>
              <a:cxnLst>
                <a:cxn ang="0">
                  <a:pos x="1115" y="0"/>
                </a:cxn>
                <a:cxn ang="0">
                  <a:pos x="1178" y="234"/>
                </a:cxn>
                <a:cxn ang="0">
                  <a:pos x="0" y="463"/>
                </a:cxn>
                <a:cxn ang="0">
                  <a:pos x="1115" y="0"/>
                </a:cxn>
              </a:cxnLst>
              <a:rect l="txL" t="txT" r="txR" b="txB"/>
              <a:pathLst>
                <a:path w="1178" h="463">
                  <a:moveTo>
                    <a:pt x="1115" y="0"/>
                  </a:moveTo>
                  <a:lnTo>
                    <a:pt x="1178" y="234"/>
                  </a:lnTo>
                  <a:lnTo>
                    <a:pt x="0" y="463"/>
                  </a:lnTo>
                  <a:lnTo>
                    <a:pt x="111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8" name="Freeform 1095"/>
            <p:cNvSpPr/>
            <p:nvPr/>
          </p:nvSpPr>
          <p:spPr>
            <a:xfrm>
              <a:off x="3678" y="1202"/>
              <a:ext cx="168" cy="63"/>
            </a:xfrm>
            <a:custGeom>
              <a:avLst/>
              <a:gdLst>
                <a:gd name="txL" fmla="*/ 0 w 1178"/>
                <a:gd name="txT" fmla="*/ 0 h 438"/>
                <a:gd name="txR" fmla="*/ 1178 w 1178"/>
                <a:gd name="txB" fmla="*/ 438 h 438"/>
              </a:gdLst>
              <a:ahLst/>
              <a:cxnLst>
                <a:cxn ang="0">
                  <a:pos x="1178" y="0"/>
                </a:cxn>
                <a:cxn ang="0">
                  <a:pos x="0" y="229"/>
                </a:cxn>
                <a:cxn ang="0">
                  <a:pos x="120" y="438"/>
                </a:cxn>
                <a:cxn ang="0">
                  <a:pos x="1178" y="0"/>
                </a:cxn>
              </a:cxnLst>
              <a:rect l="txL" t="txT" r="txR" b="txB"/>
              <a:pathLst>
                <a:path w="1178" h="438">
                  <a:moveTo>
                    <a:pt x="1178" y="0"/>
                  </a:moveTo>
                  <a:lnTo>
                    <a:pt x="0" y="229"/>
                  </a:lnTo>
                  <a:lnTo>
                    <a:pt x="120" y="438"/>
                  </a:lnTo>
                  <a:lnTo>
                    <a:pt x="117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9" name="Freeform 1096"/>
            <p:cNvSpPr/>
            <p:nvPr/>
          </p:nvSpPr>
          <p:spPr>
            <a:xfrm>
              <a:off x="3678" y="1169"/>
              <a:ext cx="168" cy="96"/>
            </a:xfrm>
            <a:custGeom>
              <a:avLst/>
              <a:gdLst>
                <a:gd name="txL" fmla="*/ 0 w 1178"/>
                <a:gd name="txT" fmla="*/ 0 h 672"/>
                <a:gd name="txR" fmla="*/ 1178 w 1178"/>
                <a:gd name="txB" fmla="*/ 672 h 672"/>
              </a:gdLst>
              <a:ahLst/>
              <a:cxnLst>
                <a:cxn ang="0">
                  <a:pos x="1115" y="0"/>
                </a:cxn>
                <a:cxn ang="0">
                  <a:pos x="1178" y="234"/>
                </a:cxn>
                <a:cxn ang="0">
                  <a:pos x="120" y="672"/>
                </a:cxn>
                <a:cxn ang="0">
                  <a:pos x="0" y="463"/>
                </a:cxn>
                <a:cxn ang="0">
                  <a:pos x="1115" y="0"/>
                </a:cxn>
              </a:cxnLst>
              <a:rect l="txL" t="txT" r="txR" b="txB"/>
              <a:pathLst>
                <a:path w="1178" h="672">
                  <a:moveTo>
                    <a:pt x="1115" y="0"/>
                  </a:moveTo>
                  <a:lnTo>
                    <a:pt x="1178" y="234"/>
                  </a:lnTo>
                  <a:lnTo>
                    <a:pt x="120" y="672"/>
                  </a:lnTo>
                  <a:lnTo>
                    <a:pt x="0" y="463"/>
                  </a:lnTo>
                  <a:lnTo>
                    <a:pt x="111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0" name="Freeform 1097"/>
            <p:cNvSpPr/>
            <p:nvPr/>
          </p:nvSpPr>
          <p:spPr>
            <a:xfrm>
              <a:off x="3541" y="1235"/>
              <a:ext cx="154" cy="105"/>
            </a:xfrm>
            <a:custGeom>
              <a:avLst/>
              <a:gdLst>
                <a:gd name="txL" fmla="*/ 0 w 1078"/>
                <a:gd name="txT" fmla="*/ 0 h 736"/>
                <a:gd name="txR" fmla="*/ 1078 w 1078"/>
                <a:gd name="txB" fmla="*/ 736 h 736"/>
              </a:gdLst>
              <a:ahLst/>
              <a:cxnLst>
                <a:cxn ang="0">
                  <a:pos x="958" y="0"/>
                </a:cxn>
                <a:cxn ang="0">
                  <a:pos x="1078" y="209"/>
                </a:cxn>
                <a:cxn ang="0">
                  <a:pos x="0" y="736"/>
                </a:cxn>
                <a:cxn ang="0">
                  <a:pos x="958" y="0"/>
                </a:cxn>
              </a:cxnLst>
              <a:rect l="txL" t="txT" r="txR" b="txB"/>
              <a:pathLst>
                <a:path w="1078" h="736">
                  <a:moveTo>
                    <a:pt x="958" y="0"/>
                  </a:moveTo>
                  <a:lnTo>
                    <a:pt x="1078" y="209"/>
                  </a:lnTo>
                  <a:lnTo>
                    <a:pt x="0" y="736"/>
                  </a:lnTo>
                  <a:lnTo>
                    <a:pt x="95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1" name="Freeform 1098"/>
            <p:cNvSpPr/>
            <p:nvPr/>
          </p:nvSpPr>
          <p:spPr>
            <a:xfrm>
              <a:off x="3541" y="1265"/>
              <a:ext cx="154" cy="99"/>
            </a:xfrm>
            <a:custGeom>
              <a:avLst/>
              <a:gdLst>
                <a:gd name="txL" fmla="*/ 0 w 1078"/>
                <a:gd name="txT" fmla="*/ 0 h 697"/>
                <a:gd name="txR" fmla="*/ 1078 w 1078"/>
                <a:gd name="txB" fmla="*/ 697 h 697"/>
              </a:gdLst>
              <a:ahLst/>
              <a:cxnLst>
                <a:cxn ang="0">
                  <a:pos x="1078" y="0"/>
                </a:cxn>
                <a:cxn ang="0">
                  <a:pos x="0" y="527"/>
                </a:cxn>
                <a:cxn ang="0">
                  <a:pos x="171" y="697"/>
                </a:cxn>
                <a:cxn ang="0">
                  <a:pos x="1078" y="0"/>
                </a:cxn>
              </a:cxnLst>
              <a:rect l="txL" t="txT" r="txR" b="txB"/>
              <a:pathLst>
                <a:path w="1078" h="697">
                  <a:moveTo>
                    <a:pt x="1078" y="0"/>
                  </a:moveTo>
                  <a:lnTo>
                    <a:pt x="0" y="527"/>
                  </a:lnTo>
                  <a:lnTo>
                    <a:pt x="171" y="697"/>
                  </a:lnTo>
                  <a:lnTo>
                    <a:pt x="107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2" name="Freeform 1099"/>
            <p:cNvSpPr/>
            <p:nvPr/>
          </p:nvSpPr>
          <p:spPr>
            <a:xfrm>
              <a:off x="3541" y="1235"/>
              <a:ext cx="154" cy="129"/>
            </a:xfrm>
            <a:custGeom>
              <a:avLst/>
              <a:gdLst>
                <a:gd name="txL" fmla="*/ 0 w 1078"/>
                <a:gd name="txT" fmla="*/ 0 h 906"/>
                <a:gd name="txR" fmla="*/ 1078 w 1078"/>
                <a:gd name="txB" fmla="*/ 906 h 906"/>
              </a:gdLst>
              <a:ahLst/>
              <a:cxnLst>
                <a:cxn ang="0">
                  <a:pos x="958" y="0"/>
                </a:cxn>
                <a:cxn ang="0">
                  <a:pos x="1078" y="209"/>
                </a:cxn>
                <a:cxn ang="0">
                  <a:pos x="171" y="906"/>
                </a:cxn>
                <a:cxn ang="0">
                  <a:pos x="0" y="736"/>
                </a:cxn>
                <a:cxn ang="0">
                  <a:pos x="958" y="0"/>
                </a:cxn>
              </a:cxnLst>
              <a:rect l="txL" t="txT" r="txR" b="txB"/>
              <a:pathLst>
                <a:path w="1078" h="906">
                  <a:moveTo>
                    <a:pt x="958" y="0"/>
                  </a:moveTo>
                  <a:lnTo>
                    <a:pt x="1078" y="209"/>
                  </a:lnTo>
                  <a:lnTo>
                    <a:pt x="171" y="906"/>
                  </a:lnTo>
                  <a:lnTo>
                    <a:pt x="0" y="736"/>
                  </a:lnTo>
                  <a:lnTo>
                    <a:pt x="95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3" name="Freeform 1100"/>
            <p:cNvSpPr/>
            <p:nvPr/>
          </p:nvSpPr>
          <p:spPr>
            <a:xfrm>
              <a:off x="3436" y="1340"/>
              <a:ext cx="129" cy="137"/>
            </a:xfrm>
            <a:custGeom>
              <a:avLst/>
              <a:gdLst>
                <a:gd name="txL" fmla="*/ 0 w 905"/>
                <a:gd name="txT" fmla="*/ 0 h 959"/>
                <a:gd name="txR" fmla="*/ 905 w 905"/>
                <a:gd name="txB" fmla="*/ 959 h 959"/>
              </a:gdLst>
              <a:ahLst/>
              <a:cxnLst>
                <a:cxn ang="0">
                  <a:pos x="734" y="0"/>
                </a:cxn>
                <a:cxn ang="0">
                  <a:pos x="905" y="170"/>
                </a:cxn>
                <a:cxn ang="0">
                  <a:pos x="0" y="959"/>
                </a:cxn>
                <a:cxn ang="0">
                  <a:pos x="734" y="0"/>
                </a:cxn>
              </a:cxnLst>
              <a:rect l="txL" t="txT" r="txR" b="txB"/>
              <a:pathLst>
                <a:path w="905" h="959">
                  <a:moveTo>
                    <a:pt x="734" y="0"/>
                  </a:moveTo>
                  <a:lnTo>
                    <a:pt x="905" y="170"/>
                  </a:lnTo>
                  <a:lnTo>
                    <a:pt x="0" y="959"/>
                  </a:lnTo>
                  <a:lnTo>
                    <a:pt x="734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4" name="Freeform 1101"/>
            <p:cNvSpPr/>
            <p:nvPr/>
          </p:nvSpPr>
          <p:spPr>
            <a:xfrm>
              <a:off x="3436" y="1364"/>
              <a:ext cx="129" cy="130"/>
            </a:xfrm>
            <a:custGeom>
              <a:avLst/>
              <a:gdLst>
                <a:gd name="txL" fmla="*/ 0 w 905"/>
                <a:gd name="txT" fmla="*/ 0 h 908"/>
                <a:gd name="txR" fmla="*/ 905 w 905"/>
                <a:gd name="txB" fmla="*/ 908 h 908"/>
              </a:gdLst>
              <a:ahLst/>
              <a:cxnLst>
                <a:cxn ang="0">
                  <a:pos x="905" y="0"/>
                </a:cxn>
                <a:cxn ang="0">
                  <a:pos x="0" y="789"/>
                </a:cxn>
                <a:cxn ang="0">
                  <a:pos x="208" y="908"/>
                </a:cxn>
                <a:cxn ang="0">
                  <a:pos x="905" y="0"/>
                </a:cxn>
              </a:cxnLst>
              <a:rect l="txL" t="txT" r="txR" b="txB"/>
              <a:pathLst>
                <a:path w="905" h="908">
                  <a:moveTo>
                    <a:pt x="905" y="0"/>
                  </a:moveTo>
                  <a:lnTo>
                    <a:pt x="0" y="789"/>
                  </a:lnTo>
                  <a:lnTo>
                    <a:pt x="208" y="908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5" name="Freeform 1102"/>
            <p:cNvSpPr/>
            <p:nvPr/>
          </p:nvSpPr>
          <p:spPr>
            <a:xfrm>
              <a:off x="3436" y="1340"/>
              <a:ext cx="129" cy="154"/>
            </a:xfrm>
            <a:custGeom>
              <a:avLst/>
              <a:gdLst>
                <a:gd name="txL" fmla="*/ 0 w 905"/>
                <a:gd name="txT" fmla="*/ 0 h 1078"/>
                <a:gd name="txR" fmla="*/ 905 w 905"/>
                <a:gd name="txB" fmla="*/ 1078 h 1078"/>
              </a:gdLst>
              <a:ahLst/>
              <a:cxnLst>
                <a:cxn ang="0">
                  <a:pos x="734" y="0"/>
                </a:cxn>
                <a:cxn ang="0">
                  <a:pos x="905" y="170"/>
                </a:cxn>
                <a:cxn ang="0">
                  <a:pos x="208" y="1078"/>
                </a:cxn>
                <a:cxn ang="0">
                  <a:pos x="0" y="959"/>
                </a:cxn>
                <a:cxn ang="0">
                  <a:pos x="734" y="0"/>
                </a:cxn>
              </a:cxnLst>
              <a:rect l="txL" t="txT" r="txR" b="txB"/>
              <a:pathLst>
                <a:path w="905" h="1078">
                  <a:moveTo>
                    <a:pt x="734" y="0"/>
                  </a:moveTo>
                  <a:lnTo>
                    <a:pt x="905" y="170"/>
                  </a:lnTo>
                  <a:lnTo>
                    <a:pt x="208" y="1078"/>
                  </a:lnTo>
                  <a:lnTo>
                    <a:pt x="0" y="959"/>
                  </a:lnTo>
                  <a:lnTo>
                    <a:pt x="734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6" name="Freeform 1103"/>
            <p:cNvSpPr/>
            <p:nvPr/>
          </p:nvSpPr>
          <p:spPr>
            <a:xfrm>
              <a:off x="3370" y="1477"/>
              <a:ext cx="96" cy="159"/>
            </a:xfrm>
            <a:custGeom>
              <a:avLst/>
              <a:gdLst>
                <a:gd name="txL" fmla="*/ 0 w 669"/>
                <a:gd name="txT" fmla="*/ 0 h 1116"/>
                <a:gd name="txR" fmla="*/ 669 w 669"/>
                <a:gd name="txB" fmla="*/ 1116 h 1116"/>
              </a:gdLst>
              <a:ahLst/>
              <a:cxnLst>
                <a:cxn ang="0">
                  <a:pos x="461" y="0"/>
                </a:cxn>
                <a:cxn ang="0">
                  <a:pos x="669" y="119"/>
                </a:cxn>
                <a:cxn ang="0">
                  <a:pos x="0" y="1116"/>
                </a:cxn>
                <a:cxn ang="0">
                  <a:pos x="461" y="0"/>
                </a:cxn>
              </a:cxnLst>
              <a:rect l="txL" t="txT" r="txR" b="txB"/>
              <a:pathLst>
                <a:path w="669" h="1116">
                  <a:moveTo>
                    <a:pt x="461" y="0"/>
                  </a:moveTo>
                  <a:lnTo>
                    <a:pt x="669" y="119"/>
                  </a:lnTo>
                  <a:lnTo>
                    <a:pt x="0" y="1116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7" name="Freeform 1104"/>
            <p:cNvSpPr/>
            <p:nvPr/>
          </p:nvSpPr>
          <p:spPr>
            <a:xfrm>
              <a:off x="3370" y="1494"/>
              <a:ext cx="96" cy="151"/>
            </a:xfrm>
            <a:custGeom>
              <a:avLst/>
              <a:gdLst>
                <a:gd name="txL" fmla="*/ 0 w 669"/>
                <a:gd name="txT" fmla="*/ 0 h 1059"/>
                <a:gd name="txR" fmla="*/ 669 w 669"/>
                <a:gd name="txB" fmla="*/ 1059 h 1059"/>
              </a:gdLst>
              <a:ahLst/>
              <a:cxnLst>
                <a:cxn ang="0">
                  <a:pos x="669" y="0"/>
                </a:cxn>
                <a:cxn ang="0">
                  <a:pos x="0" y="997"/>
                </a:cxn>
                <a:cxn ang="0">
                  <a:pos x="232" y="1059"/>
                </a:cxn>
                <a:cxn ang="0">
                  <a:pos x="669" y="0"/>
                </a:cxn>
              </a:cxnLst>
              <a:rect l="txL" t="txT" r="txR" b="txB"/>
              <a:pathLst>
                <a:path w="669" h="1059">
                  <a:moveTo>
                    <a:pt x="669" y="0"/>
                  </a:moveTo>
                  <a:lnTo>
                    <a:pt x="0" y="997"/>
                  </a:lnTo>
                  <a:lnTo>
                    <a:pt x="232" y="1059"/>
                  </a:lnTo>
                  <a:lnTo>
                    <a:pt x="669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8" name="Freeform 1105"/>
            <p:cNvSpPr/>
            <p:nvPr/>
          </p:nvSpPr>
          <p:spPr>
            <a:xfrm>
              <a:off x="3370" y="1477"/>
              <a:ext cx="96" cy="168"/>
            </a:xfrm>
            <a:custGeom>
              <a:avLst/>
              <a:gdLst>
                <a:gd name="txL" fmla="*/ 0 w 669"/>
                <a:gd name="txT" fmla="*/ 0 h 1178"/>
                <a:gd name="txR" fmla="*/ 669 w 669"/>
                <a:gd name="txB" fmla="*/ 1178 h 1178"/>
              </a:gdLst>
              <a:ahLst/>
              <a:cxnLst>
                <a:cxn ang="0">
                  <a:pos x="461" y="0"/>
                </a:cxn>
                <a:cxn ang="0">
                  <a:pos x="669" y="119"/>
                </a:cxn>
                <a:cxn ang="0">
                  <a:pos x="232" y="1178"/>
                </a:cxn>
                <a:cxn ang="0">
                  <a:pos x="0" y="1116"/>
                </a:cxn>
                <a:cxn ang="0">
                  <a:pos x="461" y="0"/>
                </a:cxn>
              </a:cxnLst>
              <a:rect l="txL" t="txT" r="txR" b="txB"/>
              <a:pathLst>
                <a:path w="669" h="1178">
                  <a:moveTo>
                    <a:pt x="461" y="0"/>
                  </a:moveTo>
                  <a:lnTo>
                    <a:pt x="669" y="119"/>
                  </a:lnTo>
                  <a:lnTo>
                    <a:pt x="232" y="1178"/>
                  </a:lnTo>
                  <a:lnTo>
                    <a:pt x="0" y="1116"/>
                  </a:lnTo>
                  <a:lnTo>
                    <a:pt x="46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9" name="Freeform 1106"/>
            <p:cNvSpPr/>
            <p:nvPr/>
          </p:nvSpPr>
          <p:spPr>
            <a:xfrm>
              <a:off x="3347" y="1636"/>
              <a:ext cx="56" cy="172"/>
            </a:xfrm>
            <a:custGeom>
              <a:avLst/>
              <a:gdLst>
                <a:gd name="txL" fmla="*/ 0 w 390"/>
                <a:gd name="txT" fmla="*/ 0 h 1199"/>
                <a:gd name="txR" fmla="*/ 390 w 390"/>
                <a:gd name="txB" fmla="*/ 1199 h 1199"/>
              </a:gdLst>
              <a:ahLst/>
              <a:cxnLst>
                <a:cxn ang="0">
                  <a:pos x="158" y="0"/>
                </a:cxn>
                <a:cxn ang="0">
                  <a:pos x="390" y="62"/>
                </a:cxn>
                <a:cxn ang="0">
                  <a:pos x="0" y="1199"/>
                </a:cxn>
                <a:cxn ang="0">
                  <a:pos x="158" y="0"/>
                </a:cxn>
              </a:cxnLst>
              <a:rect l="txL" t="txT" r="txR" b="txB"/>
              <a:pathLst>
                <a:path w="390" h="1199">
                  <a:moveTo>
                    <a:pt x="158" y="0"/>
                  </a:moveTo>
                  <a:lnTo>
                    <a:pt x="390" y="62"/>
                  </a:lnTo>
                  <a:lnTo>
                    <a:pt x="0" y="1199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0" name="Freeform 1107"/>
            <p:cNvSpPr/>
            <p:nvPr/>
          </p:nvSpPr>
          <p:spPr>
            <a:xfrm>
              <a:off x="3347" y="1645"/>
              <a:ext cx="56" cy="163"/>
            </a:xfrm>
            <a:custGeom>
              <a:avLst/>
              <a:gdLst>
                <a:gd name="txL" fmla="*/ 0 w 390"/>
                <a:gd name="txT" fmla="*/ 0 h 1137"/>
                <a:gd name="txR" fmla="*/ 390 w 390"/>
                <a:gd name="txB" fmla="*/ 1137 h 1137"/>
              </a:gdLst>
              <a:ahLst/>
              <a:cxnLst>
                <a:cxn ang="0">
                  <a:pos x="390" y="0"/>
                </a:cxn>
                <a:cxn ang="0">
                  <a:pos x="0" y="1137"/>
                </a:cxn>
                <a:cxn ang="0">
                  <a:pos x="239" y="1137"/>
                </a:cxn>
                <a:cxn ang="0">
                  <a:pos x="390" y="0"/>
                </a:cxn>
              </a:cxnLst>
              <a:rect l="txL" t="txT" r="txR" b="txB"/>
              <a:pathLst>
                <a:path w="390" h="1137">
                  <a:moveTo>
                    <a:pt x="390" y="0"/>
                  </a:moveTo>
                  <a:lnTo>
                    <a:pt x="0" y="1137"/>
                  </a:lnTo>
                  <a:lnTo>
                    <a:pt x="239" y="1137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1" name="Freeform 1108"/>
            <p:cNvSpPr/>
            <p:nvPr/>
          </p:nvSpPr>
          <p:spPr>
            <a:xfrm>
              <a:off x="3347" y="1636"/>
              <a:ext cx="56" cy="172"/>
            </a:xfrm>
            <a:custGeom>
              <a:avLst/>
              <a:gdLst>
                <a:gd name="txL" fmla="*/ 0 w 390"/>
                <a:gd name="txT" fmla="*/ 0 h 1199"/>
                <a:gd name="txR" fmla="*/ 390 w 390"/>
                <a:gd name="txB" fmla="*/ 1199 h 1199"/>
              </a:gdLst>
              <a:ahLst/>
              <a:cxnLst>
                <a:cxn ang="0">
                  <a:pos x="158" y="0"/>
                </a:cxn>
                <a:cxn ang="0">
                  <a:pos x="390" y="62"/>
                </a:cxn>
                <a:cxn ang="0">
                  <a:pos x="239" y="1199"/>
                </a:cxn>
                <a:cxn ang="0">
                  <a:pos x="0" y="1199"/>
                </a:cxn>
                <a:cxn ang="0">
                  <a:pos x="158" y="0"/>
                </a:cxn>
              </a:cxnLst>
              <a:rect l="txL" t="txT" r="txR" b="txB"/>
              <a:pathLst>
                <a:path w="390" h="1199">
                  <a:moveTo>
                    <a:pt x="158" y="0"/>
                  </a:moveTo>
                  <a:lnTo>
                    <a:pt x="390" y="62"/>
                  </a:lnTo>
                  <a:lnTo>
                    <a:pt x="239" y="1199"/>
                  </a:lnTo>
                  <a:lnTo>
                    <a:pt x="0" y="1199"/>
                  </a:lnTo>
                  <a:lnTo>
                    <a:pt x="158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2" name="Freeform 1109"/>
            <p:cNvSpPr/>
            <p:nvPr/>
          </p:nvSpPr>
          <p:spPr>
            <a:xfrm>
              <a:off x="2808" y="1968"/>
              <a:ext cx="88" cy="201"/>
            </a:xfrm>
            <a:custGeom>
              <a:avLst/>
              <a:gdLst>
                <a:gd name="txL" fmla="*/ 0 w 622"/>
                <a:gd name="txT" fmla="*/ 0 h 1405"/>
                <a:gd name="txR" fmla="*/ 622 w 622"/>
                <a:gd name="txB" fmla="*/ 1405 h 1405"/>
              </a:gdLst>
              <a:ahLst/>
              <a:cxnLst>
                <a:cxn ang="0">
                  <a:pos x="223" y="1405"/>
                </a:cxn>
                <a:cxn ang="0">
                  <a:pos x="0" y="1314"/>
                </a:cxn>
                <a:cxn ang="0">
                  <a:pos x="622" y="0"/>
                </a:cxn>
                <a:cxn ang="0">
                  <a:pos x="223" y="1405"/>
                </a:cxn>
              </a:cxnLst>
              <a:rect l="txL" t="txT" r="txR" b="txB"/>
              <a:pathLst>
                <a:path w="622" h="1405">
                  <a:moveTo>
                    <a:pt x="223" y="1405"/>
                  </a:moveTo>
                  <a:lnTo>
                    <a:pt x="0" y="1314"/>
                  </a:lnTo>
                  <a:lnTo>
                    <a:pt x="622" y="0"/>
                  </a:lnTo>
                  <a:lnTo>
                    <a:pt x="223" y="140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3" name="Freeform 1110"/>
            <p:cNvSpPr/>
            <p:nvPr/>
          </p:nvSpPr>
          <p:spPr>
            <a:xfrm>
              <a:off x="2808" y="1963"/>
              <a:ext cx="88" cy="193"/>
            </a:xfrm>
            <a:custGeom>
              <a:avLst/>
              <a:gdLst>
                <a:gd name="txL" fmla="*/ 0 w 622"/>
                <a:gd name="txT" fmla="*/ 0 h 1355"/>
                <a:gd name="txR" fmla="*/ 622 w 622"/>
                <a:gd name="txB" fmla="*/ 1355 h 1355"/>
              </a:gdLst>
              <a:ahLst/>
              <a:cxnLst>
                <a:cxn ang="0">
                  <a:pos x="0" y="1355"/>
                </a:cxn>
                <a:cxn ang="0">
                  <a:pos x="622" y="41"/>
                </a:cxn>
                <a:cxn ang="0">
                  <a:pos x="384" y="0"/>
                </a:cxn>
                <a:cxn ang="0">
                  <a:pos x="0" y="1355"/>
                </a:cxn>
              </a:cxnLst>
              <a:rect l="txL" t="txT" r="txR" b="txB"/>
              <a:pathLst>
                <a:path w="622" h="1355">
                  <a:moveTo>
                    <a:pt x="0" y="1355"/>
                  </a:moveTo>
                  <a:lnTo>
                    <a:pt x="622" y="41"/>
                  </a:lnTo>
                  <a:lnTo>
                    <a:pt x="384" y="0"/>
                  </a:lnTo>
                  <a:lnTo>
                    <a:pt x="0" y="135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4" name="Freeform 1111"/>
            <p:cNvSpPr/>
            <p:nvPr/>
          </p:nvSpPr>
          <p:spPr>
            <a:xfrm>
              <a:off x="2808" y="1963"/>
              <a:ext cx="88" cy="206"/>
            </a:xfrm>
            <a:custGeom>
              <a:avLst/>
              <a:gdLst>
                <a:gd name="txL" fmla="*/ 0 w 622"/>
                <a:gd name="txT" fmla="*/ 0 h 1446"/>
                <a:gd name="txR" fmla="*/ 622 w 622"/>
                <a:gd name="txB" fmla="*/ 1446 h 1446"/>
              </a:gdLst>
              <a:ahLst/>
              <a:cxnLst>
                <a:cxn ang="0">
                  <a:pos x="223" y="1446"/>
                </a:cxn>
                <a:cxn ang="0">
                  <a:pos x="0" y="1355"/>
                </a:cxn>
                <a:cxn ang="0">
                  <a:pos x="384" y="0"/>
                </a:cxn>
                <a:cxn ang="0">
                  <a:pos x="622" y="41"/>
                </a:cxn>
                <a:cxn ang="0">
                  <a:pos x="223" y="1446"/>
                </a:cxn>
              </a:cxnLst>
              <a:rect l="txL" t="txT" r="txR" b="txB"/>
              <a:pathLst>
                <a:path w="622" h="1446">
                  <a:moveTo>
                    <a:pt x="223" y="1446"/>
                  </a:moveTo>
                  <a:lnTo>
                    <a:pt x="0" y="1355"/>
                  </a:lnTo>
                  <a:lnTo>
                    <a:pt x="384" y="0"/>
                  </a:lnTo>
                  <a:lnTo>
                    <a:pt x="622" y="41"/>
                  </a:lnTo>
                  <a:lnTo>
                    <a:pt x="223" y="144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5" name="Freeform 1112"/>
            <p:cNvSpPr/>
            <p:nvPr/>
          </p:nvSpPr>
          <p:spPr>
            <a:xfrm>
              <a:off x="2862" y="1760"/>
              <a:ext cx="47" cy="208"/>
            </a:xfrm>
            <a:custGeom>
              <a:avLst/>
              <a:gdLst>
                <a:gd name="txL" fmla="*/ 0 w 324"/>
                <a:gd name="txT" fmla="*/ 0 h 1458"/>
                <a:gd name="txR" fmla="*/ 324 w 324"/>
                <a:gd name="txB" fmla="*/ 1458 h 1458"/>
              </a:gdLst>
              <a:ahLst/>
              <a:cxnLst>
                <a:cxn ang="0">
                  <a:pos x="238" y="1458"/>
                </a:cxn>
                <a:cxn ang="0">
                  <a:pos x="0" y="1417"/>
                </a:cxn>
                <a:cxn ang="0">
                  <a:pos x="324" y="0"/>
                </a:cxn>
                <a:cxn ang="0">
                  <a:pos x="238" y="1458"/>
                </a:cxn>
              </a:cxnLst>
              <a:rect l="txL" t="txT" r="txR" b="txB"/>
              <a:pathLst>
                <a:path w="324" h="1458">
                  <a:moveTo>
                    <a:pt x="238" y="1458"/>
                  </a:moveTo>
                  <a:lnTo>
                    <a:pt x="0" y="1417"/>
                  </a:lnTo>
                  <a:lnTo>
                    <a:pt x="324" y="0"/>
                  </a:lnTo>
                  <a:lnTo>
                    <a:pt x="238" y="145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6" name="Freeform 1113"/>
            <p:cNvSpPr/>
            <p:nvPr/>
          </p:nvSpPr>
          <p:spPr>
            <a:xfrm>
              <a:off x="2862" y="1760"/>
              <a:ext cx="47" cy="203"/>
            </a:xfrm>
            <a:custGeom>
              <a:avLst/>
              <a:gdLst>
                <a:gd name="txL" fmla="*/ 0 w 324"/>
                <a:gd name="txT" fmla="*/ 0 h 1417"/>
                <a:gd name="txR" fmla="*/ 324 w 324"/>
                <a:gd name="txB" fmla="*/ 1417 h 1417"/>
              </a:gdLst>
              <a:ahLst/>
              <a:cxnLst>
                <a:cxn ang="0">
                  <a:pos x="0" y="1417"/>
                </a:cxn>
                <a:cxn ang="0">
                  <a:pos x="324" y="0"/>
                </a:cxn>
                <a:cxn ang="0">
                  <a:pos x="84" y="11"/>
                </a:cxn>
                <a:cxn ang="0">
                  <a:pos x="0" y="1417"/>
                </a:cxn>
              </a:cxnLst>
              <a:rect l="txL" t="txT" r="txR" b="txB"/>
              <a:pathLst>
                <a:path w="324" h="1417">
                  <a:moveTo>
                    <a:pt x="0" y="1417"/>
                  </a:moveTo>
                  <a:lnTo>
                    <a:pt x="324" y="0"/>
                  </a:lnTo>
                  <a:lnTo>
                    <a:pt x="84" y="11"/>
                  </a:lnTo>
                  <a:lnTo>
                    <a:pt x="0" y="141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7" name="Freeform 1114"/>
            <p:cNvSpPr/>
            <p:nvPr/>
          </p:nvSpPr>
          <p:spPr>
            <a:xfrm>
              <a:off x="2862" y="1760"/>
              <a:ext cx="47" cy="208"/>
            </a:xfrm>
            <a:custGeom>
              <a:avLst/>
              <a:gdLst>
                <a:gd name="txL" fmla="*/ 0 w 324"/>
                <a:gd name="txT" fmla="*/ 0 h 1458"/>
                <a:gd name="txR" fmla="*/ 324 w 324"/>
                <a:gd name="txB" fmla="*/ 1458 h 1458"/>
              </a:gdLst>
              <a:ahLst/>
              <a:cxnLst>
                <a:cxn ang="0">
                  <a:pos x="238" y="1458"/>
                </a:cxn>
                <a:cxn ang="0">
                  <a:pos x="0" y="1417"/>
                </a:cxn>
                <a:cxn ang="0">
                  <a:pos x="84" y="11"/>
                </a:cxn>
                <a:cxn ang="0">
                  <a:pos x="324" y="0"/>
                </a:cxn>
                <a:cxn ang="0">
                  <a:pos x="238" y="1458"/>
                </a:cxn>
              </a:cxnLst>
              <a:rect l="txL" t="txT" r="txR" b="txB"/>
              <a:pathLst>
                <a:path w="324" h="1458">
                  <a:moveTo>
                    <a:pt x="238" y="1458"/>
                  </a:moveTo>
                  <a:lnTo>
                    <a:pt x="0" y="1417"/>
                  </a:lnTo>
                  <a:lnTo>
                    <a:pt x="84" y="11"/>
                  </a:lnTo>
                  <a:lnTo>
                    <a:pt x="324" y="0"/>
                  </a:lnTo>
                  <a:lnTo>
                    <a:pt x="238" y="145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8" name="Freeform 1115"/>
            <p:cNvSpPr/>
            <p:nvPr/>
          </p:nvSpPr>
          <p:spPr>
            <a:xfrm>
              <a:off x="2874" y="1554"/>
              <a:ext cx="35" cy="208"/>
            </a:xfrm>
            <a:custGeom>
              <a:avLst/>
              <a:gdLst>
                <a:gd name="txL" fmla="*/ 0 w 240"/>
                <a:gd name="txT" fmla="*/ 0 h 1453"/>
                <a:gd name="txR" fmla="*/ 240 w 240"/>
                <a:gd name="txB" fmla="*/ 1453 h 1453"/>
              </a:gdLst>
              <a:ahLst/>
              <a:cxnLst>
                <a:cxn ang="0">
                  <a:pos x="240" y="1442"/>
                </a:cxn>
                <a:cxn ang="0">
                  <a:pos x="0" y="1453"/>
                </a:cxn>
                <a:cxn ang="0">
                  <a:pos x="10" y="0"/>
                </a:cxn>
                <a:cxn ang="0">
                  <a:pos x="240" y="1442"/>
                </a:cxn>
              </a:cxnLst>
              <a:rect l="txL" t="txT" r="txR" b="txB"/>
              <a:pathLst>
                <a:path w="240" h="1453">
                  <a:moveTo>
                    <a:pt x="240" y="1442"/>
                  </a:moveTo>
                  <a:lnTo>
                    <a:pt x="0" y="1453"/>
                  </a:lnTo>
                  <a:lnTo>
                    <a:pt x="10" y="0"/>
                  </a:lnTo>
                  <a:lnTo>
                    <a:pt x="240" y="144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9" name="Freeform 1116"/>
            <p:cNvSpPr/>
            <p:nvPr/>
          </p:nvSpPr>
          <p:spPr>
            <a:xfrm>
              <a:off x="2843" y="1554"/>
              <a:ext cx="33" cy="208"/>
            </a:xfrm>
            <a:custGeom>
              <a:avLst/>
              <a:gdLst>
                <a:gd name="txL" fmla="*/ 0 w 231"/>
                <a:gd name="txT" fmla="*/ 0 h 1453"/>
                <a:gd name="txR" fmla="*/ 231 w 231"/>
                <a:gd name="txB" fmla="*/ 1453 h 1453"/>
              </a:gdLst>
              <a:ahLst/>
              <a:cxnLst>
                <a:cxn ang="0">
                  <a:pos x="221" y="1453"/>
                </a:cxn>
                <a:cxn ang="0">
                  <a:pos x="231" y="0"/>
                </a:cxn>
                <a:cxn ang="0">
                  <a:pos x="0" y="63"/>
                </a:cxn>
                <a:cxn ang="0">
                  <a:pos x="221" y="1453"/>
                </a:cxn>
              </a:cxnLst>
              <a:rect l="txL" t="txT" r="txR" b="txB"/>
              <a:pathLst>
                <a:path w="231" h="1453">
                  <a:moveTo>
                    <a:pt x="221" y="1453"/>
                  </a:moveTo>
                  <a:lnTo>
                    <a:pt x="231" y="0"/>
                  </a:lnTo>
                  <a:lnTo>
                    <a:pt x="0" y="63"/>
                  </a:lnTo>
                  <a:lnTo>
                    <a:pt x="221" y="145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0" name="Freeform 1117"/>
            <p:cNvSpPr/>
            <p:nvPr/>
          </p:nvSpPr>
          <p:spPr>
            <a:xfrm>
              <a:off x="2843" y="1554"/>
              <a:ext cx="66" cy="208"/>
            </a:xfrm>
            <a:custGeom>
              <a:avLst/>
              <a:gdLst>
                <a:gd name="txL" fmla="*/ 0 w 461"/>
                <a:gd name="txT" fmla="*/ 0 h 1453"/>
                <a:gd name="txR" fmla="*/ 461 w 461"/>
                <a:gd name="txB" fmla="*/ 1453 h 1453"/>
              </a:gdLst>
              <a:ahLst/>
              <a:cxnLst>
                <a:cxn ang="0">
                  <a:pos x="461" y="1442"/>
                </a:cxn>
                <a:cxn ang="0">
                  <a:pos x="221" y="1453"/>
                </a:cxn>
                <a:cxn ang="0">
                  <a:pos x="0" y="63"/>
                </a:cxn>
                <a:cxn ang="0">
                  <a:pos x="231" y="0"/>
                </a:cxn>
                <a:cxn ang="0">
                  <a:pos x="461" y="1442"/>
                </a:cxn>
              </a:cxnLst>
              <a:rect l="txL" t="txT" r="txR" b="txB"/>
              <a:pathLst>
                <a:path w="461" h="1453">
                  <a:moveTo>
                    <a:pt x="461" y="1442"/>
                  </a:moveTo>
                  <a:lnTo>
                    <a:pt x="221" y="1453"/>
                  </a:lnTo>
                  <a:lnTo>
                    <a:pt x="0" y="63"/>
                  </a:lnTo>
                  <a:lnTo>
                    <a:pt x="231" y="0"/>
                  </a:lnTo>
                  <a:lnTo>
                    <a:pt x="461" y="144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1" name="Freeform 1118"/>
            <p:cNvSpPr/>
            <p:nvPr/>
          </p:nvSpPr>
          <p:spPr>
            <a:xfrm>
              <a:off x="2800" y="1360"/>
              <a:ext cx="76" cy="203"/>
            </a:xfrm>
            <a:custGeom>
              <a:avLst/>
              <a:gdLst>
                <a:gd name="txL" fmla="*/ 0 w 534"/>
                <a:gd name="txT" fmla="*/ 0 h 1422"/>
                <a:gd name="txR" fmla="*/ 534 w 534"/>
                <a:gd name="txB" fmla="*/ 1422 h 1422"/>
              </a:gdLst>
              <a:ahLst/>
              <a:cxnLst>
                <a:cxn ang="0">
                  <a:pos x="534" y="1359"/>
                </a:cxn>
                <a:cxn ang="0">
                  <a:pos x="303" y="1422"/>
                </a:cxn>
                <a:cxn ang="0">
                  <a:pos x="0" y="0"/>
                </a:cxn>
                <a:cxn ang="0">
                  <a:pos x="534" y="1359"/>
                </a:cxn>
              </a:cxnLst>
              <a:rect l="txL" t="txT" r="txR" b="txB"/>
              <a:pathLst>
                <a:path w="534" h="1422">
                  <a:moveTo>
                    <a:pt x="534" y="1359"/>
                  </a:moveTo>
                  <a:lnTo>
                    <a:pt x="303" y="1422"/>
                  </a:lnTo>
                  <a:lnTo>
                    <a:pt x="0" y="0"/>
                  </a:lnTo>
                  <a:lnTo>
                    <a:pt x="534" y="135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2" name="Freeform 1119"/>
            <p:cNvSpPr/>
            <p:nvPr/>
          </p:nvSpPr>
          <p:spPr>
            <a:xfrm>
              <a:off x="2769" y="1360"/>
              <a:ext cx="74" cy="203"/>
            </a:xfrm>
            <a:custGeom>
              <a:avLst/>
              <a:gdLst>
                <a:gd name="txL" fmla="*/ 0 w 516"/>
                <a:gd name="txT" fmla="*/ 0 h 1422"/>
                <a:gd name="txR" fmla="*/ 516 w 516"/>
                <a:gd name="txB" fmla="*/ 1422 h 1422"/>
              </a:gdLst>
              <a:ahLst/>
              <a:cxnLst>
                <a:cxn ang="0">
                  <a:pos x="516" y="1422"/>
                </a:cxn>
                <a:cxn ang="0">
                  <a:pos x="213" y="0"/>
                </a:cxn>
                <a:cxn ang="0">
                  <a:pos x="0" y="112"/>
                </a:cxn>
                <a:cxn ang="0">
                  <a:pos x="516" y="1422"/>
                </a:cxn>
              </a:cxnLst>
              <a:rect l="txL" t="txT" r="txR" b="txB"/>
              <a:pathLst>
                <a:path w="516" h="1422">
                  <a:moveTo>
                    <a:pt x="516" y="1422"/>
                  </a:moveTo>
                  <a:lnTo>
                    <a:pt x="213" y="0"/>
                  </a:lnTo>
                  <a:lnTo>
                    <a:pt x="0" y="112"/>
                  </a:lnTo>
                  <a:lnTo>
                    <a:pt x="516" y="142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3" name="Freeform 1120"/>
            <p:cNvSpPr/>
            <p:nvPr/>
          </p:nvSpPr>
          <p:spPr>
            <a:xfrm>
              <a:off x="2769" y="1360"/>
              <a:ext cx="107" cy="203"/>
            </a:xfrm>
            <a:custGeom>
              <a:avLst/>
              <a:gdLst>
                <a:gd name="txL" fmla="*/ 0 w 747"/>
                <a:gd name="txT" fmla="*/ 0 h 1422"/>
                <a:gd name="txR" fmla="*/ 747 w 747"/>
                <a:gd name="txB" fmla="*/ 1422 h 1422"/>
              </a:gdLst>
              <a:ahLst/>
              <a:cxnLst>
                <a:cxn ang="0">
                  <a:pos x="747" y="1359"/>
                </a:cxn>
                <a:cxn ang="0">
                  <a:pos x="516" y="1422"/>
                </a:cxn>
                <a:cxn ang="0">
                  <a:pos x="0" y="112"/>
                </a:cxn>
                <a:cxn ang="0">
                  <a:pos x="213" y="0"/>
                </a:cxn>
                <a:cxn ang="0">
                  <a:pos x="747" y="1359"/>
                </a:cxn>
              </a:cxnLst>
              <a:rect l="txL" t="txT" r="txR" b="txB"/>
              <a:pathLst>
                <a:path w="747" h="1422">
                  <a:moveTo>
                    <a:pt x="747" y="1359"/>
                  </a:moveTo>
                  <a:lnTo>
                    <a:pt x="516" y="1422"/>
                  </a:lnTo>
                  <a:lnTo>
                    <a:pt x="0" y="112"/>
                  </a:lnTo>
                  <a:lnTo>
                    <a:pt x="213" y="0"/>
                  </a:lnTo>
                  <a:lnTo>
                    <a:pt x="747" y="135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4" name="Freeform 1121"/>
            <p:cNvSpPr/>
            <p:nvPr/>
          </p:nvSpPr>
          <p:spPr>
            <a:xfrm>
              <a:off x="2683" y="1187"/>
              <a:ext cx="117" cy="189"/>
            </a:xfrm>
            <a:custGeom>
              <a:avLst/>
              <a:gdLst>
                <a:gd name="txL" fmla="*/ 0 w 815"/>
                <a:gd name="txT" fmla="*/ 0 h 1324"/>
                <a:gd name="txR" fmla="*/ 815 w 815"/>
                <a:gd name="txB" fmla="*/ 1324 h 1324"/>
              </a:gdLst>
              <a:ahLst/>
              <a:cxnLst>
                <a:cxn ang="0">
                  <a:pos x="815" y="1212"/>
                </a:cxn>
                <a:cxn ang="0">
                  <a:pos x="602" y="1324"/>
                </a:cxn>
                <a:cxn ang="0">
                  <a:pos x="0" y="0"/>
                </a:cxn>
                <a:cxn ang="0">
                  <a:pos x="815" y="1212"/>
                </a:cxn>
              </a:cxnLst>
              <a:rect l="txL" t="txT" r="txR" b="txB"/>
              <a:pathLst>
                <a:path w="815" h="1324">
                  <a:moveTo>
                    <a:pt x="815" y="1212"/>
                  </a:moveTo>
                  <a:lnTo>
                    <a:pt x="602" y="1324"/>
                  </a:lnTo>
                  <a:lnTo>
                    <a:pt x="0" y="0"/>
                  </a:lnTo>
                  <a:lnTo>
                    <a:pt x="815" y="121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5" name="Freeform 1122"/>
            <p:cNvSpPr/>
            <p:nvPr/>
          </p:nvSpPr>
          <p:spPr>
            <a:xfrm>
              <a:off x="2657" y="1187"/>
              <a:ext cx="112" cy="189"/>
            </a:xfrm>
            <a:custGeom>
              <a:avLst/>
              <a:gdLst>
                <a:gd name="txL" fmla="*/ 0 w 785"/>
                <a:gd name="txT" fmla="*/ 0 h 1324"/>
                <a:gd name="txR" fmla="*/ 785 w 785"/>
                <a:gd name="txB" fmla="*/ 1324 h 1324"/>
              </a:gdLst>
              <a:ahLst/>
              <a:cxnLst>
                <a:cxn ang="0">
                  <a:pos x="785" y="1324"/>
                </a:cxn>
                <a:cxn ang="0">
                  <a:pos x="183" y="0"/>
                </a:cxn>
                <a:cxn ang="0">
                  <a:pos x="0" y="155"/>
                </a:cxn>
                <a:cxn ang="0">
                  <a:pos x="785" y="1324"/>
                </a:cxn>
              </a:cxnLst>
              <a:rect l="txL" t="txT" r="txR" b="txB"/>
              <a:pathLst>
                <a:path w="785" h="1324">
                  <a:moveTo>
                    <a:pt x="785" y="1324"/>
                  </a:moveTo>
                  <a:lnTo>
                    <a:pt x="183" y="0"/>
                  </a:lnTo>
                  <a:lnTo>
                    <a:pt x="0" y="155"/>
                  </a:lnTo>
                  <a:lnTo>
                    <a:pt x="785" y="132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6" name="Freeform 1123"/>
            <p:cNvSpPr/>
            <p:nvPr/>
          </p:nvSpPr>
          <p:spPr>
            <a:xfrm>
              <a:off x="2657" y="1187"/>
              <a:ext cx="143" cy="189"/>
            </a:xfrm>
            <a:custGeom>
              <a:avLst/>
              <a:gdLst>
                <a:gd name="txL" fmla="*/ 0 w 998"/>
                <a:gd name="txT" fmla="*/ 0 h 1324"/>
                <a:gd name="txR" fmla="*/ 998 w 998"/>
                <a:gd name="txB" fmla="*/ 1324 h 1324"/>
              </a:gdLst>
              <a:ahLst/>
              <a:cxnLst>
                <a:cxn ang="0">
                  <a:pos x="998" y="1212"/>
                </a:cxn>
                <a:cxn ang="0">
                  <a:pos x="785" y="1324"/>
                </a:cxn>
                <a:cxn ang="0">
                  <a:pos x="0" y="155"/>
                </a:cxn>
                <a:cxn ang="0">
                  <a:pos x="183" y="0"/>
                </a:cxn>
                <a:cxn ang="0">
                  <a:pos x="998" y="1212"/>
                </a:cxn>
              </a:cxnLst>
              <a:rect l="txL" t="txT" r="txR" b="txB"/>
              <a:pathLst>
                <a:path w="998" h="1324">
                  <a:moveTo>
                    <a:pt x="998" y="1212"/>
                  </a:moveTo>
                  <a:lnTo>
                    <a:pt x="785" y="1324"/>
                  </a:lnTo>
                  <a:lnTo>
                    <a:pt x="0" y="155"/>
                  </a:lnTo>
                  <a:lnTo>
                    <a:pt x="183" y="0"/>
                  </a:lnTo>
                  <a:lnTo>
                    <a:pt x="998" y="121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7" name="Freeform 1124"/>
            <p:cNvSpPr/>
            <p:nvPr/>
          </p:nvSpPr>
          <p:spPr>
            <a:xfrm>
              <a:off x="2532" y="1043"/>
              <a:ext cx="151" cy="166"/>
            </a:xfrm>
            <a:custGeom>
              <a:avLst/>
              <a:gdLst>
                <a:gd name="txL" fmla="*/ 0 w 1056"/>
                <a:gd name="txT" fmla="*/ 0 h 1162"/>
                <a:gd name="txR" fmla="*/ 1056 w 1056"/>
                <a:gd name="txB" fmla="*/ 1162 h 1162"/>
              </a:gdLst>
              <a:ahLst/>
              <a:cxnLst>
                <a:cxn ang="0">
                  <a:pos x="1056" y="1007"/>
                </a:cxn>
                <a:cxn ang="0">
                  <a:pos x="873" y="1162"/>
                </a:cxn>
                <a:cxn ang="0">
                  <a:pos x="0" y="0"/>
                </a:cxn>
                <a:cxn ang="0">
                  <a:pos x="1056" y="1007"/>
                </a:cxn>
              </a:cxnLst>
              <a:rect l="txL" t="txT" r="txR" b="txB"/>
              <a:pathLst>
                <a:path w="1056" h="1162">
                  <a:moveTo>
                    <a:pt x="1056" y="1007"/>
                  </a:moveTo>
                  <a:lnTo>
                    <a:pt x="873" y="1162"/>
                  </a:lnTo>
                  <a:lnTo>
                    <a:pt x="0" y="0"/>
                  </a:lnTo>
                  <a:lnTo>
                    <a:pt x="1056" y="1007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8" name="Freeform 1125"/>
            <p:cNvSpPr/>
            <p:nvPr/>
          </p:nvSpPr>
          <p:spPr>
            <a:xfrm>
              <a:off x="2511" y="1043"/>
              <a:ext cx="146" cy="166"/>
            </a:xfrm>
            <a:custGeom>
              <a:avLst/>
              <a:gdLst>
                <a:gd name="txL" fmla="*/ 0 w 1019"/>
                <a:gd name="txT" fmla="*/ 0 h 1162"/>
                <a:gd name="txR" fmla="*/ 1019 w 1019"/>
                <a:gd name="txB" fmla="*/ 1162 h 1162"/>
              </a:gdLst>
              <a:ahLst/>
              <a:cxnLst>
                <a:cxn ang="0">
                  <a:pos x="1019" y="1162"/>
                </a:cxn>
                <a:cxn ang="0">
                  <a:pos x="146" y="0"/>
                </a:cxn>
                <a:cxn ang="0">
                  <a:pos x="0" y="190"/>
                </a:cxn>
                <a:cxn ang="0">
                  <a:pos x="1019" y="1162"/>
                </a:cxn>
              </a:cxnLst>
              <a:rect l="txL" t="txT" r="txR" b="txB"/>
              <a:pathLst>
                <a:path w="1019" h="1162">
                  <a:moveTo>
                    <a:pt x="1019" y="1162"/>
                  </a:moveTo>
                  <a:lnTo>
                    <a:pt x="146" y="0"/>
                  </a:lnTo>
                  <a:lnTo>
                    <a:pt x="0" y="190"/>
                  </a:lnTo>
                  <a:lnTo>
                    <a:pt x="1019" y="116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9" name="Freeform 1126"/>
            <p:cNvSpPr/>
            <p:nvPr/>
          </p:nvSpPr>
          <p:spPr>
            <a:xfrm>
              <a:off x="2511" y="1043"/>
              <a:ext cx="172" cy="166"/>
            </a:xfrm>
            <a:custGeom>
              <a:avLst/>
              <a:gdLst>
                <a:gd name="txL" fmla="*/ 0 w 1202"/>
                <a:gd name="txT" fmla="*/ 0 h 1162"/>
                <a:gd name="txR" fmla="*/ 1202 w 1202"/>
                <a:gd name="txB" fmla="*/ 1162 h 1162"/>
              </a:gdLst>
              <a:ahLst/>
              <a:cxnLst>
                <a:cxn ang="0">
                  <a:pos x="1202" y="1007"/>
                </a:cxn>
                <a:cxn ang="0">
                  <a:pos x="1019" y="1162"/>
                </a:cxn>
                <a:cxn ang="0">
                  <a:pos x="0" y="190"/>
                </a:cxn>
                <a:cxn ang="0">
                  <a:pos x="146" y="0"/>
                </a:cxn>
                <a:cxn ang="0">
                  <a:pos x="1202" y="1007"/>
                </a:cxn>
              </a:cxnLst>
              <a:rect l="txL" t="txT" r="txR" b="txB"/>
              <a:pathLst>
                <a:path w="1202" h="1162">
                  <a:moveTo>
                    <a:pt x="1202" y="1007"/>
                  </a:moveTo>
                  <a:lnTo>
                    <a:pt x="1019" y="1162"/>
                  </a:lnTo>
                  <a:lnTo>
                    <a:pt x="0" y="190"/>
                  </a:lnTo>
                  <a:lnTo>
                    <a:pt x="146" y="0"/>
                  </a:lnTo>
                  <a:lnTo>
                    <a:pt x="1202" y="1007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0" name="Freeform 1127"/>
            <p:cNvSpPr/>
            <p:nvPr/>
          </p:nvSpPr>
          <p:spPr>
            <a:xfrm>
              <a:off x="2354" y="935"/>
              <a:ext cx="178" cy="135"/>
            </a:xfrm>
            <a:custGeom>
              <a:avLst/>
              <a:gdLst>
                <a:gd name="txL" fmla="*/ 0 w 1250"/>
                <a:gd name="txT" fmla="*/ 0 h 945"/>
                <a:gd name="txR" fmla="*/ 1250 w 1250"/>
                <a:gd name="txB" fmla="*/ 945 h 945"/>
              </a:gdLst>
              <a:ahLst/>
              <a:cxnLst>
                <a:cxn ang="0">
                  <a:pos x="1250" y="755"/>
                </a:cxn>
                <a:cxn ang="0">
                  <a:pos x="1104" y="945"/>
                </a:cxn>
                <a:cxn ang="0">
                  <a:pos x="0" y="0"/>
                </a:cxn>
                <a:cxn ang="0">
                  <a:pos x="1250" y="755"/>
                </a:cxn>
              </a:cxnLst>
              <a:rect l="txL" t="txT" r="txR" b="txB"/>
              <a:pathLst>
                <a:path w="1250" h="945">
                  <a:moveTo>
                    <a:pt x="1250" y="755"/>
                  </a:moveTo>
                  <a:lnTo>
                    <a:pt x="1104" y="945"/>
                  </a:lnTo>
                  <a:lnTo>
                    <a:pt x="0" y="0"/>
                  </a:lnTo>
                  <a:lnTo>
                    <a:pt x="1250" y="75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1" name="Freeform 1128"/>
            <p:cNvSpPr/>
            <p:nvPr/>
          </p:nvSpPr>
          <p:spPr>
            <a:xfrm>
              <a:off x="2339" y="935"/>
              <a:ext cx="172" cy="135"/>
            </a:xfrm>
            <a:custGeom>
              <a:avLst/>
              <a:gdLst>
                <a:gd name="txL" fmla="*/ 0 w 1205"/>
                <a:gd name="txT" fmla="*/ 0 h 945"/>
                <a:gd name="txR" fmla="*/ 1205 w 1205"/>
                <a:gd name="txB" fmla="*/ 945 h 945"/>
              </a:gdLst>
              <a:ahLst/>
              <a:cxnLst>
                <a:cxn ang="0">
                  <a:pos x="1205" y="945"/>
                </a:cxn>
                <a:cxn ang="0">
                  <a:pos x="101" y="0"/>
                </a:cxn>
                <a:cxn ang="0">
                  <a:pos x="0" y="217"/>
                </a:cxn>
                <a:cxn ang="0">
                  <a:pos x="1205" y="945"/>
                </a:cxn>
              </a:cxnLst>
              <a:rect l="txL" t="txT" r="txR" b="txB"/>
              <a:pathLst>
                <a:path w="1205" h="945">
                  <a:moveTo>
                    <a:pt x="1205" y="945"/>
                  </a:moveTo>
                  <a:lnTo>
                    <a:pt x="101" y="0"/>
                  </a:lnTo>
                  <a:lnTo>
                    <a:pt x="0" y="217"/>
                  </a:lnTo>
                  <a:lnTo>
                    <a:pt x="1205" y="945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2" name="Freeform 1129"/>
            <p:cNvSpPr/>
            <p:nvPr/>
          </p:nvSpPr>
          <p:spPr>
            <a:xfrm>
              <a:off x="2339" y="935"/>
              <a:ext cx="193" cy="135"/>
            </a:xfrm>
            <a:custGeom>
              <a:avLst/>
              <a:gdLst>
                <a:gd name="txL" fmla="*/ 0 w 1351"/>
                <a:gd name="txT" fmla="*/ 0 h 945"/>
                <a:gd name="txR" fmla="*/ 1351 w 1351"/>
                <a:gd name="txB" fmla="*/ 945 h 945"/>
              </a:gdLst>
              <a:ahLst/>
              <a:cxnLst>
                <a:cxn ang="0">
                  <a:pos x="1351" y="755"/>
                </a:cxn>
                <a:cxn ang="0">
                  <a:pos x="1205" y="945"/>
                </a:cxn>
                <a:cxn ang="0">
                  <a:pos x="0" y="217"/>
                </a:cxn>
                <a:cxn ang="0">
                  <a:pos x="101" y="0"/>
                </a:cxn>
                <a:cxn ang="0">
                  <a:pos x="1351" y="755"/>
                </a:cxn>
              </a:cxnLst>
              <a:rect l="txL" t="txT" r="txR" b="txB"/>
              <a:pathLst>
                <a:path w="1351" h="945">
                  <a:moveTo>
                    <a:pt x="1351" y="755"/>
                  </a:moveTo>
                  <a:lnTo>
                    <a:pt x="1205" y="945"/>
                  </a:lnTo>
                  <a:lnTo>
                    <a:pt x="0" y="217"/>
                  </a:lnTo>
                  <a:lnTo>
                    <a:pt x="101" y="0"/>
                  </a:lnTo>
                  <a:lnTo>
                    <a:pt x="1351" y="75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3" name="Freeform 1130"/>
            <p:cNvSpPr/>
            <p:nvPr/>
          </p:nvSpPr>
          <p:spPr>
            <a:xfrm>
              <a:off x="2156" y="868"/>
              <a:ext cx="198" cy="98"/>
            </a:xfrm>
            <a:custGeom>
              <a:avLst/>
              <a:gdLst>
                <a:gd name="txL" fmla="*/ 0 w 1382"/>
                <a:gd name="txT" fmla="*/ 0 h 686"/>
                <a:gd name="txR" fmla="*/ 1382 w 1382"/>
                <a:gd name="txB" fmla="*/ 686 h 686"/>
              </a:gdLst>
              <a:ahLst/>
              <a:cxnLst>
                <a:cxn ang="0">
                  <a:pos x="1382" y="469"/>
                </a:cxn>
                <a:cxn ang="0">
                  <a:pos x="1281" y="686"/>
                </a:cxn>
                <a:cxn ang="0">
                  <a:pos x="0" y="0"/>
                </a:cxn>
                <a:cxn ang="0">
                  <a:pos x="1382" y="469"/>
                </a:cxn>
              </a:cxnLst>
              <a:rect l="txL" t="txT" r="txR" b="txB"/>
              <a:pathLst>
                <a:path w="1382" h="686">
                  <a:moveTo>
                    <a:pt x="1382" y="469"/>
                  </a:moveTo>
                  <a:lnTo>
                    <a:pt x="1281" y="686"/>
                  </a:lnTo>
                  <a:lnTo>
                    <a:pt x="0" y="0"/>
                  </a:lnTo>
                  <a:lnTo>
                    <a:pt x="1382" y="469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4" name="Freeform 1131"/>
            <p:cNvSpPr/>
            <p:nvPr/>
          </p:nvSpPr>
          <p:spPr>
            <a:xfrm>
              <a:off x="2149" y="868"/>
              <a:ext cx="190" cy="98"/>
            </a:xfrm>
            <a:custGeom>
              <a:avLst/>
              <a:gdLst>
                <a:gd name="txL" fmla="*/ 0 w 1332"/>
                <a:gd name="txT" fmla="*/ 0 h 686"/>
                <a:gd name="txR" fmla="*/ 1332 w 1332"/>
                <a:gd name="txB" fmla="*/ 686 h 686"/>
              </a:gdLst>
              <a:ahLst/>
              <a:cxnLst>
                <a:cxn ang="0">
                  <a:pos x="1332" y="686"/>
                </a:cxn>
                <a:cxn ang="0">
                  <a:pos x="51" y="0"/>
                </a:cxn>
                <a:cxn ang="0">
                  <a:pos x="0" y="236"/>
                </a:cxn>
                <a:cxn ang="0">
                  <a:pos x="1332" y="686"/>
                </a:cxn>
              </a:cxnLst>
              <a:rect l="txL" t="txT" r="txR" b="txB"/>
              <a:pathLst>
                <a:path w="1332" h="686">
                  <a:moveTo>
                    <a:pt x="1332" y="686"/>
                  </a:moveTo>
                  <a:lnTo>
                    <a:pt x="51" y="0"/>
                  </a:lnTo>
                  <a:lnTo>
                    <a:pt x="0" y="236"/>
                  </a:lnTo>
                  <a:lnTo>
                    <a:pt x="1332" y="686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5" name="Freeform 1132"/>
            <p:cNvSpPr/>
            <p:nvPr/>
          </p:nvSpPr>
          <p:spPr>
            <a:xfrm>
              <a:off x="2149" y="868"/>
              <a:ext cx="205" cy="98"/>
            </a:xfrm>
            <a:custGeom>
              <a:avLst/>
              <a:gdLst>
                <a:gd name="txL" fmla="*/ 0 w 1433"/>
                <a:gd name="txT" fmla="*/ 0 h 686"/>
                <a:gd name="txR" fmla="*/ 1433 w 1433"/>
                <a:gd name="txB" fmla="*/ 686 h 686"/>
              </a:gdLst>
              <a:ahLst/>
              <a:cxnLst>
                <a:cxn ang="0">
                  <a:pos x="1433" y="469"/>
                </a:cxn>
                <a:cxn ang="0">
                  <a:pos x="1332" y="686"/>
                </a:cxn>
                <a:cxn ang="0">
                  <a:pos x="0" y="236"/>
                </a:cxn>
                <a:cxn ang="0">
                  <a:pos x="51" y="0"/>
                </a:cxn>
                <a:cxn ang="0">
                  <a:pos x="1433" y="469"/>
                </a:cxn>
              </a:cxnLst>
              <a:rect l="txL" t="txT" r="txR" b="txB"/>
              <a:pathLst>
                <a:path w="1433" h="686">
                  <a:moveTo>
                    <a:pt x="1433" y="469"/>
                  </a:moveTo>
                  <a:lnTo>
                    <a:pt x="1332" y="686"/>
                  </a:lnTo>
                  <a:lnTo>
                    <a:pt x="0" y="236"/>
                  </a:lnTo>
                  <a:lnTo>
                    <a:pt x="51" y="0"/>
                  </a:lnTo>
                  <a:lnTo>
                    <a:pt x="1433" y="46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6" name="Freeform 1133"/>
            <p:cNvSpPr/>
            <p:nvPr/>
          </p:nvSpPr>
          <p:spPr>
            <a:xfrm>
              <a:off x="1949" y="846"/>
              <a:ext cx="207" cy="56"/>
            </a:xfrm>
            <a:custGeom>
              <a:avLst/>
              <a:gdLst>
                <a:gd name="txL" fmla="*/ 0 w 1450"/>
                <a:gd name="txT" fmla="*/ 0 h 394"/>
                <a:gd name="txR" fmla="*/ 1450 w 1450"/>
                <a:gd name="txB" fmla="*/ 394 h 394"/>
              </a:gdLst>
              <a:ahLst/>
              <a:cxnLst>
                <a:cxn ang="0">
                  <a:pos x="1450" y="158"/>
                </a:cxn>
                <a:cxn ang="0">
                  <a:pos x="1399" y="394"/>
                </a:cxn>
                <a:cxn ang="0">
                  <a:pos x="0" y="0"/>
                </a:cxn>
                <a:cxn ang="0">
                  <a:pos x="1450" y="158"/>
                </a:cxn>
              </a:cxnLst>
              <a:rect l="txL" t="txT" r="txR" b="txB"/>
              <a:pathLst>
                <a:path w="1450" h="394">
                  <a:moveTo>
                    <a:pt x="1450" y="158"/>
                  </a:moveTo>
                  <a:lnTo>
                    <a:pt x="1399" y="394"/>
                  </a:lnTo>
                  <a:lnTo>
                    <a:pt x="0" y="0"/>
                  </a:lnTo>
                  <a:lnTo>
                    <a:pt x="1450" y="158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7" name="Freeform 1134"/>
            <p:cNvSpPr/>
            <p:nvPr/>
          </p:nvSpPr>
          <p:spPr>
            <a:xfrm>
              <a:off x="1949" y="846"/>
              <a:ext cx="200" cy="56"/>
            </a:xfrm>
            <a:custGeom>
              <a:avLst/>
              <a:gdLst>
                <a:gd name="txL" fmla="*/ 0 w 1399"/>
                <a:gd name="txT" fmla="*/ 0 h 394"/>
                <a:gd name="txR" fmla="*/ 1399 w 1399"/>
                <a:gd name="txB" fmla="*/ 394 h 394"/>
              </a:gdLst>
              <a:ahLst/>
              <a:cxnLst>
                <a:cxn ang="0">
                  <a:pos x="1399" y="394"/>
                </a:cxn>
                <a:cxn ang="0">
                  <a:pos x="0" y="0"/>
                </a:cxn>
                <a:cxn ang="0">
                  <a:pos x="0" y="241"/>
                </a:cxn>
                <a:cxn ang="0">
                  <a:pos x="1399" y="394"/>
                </a:cxn>
              </a:cxnLst>
              <a:rect l="txL" t="txT" r="txR" b="txB"/>
              <a:pathLst>
                <a:path w="1399" h="394">
                  <a:moveTo>
                    <a:pt x="1399" y="394"/>
                  </a:moveTo>
                  <a:lnTo>
                    <a:pt x="0" y="0"/>
                  </a:lnTo>
                  <a:lnTo>
                    <a:pt x="0" y="241"/>
                  </a:lnTo>
                  <a:lnTo>
                    <a:pt x="1399" y="394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8" name="Freeform 1135"/>
            <p:cNvSpPr/>
            <p:nvPr/>
          </p:nvSpPr>
          <p:spPr>
            <a:xfrm>
              <a:off x="1949" y="846"/>
              <a:ext cx="207" cy="56"/>
            </a:xfrm>
            <a:custGeom>
              <a:avLst/>
              <a:gdLst>
                <a:gd name="txL" fmla="*/ 0 w 1450"/>
                <a:gd name="txT" fmla="*/ 0 h 394"/>
                <a:gd name="txR" fmla="*/ 1450 w 1450"/>
                <a:gd name="txB" fmla="*/ 394 h 394"/>
              </a:gdLst>
              <a:ahLst/>
              <a:cxnLst>
                <a:cxn ang="0">
                  <a:pos x="1450" y="158"/>
                </a:cxn>
                <a:cxn ang="0">
                  <a:pos x="1399" y="394"/>
                </a:cxn>
                <a:cxn ang="0">
                  <a:pos x="0" y="241"/>
                </a:cxn>
                <a:cxn ang="0">
                  <a:pos x="0" y="0"/>
                </a:cxn>
                <a:cxn ang="0">
                  <a:pos x="1450" y="158"/>
                </a:cxn>
              </a:cxnLst>
              <a:rect l="txL" t="txT" r="txR" b="txB"/>
              <a:pathLst>
                <a:path w="1450" h="394">
                  <a:moveTo>
                    <a:pt x="1450" y="158"/>
                  </a:moveTo>
                  <a:lnTo>
                    <a:pt x="1399" y="394"/>
                  </a:lnTo>
                  <a:lnTo>
                    <a:pt x="0" y="241"/>
                  </a:lnTo>
                  <a:lnTo>
                    <a:pt x="0" y="0"/>
                  </a:lnTo>
                  <a:lnTo>
                    <a:pt x="1450" y="158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9" name="Freeform 1136"/>
            <p:cNvSpPr/>
            <p:nvPr/>
          </p:nvSpPr>
          <p:spPr>
            <a:xfrm>
              <a:off x="4062" y="1148"/>
              <a:ext cx="159" cy="66"/>
            </a:xfrm>
            <a:custGeom>
              <a:avLst/>
              <a:gdLst>
                <a:gd name="txL" fmla="*/ 0 w 1115"/>
                <a:gd name="txT" fmla="*/ 0 h 461"/>
                <a:gd name="txR" fmla="*/ 1115 w 1115"/>
                <a:gd name="txB" fmla="*/ 461 h 461"/>
              </a:gdLst>
              <a:ahLst/>
              <a:cxnLst>
                <a:cxn ang="0">
                  <a:pos x="1115" y="232"/>
                </a:cxn>
                <a:cxn ang="0">
                  <a:pos x="1038" y="461"/>
                </a:cxn>
                <a:cxn ang="0">
                  <a:pos x="0" y="0"/>
                </a:cxn>
                <a:cxn ang="0">
                  <a:pos x="1115" y="232"/>
                </a:cxn>
              </a:cxnLst>
              <a:rect l="txL" t="txT" r="txR" b="txB"/>
              <a:pathLst>
                <a:path w="1115" h="461">
                  <a:moveTo>
                    <a:pt x="1115" y="232"/>
                  </a:moveTo>
                  <a:lnTo>
                    <a:pt x="1038" y="461"/>
                  </a:lnTo>
                  <a:lnTo>
                    <a:pt x="0" y="0"/>
                  </a:lnTo>
                  <a:lnTo>
                    <a:pt x="1115" y="232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0" name="Freeform 1137"/>
            <p:cNvSpPr/>
            <p:nvPr/>
          </p:nvSpPr>
          <p:spPr>
            <a:xfrm>
              <a:off x="4059" y="1148"/>
              <a:ext cx="151" cy="66"/>
            </a:xfrm>
            <a:custGeom>
              <a:avLst/>
              <a:gdLst>
                <a:gd name="txL" fmla="*/ 0 w 1057"/>
                <a:gd name="txT" fmla="*/ 0 h 461"/>
                <a:gd name="txR" fmla="*/ 1057 w 1057"/>
                <a:gd name="txB" fmla="*/ 461 h 461"/>
              </a:gdLst>
              <a:ahLst/>
              <a:cxnLst>
                <a:cxn ang="0">
                  <a:pos x="1057" y="461"/>
                </a:cxn>
                <a:cxn ang="0">
                  <a:pos x="19" y="0"/>
                </a:cxn>
                <a:cxn ang="0">
                  <a:pos x="0" y="239"/>
                </a:cxn>
                <a:cxn ang="0">
                  <a:pos x="1057" y="461"/>
                </a:cxn>
              </a:cxnLst>
              <a:rect l="txL" t="txT" r="txR" b="txB"/>
              <a:pathLst>
                <a:path w="1057" h="461">
                  <a:moveTo>
                    <a:pt x="1057" y="461"/>
                  </a:moveTo>
                  <a:lnTo>
                    <a:pt x="19" y="0"/>
                  </a:lnTo>
                  <a:lnTo>
                    <a:pt x="0" y="239"/>
                  </a:lnTo>
                  <a:lnTo>
                    <a:pt x="1057" y="46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1" name="Freeform 1138"/>
            <p:cNvSpPr/>
            <p:nvPr/>
          </p:nvSpPr>
          <p:spPr>
            <a:xfrm>
              <a:off x="4059" y="1148"/>
              <a:ext cx="162" cy="66"/>
            </a:xfrm>
            <a:custGeom>
              <a:avLst/>
              <a:gdLst>
                <a:gd name="txL" fmla="*/ 0 w 1134"/>
                <a:gd name="txT" fmla="*/ 0 h 461"/>
                <a:gd name="txR" fmla="*/ 1134 w 1134"/>
                <a:gd name="txB" fmla="*/ 461 h 461"/>
              </a:gdLst>
              <a:ahLst/>
              <a:cxnLst>
                <a:cxn ang="0">
                  <a:pos x="1134" y="232"/>
                </a:cxn>
                <a:cxn ang="0">
                  <a:pos x="1057" y="461"/>
                </a:cxn>
                <a:cxn ang="0">
                  <a:pos x="0" y="239"/>
                </a:cxn>
                <a:cxn ang="0">
                  <a:pos x="19" y="0"/>
                </a:cxn>
                <a:cxn ang="0">
                  <a:pos x="1134" y="232"/>
                </a:cxn>
              </a:cxnLst>
              <a:rect l="txL" t="txT" r="txR" b="txB"/>
              <a:pathLst>
                <a:path w="1134" h="461">
                  <a:moveTo>
                    <a:pt x="1134" y="232"/>
                  </a:moveTo>
                  <a:lnTo>
                    <a:pt x="1057" y="461"/>
                  </a:lnTo>
                  <a:lnTo>
                    <a:pt x="0" y="239"/>
                  </a:lnTo>
                  <a:lnTo>
                    <a:pt x="19" y="0"/>
                  </a:lnTo>
                  <a:lnTo>
                    <a:pt x="1134" y="23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2" name="Freeform 1139"/>
            <p:cNvSpPr/>
            <p:nvPr/>
          </p:nvSpPr>
          <p:spPr>
            <a:xfrm>
              <a:off x="3900" y="1148"/>
              <a:ext cx="162" cy="35"/>
            </a:xfrm>
            <a:custGeom>
              <a:avLst/>
              <a:gdLst>
                <a:gd name="txL" fmla="*/ 0 w 1137"/>
                <a:gd name="txT" fmla="*/ 0 h 239"/>
                <a:gd name="txR" fmla="*/ 1137 w 1137"/>
                <a:gd name="txB" fmla="*/ 239 h 239"/>
              </a:gdLst>
              <a:ahLst/>
              <a:cxnLst>
                <a:cxn ang="0">
                  <a:pos x="1137" y="0"/>
                </a:cxn>
                <a:cxn ang="0">
                  <a:pos x="1118" y="239"/>
                </a:cxn>
                <a:cxn ang="0">
                  <a:pos x="0" y="46"/>
                </a:cxn>
                <a:cxn ang="0">
                  <a:pos x="1137" y="0"/>
                </a:cxn>
              </a:cxnLst>
              <a:rect l="txL" t="txT" r="txR" b="txB"/>
              <a:pathLst>
                <a:path w="1137" h="239">
                  <a:moveTo>
                    <a:pt x="1137" y="0"/>
                  </a:moveTo>
                  <a:lnTo>
                    <a:pt x="1118" y="239"/>
                  </a:lnTo>
                  <a:lnTo>
                    <a:pt x="0" y="46"/>
                  </a:lnTo>
                  <a:lnTo>
                    <a:pt x="1137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3" name="Freeform 1140"/>
            <p:cNvSpPr/>
            <p:nvPr/>
          </p:nvSpPr>
          <p:spPr>
            <a:xfrm>
              <a:off x="3900" y="1155"/>
              <a:ext cx="159" cy="34"/>
            </a:xfrm>
            <a:custGeom>
              <a:avLst/>
              <a:gdLst>
                <a:gd name="txL" fmla="*/ 0 w 1118"/>
                <a:gd name="txT" fmla="*/ 0 h 238"/>
                <a:gd name="txR" fmla="*/ 1118 w 1118"/>
                <a:gd name="txB" fmla="*/ 238 h 238"/>
              </a:gdLst>
              <a:ahLst/>
              <a:cxnLst>
                <a:cxn ang="0">
                  <a:pos x="1118" y="193"/>
                </a:cxn>
                <a:cxn ang="0">
                  <a:pos x="0" y="0"/>
                </a:cxn>
                <a:cxn ang="0">
                  <a:pos x="39" y="238"/>
                </a:cxn>
                <a:cxn ang="0">
                  <a:pos x="1118" y="193"/>
                </a:cxn>
              </a:cxnLst>
              <a:rect l="txL" t="txT" r="txR" b="txB"/>
              <a:pathLst>
                <a:path w="1118" h="238">
                  <a:moveTo>
                    <a:pt x="1118" y="193"/>
                  </a:moveTo>
                  <a:lnTo>
                    <a:pt x="0" y="0"/>
                  </a:lnTo>
                  <a:lnTo>
                    <a:pt x="39" y="238"/>
                  </a:lnTo>
                  <a:lnTo>
                    <a:pt x="1118" y="193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4" name="Freeform 1141"/>
            <p:cNvSpPr/>
            <p:nvPr/>
          </p:nvSpPr>
          <p:spPr>
            <a:xfrm>
              <a:off x="3900" y="1148"/>
              <a:ext cx="162" cy="41"/>
            </a:xfrm>
            <a:custGeom>
              <a:avLst/>
              <a:gdLst>
                <a:gd name="txL" fmla="*/ 0 w 1137"/>
                <a:gd name="txT" fmla="*/ 0 h 284"/>
                <a:gd name="txR" fmla="*/ 1137 w 1137"/>
                <a:gd name="txB" fmla="*/ 284 h 284"/>
              </a:gdLst>
              <a:ahLst/>
              <a:cxnLst>
                <a:cxn ang="0">
                  <a:pos x="1137" y="0"/>
                </a:cxn>
                <a:cxn ang="0">
                  <a:pos x="1118" y="239"/>
                </a:cxn>
                <a:cxn ang="0">
                  <a:pos x="39" y="284"/>
                </a:cxn>
                <a:cxn ang="0">
                  <a:pos x="0" y="46"/>
                </a:cxn>
                <a:cxn ang="0">
                  <a:pos x="1137" y="0"/>
                </a:cxn>
              </a:cxnLst>
              <a:rect l="txL" t="txT" r="txR" b="txB"/>
              <a:pathLst>
                <a:path w="1137" h="284">
                  <a:moveTo>
                    <a:pt x="1137" y="0"/>
                  </a:moveTo>
                  <a:lnTo>
                    <a:pt x="1118" y="239"/>
                  </a:lnTo>
                  <a:lnTo>
                    <a:pt x="39" y="284"/>
                  </a:lnTo>
                  <a:lnTo>
                    <a:pt x="0" y="46"/>
                  </a:lnTo>
                  <a:lnTo>
                    <a:pt x="113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5" name="Freeform 1142"/>
            <p:cNvSpPr/>
            <p:nvPr/>
          </p:nvSpPr>
          <p:spPr>
            <a:xfrm>
              <a:off x="3744" y="1155"/>
              <a:ext cx="161" cy="46"/>
            </a:xfrm>
            <a:custGeom>
              <a:avLst/>
              <a:gdLst>
                <a:gd name="txL" fmla="*/ 0 w 1131"/>
                <a:gd name="txT" fmla="*/ 0 h 325"/>
                <a:gd name="txR" fmla="*/ 1131 w 1131"/>
                <a:gd name="txB" fmla="*/ 325 h 325"/>
              </a:gdLst>
              <a:ahLst/>
              <a:cxnLst>
                <a:cxn ang="0">
                  <a:pos x="1092" y="0"/>
                </a:cxn>
                <a:cxn ang="0">
                  <a:pos x="1131" y="238"/>
                </a:cxn>
                <a:cxn ang="0">
                  <a:pos x="0" y="325"/>
                </a:cxn>
                <a:cxn ang="0">
                  <a:pos x="1092" y="0"/>
                </a:cxn>
              </a:cxnLst>
              <a:rect l="txL" t="txT" r="txR" b="txB"/>
              <a:pathLst>
                <a:path w="1131" h="325">
                  <a:moveTo>
                    <a:pt x="1092" y="0"/>
                  </a:moveTo>
                  <a:lnTo>
                    <a:pt x="1131" y="238"/>
                  </a:lnTo>
                  <a:lnTo>
                    <a:pt x="0" y="325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6" name="Freeform 1143"/>
            <p:cNvSpPr/>
            <p:nvPr/>
          </p:nvSpPr>
          <p:spPr>
            <a:xfrm>
              <a:off x="3744" y="1189"/>
              <a:ext cx="161" cy="44"/>
            </a:xfrm>
            <a:custGeom>
              <a:avLst/>
              <a:gdLst>
                <a:gd name="txL" fmla="*/ 0 w 1131"/>
                <a:gd name="txT" fmla="*/ 0 h 307"/>
                <a:gd name="txR" fmla="*/ 1131 w 1131"/>
                <a:gd name="txB" fmla="*/ 307 h 307"/>
              </a:gdLst>
              <a:ahLst/>
              <a:cxnLst>
                <a:cxn ang="0">
                  <a:pos x="1131" y="0"/>
                </a:cxn>
                <a:cxn ang="0">
                  <a:pos x="0" y="87"/>
                </a:cxn>
                <a:cxn ang="0">
                  <a:pos x="95" y="307"/>
                </a:cxn>
                <a:cxn ang="0">
                  <a:pos x="1131" y="0"/>
                </a:cxn>
              </a:cxnLst>
              <a:rect l="txL" t="txT" r="txR" b="txB"/>
              <a:pathLst>
                <a:path w="1131" h="307">
                  <a:moveTo>
                    <a:pt x="1131" y="0"/>
                  </a:moveTo>
                  <a:lnTo>
                    <a:pt x="0" y="87"/>
                  </a:lnTo>
                  <a:lnTo>
                    <a:pt x="95" y="307"/>
                  </a:lnTo>
                  <a:lnTo>
                    <a:pt x="1131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7" name="Freeform 1144"/>
            <p:cNvSpPr/>
            <p:nvPr/>
          </p:nvSpPr>
          <p:spPr>
            <a:xfrm>
              <a:off x="3744" y="1155"/>
              <a:ext cx="161" cy="78"/>
            </a:xfrm>
            <a:custGeom>
              <a:avLst/>
              <a:gdLst>
                <a:gd name="txL" fmla="*/ 0 w 1131"/>
                <a:gd name="txT" fmla="*/ 0 h 545"/>
                <a:gd name="txR" fmla="*/ 1131 w 1131"/>
                <a:gd name="txB" fmla="*/ 545 h 545"/>
              </a:gdLst>
              <a:ahLst/>
              <a:cxnLst>
                <a:cxn ang="0">
                  <a:pos x="1092" y="0"/>
                </a:cxn>
                <a:cxn ang="0">
                  <a:pos x="1131" y="238"/>
                </a:cxn>
                <a:cxn ang="0">
                  <a:pos x="95" y="545"/>
                </a:cxn>
                <a:cxn ang="0">
                  <a:pos x="0" y="325"/>
                </a:cxn>
                <a:cxn ang="0">
                  <a:pos x="1092" y="0"/>
                </a:cxn>
              </a:cxnLst>
              <a:rect l="txL" t="txT" r="txR" b="txB"/>
              <a:pathLst>
                <a:path w="1131" h="545">
                  <a:moveTo>
                    <a:pt x="1092" y="0"/>
                  </a:moveTo>
                  <a:lnTo>
                    <a:pt x="1131" y="238"/>
                  </a:lnTo>
                  <a:lnTo>
                    <a:pt x="95" y="545"/>
                  </a:lnTo>
                  <a:lnTo>
                    <a:pt x="0" y="325"/>
                  </a:lnTo>
                  <a:lnTo>
                    <a:pt x="109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8" name="Freeform 1145"/>
            <p:cNvSpPr/>
            <p:nvPr/>
          </p:nvSpPr>
          <p:spPr>
            <a:xfrm>
              <a:off x="3604" y="1201"/>
              <a:ext cx="153" cy="83"/>
            </a:xfrm>
            <a:custGeom>
              <a:avLst/>
              <a:gdLst>
                <a:gd name="txL" fmla="*/ 0 w 1075"/>
                <a:gd name="txT" fmla="*/ 0 h 581"/>
                <a:gd name="txR" fmla="*/ 1075 w 1075"/>
                <a:gd name="txB" fmla="*/ 581 h 581"/>
              </a:gdLst>
              <a:ahLst/>
              <a:cxnLst>
                <a:cxn ang="0">
                  <a:pos x="980" y="0"/>
                </a:cxn>
                <a:cxn ang="0">
                  <a:pos x="1075" y="220"/>
                </a:cxn>
                <a:cxn ang="0">
                  <a:pos x="0" y="581"/>
                </a:cxn>
                <a:cxn ang="0">
                  <a:pos x="980" y="0"/>
                </a:cxn>
              </a:cxnLst>
              <a:rect l="txL" t="txT" r="txR" b="txB"/>
              <a:pathLst>
                <a:path w="1075" h="581">
                  <a:moveTo>
                    <a:pt x="980" y="0"/>
                  </a:moveTo>
                  <a:lnTo>
                    <a:pt x="1075" y="220"/>
                  </a:lnTo>
                  <a:lnTo>
                    <a:pt x="0" y="581"/>
                  </a:lnTo>
                  <a:lnTo>
                    <a:pt x="980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9" name="Freeform 1146"/>
            <p:cNvSpPr/>
            <p:nvPr/>
          </p:nvSpPr>
          <p:spPr>
            <a:xfrm>
              <a:off x="3604" y="1233"/>
              <a:ext cx="153" cy="79"/>
            </a:xfrm>
            <a:custGeom>
              <a:avLst/>
              <a:gdLst>
                <a:gd name="txL" fmla="*/ 0 w 1075"/>
                <a:gd name="txT" fmla="*/ 0 h 551"/>
                <a:gd name="txR" fmla="*/ 1075 w 1075"/>
                <a:gd name="txB" fmla="*/ 551 h 551"/>
              </a:gdLst>
              <a:ahLst/>
              <a:cxnLst>
                <a:cxn ang="0">
                  <a:pos x="1075" y="0"/>
                </a:cxn>
                <a:cxn ang="0">
                  <a:pos x="0" y="361"/>
                </a:cxn>
                <a:cxn ang="0">
                  <a:pos x="147" y="551"/>
                </a:cxn>
                <a:cxn ang="0">
                  <a:pos x="1075" y="0"/>
                </a:cxn>
              </a:cxnLst>
              <a:rect l="txL" t="txT" r="txR" b="txB"/>
              <a:pathLst>
                <a:path w="1075" h="551">
                  <a:moveTo>
                    <a:pt x="1075" y="0"/>
                  </a:moveTo>
                  <a:lnTo>
                    <a:pt x="0" y="361"/>
                  </a:lnTo>
                  <a:lnTo>
                    <a:pt x="147" y="551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0" name="Freeform 1147"/>
            <p:cNvSpPr/>
            <p:nvPr/>
          </p:nvSpPr>
          <p:spPr>
            <a:xfrm>
              <a:off x="3604" y="1201"/>
              <a:ext cx="153" cy="111"/>
            </a:xfrm>
            <a:custGeom>
              <a:avLst/>
              <a:gdLst>
                <a:gd name="txL" fmla="*/ 0 w 1075"/>
                <a:gd name="txT" fmla="*/ 0 h 771"/>
                <a:gd name="txR" fmla="*/ 1075 w 1075"/>
                <a:gd name="txB" fmla="*/ 771 h 771"/>
              </a:gdLst>
              <a:ahLst/>
              <a:cxnLst>
                <a:cxn ang="0">
                  <a:pos x="980" y="0"/>
                </a:cxn>
                <a:cxn ang="0">
                  <a:pos x="1075" y="220"/>
                </a:cxn>
                <a:cxn ang="0">
                  <a:pos x="147" y="771"/>
                </a:cxn>
                <a:cxn ang="0">
                  <a:pos x="0" y="581"/>
                </a:cxn>
                <a:cxn ang="0">
                  <a:pos x="980" y="0"/>
                </a:cxn>
              </a:cxnLst>
              <a:rect l="txL" t="txT" r="txR" b="txB"/>
              <a:pathLst>
                <a:path w="1075" h="771">
                  <a:moveTo>
                    <a:pt x="980" y="0"/>
                  </a:moveTo>
                  <a:lnTo>
                    <a:pt x="1075" y="220"/>
                  </a:lnTo>
                  <a:lnTo>
                    <a:pt x="147" y="771"/>
                  </a:lnTo>
                  <a:lnTo>
                    <a:pt x="0" y="581"/>
                  </a:lnTo>
                  <a:lnTo>
                    <a:pt x="980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1" name="Freeform 1148"/>
            <p:cNvSpPr/>
            <p:nvPr/>
          </p:nvSpPr>
          <p:spPr>
            <a:xfrm>
              <a:off x="834" y="1808"/>
              <a:ext cx="172" cy="1"/>
            </a:xfrm>
            <a:custGeom>
              <a:avLst/>
              <a:gdLst>
                <a:gd name="txL" fmla="*/ 0 w 1202"/>
                <a:gd name="txT" fmla="*/ 0 h 1"/>
                <a:gd name="txR" fmla="*/ 1202 w 1202"/>
                <a:gd name="txB" fmla="*/ 1 h 1"/>
              </a:gdLst>
              <a:ahLst/>
              <a:cxnLst>
                <a:cxn ang="0">
                  <a:pos x="1202" y="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202" h="1">
                  <a:moveTo>
                    <a:pt x="1202" y="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2" name="Freeform 1149"/>
            <p:cNvSpPr/>
            <p:nvPr/>
          </p:nvSpPr>
          <p:spPr>
            <a:xfrm>
              <a:off x="4651" y="1808"/>
              <a:ext cx="172" cy="1"/>
            </a:xfrm>
            <a:custGeom>
              <a:avLst/>
              <a:gdLst>
                <a:gd name="txL" fmla="*/ 0 w 1201"/>
                <a:gd name="txT" fmla="*/ 0 h 1"/>
                <a:gd name="txR" fmla="*/ 1201 w 120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200" y="0"/>
                </a:cxn>
                <a:cxn ang="0">
                  <a:pos x="1201" y="0"/>
                </a:cxn>
              </a:cxnLst>
              <a:rect l="txL" t="txT" r="txR" b="txB"/>
              <a:pathLst>
                <a:path w="1201" h="1">
                  <a:moveTo>
                    <a:pt x="0" y="0"/>
                  </a:moveTo>
                  <a:lnTo>
                    <a:pt x="1200" y="0"/>
                  </a:lnTo>
                  <a:lnTo>
                    <a:pt x="120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3" name="Freeform 1150"/>
            <p:cNvSpPr/>
            <p:nvPr/>
          </p:nvSpPr>
          <p:spPr>
            <a:xfrm>
              <a:off x="4008" y="992"/>
              <a:ext cx="1" cy="171"/>
            </a:xfrm>
            <a:custGeom>
              <a:avLst/>
              <a:gdLst>
                <a:gd name="txL" fmla="*/ 0 w 1"/>
                <a:gd name="txT" fmla="*/ 0 h 1203"/>
                <a:gd name="txR" fmla="*/ 1 w 1"/>
                <a:gd name="txB" fmla="*/ 1203 h 1203"/>
              </a:gdLst>
              <a:ahLst/>
              <a:cxnLst>
                <a:cxn ang="0">
                  <a:pos x="0" y="120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203">
                  <a:moveTo>
                    <a:pt x="0" y="120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4" name="Freeform 1151"/>
            <p:cNvSpPr/>
            <p:nvPr/>
          </p:nvSpPr>
          <p:spPr>
            <a:xfrm>
              <a:off x="4008" y="2452"/>
              <a:ext cx="1" cy="171"/>
            </a:xfrm>
            <a:custGeom>
              <a:avLst/>
              <a:gdLst>
                <a:gd name="txL" fmla="*/ 0 w 1"/>
                <a:gd name="txT" fmla="*/ 0 h 1202"/>
                <a:gd name="txR" fmla="*/ 1 w 1"/>
                <a:gd name="txB" fmla="*/ 1202 h 1202"/>
              </a:gdLst>
              <a:ahLst/>
              <a:cxnLst>
                <a:cxn ang="0">
                  <a:pos x="0" y="0"/>
                </a:cxn>
                <a:cxn ang="0">
                  <a:pos x="0" y="1202"/>
                </a:cxn>
                <a:cxn ang="0">
                  <a:pos x="1" y="1202"/>
                </a:cxn>
              </a:cxnLst>
              <a:rect l="txL" t="txT" r="txR" b="txB"/>
              <a:pathLst>
                <a:path w="1" h="1202">
                  <a:moveTo>
                    <a:pt x="0" y="0"/>
                  </a:moveTo>
                  <a:lnTo>
                    <a:pt x="0" y="1202"/>
                  </a:lnTo>
                  <a:lnTo>
                    <a:pt x="1" y="120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5" name="Line 1152"/>
            <p:cNvSpPr/>
            <p:nvPr/>
          </p:nvSpPr>
          <p:spPr>
            <a:xfrm flipV="1">
              <a:off x="1949" y="755"/>
              <a:ext cx="1" cy="108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266" name="Freeform 1153"/>
            <p:cNvSpPr/>
            <p:nvPr/>
          </p:nvSpPr>
          <p:spPr>
            <a:xfrm>
              <a:off x="1949" y="2752"/>
              <a:ext cx="1" cy="172"/>
            </a:xfrm>
            <a:custGeom>
              <a:avLst/>
              <a:gdLst>
                <a:gd name="txL" fmla="*/ 0 w 1"/>
                <a:gd name="txT" fmla="*/ 0 h 1202"/>
                <a:gd name="txR" fmla="*/ 1 w 1"/>
                <a:gd name="txB" fmla="*/ 1202 h 1202"/>
              </a:gdLst>
              <a:ahLst/>
              <a:cxnLst>
                <a:cxn ang="0">
                  <a:pos x="0" y="0"/>
                </a:cxn>
                <a:cxn ang="0">
                  <a:pos x="0" y="1202"/>
                </a:cxn>
                <a:cxn ang="0">
                  <a:pos x="1" y="1202"/>
                </a:cxn>
              </a:cxnLst>
              <a:rect l="txL" t="txT" r="txR" b="txB"/>
              <a:pathLst>
                <a:path w="1" h="1202">
                  <a:moveTo>
                    <a:pt x="0" y="0"/>
                  </a:moveTo>
                  <a:lnTo>
                    <a:pt x="0" y="1202"/>
                  </a:lnTo>
                  <a:lnTo>
                    <a:pt x="1" y="120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7" name="Freeform 1154"/>
            <p:cNvSpPr/>
            <p:nvPr/>
          </p:nvSpPr>
          <p:spPr>
            <a:xfrm>
              <a:off x="834" y="1808"/>
              <a:ext cx="701" cy="1"/>
            </a:xfrm>
            <a:custGeom>
              <a:avLst/>
              <a:gdLst>
                <a:gd name="txL" fmla="*/ 0 w 4906"/>
                <a:gd name="txT" fmla="*/ 0 h 1"/>
                <a:gd name="txR" fmla="*/ 4906 w 490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905" y="0"/>
                </a:cxn>
                <a:cxn ang="0">
                  <a:pos x="4906" y="0"/>
                </a:cxn>
              </a:cxnLst>
              <a:rect l="txL" t="txT" r="txR" b="txB"/>
              <a:pathLst>
                <a:path w="4906" h="1">
                  <a:moveTo>
                    <a:pt x="0" y="0"/>
                  </a:moveTo>
                  <a:lnTo>
                    <a:pt x="4905" y="0"/>
                  </a:lnTo>
                  <a:lnTo>
                    <a:pt x="49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8" name="Freeform 1155"/>
            <p:cNvSpPr/>
            <p:nvPr/>
          </p:nvSpPr>
          <p:spPr>
            <a:xfrm>
              <a:off x="1671" y="1808"/>
              <a:ext cx="136" cy="1"/>
            </a:xfrm>
            <a:custGeom>
              <a:avLst/>
              <a:gdLst>
                <a:gd name="txL" fmla="*/ 0 w 953"/>
                <a:gd name="txT" fmla="*/ 0 h 1"/>
                <a:gd name="txR" fmla="*/ 953 w 95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952" y="0"/>
                </a:cxn>
                <a:cxn ang="0">
                  <a:pos x="953" y="0"/>
                </a:cxn>
              </a:cxnLst>
              <a:rect l="txL" t="txT" r="txR" b="txB"/>
              <a:pathLst>
                <a:path w="953" h="1">
                  <a:moveTo>
                    <a:pt x="0" y="0"/>
                  </a:moveTo>
                  <a:lnTo>
                    <a:pt x="952" y="0"/>
                  </a:lnTo>
                  <a:lnTo>
                    <a:pt x="95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9" name="Freeform 1156"/>
            <p:cNvSpPr/>
            <p:nvPr/>
          </p:nvSpPr>
          <p:spPr>
            <a:xfrm>
              <a:off x="1943" y="1808"/>
              <a:ext cx="681" cy="1"/>
            </a:xfrm>
            <a:custGeom>
              <a:avLst/>
              <a:gdLst>
                <a:gd name="txL" fmla="*/ 0 w 4767"/>
                <a:gd name="txT" fmla="*/ 0 h 1"/>
                <a:gd name="txR" fmla="*/ 4767 w 47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766" y="0"/>
                </a:cxn>
                <a:cxn ang="0">
                  <a:pos x="4767" y="0"/>
                </a:cxn>
              </a:cxnLst>
              <a:rect l="txL" t="txT" r="txR" b="txB"/>
              <a:pathLst>
                <a:path w="4767" h="1">
                  <a:moveTo>
                    <a:pt x="0" y="0"/>
                  </a:moveTo>
                  <a:lnTo>
                    <a:pt x="4766" y="0"/>
                  </a:lnTo>
                  <a:lnTo>
                    <a:pt x="476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0" name="Freeform 1157"/>
            <p:cNvSpPr/>
            <p:nvPr/>
          </p:nvSpPr>
          <p:spPr>
            <a:xfrm>
              <a:off x="2760" y="1808"/>
              <a:ext cx="137" cy="1"/>
            </a:xfrm>
            <a:custGeom>
              <a:avLst/>
              <a:gdLst>
                <a:gd name="txL" fmla="*/ 0 w 955"/>
                <a:gd name="txT" fmla="*/ 0 h 1"/>
                <a:gd name="txR" fmla="*/ 955 w 95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954" y="0"/>
                </a:cxn>
                <a:cxn ang="0">
                  <a:pos x="955" y="0"/>
                </a:cxn>
              </a:cxnLst>
              <a:rect l="txL" t="txT" r="txR" b="txB"/>
              <a:pathLst>
                <a:path w="955" h="1">
                  <a:moveTo>
                    <a:pt x="0" y="0"/>
                  </a:moveTo>
                  <a:lnTo>
                    <a:pt x="954" y="0"/>
                  </a:lnTo>
                  <a:lnTo>
                    <a:pt x="9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1" name="Freeform 1158"/>
            <p:cNvSpPr/>
            <p:nvPr/>
          </p:nvSpPr>
          <p:spPr>
            <a:xfrm>
              <a:off x="3033" y="1808"/>
              <a:ext cx="681" cy="1"/>
            </a:xfrm>
            <a:custGeom>
              <a:avLst/>
              <a:gdLst>
                <a:gd name="txL" fmla="*/ 0 w 4767"/>
                <a:gd name="txT" fmla="*/ 0 h 1"/>
                <a:gd name="txR" fmla="*/ 4767 w 47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765" y="0"/>
                </a:cxn>
                <a:cxn ang="0">
                  <a:pos x="4767" y="0"/>
                </a:cxn>
              </a:cxnLst>
              <a:rect l="txL" t="txT" r="txR" b="txB"/>
              <a:pathLst>
                <a:path w="4767" h="1">
                  <a:moveTo>
                    <a:pt x="0" y="0"/>
                  </a:moveTo>
                  <a:lnTo>
                    <a:pt x="4765" y="0"/>
                  </a:lnTo>
                  <a:lnTo>
                    <a:pt x="4767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2" name="Freeform 1159"/>
            <p:cNvSpPr/>
            <p:nvPr/>
          </p:nvSpPr>
          <p:spPr>
            <a:xfrm>
              <a:off x="3850" y="1808"/>
              <a:ext cx="136" cy="1"/>
            </a:xfrm>
            <a:custGeom>
              <a:avLst/>
              <a:gdLst>
                <a:gd name="txL" fmla="*/ 0 w 955"/>
                <a:gd name="txT" fmla="*/ 0 h 1"/>
                <a:gd name="txR" fmla="*/ 955 w 95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954" y="0"/>
                </a:cxn>
                <a:cxn ang="0">
                  <a:pos x="955" y="0"/>
                </a:cxn>
              </a:cxnLst>
              <a:rect l="txL" t="txT" r="txR" b="txB"/>
              <a:pathLst>
                <a:path w="955" h="1">
                  <a:moveTo>
                    <a:pt x="0" y="0"/>
                  </a:moveTo>
                  <a:lnTo>
                    <a:pt x="954" y="0"/>
                  </a:lnTo>
                  <a:lnTo>
                    <a:pt x="955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3" name="Freeform 1160"/>
            <p:cNvSpPr/>
            <p:nvPr/>
          </p:nvSpPr>
          <p:spPr>
            <a:xfrm>
              <a:off x="4122" y="1808"/>
              <a:ext cx="701" cy="1"/>
            </a:xfrm>
            <a:custGeom>
              <a:avLst/>
              <a:gdLst>
                <a:gd name="txL" fmla="*/ 0 w 4906"/>
                <a:gd name="txT" fmla="*/ 0 h 1"/>
                <a:gd name="txR" fmla="*/ 4906 w 490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905" y="0"/>
                </a:cxn>
                <a:cxn ang="0">
                  <a:pos x="4906" y="0"/>
                </a:cxn>
              </a:cxnLst>
              <a:rect l="txL" t="txT" r="txR" b="txB"/>
              <a:pathLst>
                <a:path w="4906" h="1">
                  <a:moveTo>
                    <a:pt x="0" y="0"/>
                  </a:moveTo>
                  <a:lnTo>
                    <a:pt x="4905" y="0"/>
                  </a:lnTo>
                  <a:lnTo>
                    <a:pt x="4906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4" name="Line 1161"/>
            <p:cNvSpPr/>
            <p:nvPr/>
          </p:nvSpPr>
          <p:spPr>
            <a:xfrm>
              <a:off x="1949" y="755"/>
              <a:ext cx="1" cy="303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275" name="Line 1162"/>
            <p:cNvSpPr/>
            <p:nvPr/>
          </p:nvSpPr>
          <p:spPr>
            <a:xfrm>
              <a:off x="1949" y="105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276" name="Freeform 1163"/>
            <p:cNvSpPr/>
            <p:nvPr/>
          </p:nvSpPr>
          <p:spPr>
            <a:xfrm>
              <a:off x="1949" y="1194"/>
              <a:ext cx="1" cy="136"/>
            </a:xfrm>
            <a:custGeom>
              <a:avLst/>
              <a:gdLst>
                <a:gd name="txL" fmla="*/ 0 w 1"/>
                <a:gd name="txT" fmla="*/ 0 h 954"/>
                <a:gd name="txR" fmla="*/ 1 w 1"/>
                <a:gd name="txB" fmla="*/ 954 h 954"/>
              </a:gdLst>
              <a:ahLst/>
              <a:cxnLst>
                <a:cxn ang="0">
                  <a:pos x="0" y="0"/>
                </a:cxn>
                <a:cxn ang="0">
                  <a:pos x="0" y="954"/>
                </a:cxn>
                <a:cxn ang="0">
                  <a:pos x="1" y="954"/>
                </a:cxn>
              </a:cxnLst>
              <a:rect l="txL" t="txT" r="txR" b="txB"/>
              <a:pathLst>
                <a:path w="1" h="954">
                  <a:moveTo>
                    <a:pt x="0" y="0"/>
                  </a:moveTo>
                  <a:lnTo>
                    <a:pt x="0" y="954"/>
                  </a:lnTo>
                  <a:lnTo>
                    <a:pt x="1" y="95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7" name="Freeform 1164"/>
            <p:cNvSpPr/>
            <p:nvPr/>
          </p:nvSpPr>
          <p:spPr>
            <a:xfrm>
              <a:off x="1949" y="1467"/>
              <a:ext cx="1" cy="681"/>
            </a:xfrm>
            <a:custGeom>
              <a:avLst/>
              <a:gdLst>
                <a:gd name="txL" fmla="*/ 0 w 1"/>
                <a:gd name="txT" fmla="*/ 0 h 4772"/>
                <a:gd name="txR" fmla="*/ 1 w 1"/>
                <a:gd name="txB" fmla="*/ 4772 h 4772"/>
              </a:gdLst>
              <a:ahLst/>
              <a:cxnLst>
                <a:cxn ang="0">
                  <a:pos x="0" y="0"/>
                </a:cxn>
                <a:cxn ang="0">
                  <a:pos x="0" y="4772"/>
                </a:cxn>
                <a:cxn ang="0">
                  <a:pos x="1" y="4772"/>
                </a:cxn>
              </a:cxnLst>
              <a:rect l="txL" t="txT" r="txR" b="txB"/>
              <a:pathLst>
                <a:path w="1" h="4772">
                  <a:moveTo>
                    <a:pt x="0" y="0"/>
                  </a:moveTo>
                  <a:lnTo>
                    <a:pt x="0" y="4772"/>
                  </a:lnTo>
                  <a:lnTo>
                    <a:pt x="1" y="477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8" name="Freeform 1165"/>
            <p:cNvSpPr/>
            <p:nvPr/>
          </p:nvSpPr>
          <p:spPr>
            <a:xfrm>
              <a:off x="1949" y="2285"/>
              <a:ext cx="1" cy="136"/>
            </a:xfrm>
            <a:custGeom>
              <a:avLst/>
              <a:gdLst>
                <a:gd name="txL" fmla="*/ 0 w 1"/>
                <a:gd name="txT" fmla="*/ 0 h 955"/>
                <a:gd name="txR" fmla="*/ 1 w 1"/>
                <a:gd name="txB" fmla="*/ 955 h 955"/>
              </a:gdLst>
              <a:ahLst/>
              <a:cxnLst>
                <a:cxn ang="0">
                  <a:pos x="0" y="0"/>
                </a:cxn>
                <a:cxn ang="0">
                  <a:pos x="0" y="955"/>
                </a:cxn>
                <a:cxn ang="0">
                  <a:pos x="1" y="955"/>
                </a:cxn>
              </a:cxnLst>
              <a:rect l="txL" t="txT" r="txR" b="txB"/>
              <a:pathLst>
                <a:path w="1" h="955">
                  <a:moveTo>
                    <a:pt x="0" y="0"/>
                  </a:moveTo>
                  <a:lnTo>
                    <a:pt x="0" y="955"/>
                  </a:lnTo>
                  <a:lnTo>
                    <a:pt x="1" y="955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9" name="Freeform 1166"/>
            <p:cNvSpPr/>
            <p:nvPr/>
          </p:nvSpPr>
          <p:spPr>
            <a:xfrm>
              <a:off x="1949" y="2557"/>
              <a:ext cx="1" cy="367"/>
            </a:xfrm>
            <a:custGeom>
              <a:avLst/>
              <a:gdLst>
                <a:gd name="txL" fmla="*/ 0 w 1"/>
                <a:gd name="txT" fmla="*/ 0 h 2566"/>
                <a:gd name="txR" fmla="*/ 1 w 1"/>
                <a:gd name="txB" fmla="*/ 2566 h 2566"/>
              </a:gdLst>
              <a:ahLst/>
              <a:cxnLst>
                <a:cxn ang="0">
                  <a:pos x="0" y="0"/>
                </a:cxn>
                <a:cxn ang="0">
                  <a:pos x="0" y="2566"/>
                </a:cxn>
                <a:cxn ang="0">
                  <a:pos x="1" y="2566"/>
                </a:cxn>
              </a:cxnLst>
              <a:rect l="txL" t="txT" r="txR" b="txB"/>
              <a:pathLst>
                <a:path w="1" h="2566">
                  <a:moveTo>
                    <a:pt x="0" y="0"/>
                  </a:moveTo>
                  <a:lnTo>
                    <a:pt x="0" y="2566"/>
                  </a:lnTo>
                  <a:lnTo>
                    <a:pt x="1" y="256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0" name="Freeform 1167"/>
            <p:cNvSpPr/>
            <p:nvPr/>
          </p:nvSpPr>
          <p:spPr>
            <a:xfrm>
              <a:off x="4008" y="992"/>
              <a:ext cx="1" cy="611"/>
            </a:xfrm>
            <a:custGeom>
              <a:avLst/>
              <a:gdLst>
                <a:gd name="txL" fmla="*/ 0 w 1"/>
                <a:gd name="txT" fmla="*/ 0 h 4280"/>
                <a:gd name="txR" fmla="*/ 1 w 1"/>
                <a:gd name="txB" fmla="*/ 4280 h 4280"/>
              </a:gdLst>
              <a:ahLst/>
              <a:cxnLst>
                <a:cxn ang="0">
                  <a:pos x="0" y="0"/>
                </a:cxn>
                <a:cxn ang="0">
                  <a:pos x="0" y="4280"/>
                </a:cxn>
                <a:cxn ang="0">
                  <a:pos x="1" y="4280"/>
                </a:cxn>
              </a:cxnLst>
              <a:rect l="txL" t="txT" r="txR" b="txB"/>
              <a:pathLst>
                <a:path w="1" h="4280">
                  <a:moveTo>
                    <a:pt x="0" y="0"/>
                  </a:moveTo>
                  <a:lnTo>
                    <a:pt x="0" y="4280"/>
                  </a:lnTo>
                  <a:lnTo>
                    <a:pt x="1" y="428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1" name="Freeform 1168"/>
            <p:cNvSpPr/>
            <p:nvPr/>
          </p:nvSpPr>
          <p:spPr>
            <a:xfrm>
              <a:off x="4008" y="1739"/>
              <a:ext cx="1" cy="137"/>
            </a:xfrm>
            <a:custGeom>
              <a:avLst/>
              <a:gdLst>
                <a:gd name="txL" fmla="*/ 0 w 1"/>
                <a:gd name="txT" fmla="*/ 0 h 954"/>
                <a:gd name="txR" fmla="*/ 1 w 1"/>
                <a:gd name="txB" fmla="*/ 954 h 954"/>
              </a:gdLst>
              <a:ahLst/>
              <a:cxnLst>
                <a:cxn ang="0">
                  <a:pos x="0" y="0"/>
                </a:cxn>
                <a:cxn ang="0">
                  <a:pos x="0" y="954"/>
                </a:cxn>
                <a:cxn ang="0">
                  <a:pos x="1" y="954"/>
                </a:cxn>
              </a:cxnLst>
              <a:rect l="txL" t="txT" r="txR" b="txB"/>
              <a:pathLst>
                <a:path w="1" h="954">
                  <a:moveTo>
                    <a:pt x="0" y="0"/>
                  </a:moveTo>
                  <a:lnTo>
                    <a:pt x="0" y="954"/>
                  </a:lnTo>
                  <a:lnTo>
                    <a:pt x="1" y="954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2" name="Freeform 1169"/>
            <p:cNvSpPr/>
            <p:nvPr/>
          </p:nvSpPr>
          <p:spPr>
            <a:xfrm>
              <a:off x="4008" y="2012"/>
              <a:ext cx="1" cy="611"/>
            </a:xfrm>
            <a:custGeom>
              <a:avLst/>
              <a:gdLst>
                <a:gd name="txL" fmla="*/ 0 w 1"/>
                <a:gd name="txT" fmla="*/ 0 h 4279"/>
                <a:gd name="txR" fmla="*/ 1 w 1"/>
                <a:gd name="txB" fmla="*/ 4279 h 4279"/>
              </a:gdLst>
              <a:ahLst/>
              <a:cxnLst>
                <a:cxn ang="0">
                  <a:pos x="0" y="0"/>
                </a:cxn>
                <a:cxn ang="0">
                  <a:pos x="0" y="4279"/>
                </a:cxn>
                <a:cxn ang="0">
                  <a:pos x="1" y="4279"/>
                </a:cxn>
              </a:cxnLst>
              <a:rect l="txL" t="txT" r="txR" b="txB"/>
              <a:pathLst>
                <a:path w="1" h="4279">
                  <a:moveTo>
                    <a:pt x="0" y="0"/>
                  </a:moveTo>
                  <a:lnTo>
                    <a:pt x="0" y="4279"/>
                  </a:lnTo>
                  <a:lnTo>
                    <a:pt x="1" y="427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3" name="Freeform 1170"/>
            <p:cNvSpPr/>
            <p:nvPr/>
          </p:nvSpPr>
          <p:spPr>
            <a:xfrm>
              <a:off x="4008" y="1808"/>
              <a:ext cx="341" cy="259"/>
            </a:xfrm>
            <a:custGeom>
              <a:avLst/>
              <a:gdLst>
                <a:gd name="txL" fmla="*/ 0 w 2390"/>
                <a:gd name="txT" fmla="*/ 0 h 1819"/>
                <a:gd name="txR" fmla="*/ 2390 w 2390"/>
                <a:gd name="txB" fmla="*/ 1819 h 1819"/>
              </a:gdLst>
              <a:ahLst/>
              <a:cxnLst>
                <a:cxn ang="0">
                  <a:pos x="0" y="0"/>
                </a:cxn>
                <a:cxn ang="0">
                  <a:pos x="2389" y="1819"/>
                </a:cxn>
                <a:cxn ang="0">
                  <a:pos x="2390" y="1819"/>
                </a:cxn>
              </a:cxnLst>
              <a:rect l="txL" t="txT" r="txR" b="txB"/>
              <a:pathLst>
                <a:path w="2390" h="1819">
                  <a:moveTo>
                    <a:pt x="0" y="0"/>
                  </a:moveTo>
                  <a:lnTo>
                    <a:pt x="2389" y="1819"/>
                  </a:lnTo>
                  <a:lnTo>
                    <a:pt x="2390" y="181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4" name="Freeform 1171"/>
            <p:cNvSpPr/>
            <p:nvPr/>
          </p:nvSpPr>
          <p:spPr>
            <a:xfrm>
              <a:off x="4520" y="2197"/>
              <a:ext cx="768" cy="586"/>
            </a:xfrm>
            <a:custGeom>
              <a:avLst/>
              <a:gdLst>
                <a:gd name="txL" fmla="*/ 0 w 5377"/>
                <a:gd name="txT" fmla="*/ 0 h 4096"/>
                <a:gd name="txR" fmla="*/ 5377 w 5377"/>
                <a:gd name="txB" fmla="*/ 4096 h 4096"/>
              </a:gdLst>
              <a:ahLst/>
              <a:cxnLst>
                <a:cxn ang="0">
                  <a:pos x="0" y="0"/>
                </a:cxn>
                <a:cxn ang="0">
                  <a:pos x="5375" y="4096"/>
                </a:cxn>
                <a:cxn ang="0">
                  <a:pos x="5377" y="4096"/>
                </a:cxn>
              </a:cxnLst>
              <a:rect l="txL" t="txT" r="txR" b="txB"/>
              <a:pathLst>
                <a:path w="5377" h="4096">
                  <a:moveTo>
                    <a:pt x="0" y="0"/>
                  </a:moveTo>
                  <a:lnTo>
                    <a:pt x="5375" y="4096"/>
                  </a:lnTo>
                  <a:lnTo>
                    <a:pt x="5377" y="409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5" name="Freeform 1172"/>
            <p:cNvSpPr/>
            <p:nvPr/>
          </p:nvSpPr>
          <p:spPr>
            <a:xfrm>
              <a:off x="4328" y="2039"/>
              <a:ext cx="192" cy="158"/>
            </a:xfrm>
            <a:custGeom>
              <a:avLst/>
              <a:gdLst>
                <a:gd name="txL" fmla="*/ 0 w 1346"/>
                <a:gd name="txT" fmla="*/ 0 h 1109"/>
                <a:gd name="txR" fmla="*/ 1346 w 1346"/>
                <a:gd name="txB" fmla="*/ 1109 h 1109"/>
              </a:gdLst>
              <a:ahLst/>
              <a:cxnLst>
                <a:cxn ang="0">
                  <a:pos x="303" y="0"/>
                </a:cxn>
                <a:cxn ang="0">
                  <a:pos x="0" y="399"/>
                </a:cxn>
                <a:cxn ang="0">
                  <a:pos x="1346" y="1109"/>
                </a:cxn>
                <a:cxn ang="0">
                  <a:pos x="303" y="0"/>
                </a:cxn>
              </a:cxnLst>
              <a:rect l="txL" t="txT" r="txR" b="txB"/>
              <a:pathLst>
                <a:path w="1346" h="1109">
                  <a:moveTo>
                    <a:pt x="303" y="0"/>
                  </a:moveTo>
                  <a:lnTo>
                    <a:pt x="0" y="399"/>
                  </a:lnTo>
                  <a:lnTo>
                    <a:pt x="1346" y="1109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6" name="Freeform 1173"/>
            <p:cNvSpPr/>
            <p:nvPr/>
          </p:nvSpPr>
          <p:spPr>
            <a:xfrm>
              <a:off x="4328" y="2039"/>
              <a:ext cx="192" cy="158"/>
            </a:xfrm>
            <a:custGeom>
              <a:avLst/>
              <a:gdLst>
                <a:gd name="txL" fmla="*/ 0 w 1346"/>
                <a:gd name="txT" fmla="*/ 0 h 1109"/>
                <a:gd name="txR" fmla="*/ 1346 w 1346"/>
                <a:gd name="txB" fmla="*/ 1109 h 1109"/>
              </a:gdLst>
              <a:ahLst/>
              <a:cxnLst>
                <a:cxn ang="0">
                  <a:pos x="303" y="0"/>
                </a:cxn>
                <a:cxn ang="0">
                  <a:pos x="0" y="399"/>
                </a:cxn>
                <a:cxn ang="0">
                  <a:pos x="1346" y="1109"/>
                </a:cxn>
                <a:cxn ang="0">
                  <a:pos x="303" y="0"/>
                </a:cxn>
              </a:cxnLst>
              <a:rect l="txL" t="txT" r="txR" b="txB"/>
              <a:pathLst>
                <a:path w="1346" h="1109">
                  <a:moveTo>
                    <a:pt x="303" y="0"/>
                  </a:moveTo>
                  <a:lnTo>
                    <a:pt x="0" y="399"/>
                  </a:lnTo>
                  <a:lnTo>
                    <a:pt x="1346" y="1109"/>
                  </a:lnTo>
                  <a:lnTo>
                    <a:pt x="303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7" name="Freeform 1174"/>
            <p:cNvSpPr/>
            <p:nvPr/>
          </p:nvSpPr>
          <p:spPr>
            <a:xfrm>
              <a:off x="4879" y="2233"/>
              <a:ext cx="222" cy="171"/>
            </a:xfrm>
            <a:custGeom>
              <a:avLst/>
              <a:gdLst>
                <a:gd name="txL" fmla="*/ 0 w 1554"/>
                <a:gd name="txT" fmla="*/ 0 h 1196"/>
                <a:gd name="txR" fmla="*/ 1554 w 1554"/>
                <a:gd name="txB" fmla="*/ 1196 h 1196"/>
              </a:gdLst>
              <a:ahLst/>
              <a:cxnLst>
                <a:cxn ang="0">
                  <a:pos x="0" y="1196"/>
                </a:cxn>
                <a:cxn ang="0">
                  <a:pos x="909" y="0"/>
                </a:cxn>
                <a:cxn ang="0">
                  <a:pos x="1506" y="455"/>
                </a:cxn>
                <a:cxn ang="0">
                  <a:pos x="1554" y="806"/>
                </a:cxn>
                <a:cxn ang="0">
                  <a:pos x="1403" y="1005"/>
                </a:cxn>
                <a:cxn ang="0">
                  <a:pos x="1052" y="1053"/>
                </a:cxn>
                <a:cxn ang="0">
                  <a:pos x="455" y="599"/>
                </a:cxn>
                <a:cxn ang="0">
                  <a:pos x="456" y="599"/>
                </a:cxn>
              </a:cxnLst>
              <a:rect l="txL" t="txT" r="txR" b="txB"/>
              <a:pathLst>
                <a:path w="1554" h="1196">
                  <a:moveTo>
                    <a:pt x="0" y="1196"/>
                  </a:moveTo>
                  <a:lnTo>
                    <a:pt x="909" y="0"/>
                  </a:lnTo>
                  <a:lnTo>
                    <a:pt x="1506" y="455"/>
                  </a:lnTo>
                  <a:lnTo>
                    <a:pt x="1554" y="806"/>
                  </a:lnTo>
                  <a:lnTo>
                    <a:pt x="1403" y="1005"/>
                  </a:lnTo>
                  <a:lnTo>
                    <a:pt x="1052" y="1053"/>
                  </a:lnTo>
                  <a:lnTo>
                    <a:pt x="455" y="599"/>
                  </a:lnTo>
                  <a:lnTo>
                    <a:pt x="456" y="599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8" name="Freeform 1175"/>
            <p:cNvSpPr/>
            <p:nvPr/>
          </p:nvSpPr>
          <p:spPr>
            <a:xfrm>
              <a:off x="4973" y="2340"/>
              <a:ext cx="20" cy="151"/>
            </a:xfrm>
            <a:custGeom>
              <a:avLst/>
              <a:gdLst>
                <a:gd name="txL" fmla="*/ 0 w 145"/>
                <a:gd name="txT" fmla="*/ 0 h 1053"/>
                <a:gd name="txR" fmla="*/ 145 w 145"/>
                <a:gd name="txB" fmla="*/ 1053 h 1053"/>
              </a:gdLst>
              <a:ahLst/>
              <a:cxnLst>
                <a:cxn ang="0">
                  <a:pos x="0" y="0"/>
                </a:cxn>
                <a:cxn ang="0">
                  <a:pos x="143" y="1053"/>
                </a:cxn>
                <a:cxn ang="0">
                  <a:pos x="145" y="1053"/>
                </a:cxn>
              </a:cxnLst>
              <a:rect l="txL" t="txT" r="txR" b="txB"/>
              <a:pathLst>
                <a:path w="145" h="1053">
                  <a:moveTo>
                    <a:pt x="0" y="0"/>
                  </a:moveTo>
                  <a:lnTo>
                    <a:pt x="143" y="1053"/>
                  </a:lnTo>
                  <a:lnTo>
                    <a:pt x="145" y="105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9" name="Freeform 1176"/>
            <p:cNvSpPr/>
            <p:nvPr/>
          </p:nvSpPr>
          <p:spPr>
            <a:xfrm>
              <a:off x="5050" y="2385"/>
              <a:ext cx="222" cy="236"/>
            </a:xfrm>
            <a:custGeom>
              <a:avLst/>
              <a:gdLst>
                <a:gd name="txL" fmla="*/ 0 w 1555"/>
                <a:gd name="txT" fmla="*/ 0 h 1652"/>
                <a:gd name="txR" fmla="*/ 1555 w 1555"/>
                <a:gd name="txB" fmla="*/ 1652 h 1652"/>
              </a:gdLst>
              <a:ahLst/>
              <a:cxnLst>
                <a:cxn ang="0">
                  <a:pos x="758" y="48"/>
                </a:cxn>
                <a:cxn ang="0">
                  <a:pos x="1109" y="0"/>
                </a:cxn>
                <a:cxn ang="0">
                  <a:pos x="1506" y="304"/>
                </a:cxn>
                <a:cxn ang="0">
                  <a:pos x="1555" y="655"/>
                </a:cxn>
                <a:cxn ang="0">
                  <a:pos x="1403" y="854"/>
                </a:cxn>
                <a:cxn ang="0">
                  <a:pos x="1053" y="902"/>
                </a:cxn>
                <a:cxn ang="0">
                  <a:pos x="654" y="599"/>
                </a:cxn>
                <a:cxn ang="0">
                  <a:pos x="303" y="647"/>
                </a:cxn>
                <a:cxn ang="0">
                  <a:pos x="0" y="1045"/>
                </a:cxn>
                <a:cxn ang="0">
                  <a:pos x="797" y="1652"/>
                </a:cxn>
                <a:cxn ang="0">
                  <a:pos x="798" y="1652"/>
                </a:cxn>
              </a:cxnLst>
              <a:rect l="txL" t="txT" r="txR" b="txB"/>
              <a:pathLst>
                <a:path w="1555" h="1652">
                  <a:moveTo>
                    <a:pt x="758" y="48"/>
                  </a:moveTo>
                  <a:lnTo>
                    <a:pt x="1109" y="0"/>
                  </a:lnTo>
                  <a:lnTo>
                    <a:pt x="1506" y="304"/>
                  </a:lnTo>
                  <a:lnTo>
                    <a:pt x="1555" y="655"/>
                  </a:lnTo>
                  <a:lnTo>
                    <a:pt x="1403" y="854"/>
                  </a:lnTo>
                  <a:lnTo>
                    <a:pt x="1053" y="902"/>
                  </a:lnTo>
                  <a:lnTo>
                    <a:pt x="654" y="599"/>
                  </a:lnTo>
                  <a:lnTo>
                    <a:pt x="303" y="647"/>
                  </a:lnTo>
                  <a:lnTo>
                    <a:pt x="0" y="1045"/>
                  </a:lnTo>
                  <a:lnTo>
                    <a:pt x="797" y="1652"/>
                  </a:lnTo>
                  <a:lnTo>
                    <a:pt x="798" y="1652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0" name="Freeform 1177"/>
            <p:cNvSpPr/>
            <p:nvPr/>
          </p:nvSpPr>
          <p:spPr>
            <a:xfrm>
              <a:off x="2029" y="1855"/>
              <a:ext cx="108" cy="215"/>
            </a:xfrm>
            <a:custGeom>
              <a:avLst/>
              <a:gdLst>
                <a:gd name="txL" fmla="*/ 0 w 751"/>
                <a:gd name="txT" fmla="*/ 0 h 1503"/>
                <a:gd name="txR" fmla="*/ 751 w 751"/>
                <a:gd name="txB" fmla="*/ 1503 h 1503"/>
              </a:gdLst>
              <a:ahLst/>
              <a:cxnLst>
                <a:cxn ang="0">
                  <a:pos x="250" y="1503"/>
                </a:cxn>
                <a:cxn ang="0">
                  <a:pos x="0" y="1252"/>
                </a:cxn>
                <a:cxn ang="0">
                  <a:pos x="0" y="251"/>
                </a:cxn>
                <a:cxn ang="0">
                  <a:pos x="250" y="0"/>
                </a:cxn>
                <a:cxn ang="0">
                  <a:pos x="500" y="0"/>
                </a:cxn>
                <a:cxn ang="0">
                  <a:pos x="751" y="251"/>
                </a:cxn>
                <a:cxn ang="0">
                  <a:pos x="751" y="1252"/>
                </a:cxn>
                <a:cxn ang="0">
                  <a:pos x="500" y="1503"/>
                </a:cxn>
                <a:cxn ang="0">
                  <a:pos x="250" y="1503"/>
                </a:cxn>
                <a:cxn ang="0">
                  <a:pos x="251" y="1503"/>
                </a:cxn>
              </a:cxnLst>
              <a:rect l="txL" t="txT" r="txR" b="txB"/>
              <a:pathLst>
                <a:path w="751" h="1503">
                  <a:moveTo>
                    <a:pt x="250" y="1503"/>
                  </a:moveTo>
                  <a:lnTo>
                    <a:pt x="0" y="1252"/>
                  </a:lnTo>
                  <a:lnTo>
                    <a:pt x="0" y="251"/>
                  </a:lnTo>
                  <a:lnTo>
                    <a:pt x="250" y="0"/>
                  </a:lnTo>
                  <a:lnTo>
                    <a:pt x="500" y="0"/>
                  </a:lnTo>
                  <a:lnTo>
                    <a:pt x="751" y="251"/>
                  </a:lnTo>
                  <a:lnTo>
                    <a:pt x="751" y="1252"/>
                  </a:lnTo>
                  <a:lnTo>
                    <a:pt x="500" y="1503"/>
                  </a:lnTo>
                  <a:lnTo>
                    <a:pt x="250" y="1503"/>
                  </a:lnTo>
                  <a:lnTo>
                    <a:pt x="251" y="15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1" name="Freeform 1178"/>
            <p:cNvSpPr/>
            <p:nvPr/>
          </p:nvSpPr>
          <p:spPr>
            <a:xfrm>
              <a:off x="2208" y="1984"/>
              <a:ext cx="14" cy="86"/>
            </a:xfrm>
            <a:custGeom>
              <a:avLst/>
              <a:gdLst>
                <a:gd name="txL" fmla="*/ 0 w 101"/>
                <a:gd name="txT" fmla="*/ 0 h 601"/>
                <a:gd name="txR" fmla="*/ 101 w 101"/>
                <a:gd name="txB" fmla="*/ 601 h 601"/>
              </a:gdLst>
              <a:ahLst/>
              <a:cxnLst>
                <a:cxn ang="0">
                  <a:pos x="0" y="100"/>
                </a:cxn>
                <a:cxn ang="0">
                  <a:pos x="100" y="0"/>
                </a:cxn>
                <a:cxn ang="0">
                  <a:pos x="100" y="601"/>
                </a:cxn>
                <a:cxn ang="0">
                  <a:pos x="101" y="601"/>
                </a:cxn>
              </a:cxnLst>
              <a:rect l="txL" t="txT" r="txR" b="txB"/>
              <a:pathLst>
                <a:path w="101" h="601">
                  <a:moveTo>
                    <a:pt x="0" y="100"/>
                  </a:moveTo>
                  <a:lnTo>
                    <a:pt x="100" y="0"/>
                  </a:lnTo>
                  <a:lnTo>
                    <a:pt x="100" y="601"/>
                  </a:lnTo>
                  <a:lnTo>
                    <a:pt x="101" y="60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2" name="Freeform 1179"/>
            <p:cNvSpPr/>
            <p:nvPr/>
          </p:nvSpPr>
          <p:spPr>
            <a:xfrm>
              <a:off x="2208" y="2070"/>
              <a:ext cx="29" cy="1"/>
            </a:xfrm>
            <a:custGeom>
              <a:avLst/>
              <a:gdLst>
                <a:gd name="txL" fmla="*/ 0 w 202"/>
                <a:gd name="txT" fmla="*/ 0 h 1"/>
                <a:gd name="txR" fmla="*/ 202 w 20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1" y="0"/>
                </a:cxn>
                <a:cxn ang="0">
                  <a:pos x="202" y="0"/>
                </a:cxn>
              </a:cxnLst>
              <a:rect l="txL" t="txT" r="txR" b="txB"/>
              <a:pathLst>
                <a:path w="202" h="1">
                  <a:moveTo>
                    <a:pt x="0" y="0"/>
                  </a:moveTo>
                  <a:lnTo>
                    <a:pt x="201" y="0"/>
                  </a:lnTo>
                  <a:lnTo>
                    <a:pt x="20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3" name="Freeform 1180"/>
            <p:cNvSpPr/>
            <p:nvPr/>
          </p:nvSpPr>
          <p:spPr>
            <a:xfrm>
              <a:off x="3745" y="1515"/>
              <a:ext cx="107" cy="215"/>
            </a:xfrm>
            <a:custGeom>
              <a:avLst/>
              <a:gdLst>
                <a:gd name="txL" fmla="*/ 0 w 751"/>
                <a:gd name="txT" fmla="*/ 0 h 1503"/>
                <a:gd name="txR" fmla="*/ 751 w 751"/>
                <a:gd name="txB" fmla="*/ 1503 h 1503"/>
              </a:gdLst>
              <a:ahLst/>
              <a:cxnLst>
                <a:cxn ang="0">
                  <a:pos x="250" y="1503"/>
                </a:cxn>
                <a:cxn ang="0">
                  <a:pos x="0" y="1253"/>
                </a:cxn>
                <a:cxn ang="0">
                  <a:pos x="0" y="250"/>
                </a:cxn>
                <a:cxn ang="0">
                  <a:pos x="250" y="0"/>
                </a:cxn>
                <a:cxn ang="0">
                  <a:pos x="501" y="0"/>
                </a:cxn>
                <a:cxn ang="0">
                  <a:pos x="751" y="250"/>
                </a:cxn>
                <a:cxn ang="0">
                  <a:pos x="751" y="1253"/>
                </a:cxn>
                <a:cxn ang="0">
                  <a:pos x="501" y="1503"/>
                </a:cxn>
                <a:cxn ang="0">
                  <a:pos x="250" y="1503"/>
                </a:cxn>
                <a:cxn ang="0">
                  <a:pos x="251" y="1503"/>
                </a:cxn>
              </a:cxnLst>
              <a:rect l="txL" t="txT" r="txR" b="txB"/>
              <a:pathLst>
                <a:path w="751" h="1503">
                  <a:moveTo>
                    <a:pt x="250" y="1503"/>
                  </a:moveTo>
                  <a:lnTo>
                    <a:pt x="0" y="1253"/>
                  </a:lnTo>
                  <a:lnTo>
                    <a:pt x="0" y="250"/>
                  </a:lnTo>
                  <a:lnTo>
                    <a:pt x="250" y="0"/>
                  </a:lnTo>
                  <a:lnTo>
                    <a:pt x="501" y="0"/>
                  </a:lnTo>
                  <a:lnTo>
                    <a:pt x="751" y="250"/>
                  </a:lnTo>
                  <a:lnTo>
                    <a:pt x="751" y="1253"/>
                  </a:lnTo>
                  <a:lnTo>
                    <a:pt x="501" y="1503"/>
                  </a:lnTo>
                  <a:lnTo>
                    <a:pt x="250" y="1503"/>
                  </a:lnTo>
                  <a:lnTo>
                    <a:pt x="251" y="150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4" name="Freeform 1181"/>
            <p:cNvSpPr/>
            <p:nvPr/>
          </p:nvSpPr>
          <p:spPr>
            <a:xfrm>
              <a:off x="3924" y="1644"/>
              <a:ext cx="57" cy="86"/>
            </a:xfrm>
            <a:custGeom>
              <a:avLst/>
              <a:gdLst>
                <a:gd name="txL" fmla="*/ 0 w 401"/>
                <a:gd name="txT" fmla="*/ 0 h 601"/>
                <a:gd name="txR" fmla="*/ 401 w 401"/>
                <a:gd name="txB" fmla="*/ 601 h 601"/>
              </a:gdLst>
              <a:ahLst/>
              <a:cxnLst>
                <a:cxn ang="0">
                  <a:pos x="0" y="100"/>
                </a:cxn>
                <a:cxn ang="0">
                  <a:pos x="99" y="0"/>
                </a:cxn>
                <a:cxn ang="0">
                  <a:pos x="299" y="0"/>
                </a:cxn>
                <a:cxn ang="0">
                  <a:pos x="400" y="100"/>
                </a:cxn>
                <a:cxn ang="0">
                  <a:pos x="400" y="200"/>
                </a:cxn>
                <a:cxn ang="0">
                  <a:pos x="299" y="301"/>
                </a:cxn>
                <a:cxn ang="0">
                  <a:pos x="99" y="301"/>
                </a:cxn>
                <a:cxn ang="0">
                  <a:pos x="0" y="400"/>
                </a:cxn>
                <a:cxn ang="0">
                  <a:pos x="0" y="601"/>
                </a:cxn>
                <a:cxn ang="0">
                  <a:pos x="400" y="601"/>
                </a:cxn>
                <a:cxn ang="0">
                  <a:pos x="401" y="601"/>
                </a:cxn>
              </a:cxnLst>
              <a:rect l="txL" t="txT" r="txR" b="txB"/>
              <a:pathLst>
                <a:path w="401" h="601">
                  <a:moveTo>
                    <a:pt x="0" y="100"/>
                  </a:moveTo>
                  <a:lnTo>
                    <a:pt x="99" y="0"/>
                  </a:lnTo>
                  <a:lnTo>
                    <a:pt x="299" y="0"/>
                  </a:lnTo>
                  <a:lnTo>
                    <a:pt x="400" y="100"/>
                  </a:lnTo>
                  <a:lnTo>
                    <a:pt x="400" y="200"/>
                  </a:lnTo>
                  <a:lnTo>
                    <a:pt x="299" y="301"/>
                  </a:lnTo>
                  <a:lnTo>
                    <a:pt x="99" y="301"/>
                  </a:lnTo>
                  <a:lnTo>
                    <a:pt x="0" y="400"/>
                  </a:lnTo>
                  <a:lnTo>
                    <a:pt x="0" y="601"/>
                  </a:lnTo>
                  <a:lnTo>
                    <a:pt x="400" y="601"/>
                  </a:lnTo>
                  <a:lnTo>
                    <a:pt x="401" y="60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5" name="Line 1182"/>
            <p:cNvSpPr/>
            <p:nvPr/>
          </p:nvSpPr>
          <p:spPr>
            <a:xfrm>
              <a:off x="4008" y="1808"/>
              <a:ext cx="1" cy="1"/>
            </a:xfrm>
            <a:prstGeom prst="line">
              <a:avLst/>
            </a:prstGeom>
            <a:ln w="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296" name="Freeform 1183"/>
            <p:cNvSpPr/>
            <p:nvPr/>
          </p:nvSpPr>
          <p:spPr>
            <a:xfrm>
              <a:off x="1264" y="1557"/>
              <a:ext cx="685" cy="251"/>
            </a:xfrm>
            <a:custGeom>
              <a:avLst/>
              <a:gdLst>
                <a:gd name="txL" fmla="*/ 0 w 4794"/>
                <a:gd name="txT" fmla="*/ 0 h 1754"/>
                <a:gd name="txR" fmla="*/ 4794 w 4794"/>
                <a:gd name="txB" fmla="*/ 1754 h 1754"/>
              </a:gdLst>
              <a:ahLst/>
              <a:cxnLst>
                <a:cxn ang="0">
                  <a:pos x="4794" y="1754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4794" h="1754">
                  <a:moveTo>
                    <a:pt x="4794" y="1754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7" name="Freeform 1184"/>
            <p:cNvSpPr/>
            <p:nvPr/>
          </p:nvSpPr>
          <p:spPr>
            <a:xfrm>
              <a:off x="1063" y="1483"/>
              <a:ext cx="214" cy="108"/>
            </a:xfrm>
            <a:custGeom>
              <a:avLst/>
              <a:gdLst>
                <a:gd name="txL" fmla="*/ 0 w 1496"/>
                <a:gd name="txT" fmla="*/ 0 h 751"/>
                <a:gd name="txR" fmla="*/ 1496 w 1496"/>
                <a:gd name="txB" fmla="*/ 751 h 751"/>
              </a:gdLst>
              <a:ahLst/>
              <a:cxnLst>
                <a:cxn ang="0">
                  <a:pos x="1496" y="281"/>
                </a:cxn>
                <a:cxn ang="0">
                  <a:pos x="1324" y="751"/>
                </a:cxn>
                <a:cxn ang="0">
                  <a:pos x="0" y="0"/>
                </a:cxn>
                <a:cxn ang="0">
                  <a:pos x="1496" y="281"/>
                </a:cxn>
              </a:cxnLst>
              <a:rect l="txL" t="txT" r="txR" b="txB"/>
              <a:pathLst>
                <a:path w="1496" h="751">
                  <a:moveTo>
                    <a:pt x="1496" y="281"/>
                  </a:moveTo>
                  <a:lnTo>
                    <a:pt x="1324" y="751"/>
                  </a:lnTo>
                  <a:lnTo>
                    <a:pt x="0" y="0"/>
                  </a:lnTo>
                  <a:lnTo>
                    <a:pt x="1496" y="28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8" name="Freeform 1185"/>
            <p:cNvSpPr/>
            <p:nvPr/>
          </p:nvSpPr>
          <p:spPr>
            <a:xfrm>
              <a:off x="1063" y="1483"/>
              <a:ext cx="214" cy="108"/>
            </a:xfrm>
            <a:custGeom>
              <a:avLst/>
              <a:gdLst>
                <a:gd name="txL" fmla="*/ 0 w 1496"/>
                <a:gd name="txT" fmla="*/ 0 h 751"/>
                <a:gd name="txR" fmla="*/ 1496 w 1496"/>
                <a:gd name="txB" fmla="*/ 751 h 751"/>
              </a:gdLst>
              <a:ahLst/>
              <a:cxnLst>
                <a:cxn ang="0">
                  <a:pos x="1496" y="281"/>
                </a:cxn>
                <a:cxn ang="0">
                  <a:pos x="1324" y="751"/>
                </a:cxn>
                <a:cxn ang="0">
                  <a:pos x="0" y="0"/>
                </a:cxn>
                <a:cxn ang="0">
                  <a:pos x="1496" y="281"/>
                </a:cxn>
              </a:cxnLst>
              <a:rect l="txL" t="txT" r="txR" b="txB"/>
              <a:pathLst>
                <a:path w="1496" h="751">
                  <a:moveTo>
                    <a:pt x="1496" y="281"/>
                  </a:moveTo>
                  <a:lnTo>
                    <a:pt x="1324" y="751"/>
                  </a:lnTo>
                  <a:lnTo>
                    <a:pt x="0" y="0"/>
                  </a:lnTo>
                  <a:lnTo>
                    <a:pt x="1496" y="28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9" name="Freeform 1186"/>
            <p:cNvSpPr/>
            <p:nvPr/>
          </p:nvSpPr>
          <p:spPr>
            <a:xfrm>
              <a:off x="1491" y="1381"/>
              <a:ext cx="195" cy="202"/>
            </a:xfrm>
            <a:custGeom>
              <a:avLst/>
              <a:gdLst>
                <a:gd name="txL" fmla="*/ 0 w 1369"/>
                <a:gd name="txT" fmla="*/ 0 h 1411"/>
                <a:gd name="txR" fmla="*/ 1369 w 1369"/>
                <a:gd name="txB" fmla="*/ 1411 h 1411"/>
              </a:gdLst>
              <a:ahLst/>
              <a:cxnLst>
                <a:cxn ang="0">
                  <a:pos x="0" y="1411"/>
                </a:cxn>
                <a:cxn ang="0">
                  <a:pos x="516" y="0"/>
                </a:cxn>
                <a:cxn ang="0">
                  <a:pos x="1220" y="258"/>
                </a:cxn>
                <a:cxn ang="0">
                  <a:pos x="1369" y="579"/>
                </a:cxn>
                <a:cxn ang="0">
                  <a:pos x="1283" y="814"/>
                </a:cxn>
                <a:cxn ang="0">
                  <a:pos x="963" y="964"/>
                </a:cxn>
                <a:cxn ang="0">
                  <a:pos x="258" y="706"/>
                </a:cxn>
                <a:cxn ang="0">
                  <a:pos x="259" y="706"/>
                </a:cxn>
              </a:cxnLst>
              <a:rect l="txL" t="txT" r="txR" b="txB"/>
              <a:pathLst>
                <a:path w="1369" h="1411">
                  <a:moveTo>
                    <a:pt x="0" y="1411"/>
                  </a:moveTo>
                  <a:lnTo>
                    <a:pt x="516" y="0"/>
                  </a:lnTo>
                  <a:lnTo>
                    <a:pt x="1220" y="258"/>
                  </a:lnTo>
                  <a:lnTo>
                    <a:pt x="1369" y="579"/>
                  </a:lnTo>
                  <a:lnTo>
                    <a:pt x="1283" y="814"/>
                  </a:lnTo>
                  <a:lnTo>
                    <a:pt x="963" y="964"/>
                  </a:lnTo>
                  <a:lnTo>
                    <a:pt x="258" y="706"/>
                  </a:lnTo>
                  <a:lnTo>
                    <a:pt x="259" y="706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0" name="Freeform 1187"/>
            <p:cNvSpPr/>
            <p:nvPr/>
          </p:nvSpPr>
          <p:spPr>
            <a:xfrm>
              <a:off x="1561" y="1494"/>
              <a:ext cx="64" cy="138"/>
            </a:xfrm>
            <a:custGeom>
              <a:avLst/>
              <a:gdLst>
                <a:gd name="txL" fmla="*/ 0 w 449"/>
                <a:gd name="txT" fmla="*/ 0 h 963"/>
                <a:gd name="txR" fmla="*/ 449 w 449"/>
                <a:gd name="txB" fmla="*/ 963 h 963"/>
              </a:gdLst>
              <a:ahLst/>
              <a:cxnLst>
                <a:cxn ang="0">
                  <a:pos x="0" y="0"/>
                </a:cxn>
                <a:cxn ang="0">
                  <a:pos x="448" y="963"/>
                </a:cxn>
                <a:cxn ang="0">
                  <a:pos x="449" y="963"/>
                </a:cxn>
              </a:cxnLst>
              <a:rect l="txL" t="txT" r="txR" b="txB"/>
              <a:pathLst>
                <a:path w="449" h="963">
                  <a:moveTo>
                    <a:pt x="0" y="0"/>
                  </a:moveTo>
                  <a:lnTo>
                    <a:pt x="448" y="963"/>
                  </a:lnTo>
                  <a:lnTo>
                    <a:pt x="449" y="963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1" name="Freeform 1188"/>
            <p:cNvSpPr/>
            <p:nvPr/>
          </p:nvSpPr>
          <p:spPr>
            <a:xfrm>
              <a:off x="1726" y="1467"/>
              <a:ext cx="73" cy="202"/>
            </a:xfrm>
            <a:custGeom>
              <a:avLst/>
              <a:gdLst>
                <a:gd name="txL" fmla="*/ 0 w 514"/>
                <a:gd name="txT" fmla="*/ 0 h 1411"/>
                <a:gd name="txR" fmla="*/ 514 w 514"/>
                <a:gd name="txB" fmla="*/ 1411 h 1411"/>
              </a:gdLst>
              <a:ahLst/>
              <a:cxnLst>
                <a:cxn ang="0">
                  <a:pos x="194" y="149"/>
                </a:cxn>
                <a:cxn ang="0">
                  <a:pos x="514" y="0"/>
                </a:cxn>
                <a:cxn ang="0">
                  <a:pos x="0" y="1411"/>
                </a:cxn>
                <a:cxn ang="0">
                  <a:pos x="1" y="1411"/>
                </a:cxn>
              </a:cxnLst>
              <a:rect l="txL" t="txT" r="txR" b="txB"/>
              <a:pathLst>
                <a:path w="514" h="1411">
                  <a:moveTo>
                    <a:pt x="194" y="149"/>
                  </a:moveTo>
                  <a:lnTo>
                    <a:pt x="514" y="0"/>
                  </a:lnTo>
                  <a:lnTo>
                    <a:pt x="0" y="1411"/>
                  </a:lnTo>
                  <a:lnTo>
                    <a:pt x="1" y="141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2" name="Freeform 1189"/>
            <p:cNvSpPr/>
            <p:nvPr/>
          </p:nvSpPr>
          <p:spPr>
            <a:xfrm>
              <a:off x="1692" y="1656"/>
              <a:ext cx="68" cy="25"/>
            </a:xfrm>
            <a:custGeom>
              <a:avLst/>
              <a:gdLst>
                <a:gd name="txL" fmla="*/ 0 w 472"/>
                <a:gd name="txT" fmla="*/ 0 h 171"/>
                <a:gd name="txR" fmla="*/ 472 w 472"/>
                <a:gd name="txB" fmla="*/ 171 h 171"/>
              </a:gdLst>
              <a:ahLst/>
              <a:cxnLst>
                <a:cxn ang="0">
                  <a:pos x="0" y="0"/>
                </a:cxn>
                <a:cxn ang="0">
                  <a:pos x="470" y="171"/>
                </a:cxn>
                <a:cxn ang="0">
                  <a:pos x="472" y="171"/>
                </a:cxn>
              </a:cxnLst>
              <a:rect l="txL" t="txT" r="txR" b="txB"/>
              <a:pathLst>
                <a:path w="472" h="171">
                  <a:moveTo>
                    <a:pt x="0" y="0"/>
                  </a:moveTo>
                  <a:lnTo>
                    <a:pt x="470" y="171"/>
                  </a:lnTo>
                  <a:lnTo>
                    <a:pt x="472" y="171"/>
                  </a:lnTo>
                </a:path>
              </a:pathLst>
            </a:custGeom>
            <a:noFill/>
            <a:ln w="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3" name="Line 1190"/>
            <p:cNvSpPr/>
            <p:nvPr/>
          </p:nvSpPr>
          <p:spPr>
            <a:xfrm>
              <a:off x="1063" y="1483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304" name="Line 1191"/>
            <p:cNvSpPr/>
            <p:nvPr/>
          </p:nvSpPr>
          <p:spPr>
            <a:xfrm>
              <a:off x="1949" y="1808"/>
              <a:ext cx="1" cy="1"/>
            </a:xfrm>
            <a:prstGeom prst="line">
              <a:avLst/>
            </a:prstGeom>
            <a:ln w="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9112" name="Freeform 1192"/>
          <p:cNvSpPr/>
          <p:nvPr/>
        </p:nvSpPr>
        <p:spPr>
          <a:xfrm>
            <a:off x="6813550" y="5657850"/>
            <a:ext cx="819150" cy="685800"/>
          </a:xfrm>
          <a:custGeom>
            <a:avLst/>
            <a:gdLst>
              <a:gd name="txL" fmla="*/ 0 w 7513"/>
              <a:gd name="txT" fmla="*/ 0 h 6176"/>
              <a:gd name="txR" fmla="*/ 7513 w 7513"/>
              <a:gd name="txB" fmla="*/ 6176 h 6176"/>
            </a:gdLst>
            <a:ahLst/>
            <a:cxnLst>
              <a:cxn ang="0">
                <a:pos x="0" y="0"/>
              </a:cxn>
              <a:cxn ang="0">
                <a:pos x="1083" y="1674"/>
              </a:cxn>
              <a:cxn ang="0">
                <a:pos x="2408" y="3161"/>
              </a:cxn>
              <a:cxn ang="0">
                <a:pos x="3948" y="4426"/>
              </a:cxn>
              <a:cxn ang="0">
                <a:pos x="5662" y="5439"/>
              </a:cxn>
              <a:cxn ang="0">
                <a:pos x="7513" y="6176"/>
              </a:cxn>
            </a:cxnLst>
            <a:rect l="txL" t="txT" r="txR" b="txB"/>
            <a:pathLst>
              <a:path w="7513" h="6176">
                <a:moveTo>
                  <a:pt x="0" y="0"/>
                </a:moveTo>
                <a:lnTo>
                  <a:pt x="1083" y="1674"/>
                </a:lnTo>
                <a:lnTo>
                  <a:pt x="2408" y="3161"/>
                </a:lnTo>
                <a:lnTo>
                  <a:pt x="3948" y="4426"/>
                </a:lnTo>
                <a:lnTo>
                  <a:pt x="5662" y="5439"/>
                </a:lnTo>
                <a:lnTo>
                  <a:pt x="7513" y="6176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9113" name="Freeform 1193"/>
          <p:cNvSpPr/>
          <p:nvPr/>
        </p:nvSpPr>
        <p:spPr>
          <a:xfrm>
            <a:off x="7035800" y="6159500"/>
            <a:ext cx="80963" cy="166688"/>
          </a:xfrm>
          <a:custGeom>
            <a:avLst/>
            <a:gdLst>
              <a:gd name="txL" fmla="*/ 0 w 751"/>
              <a:gd name="txT" fmla="*/ 0 h 1502"/>
              <a:gd name="txR" fmla="*/ 751 w 751"/>
              <a:gd name="txB" fmla="*/ 1502 h 1502"/>
            </a:gdLst>
            <a:ahLst/>
            <a:cxnLst>
              <a:cxn ang="0">
                <a:pos x="250" y="1502"/>
              </a:cxn>
              <a:cxn ang="0">
                <a:pos x="0" y="1253"/>
              </a:cxn>
              <a:cxn ang="0">
                <a:pos x="0" y="250"/>
              </a:cxn>
              <a:cxn ang="0">
                <a:pos x="250" y="0"/>
              </a:cxn>
              <a:cxn ang="0">
                <a:pos x="500" y="0"/>
              </a:cxn>
              <a:cxn ang="0">
                <a:pos x="751" y="250"/>
              </a:cxn>
              <a:cxn ang="0">
                <a:pos x="751" y="1253"/>
              </a:cxn>
              <a:cxn ang="0">
                <a:pos x="500" y="1502"/>
              </a:cxn>
              <a:cxn ang="0">
                <a:pos x="250" y="1502"/>
              </a:cxn>
              <a:cxn ang="0">
                <a:pos x="251" y="1502"/>
              </a:cxn>
            </a:cxnLst>
            <a:rect l="txL" t="txT" r="txR" b="txB"/>
            <a:pathLst>
              <a:path w="751" h="1502">
                <a:moveTo>
                  <a:pt x="250" y="1502"/>
                </a:moveTo>
                <a:lnTo>
                  <a:pt x="0" y="1253"/>
                </a:lnTo>
                <a:lnTo>
                  <a:pt x="0" y="250"/>
                </a:lnTo>
                <a:lnTo>
                  <a:pt x="250" y="0"/>
                </a:lnTo>
                <a:lnTo>
                  <a:pt x="500" y="0"/>
                </a:lnTo>
                <a:lnTo>
                  <a:pt x="751" y="250"/>
                </a:lnTo>
                <a:lnTo>
                  <a:pt x="751" y="1253"/>
                </a:lnTo>
                <a:lnTo>
                  <a:pt x="500" y="1502"/>
                </a:lnTo>
                <a:lnTo>
                  <a:pt x="250" y="1502"/>
                </a:lnTo>
                <a:lnTo>
                  <a:pt x="251" y="1502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8561" name="Group 1194"/>
          <p:cNvGrpSpPr/>
          <p:nvPr/>
        </p:nvGrpSpPr>
        <p:grpSpPr>
          <a:xfrm>
            <a:off x="5667375" y="4924425"/>
            <a:ext cx="774700" cy="904875"/>
            <a:chOff x="934" y="1808"/>
            <a:chExt cx="1015" cy="1164"/>
          </a:xfrm>
        </p:grpSpPr>
        <p:sp>
          <p:nvSpPr>
            <p:cNvPr id="44114" name="Freeform 1195"/>
            <p:cNvSpPr/>
            <p:nvPr/>
          </p:nvSpPr>
          <p:spPr>
            <a:xfrm>
              <a:off x="1075" y="1808"/>
              <a:ext cx="874" cy="1002"/>
            </a:xfrm>
            <a:custGeom>
              <a:avLst/>
              <a:gdLst>
                <a:gd name="txL" fmla="*/ 0 w 6120"/>
                <a:gd name="txT" fmla="*/ 0 h 7019"/>
                <a:gd name="txR" fmla="*/ 6120 w 6120"/>
                <a:gd name="txB" fmla="*/ 7019 h 7019"/>
              </a:gdLst>
              <a:ahLst/>
              <a:cxnLst>
                <a:cxn ang="0">
                  <a:pos x="6120" y="0"/>
                </a:cxn>
                <a:cxn ang="0">
                  <a:pos x="0" y="7019"/>
                </a:cxn>
                <a:cxn ang="0">
                  <a:pos x="1" y="7019"/>
                </a:cxn>
              </a:cxnLst>
              <a:rect l="txL" t="txT" r="txR" b="txB"/>
              <a:pathLst>
                <a:path w="6120" h="7019">
                  <a:moveTo>
                    <a:pt x="6120" y="0"/>
                  </a:moveTo>
                  <a:lnTo>
                    <a:pt x="0" y="7019"/>
                  </a:lnTo>
                  <a:lnTo>
                    <a:pt x="1" y="701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115" name="Group 1196"/>
            <p:cNvGrpSpPr/>
            <p:nvPr/>
          </p:nvGrpSpPr>
          <p:grpSpPr>
            <a:xfrm>
              <a:off x="1029" y="2375"/>
              <a:ext cx="256" cy="225"/>
              <a:chOff x="1029" y="2375"/>
              <a:chExt cx="256" cy="225"/>
            </a:xfrm>
          </p:grpSpPr>
          <p:sp>
            <p:nvSpPr>
              <p:cNvPr id="44124" name="Freeform 1197"/>
              <p:cNvSpPr/>
              <p:nvPr/>
            </p:nvSpPr>
            <p:spPr>
              <a:xfrm>
                <a:off x="1029" y="2375"/>
                <a:ext cx="162" cy="225"/>
              </a:xfrm>
              <a:custGeom>
                <a:avLst/>
                <a:gdLst>
                  <a:gd name="txL" fmla="*/ 0 w 1132"/>
                  <a:gd name="txT" fmla="*/ 0 h 1578"/>
                  <a:gd name="txR" fmla="*/ 1132 w 1132"/>
                  <a:gd name="txB" fmla="*/ 1578 h 1578"/>
                </a:gdLst>
                <a:ahLst/>
                <a:cxnLst>
                  <a:cxn ang="0">
                    <a:pos x="1132" y="1578"/>
                  </a:cxn>
                  <a:cxn ang="0">
                    <a:pos x="0" y="590"/>
                  </a:cxn>
                  <a:cxn ang="0">
                    <a:pos x="495" y="23"/>
                  </a:cxn>
                  <a:cxn ang="0">
                    <a:pos x="848" y="0"/>
                  </a:cxn>
                  <a:cxn ang="0">
                    <a:pos x="1036" y="164"/>
                  </a:cxn>
                  <a:cxn ang="0">
                    <a:pos x="1059" y="517"/>
                  </a:cxn>
                  <a:cxn ang="0">
                    <a:pos x="566" y="1084"/>
                  </a:cxn>
                  <a:cxn ang="0">
                    <a:pos x="567" y="1084"/>
                  </a:cxn>
                </a:cxnLst>
                <a:rect l="txL" t="txT" r="txR" b="txB"/>
                <a:pathLst>
                  <a:path w="1132" h="1578">
                    <a:moveTo>
                      <a:pt x="1132" y="1578"/>
                    </a:moveTo>
                    <a:lnTo>
                      <a:pt x="0" y="590"/>
                    </a:lnTo>
                    <a:lnTo>
                      <a:pt x="495" y="23"/>
                    </a:lnTo>
                    <a:lnTo>
                      <a:pt x="848" y="0"/>
                    </a:lnTo>
                    <a:lnTo>
                      <a:pt x="1036" y="164"/>
                    </a:lnTo>
                    <a:lnTo>
                      <a:pt x="1059" y="517"/>
                    </a:lnTo>
                    <a:lnTo>
                      <a:pt x="566" y="1084"/>
                    </a:lnTo>
                    <a:lnTo>
                      <a:pt x="567" y="1084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25" name="Freeform 1198"/>
              <p:cNvSpPr/>
              <p:nvPr/>
            </p:nvSpPr>
            <p:spPr>
              <a:xfrm>
                <a:off x="1134" y="2492"/>
                <a:ext cx="151" cy="10"/>
              </a:xfrm>
              <a:custGeom>
                <a:avLst/>
                <a:gdLst>
                  <a:gd name="txL" fmla="*/ 0 w 1060"/>
                  <a:gd name="txT" fmla="*/ 0 h 72"/>
                  <a:gd name="txR" fmla="*/ 1060 w 1060"/>
                  <a:gd name="txB" fmla="*/ 72 h 72"/>
                </a:gdLst>
                <a:ahLst/>
                <a:cxnLst>
                  <a:cxn ang="0">
                    <a:pos x="0" y="72"/>
                  </a:cxn>
                  <a:cxn ang="0">
                    <a:pos x="1059" y="0"/>
                  </a:cxn>
                  <a:cxn ang="0">
                    <a:pos x="1060" y="0"/>
                  </a:cxn>
                </a:cxnLst>
                <a:rect l="txL" t="txT" r="txR" b="txB"/>
                <a:pathLst>
                  <a:path w="1060" h="72">
                    <a:moveTo>
                      <a:pt x="0" y="72"/>
                    </a:moveTo>
                    <a:lnTo>
                      <a:pt x="1059" y="0"/>
                    </a:lnTo>
                    <a:lnTo>
                      <a:pt x="1060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116" name="Freeform 1199"/>
            <p:cNvSpPr/>
            <p:nvPr/>
          </p:nvSpPr>
          <p:spPr>
            <a:xfrm>
              <a:off x="1251" y="2260"/>
              <a:ext cx="94" cy="108"/>
            </a:xfrm>
            <a:custGeom>
              <a:avLst/>
              <a:gdLst>
                <a:gd name="txL" fmla="*/ 0 w 658"/>
                <a:gd name="txT" fmla="*/ 0 h 754"/>
                <a:gd name="txR" fmla="*/ 658 w 658"/>
                <a:gd name="txB" fmla="*/ 754 h 754"/>
              </a:gdLst>
              <a:ahLst/>
              <a:cxnLst>
                <a:cxn ang="0">
                  <a:pos x="0" y="754"/>
                </a:cxn>
                <a:cxn ang="0">
                  <a:pos x="657" y="0"/>
                </a:cxn>
                <a:cxn ang="0">
                  <a:pos x="658" y="0"/>
                </a:cxn>
              </a:cxnLst>
              <a:rect l="txL" t="txT" r="txR" b="txB"/>
              <a:pathLst>
                <a:path w="658" h="754">
                  <a:moveTo>
                    <a:pt x="0" y="754"/>
                  </a:moveTo>
                  <a:lnTo>
                    <a:pt x="657" y="0"/>
                  </a:lnTo>
                  <a:lnTo>
                    <a:pt x="658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7" name="Freeform 1200"/>
            <p:cNvSpPr/>
            <p:nvPr/>
          </p:nvSpPr>
          <p:spPr>
            <a:xfrm>
              <a:off x="1311" y="2051"/>
              <a:ext cx="162" cy="226"/>
            </a:xfrm>
            <a:custGeom>
              <a:avLst/>
              <a:gdLst>
                <a:gd name="txL" fmla="*/ 0 w 1132"/>
                <a:gd name="txT" fmla="*/ 0 h 1579"/>
                <a:gd name="txR" fmla="*/ 1132 w 1132"/>
                <a:gd name="txB" fmla="*/ 1579 h 1579"/>
              </a:gdLst>
              <a:ahLst/>
              <a:cxnLst>
                <a:cxn ang="0">
                  <a:pos x="1132" y="1579"/>
                </a:cxn>
                <a:cxn ang="0">
                  <a:pos x="0" y="590"/>
                </a:cxn>
                <a:cxn ang="0">
                  <a:pos x="494" y="25"/>
                </a:cxn>
                <a:cxn ang="0">
                  <a:pos x="847" y="0"/>
                </a:cxn>
                <a:cxn ang="0">
                  <a:pos x="1035" y="165"/>
                </a:cxn>
                <a:cxn ang="0">
                  <a:pos x="1060" y="519"/>
                </a:cxn>
                <a:cxn ang="0">
                  <a:pos x="566" y="1085"/>
                </a:cxn>
                <a:cxn ang="0">
                  <a:pos x="567" y="1085"/>
                </a:cxn>
              </a:cxnLst>
              <a:rect l="txL" t="txT" r="txR" b="txB"/>
              <a:pathLst>
                <a:path w="1132" h="1579">
                  <a:moveTo>
                    <a:pt x="1132" y="1579"/>
                  </a:moveTo>
                  <a:lnTo>
                    <a:pt x="0" y="590"/>
                  </a:lnTo>
                  <a:lnTo>
                    <a:pt x="494" y="25"/>
                  </a:lnTo>
                  <a:lnTo>
                    <a:pt x="847" y="0"/>
                  </a:lnTo>
                  <a:lnTo>
                    <a:pt x="1035" y="165"/>
                  </a:lnTo>
                  <a:lnTo>
                    <a:pt x="1060" y="519"/>
                  </a:lnTo>
                  <a:lnTo>
                    <a:pt x="566" y="1085"/>
                  </a:lnTo>
                  <a:lnTo>
                    <a:pt x="567" y="1085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8" name="Freeform 1201"/>
            <p:cNvSpPr/>
            <p:nvPr/>
          </p:nvSpPr>
          <p:spPr>
            <a:xfrm>
              <a:off x="1416" y="2169"/>
              <a:ext cx="151" cy="10"/>
            </a:xfrm>
            <a:custGeom>
              <a:avLst/>
              <a:gdLst>
                <a:gd name="txL" fmla="*/ 0 w 1060"/>
                <a:gd name="txT" fmla="*/ 0 h 72"/>
                <a:gd name="txR" fmla="*/ 1060 w 1060"/>
                <a:gd name="txB" fmla="*/ 72 h 72"/>
              </a:gdLst>
              <a:ahLst/>
              <a:cxnLst>
                <a:cxn ang="0">
                  <a:pos x="0" y="72"/>
                </a:cxn>
                <a:cxn ang="0">
                  <a:pos x="1058" y="0"/>
                </a:cxn>
                <a:cxn ang="0">
                  <a:pos x="1060" y="0"/>
                </a:cxn>
              </a:cxnLst>
              <a:rect l="txL" t="txT" r="txR" b="txB"/>
              <a:pathLst>
                <a:path w="1060" h="72">
                  <a:moveTo>
                    <a:pt x="0" y="72"/>
                  </a:moveTo>
                  <a:lnTo>
                    <a:pt x="1058" y="0"/>
                  </a:lnTo>
                  <a:lnTo>
                    <a:pt x="1060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9" name="Freeform 1202"/>
            <p:cNvSpPr/>
            <p:nvPr/>
          </p:nvSpPr>
          <p:spPr>
            <a:xfrm>
              <a:off x="1476" y="1947"/>
              <a:ext cx="162" cy="141"/>
            </a:xfrm>
            <a:custGeom>
              <a:avLst/>
              <a:gdLst>
                <a:gd name="txL" fmla="*/ 0 w 1132"/>
                <a:gd name="txT" fmla="*/ 0 h 989"/>
                <a:gd name="txR" fmla="*/ 1132 w 1132"/>
                <a:gd name="txB" fmla="*/ 989 h 989"/>
              </a:gdLst>
              <a:ahLst/>
              <a:cxnLst>
                <a:cxn ang="0">
                  <a:pos x="25" y="354"/>
                </a:cxn>
                <a:cxn ang="0">
                  <a:pos x="0" y="0"/>
                </a:cxn>
                <a:cxn ang="0">
                  <a:pos x="1131" y="989"/>
                </a:cxn>
                <a:cxn ang="0">
                  <a:pos x="1132" y="989"/>
                </a:cxn>
              </a:cxnLst>
              <a:rect l="txL" t="txT" r="txR" b="txB"/>
              <a:pathLst>
                <a:path w="1132" h="989">
                  <a:moveTo>
                    <a:pt x="25" y="354"/>
                  </a:moveTo>
                  <a:lnTo>
                    <a:pt x="0" y="0"/>
                  </a:lnTo>
                  <a:lnTo>
                    <a:pt x="1131" y="989"/>
                  </a:lnTo>
                  <a:lnTo>
                    <a:pt x="1132" y="98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0" name="Freeform 1203"/>
            <p:cNvSpPr/>
            <p:nvPr/>
          </p:nvSpPr>
          <p:spPr>
            <a:xfrm>
              <a:off x="1614" y="2061"/>
              <a:ext cx="47" cy="54"/>
            </a:xfrm>
            <a:custGeom>
              <a:avLst/>
              <a:gdLst>
                <a:gd name="txL" fmla="*/ 0 w 329"/>
                <a:gd name="txT" fmla="*/ 0 h 378"/>
                <a:gd name="txR" fmla="*/ 329 w 329"/>
                <a:gd name="txB" fmla="*/ 378 h 378"/>
              </a:gdLst>
              <a:ahLst/>
              <a:cxnLst>
                <a:cxn ang="0">
                  <a:pos x="0" y="378"/>
                </a:cxn>
                <a:cxn ang="0">
                  <a:pos x="328" y="0"/>
                </a:cxn>
                <a:cxn ang="0">
                  <a:pos x="329" y="0"/>
                </a:cxn>
              </a:cxnLst>
              <a:rect l="txL" t="txT" r="txR" b="txB"/>
              <a:pathLst>
                <a:path w="329" h="378">
                  <a:moveTo>
                    <a:pt x="0" y="378"/>
                  </a:moveTo>
                  <a:lnTo>
                    <a:pt x="328" y="0"/>
                  </a:lnTo>
                  <a:lnTo>
                    <a:pt x="329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121" name="Group 1204"/>
            <p:cNvGrpSpPr/>
            <p:nvPr/>
          </p:nvGrpSpPr>
          <p:grpSpPr>
            <a:xfrm>
              <a:off x="934" y="2787"/>
              <a:ext cx="168" cy="185"/>
              <a:chOff x="934" y="2787"/>
              <a:chExt cx="168" cy="185"/>
            </a:xfrm>
          </p:grpSpPr>
          <p:sp>
            <p:nvSpPr>
              <p:cNvPr id="44122" name="Freeform 1205"/>
              <p:cNvSpPr/>
              <p:nvPr/>
            </p:nvSpPr>
            <p:spPr>
              <a:xfrm>
                <a:off x="934" y="2787"/>
                <a:ext cx="168" cy="185"/>
              </a:xfrm>
              <a:custGeom>
                <a:avLst/>
                <a:gdLst>
                  <a:gd name="txL" fmla="*/ 0 w 1176"/>
                  <a:gd name="txT" fmla="*/ 0 h 1296"/>
                  <a:gd name="txR" fmla="*/ 1176 w 1176"/>
                  <a:gd name="txB" fmla="*/ 1296 h 1296"/>
                </a:gdLst>
                <a:ahLst/>
                <a:cxnLst>
                  <a:cxn ang="0">
                    <a:pos x="798" y="0"/>
                  </a:cxn>
                  <a:cxn ang="0">
                    <a:pos x="1176" y="329"/>
                  </a:cxn>
                  <a:cxn ang="0">
                    <a:pos x="0" y="1296"/>
                  </a:cxn>
                  <a:cxn ang="0">
                    <a:pos x="798" y="0"/>
                  </a:cxn>
                </a:cxnLst>
                <a:rect l="txL" t="txT" r="txR" b="txB"/>
                <a:pathLst>
                  <a:path w="1176" h="1296">
                    <a:moveTo>
                      <a:pt x="798" y="0"/>
                    </a:moveTo>
                    <a:lnTo>
                      <a:pt x="1176" y="329"/>
                    </a:lnTo>
                    <a:lnTo>
                      <a:pt x="0" y="1296"/>
                    </a:lnTo>
                    <a:lnTo>
                      <a:pt x="798" y="0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123" name="Freeform 1206"/>
              <p:cNvSpPr/>
              <p:nvPr/>
            </p:nvSpPr>
            <p:spPr>
              <a:xfrm>
                <a:off x="934" y="2787"/>
                <a:ext cx="168" cy="185"/>
              </a:xfrm>
              <a:custGeom>
                <a:avLst/>
                <a:gdLst>
                  <a:gd name="txL" fmla="*/ 0 w 1176"/>
                  <a:gd name="txT" fmla="*/ 0 h 1296"/>
                  <a:gd name="txR" fmla="*/ 1176 w 1176"/>
                  <a:gd name="txB" fmla="*/ 1296 h 1296"/>
                </a:gdLst>
                <a:ahLst/>
                <a:cxnLst>
                  <a:cxn ang="0">
                    <a:pos x="798" y="0"/>
                  </a:cxn>
                  <a:cxn ang="0">
                    <a:pos x="1176" y="329"/>
                  </a:cxn>
                  <a:cxn ang="0">
                    <a:pos x="0" y="1296"/>
                  </a:cxn>
                  <a:cxn ang="0">
                    <a:pos x="798" y="0"/>
                  </a:cxn>
                </a:cxnLst>
                <a:rect l="txL" t="txT" r="txR" b="txB"/>
                <a:pathLst>
                  <a:path w="1176" h="1296">
                    <a:moveTo>
                      <a:pt x="798" y="0"/>
                    </a:moveTo>
                    <a:lnTo>
                      <a:pt x="1176" y="329"/>
                    </a:lnTo>
                    <a:lnTo>
                      <a:pt x="0" y="1296"/>
                    </a:lnTo>
                    <a:lnTo>
                      <a:pt x="798" y="0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39127" name="Freeform 1207"/>
          <p:cNvSpPr/>
          <p:nvPr/>
        </p:nvSpPr>
        <p:spPr>
          <a:xfrm>
            <a:off x="7065963" y="4527550"/>
            <a:ext cx="1327150" cy="1411288"/>
          </a:xfrm>
          <a:custGeom>
            <a:avLst/>
            <a:gdLst>
              <a:gd name="txL" fmla="*/ 0 w 12155"/>
              <a:gd name="txT" fmla="*/ 0 h 12690"/>
              <a:gd name="txR" fmla="*/ 12155 w 12155"/>
              <a:gd name="txB" fmla="*/ 12690 h 12690"/>
            </a:gdLst>
            <a:ahLst/>
            <a:cxnLst>
              <a:cxn ang="0">
                <a:pos x="0" y="12690"/>
              </a:cxn>
              <a:cxn ang="0">
                <a:pos x="12154" y="0"/>
              </a:cxn>
              <a:cxn ang="0">
                <a:pos x="12155" y="0"/>
              </a:cxn>
            </a:cxnLst>
            <a:rect l="txL" t="txT" r="txR" b="txB"/>
            <a:pathLst>
              <a:path w="12155" h="12690">
                <a:moveTo>
                  <a:pt x="0" y="12690"/>
                </a:moveTo>
                <a:lnTo>
                  <a:pt x="12154" y="0"/>
                </a:lnTo>
                <a:lnTo>
                  <a:pt x="12155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9128" name="Freeform 1208"/>
          <p:cNvSpPr/>
          <p:nvPr/>
        </p:nvSpPr>
        <p:spPr>
          <a:xfrm>
            <a:off x="6086475" y="4281488"/>
            <a:ext cx="971550" cy="1685925"/>
          </a:xfrm>
          <a:custGeom>
            <a:avLst/>
            <a:gdLst>
              <a:gd name="txL" fmla="*/ 0 w 8897"/>
              <a:gd name="txT" fmla="*/ 0 h 15157"/>
              <a:gd name="txR" fmla="*/ 8897 w 8897"/>
              <a:gd name="txB" fmla="*/ 15157 h 15157"/>
            </a:gdLst>
            <a:ahLst/>
            <a:cxnLst>
              <a:cxn ang="0">
                <a:pos x="8897" y="15157"/>
              </a:cxn>
              <a:cxn ang="0">
                <a:pos x="0" y="0"/>
              </a:cxn>
              <a:cxn ang="0">
                <a:pos x="1" y="0"/>
              </a:cxn>
            </a:cxnLst>
            <a:rect l="txL" t="txT" r="txR" b="txB"/>
            <a:pathLst>
              <a:path w="8897" h="15157">
                <a:moveTo>
                  <a:pt x="8897" y="15157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9129" name="Oval 1209"/>
          <p:cNvSpPr/>
          <p:nvPr/>
        </p:nvSpPr>
        <p:spPr>
          <a:xfrm>
            <a:off x="6027738" y="4219575"/>
            <a:ext cx="109537" cy="112713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9130" name="Oval 1210"/>
          <p:cNvSpPr/>
          <p:nvPr/>
        </p:nvSpPr>
        <p:spPr>
          <a:xfrm>
            <a:off x="8337550" y="4491038"/>
            <a:ext cx="109538" cy="111125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9131" name="Oval 1211"/>
          <p:cNvSpPr/>
          <p:nvPr/>
        </p:nvSpPr>
        <p:spPr>
          <a:xfrm>
            <a:off x="6994525" y="5911850"/>
            <a:ext cx="109538" cy="112713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r>
              <a:rPr lang="en-US" altLang="zh-CN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338564" name="Group 1212"/>
          <p:cNvGrpSpPr/>
          <p:nvPr/>
        </p:nvGrpSpPr>
        <p:grpSpPr>
          <a:xfrm>
            <a:off x="6102350" y="3986213"/>
            <a:ext cx="2270125" cy="539750"/>
            <a:chOff x="1515" y="331"/>
            <a:chExt cx="2890" cy="693"/>
          </a:xfrm>
        </p:grpSpPr>
        <p:sp>
          <p:nvSpPr>
            <p:cNvPr id="44087" name="Freeform 1213"/>
            <p:cNvSpPr/>
            <p:nvPr/>
          </p:nvSpPr>
          <p:spPr>
            <a:xfrm>
              <a:off x="4138" y="779"/>
              <a:ext cx="267" cy="245"/>
            </a:xfrm>
            <a:custGeom>
              <a:avLst/>
              <a:gdLst>
                <a:gd name="txL" fmla="*/ 0 w 1601"/>
                <a:gd name="txT" fmla="*/ 0 h 1474"/>
                <a:gd name="txR" fmla="*/ 1601 w 1601"/>
                <a:gd name="txB" fmla="*/ 1474 h 1474"/>
              </a:gdLst>
              <a:ahLst/>
              <a:cxnLst>
                <a:cxn ang="0">
                  <a:pos x="1601" y="1330"/>
                </a:cxn>
                <a:cxn ang="0">
                  <a:pos x="1463" y="1474"/>
                </a:cxn>
                <a:cxn ang="0">
                  <a:pos x="0" y="0"/>
                </a:cxn>
                <a:cxn ang="0">
                  <a:pos x="1601" y="1330"/>
                </a:cxn>
              </a:cxnLst>
              <a:rect l="txL" t="txT" r="txR" b="txB"/>
              <a:pathLst>
                <a:path w="1601" h="1474">
                  <a:moveTo>
                    <a:pt x="1601" y="1330"/>
                  </a:moveTo>
                  <a:lnTo>
                    <a:pt x="1463" y="1474"/>
                  </a:lnTo>
                  <a:lnTo>
                    <a:pt x="0" y="0"/>
                  </a:lnTo>
                  <a:lnTo>
                    <a:pt x="1601" y="133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8" name="Freeform 1214"/>
            <p:cNvSpPr/>
            <p:nvPr/>
          </p:nvSpPr>
          <p:spPr>
            <a:xfrm>
              <a:off x="4119" y="779"/>
              <a:ext cx="263" cy="245"/>
            </a:xfrm>
            <a:custGeom>
              <a:avLst/>
              <a:gdLst>
                <a:gd name="txL" fmla="*/ 0 w 1579"/>
                <a:gd name="txT" fmla="*/ 0 h 1474"/>
                <a:gd name="txR" fmla="*/ 1579 w 1579"/>
                <a:gd name="txB" fmla="*/ 1474 h 1474"/>
              </a:gdLst>
              <a:ahLst/>
              <a:cxnLst>
                <a:cxn ang="0">
                  <a:pos x="1579" y="1474"/>
                </a:cxn>
                <a:cxn ang="0">
                  <a:pos x="116" y="0"/>
                </a:cxn>
                <a:cxn ang="0">
                  <a:pos x="0" y="162"/>
                </a:cxn>
                <a:cxn ang="0">
                  <a:pos x="1579" y="1474"/>
                </a:cxn>
              </a:cxnLst>
              <a:rect l="txL" t="txT" r="txR" b="txB"/>
              <a:pathLst>
                <a:path w="1579" h="1474">
                  <a:moveTo>
                    <a:pt x="1579" y="1474"/>
                  </a:moveTo>
                  <a:lnTo>
                    <a:pt x="116" y="0"/>
                  </a:lnTo>
                  <a:lnTo>
                    <a:pt x="0" y="162"/>
                  </a:lnTo>
                  <a:lnTo>
                    <a:pt x="1579" y="147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9" name="Freeform 1215"/>
            <p:cNvSpPr/>
            <p:nvPr/>
          </p:nvSpPr>
          <p:spPr>
            <a:xfrm>
              <a:off x="4119" y="779"/>
              <a:ext cx="286" cy="245"/>
            </a:xfrm>
            <a:custGeom>
              <a:avLst/>
              <a:gdLst>
                <a:gd name="txL" fmla="*/ 0 w 1717"/>
                <a:gd name="txT" fmla="*/ 0 h 1474"/>
                <a:gd name="txR" fmla="*/ 1717 w 1717"/>
                <a:gd name="txB" fmla="*/ 1474 h 1474"/>
              </a:gdLst>
              <a:ahLst/>
              <a:cxnLst>
                <a:cxn ang="0">
                  <a:pos x="1717" y="1330"/>
                </a:cxn>
                <a:cxn ang="0">
                  <a:pos x="1579" y="1474"/>
                </a:cxn>
                <a:cxn ang="0">
                  <a:pos x="0" y="162"/>
                </a:cxn>
                <a:cxn ang="0">
                  <a:pos x="116" y="0"/>
                </a:cxn>
                <a:cxn ang="0">
                  <a:pos x="1717" y="1330"/>
                </a:cxn>
              </a:cxnLst>
              <a:rect l="txL" t="txT" r="txR" b="txB"/>
              <a:pathLst>
                <a:path w="1717" h="1474">
                  <a:moveTo>
                    <a:pt x="1717" y="1330"/>
                  </a:moveTo>
                  <a:lnTo>
                    <a:pt x="1579" y="1474"/>
                  </a:lnTo>
                  <a:lnTo>
                    <a:pt x="0" y="162"/>
                  </a:lnTo>
                  <a:lnTo>
                    <a:pt x="116" y="0"/>
                  </a:lnTo>
                  <a:lnTo>
                    <a:pt x="1717" y="133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0" name="Freeform 1216"/>
            <p:cNvSpPr/>
            <p:nvPr/>
          </p:nvSpPr>
          <p:spPr>
            <a:xfrm>
              <a:off x="3842" y="598"/>
              <a:ext cx="296" cy="208"/>
            </a:xfrm>
            <a:custGeom>
              <a:avLst/>
              <a:gdLst>
                <a:gd name="txL" fmla="*/ 0 w 1776"/>
                <a:gd name="txT" fmla="*/ 0 h 1248"/>
                <a:gd name="txR" fmla="*/ 1776 w 1776"/>
                <a:gd name="txB" fmla="*/ 1248 h 1248"/>
              </a:gdLst>
              <a:ahLst/>
              <a:cxnLst>
                <a:cxn ang="0">
                  <a:pos x="1776" y="1086"/>
                </a:cxn>
                <a:cxn ang="0">
                  <a:pos x="1660" y="1248"/>
                </a:cxn>
                <a:cxn ang="0">
                  <a:pos x="0" y="0"/>
                </a:cxn>
                <a:cxn ang="0">
                  <a:pos x="1776" y="1086"/>
                </a:cxn>
              </a:cxnLst>
              <a:rect l="txL" t="txT" r="txR" b="txB"/>
              <a:pathLst>
                <a:path w="1776" h="1248">
                  <a:moveTo>
                    <a:pt x="1776" y="1086"/>
                  </a:moveTo>
                  <a:lnTo>
                    <a:pt x="1660" y="1248"/>
                  </a:lnTo>
                  <a:lnTo>
                    <a:pt x="0" y="0"/>
                  </a:lnTo>
                  <a:lnTo>
                    <a:pt x="1776" y="108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1" name="Freeform 1217"/>
            <p:cNvSpPr/>
            <p:nvPr/>
          </p:nvSpPr>
          <p:spPr>
            <a:xfrm>
              <a:off x="3827" y="598"/>
              <a:ext cx="292" cy="208"/>
            </a:xfrm>
            <a:custGeom>
              <a:avLst/>
              <a:gdLst>
                <a:gd name="txL" fmla="*/ 0 w 1751"/>
                <a:gd name="txT" fmla="*/ 0 h 1248"/>
                <a:gd name="txR" fmla="*/ 1751 w 1751"/>
                <a:gd name="txB" fmla="*/ 1248 h 1248"/>
              </a:gdLst>
              <a:ahLst/>
              <a:cxnLst>
                <a:cxn ang="0">
                  <a:pos x="1751" y="1248"/>
                </a:cxn>
                <a:cxn ang="0">
                  <a:pos x="91" y="0"/>
                </a:cxn>
                <a:cxn ang="0">
                  <a:pos x="0" y="177"/>
                </a:cxn>
                <a:cxn ang="0">
                  <a:pos x="1751" y="1248"/>
                </a:cxn>
              </a:cxnLst>
              <a:rect l="txL" t="txT" r="txR" b="txB"/>
              <a:pathLst>
                <a:path w="1751" h="1248">
                  <a:moveTo>
                    <a:pt x="1751" y="1248"/>
                  </a:moveTo>
                  <a:lnTo>
                    <a:pt x="91" y="0"/>
                  </a:lnTo>
                  <a:lnTo>
                    <a:pt x="0" y="177"/>
                  </a:lnTo>
                  <a:lnTo>
                    <a:pt x="1751" y="124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2" name="Freeform 1218"/>
            <p:cNvSpPr/>
            <p:nvPr/>
          </p:nvSpPr>
          <p:spPr>
            <a:xfrm>
              <a:off x="3827" y="598"/>
              <a:ext cx="311" cy="208"/>
            </a:xfrm>
            <a:custGeom>
              <a:avLst/>
              <a:gdLst>
                <a:gd name="txL" fmla="*/ 0 w 1867"/>
                <a:gd name="txT" fmla="*/ 0 h 1248"/>
                <a:gd name="txR" fmla="*/ 1867 w 1867"/>
                <a:gd name="txB" fmla="*/ 1248 h 1248"/>
              </a:gdLst>
              <a:ahLst/>
              <a:cxnLst>
                <a:cxn ang="0">
                  <a:pos x="1867" y="1086"/>
                </a:cxn>
                <a:cxn ang="0">
                  <a:pos x="1751" y="1248"/>
                </a:cxn>
                <a:cxn ang="0">
                  <a:pos x="0" y="177"/>
                </a:cxn>
                <a:cxn ang="0">
                  <a:pos x="91" y="0"/>
                </a:cxn>
                <a:cxn ang="0">
                  <a:pos x="1867" y="1086"/>
                </a:cxn>
              </a:cxnLst>
              <a:rect l="txL" t="txT" r="txR" b="txB"/>
              <a:pathLst>
                <a:path w="1867" h="1248">
                  <a:moveTo>
                    <a:pt x="1867" y="1086"/>
                  </a:moveTo>
                  <a:lnTo>
                    <a:pt x="1751" y="1248"/>
                  </a:lnTo>
                  <a:lnTo>
                    <a:pt x="0" y="177"/>
                  </a:lnTo>
                  <a:lnTo>
                    <a:pt x="91" y="0"/>
                  </a:lnTo>
                  <a:lnTo>
                    <a:pt x="1867" y="108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3" name="Freeform 1219"/>
            <p:cNvSpPr/>
            <p:nvPr/>
          </p:nvSpPr>
          <p:spPr>
            <a:xfrm>
              <a:off x="3523" y="461"/>
              <a:ext cx="319" cy="166"/>
            </a:xfrm>
            <a:custGeom>
              <a:avLst/>
              <a:gdLst>
                <a:gd name="txL" fmla="*/ 0 w 1913"/>
                <a:gd name="txT" fmla="*/ 0 h 997"/>
                <a:gd name="txR" fmla="*/ 1913 w 1913"/>
                <a:gd name="txB" fmla="*/ 997 h 997"/>
              </a:gdLst>
              <a:ahLst/>
              <a:cxnLst>
                <a:cxn ang="0">
                  <a:pos x="1913" y="820"/>
                </a:cxn>
                <a:cxn ang="0">
                  <a:pos x="1822" y="997"/>
                </a:cxn>
                <a:cxn ang="0">
                  <a:pos x="0" y="0"/>
                </a:cxn>
                <a:cxn ang="0">
                  <a:pos x="1913" y="820"/>
                </a:cxn>
              </a:cxnLst>
              <a:rect l="txL" t="txT" r="txR" b="txB"/>
              <a:pathLst>
                <a:path w="1913" h="997">
                  <a:moveTo>
                    <a:pt x="1913" y="820"/>
                  </a:moveTo>
                  <a:lnTo>
                    <a:pt x="1822" y="997"/>
                  </a:lnTo>
                  <a:lnTo>
                    <a:pt x="0" y="0"/>
                  </a:lnTo>
                  <a:lnTo>
                    <a:pt x="1913" y="82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4" name="Freeform 1220"/>
            <p:cNvSpPr/>
            <p:nvPr/>
          </p:nvSpPr>
          <p:spPr>
            <a:xfrm>
              <a:off x="3512" y="461"/>
              <a:ext cx="315" cy="166"/>
            </a:xfrm>
            <a:custGeom>
              <a:avLst/>
              <a:gdLst>
                <a:gd name="txL" fmla="*/ 0 w 1887"/>
                <a:gd name="txT" fmla="*/ 0 h 997"/>
                <a:gd name="txR" fmla="*/ 1887 w 1887"/>
                <a:gd name="txB" fmla="*/ 997 h 997"/>
              </a:gdLst>
              <a:ahLst/>
              <a:cxnLst>
                <a:cxn ang="0">
                  <a:pos x="1887" y="997"/>
                </a:cxn>
                <a:cxn ang="0">
                  <a:pos x="65" y="0"/>
                </a:cxn>
                <a:cxn ang="0">
                  <a:pos x="0" y="188"/>
                </a:cxn>
                <a:cxn ang="0">
                  <a:pos x="1887" y="997"/>
                </a:cxn>
              </a:cxnLst>
              <a:rect l="txL" t="txT" r="txR" b="txB"/>
              <a:pathLst>
                <a:path w="1887" h="997">
                  <a:moveTo>
                    <a:pt x="1887" y="997"/>
                  </a:moveTo>
                  <a:lnTo>
                    <a:pt x="65" y="0"/>
                  </a:lnTo>
                  <a:lnTo>
                    <a:pt x="0" y="188"/>
                  </a:lnTo>
                  <a:lnTo>
                    <a:pt x="1887" y="99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5" name="Freeform 1221"/>
            <p:cNvSpPr/>
            <p:nvPr/>
          </p:nvSpPr>
          <p:spPr>
            <a:xfrm>
              <a:off x="3512" y="461"/>
              <a:ext cx="330" cy="166"/>
            </a:xfrm>
            <a:custGeom>
              <a:avLst/>
              <a:gdLst>
                <a:gd name="txL" fmla="*/ 0 w 1978"/>
                <a:gd name="txT" fmla="*/ 0 h 997"/>
                <a:gd name="txR" fmla="*/ 1978 w 1978"/>
                <a:gd name="txB" fmla="*/ 997 h 997"/>
              </a:gdLst>
              <a:ahLst/>
              <a:cxnLst>
                <a:cxn ang="0">
                  <a:pos x="1978" y="820"/>
                </a:cxn>
                <a:cxn ang="0">
                  <a:pos x="1887" y="997"/>
                </a:cxn>
                <a:cxn ang="0">
                  <a:pos x="0" y="188"/>
                </a:cxn>
                <a:cxn ang="0">
                  <a:pos x="65" y="0"/>
                </a:cxn>
                <a:cxn ang="0">
                  <a:pos x="1978" y="820"/>
                </a:cxn>
              </a:cxnLst>
              <a:rect l="txL" t="txT" r="txR" b="txB"/>
              <a:pathLst>
                <a:path w="1978" h="997">
                  <a:moveTo>
                    <a:pt x="1978" y="820"/>
                  </a:moveTo>
                  <a:lnTo>
                    <a:pt x="1887" y="997"/>
                  </a:lnTo>
                  <a:lnTo>
                    <a:pt x="0" y="188"/>
                  </a:lnTo>
                  <a:lnTo>
                    <a:pt x="65" y="0"/>
                  </a:lnTo>
                  <a:lnTo>
                    <a:pt x="1978" y="82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6" name="Freeform 1222"/>
            <p:cNvSpPr/>
            <p:nvPr/>
          </p:nvSpPr>
          <p:spPr>
            <a:xfrm>
              <a:off x="3188" y="372"/>
              <a:ext cx="335" cy="120"/>
            </a:xfrm>
            <a:custGeom>
              <a:avLst/>
              <a:gdLst>
                <a:gd name="txL" fmla="*/ 0 w 2010"/>
                <a:gd name="txT" fmla="*/ 0 h 724"/>
                <a:gd name="txR" fmla="*/ 2010 w 2010"/>
                <a:gd name="txB" fmla="*/ 724 h 724"/>
              </a:gdLst>
              <a:ahLst/>
              <a:cxnLst>
                <a:cxn ang="0">
                  <a:pos x="2010" y="536"/>
                </a:cxn>
                <a:cxn ang="0">
                  <a:pos x="1945" y="724"/>
                </a:cxn>
                <a:cxn ang="0">
                  <a:pos x="0" y="0"/>
                </a:cxn>
                <a:cxn ang="0">
                  <a:pos x="2010" y="536"/>
                </a:cxn>
              </a:cxnLst>
              <a:rect l="txL" t="txT" r="txR" b="txB"/>
              <a:pathLst>
                <a:path w="2010" h="724">
                  <a:moveTo>
                    <a:pt x="2010" y="536"/>
                  </a:moveTo>
                  <a:lnTo>
                    <a:pt x="1945" y="724"/>
                  </a:lnTo>
                  <a:lnTo>
                    <a:pt x="0" y="0"/>
                  </a:lnTo>
                  <a:lnTo>
                    <a:pt x="2010" y="53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7" name="Freeform 1223"/>
            <p:cNvSpPr/>
            <p:nvPr/>
          </p:nvSpPr>
          <p:spPr>
            <a:xfrm>
              <a:off x="3182" y="372"/>
              <a:ext cx="330" cy="120"/>
            </a:xfrm>
            <a:custGeom>
              <a:avLst/>
              <a:gdLst>
                <a:gd name="txL" fmla="*/ 0 w 1982"/>
                <a:gd name="txT" fmla="*/ 0 h 724"/>
                <a:gd name="txR" fmla="*/ 1982 w 1982"/>
                <a:gd name="txB" fmla="*/ 724 h 724"/>
              </a:gdLst>
              <a:ahLst/>
              <a:cxnLst>
                <a:cxn ang="0">
                  <a:pos x="1982" y="724"/>
                </a:cxn>
                <a:cxn ang="0">
                  <a:pos x="37" y="0"/>
                </a:cxn>
                <a:cxn ang="0">
                  <a:pos x="0" y="195"/>
                </a:cxn>
                <a:cxn ang="0">
                  <a:pos x="1982" y="724"/>
                </a:cxn>
              </a:cxnLst>
              <a:rect l="txL" t="txT" r="txR" b="txB"/>
              <a:pathLst>
                <a:path w="1982" h="724">
                  <a:moveTo>
                    <a:pt x="1982" y="724"/>
                  </a:moveTo>
                  <a:lnTo>
                    <a:pt x="37" y="0"/>
                  </a:lnTo>
                  <a:lnTo>
                    <a:pt x="0" y="195"/>
                  </a:lnTo>
                  <a:lnTo>
                    <a:pt x="1982" y="72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8" name="Freeform 1224"/>
            <p:cNvSpPr/>
            <p:nvPr/>
          </p:nvSpPr>
          <p:spPr>
            <a:xfrm>
              <a:off x="3182" y="372"/>
              <a:ext cx="341" cy="120"/>
            </a:xfrm>
            <a:custGeom>
              <a:avLst/>
              <a:gdLst>
                <a:gd name="txL" fmla="*/ 0 w 2047"/>
                <a:gd name="txT" fmla="*/ 0 h 724"/>
                <a:gd name="txR" fmla="*/ 2047 w 2047"/>
                <a:gd name="txB" fmla="*/ 724 h 724"/>
              </a:gdLst>
              <a:ahLst/>
              <a:cxnLst>
                <a:cxn ang="0">
                  <a:pos x="2047" y="536"/>
                </a:cxn>
                <a:cxn ang="0">
                  <a:pos x="1982" y="724"/>
                </a:cxn>
                <a:cxn ang="0">
                  <a:pos x="0" y="195"/>
                </a:cxn>
                <a:cxn ang="0">
                  <a:pos x="37" y="0"/>
                </a:cxn>
                <a:cxn ang="0">
                  <a:pos x="2047" y="536"/>
                </a:cxn>
              </a:cxnLst>
              <a:rect l="txL" t="txT" r="txR" b="txB"/>
              <a:pathLst>
                <a:path w="2047" h="724">
                  <a:moveTo>
                    <a:pt x="2047" y="536"/>
                  </a:moveTo>
                  <a:lnTo>
                    <a:pt x="1982" y="724"/>
                  </a:lnTo>
                  <a:lnTo>
                    <a:pt x="0" y="195"/>
                  </a:lnTo>
                  <a:lnTo>
                    <a:pt x="37" y="0"/>
                  </a:lnTo>
                  <a:lnTo>
                    <a:pt x="2047" y="53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9" name="Freeform 1225"/>
            <p:cNvSpPr/>
            <p:nvPr/>
          </p:nvSpPr>
          <p:spPr>
            <a:xfrm>
              <a:off x="2844" y="331"/>
              <a:ext cx="344" cy="73"/>
            </a:xfrm>
            <a:custGeom>
              <a:avLst/>
              <a:gdLst>
                <a:gd name="txL" fmla="*/ 0 w 2067"/>
                <a:gd name="txT" fmla="*/ 0 h 438"/>
                <a:gd name="txR" fmla="*/ 2067 w 2067"/>
                <a:gd name="txB" fmla="*/ 438 h 438"/>
              </a:gdLst>
              <a:ahLst/>
              <a:cxnLst>
                <a:cxn ang="0">
                  <a:pos x="2067" y="243"/>
                </a:cxn>
                <a:cxn ang="0">
                  <a:pos x="2030" y="438"/>
                </a:cxn>
                <a:cxn ang="0">
                  <a:pos x="0" y="0"/>
                </a:cxn>
                <a:cxn ang="0">
                  <a:pos x="2067" y="243"/>
                </a:cxn>
              </a:cxnLst>
              <a:rect l="txL" t="txT" r="txR" b="txB"/>
              <a:pathLst>
                <a:path w="2067" h="438">
                  <a:moveTo>
                    <a:pt x="2067" y="243"/>
                  </a:moveTo>
                  <a:lnTo>
                    <a:pt x="2030" y="438"/>
                  </a:lnTo>
                  <a:lnTo>
                    <a:pt x="0" y="0"/>
                  </a:lnTo>
                  <a:lnTo>
                    <a:pt x="2067" y="24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0" name="Freeform 1226"/>
            <p:cNvSpPr/>
            <p:nvPr/>
          </p:nvSpPr>
          <p:spPr>
            <a:xfrm>
              <a:off x="2842" y="331"/>
              <a:ext cx="340" cy="73"/>
            </a:xfrm>
            <a:custGeom>
              <a:avLst/>
              <a:gdLst>
                <a:gd name="txL" fmla="*/ 0 w 2038"/>
                <a:gd name="txT" fmla="*/ 0 h 438"/>
                <a:gd name="txR" fmla="*/ 2038 w 2038"/>
                <a:gd name="txB" fmla="*/ 438 h 438"/>
              </a:gdLst>
              <a:ahLst/>
              <a:cxnLst>
                <a:cxn ang="0">
                  <a:pos x="2038" y="438"/>
                </a:cxn>
                <a:cxn ang="0">
                  <a:pos x="8" y="0"/>
                </a:cxn>
                <a:cxn ang="0">
                  <a:pos x="0" y="198"/>
                </a:cxn>
                <a:cxn ang="0">
                  <a:pos x="2038" y="438"/>
                </a:cxn>
              </a:cxnLst>
              <a:rect l="txL" t="txT" r="txR" b="txB"/>
              <a:pathLst>
                <a:path w="2038" h="438">
                  <a:moveTo>
                    <a:pt x="2038" y="438"/>
                  </a:moveTo>
                  <a:lnTo>
                    <a:pt x="8" y="0"/>
                  </a:lnTo>
                  <a:lnTo>
                    <a:pt x="0" y="198"/>
                  </a:lnTo>
                  <a:lnTo>
                    <a:pt x="2038" y="43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1" name="Freeform 1227"/>
            <p:cNvSpPr/>
            <p:nvPr/>
          </p:nvSpPr>
          <p:spPr>
            <a:xfrm>
              <a:off x="2842" y="331"/>
              <a:ext cx="346" cy="73"/>
            </a:xfrm>
            <a:custGeom>
              <a:avLst/>
              <a:gdLst>
                <a:gd name="txL" fmla="*/ 0 w 2075"/>
                <a:gd name="txT" fmla="*/ 0 h 438"/>
                <a:gd name="txR" fmla="*/ 2075 w 2075"/>
                <a:gd name="txB" fmla="*/ 438 h 438"/>
              </a:gdLst>
              <a:ahLst/>
              <a:cxnLst>
                <a:cxn ang="0">
                  <a:pos x="2075" y="243"/>
                </a:cxn>
                <a:cxn ang="0">
                  <a:pos x="2038" y="438"/>
                </a:cxn>
                <a:cxn ang="0">
                  <a:pos x="0" y="198"/>
                </a:cxn>
                <a:cxn ang="0">
                  <a:pos x="8" y="0"/>
                </a:cxn>
                <a:cxn ang="0">
                  <a:pos x="2075" y="243"/>
                </a:cxn>
              </a:cxnLst>
              <a:rect l="txL" t="txT" r="txR" b="txB"/>
              <a:pathLst>
                <a:path w="2075" h="438">
                  <a:moveTo>
                    <a:pt x="2075" y="243"/>
                  </a:moveTo>
                  <a:lnTo>
                    <a:pt x="2038" y="438"/>
                  </a:lnTo>
                  <a:lnTo>
                    <a:pt x="0" y="198"/>
                  </a:lnTo>
                  <a:lnTo>
                    <a:pt x="8" y="0"/>
                  </a:lnTo>
                  <a:lnTo>
                    <a:pt x="2075" y="243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2" name="Freeform 1228"/>
            <p:cNvSpPr/>
            <p:nvPr/>
          </p:nvSpPr>
          <p:spPr>
            <a:xfrm>
              <a:off x="2497" y="331"/>
              <a:ext cx="347" cy="33"/>
            </a:xfrm>
            <a:custGeom>
              <a:avLst/>
              <a:gdLst>
                <a:gd name="txL" fmla="*/ 0 w 2079"/>
                <a:gd name="txT" fmla="*/ 0 h 198"/>
                <a:gd name="txR" fmla="*/ 2079 w 2079"/>
                <a:gd name="txB" fmla="*/ 198 h 198"/>
              </a:gdLst>
              <a:ahLst/>
              <a:cxnLst>
                <a:cxn ang="0">
                  <a:pos x="2079" y="0"/>
                </a:cxn>
                <a:cxn ang="0">
                  <a:pos x="2071" y="198"/>
                </a:cxn>
                <a:cxn ang="0">
                  <a:pos x="0" y="58"/>
                </a:cxn>
                <a:cxn ang="0">
                  <a:pos x="2079" y="0"/>
                </a:cxn>
              </a:cxnLst>
              <a:rect l="txL" t="txT" r="txR" b="txB"/>
              <a:pathLst>
                <a:path w="2079" h="198">
                  <a:moveTo>
                    <a:pt x="2079" y="0"/>
                  </a:moveTo>
                  <a:lnTo>
                    <a:pt x="2071" y="198"/>
                  </a:lnTo>
                  <a:lnTo>
                    <a:pt x="0" y="58"/>
                  </a:lnTo>
                  <a:lnTo>
                    <a:pt x="2079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3" name="Freeform 1229"/>
            <p:cNvSpPr/>
            <p:nvPr/>
          </p:nvSpPr>
          <p:spPr>
            <a:xfrm>
              <a:off x="2497" y="341"/>
              <a:ext cx="345" cy="33"/>
            </a:xfrm>
            <a:custGeom>
              <a:avLst/>
              <a:gdLst>
                <a:gd name="txL" fmla="*/ 0 w 2071"/>
                <a:gd name="txT" fmla="*/ 0 h 197"/>
                <a:gd name="txR" fmla="*/ 2071 w 2071"/>
                <a:gd name="txB" fmla="*/ 197 h 197"/>
              </a:gdLst>
              <a:ahLst/>
              <a:cxnLst>
                <a:cxn ang="0">
                  <a:pos x="2071" y="140"/>
                </a:cxn>
                <a:cxn ang="0">
                  <a:pos x="0" y="0"/>
                </a:cxn>
                <a:cxn ang="0">
                  <a:pos x="19" y="197"/>
                </a:cxn>
                <a:cxn ang="0">
                  <a:pos x="2071" y="140"/>
                </a:cxn>
              </a:cxnLst>
              <a:rect l="txL" t="txT" r="txR" b="txB"/>
              <a:pathLst>
                <a:path w="2071" h="197">
                  <a:moveTo>
                    <a:pt x="2071" y="140"/>
                  </a:moveTo>
                  <a:lnTo>
                    <a:pt x="0" y="0"/>
                  </a:lnTo>
                  <a:lnTo>
                    <a:pt x="19" y="197"/>
                  </a:lnTo>
                  <a:lnTo>
                    <a:pt x="2071" y="14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4" name="Freeform 1230"/>
            <p:cNvSpPr/>
            <p:nvPr/>
          </p:nvSpPr>
          <p:spPr>
            <a:xfrm>
              <a:off x="2497" y="331"/>
              <a:ext cx="347" cy="43"/>
            </a:xfrm>
            <a:custGeom>
              <a:avLst/>
              <a:gdLst>
                <a:gd name="txL" fmla="*/ 0 w 2079"/>
                <a:gd name="txT" fmla="*/ 0 h 255"/>
                <a:gd name="txR" fmla="*/ 2079 w 2079"/>
                <a:gd name="txB" fmla="*/ 255 h 255"/>
              </a:gdLst>
              <a:ahLst/>
              <a:cxnLst>
                <a:cxn ang="0">
                  <a:pos x="2079" y="0"/>
                </a:cxn>
                <a:cxn ang="0">
                  <a:pos x="2071" y="198"/>
                </a:cxn>
                <a:cxn ang="0">
                  <a:pos x="19" y="255"/>
                </a:cxn>
                <a:cxn ang="0">
                  <a:pos x="0" y="58"/>
                </a:cxn>
                <a:cxn ang="0">
                  <a:pos x="2079" y="0"/>
                </a:cxn>
              </a:cxnLst>
              <a:rect l="txL" t="txT" r="txR" b="txB"/>
              <a:pathLst>
                <a:path w="2079" h="255">
                  <a:moveTo>
                    <a:pt x="2079" y="0"/>
                  </a:moveTo>
                  <a:lnTo>
                    <a:pt x="2071" y="198"/>
                  </a:lnTo>
                  <a:lnTo>
                    <a:pt x="19" y="255"/>
                  </a:lnTo>
                  <a:lnTo>
                    <a:pt x="0" y="58"/>
                  </a:lnTo>
                  <a:lnTo>
                    <a:pt x="2079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5" name="Freeform 1231"/>
            <p:cNvSpPr/>
            <p:nvPr/>
          </p:nvSpPr>
          <p:spPr>
            <a:xfrm>
              <a:off x="2155" y="341"/>
              <a:ext cx="345" cy="59"/>
            </a:xfrm>
            <a:custGeom>
              <a:avLst/>
              <a:gdLst>
                <a:gd name="txL" fmla="*/ 0 w 2070"/>
                <a:gd name="txT" fmla="*/ 0 h 355"/>
                <a:gd name="txR" fmla="*/ 2070 w 2070"/>
                <a:gd name="txB" fmla="*/ 355 h 355"/>
              </a:gdLst>
              <a:ahLst/>
              <a:cxnLst>
                <a:cxn ang="0">
                  <a:pos x="2051" y="0"/>
                </a:cxn>
                <a:cxn ang="0">
                  <a:pos x="2070" y="197"/>
                </a:cxn>
                <a:cxn ang="0">
                  <a:pos x="0" y="355"/>
                </a:cxn>
                <a:cxn ang="0">
                  <a:pos x="2051" y="0"/>
                </a:cxn>
              </a:cxnLst>
              <a:rect l="txL" t="txT" r="txR" b="txB"/>
              <a:pathLst>
                <a:path w="2070" h="355">
                  <a:moveTo>
                    <a:pt x="2051" y="0"/>
                  </a:moveTo>
                  <a:lnTo>
                    <a:pt x="2070" y="197"/>
                  </a:lnTo>
                  <a:lnTo>
                    <a:pt x="0" y="355"/>
                  </a:lnTo>
                  <a:lnTo>
                    <a:pt x="2051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6" name="Freeform 1232"/>
            <p:cNvSpPr/>
            <p:nvPr/>
          </p:nvSpPr>
          <p:spPr>
            <a:xfrm>
              <a:off x="2155" y="374"/>
              <a:ext cx="345" cy="58"/>
            </a:xfrm>
            <a:custGeom>
              <a:avLst/>
              <a:gdLst>
                <a:gd name="txL" fmla="*/ 0 w 2070"/>
                <a:gd name="txT" fmla="*/ 0 h 350"/>
                <a:gd name="txR" fmla="*/ 2070 w 2070"/>
                <a:gd name="txB" fmla="*/ 350 h 350"/>
              </a:gdLst>
              <a:ahLst/>
              <a:cxnLst>
                <a:cxn ang="0">
                  <a:pos x="2070" y="0"/>
                </a:cxn>
                <a:cxn ang="0">
                  <a:pos x="0" y="158"/>
                </a:cxn>
                <a:cxn ang="0">
                  <a:pos x="48" y="350"/>
                </a:cxn>
                <a:cxn ang="0">
                  <a:pos x="2070" y="0"/>
                </a:cxn>
              </a:cxnLst>
              <a:rect l="txL" t="txT" r="txR" b="txB"/>
              <a:pathLst>
                <a:path w="2070" h="350">
                  <a:moveTo>
                    <a:pt x="2070" y="0"/>
                  </a:moveTo>
                  <a:lnTo>
                    <a:pt x="0" y="158"/>
                  </a:lnTo>
                  <a:lnTo>
                    <a:pt x="48" y="350"/>
                  </a:lnTo>
                  <a:lnTo>
                    <a:pt x="207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7" name="Freeform 1233"/>
            <p:cNvSpPr/>
            <p:nvPr/>
          </p:nvSpPr>
          <p:spPr>
            <a:xfrm>
              <a:off x="2155" y="341"/>
              <a:ext cx="345" cy="91"/>
            </a:xfrm>
            <a:custGeom>
              <a:avLst/>
              <a:gdLst>
                <a:gd name="txL" fmla="*/ 0 w 2070"/>
                <a:gd name="txT" fmla="*/ 0 h 547"/>
                <a:gd name="txR" fmla="*/ 2070 w 2070"/>
                <a:gd name="txB" fmla="*/ 547 h 547"/>
              </a:gdLst>
              <a:ahLst/>
              <a:cxnLst>
                <a:cxn ang="0">
                  <a:pos x="2051" y="0"/>
                </a:cxn>
                <a:cxn ang="0">
                  <a:pos x="2070" y="197"/>
                </a:cxn>
                <a:cxn ang="0">
                  <a:pos x="48" y="547"/>
                </a:cxn>
                <a:cxn ang="0">
                  <a:pos x="0" y="355"/>
                </a:cxn>
                <a:cxn ang="0">
                  <a:pos x="2051" y="0"/>
                </a:cxn>
              </a:cxnLst>
              <a:rect l="txL" t="txT" r="txR" b="txB"/>
              <a:pathLst>
                <a:path w="2070" h="547">
                  <a:moveTo>
                    <a:pt x="2051" y="0"/>
                  </a:moveTo>
                  <a:lnTo>
                    <a:pt x="2070" y="197"/>
                  </a:lnTo>
                  <a:lnTo>
                    <a:pt x="48" y="547"/>
                  </a:lnTo>
                  <a:lnTo>
                    <a:pt x="0" y="355"/>
                  </a:lnTo>
                  <a:lnTo>
                    <a:pt x="205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8" name="Freeform 1234"/>
            <p:cNvSpPr/>
            <p:nvPr/>
          </p:nvSpPr>
          <p:spPr>
            <a:xfrm>
              <a:off x="1826" y="400"/>
              <a:ext cx="337" cy="108"/>
            </a:xfrm>
            <a:custGeom>
              <a:avLst/>
              <a:gdLst>
                <a:gd name="txL" fmla="*/ 0 w 2026"/>
                <a:gd name="txT" fmla="*/ 0 h 646"/>
                <a:gd name="txR" fmla="*/ 2026 w 2026"/>
                <a:gd name="txB" fmla="*/ 646 h 646"/>
              </a:gdLst>
              <a:ahLst/>
              <a:cxnLst>
                <a:cxn ang="0">
                  <a:pos x="1978" y="0"/>
                </a:cxn>
                <a:cxn ang="0">
                  <a:pos x="2026" y="192"/>
                </a:cxn>
                <a:cxn ang="0">
                  <a:pos x="0" y="646"/>
                </a:cxn>
                <a:cxn ang="0">
                  <a:pos x="1978" y="0"/>
                </a:cxn>
              </a:cxnLst>
              <a:rect l="txL" t="txT" r="txR" b="txB"/>
              <a:pathLst>
                <a:path w="2026" h="646">
                  <a:moveTo>
                    <a:pt x="1978" y="0"/>
                  </a:moveTo>
                  <a:lnTo>
                    <a:pt x="2026" y="192"/>
                  </a:lnTo>
                  <a:lnTo>
                    <a:pt x="0" y="646"/>
                  </a:lnTo>
                  <a:lnTo>
                    <a:pt x="1978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9" name="Freeform 1235"/>
            <p:cNvSpPr/>
            <p:nvPr/>
          </p:nvSpPr>
          <p:spPr>
            <a:xfrm>
              <a:off x="1826" y="432"/>
              <a:ext cx="337" cy="106"/>
            </a:xfrm>
            <a:custGeom>
              <a:avLst/>
              <a:gdLst>
                <a:gd name="txL" fmla="*/ 0 w 2026"/>
                <a:gd name="txT" fmla="*/ 0 h 638"/>
                <a:gd name="txR" fmla="*/ 2026 w 2026"/>
                <a:gd name="txB" fmla="*/ 638 h 638"/>
              </a:gdLst>
              <a:ahLst/>
              <a:cxnLst>
                <a:cxn ang="0">
                  <a:pos x="2026" y="0"/>
                </a:cxn>
                <a:cxn ang="0">
                  <a:pos x="0" y="454"/>
                </a:cxn>
                <a:cxn ang="0">
                  <a:pos x="75" y="638"/>
                </a:cxn>
                <a:cxn ang="0">
                  <a:pos x="2026" y="0"/>
                </a:cxn>
              </a:cxnLst>
              <a:rect l="txL" t="txT" r="txR" b="txB"/>
              <a:pathLst>
                <a:path w="2026" h="638">
                  <a:moveTo>
                    <a:pt x="2026" y="0"/>
                  </a:moveTo>
                  <a:lnTo>
                    <a:pt x="0" y="454"/>
                  </a:lnTo>
                  <a:lnTo>
                    <a:pt x="75" y="638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0" name="Freeform 1236"/>
            <p:cNvSpPr/>
            <p:nvPr/>
          </p:nvSpPr>
          <p:spPr>
            <a:xfrm>
              <a:off x="1826" y="400"/>
              <a:ext cx="337" cy="138"/>
            </a:xfrm>
            <a:custGeom>
              <a:avLst/>
              <a:gdLst>
                <a:gd name="txL" fmla="*/ 0 w 2026"/>
                <a:gd name="txT" fmla="*/ 0 h 830"/>
                <a:gd name="txR" fmla="*/ 2026 w 2026"/>
                <a:gd name="txB" fmla="*/ 830 h 830"/>
              </a:gdLst>
              <a:ahLst/>
              <a:cxnLst>
                <a:cxn ang="0">
                  <a:pos x="1978" y="0"/>
                </a:cxn>
                <a:cxn ang="0">
                  <a:pos x="2026" y="192"/>
                </a:cxn>
                <a:cxn ang="0">
                  <a:pos x="75" y="830"/>
                </a:cxn>
                <a:cxn ang="0">
                  <a:pos x="0" y="646"/>
                </a:cxn>
                <a:cxn ang="0">
                  <a:pos x="1978" y="0"/>
                </a:cxn>
              </a:cxnLst>
              <a:rect l="txL" t="txT" r="txR" b="txB"/>
              <a:pathLst>
                <a:path w="2026" h="830">
                  <a:moveTo>
                    <a:pt x="1978" y="0"/>
                  </a:moveTo>
                  <a:lnTo>
                    <a:pt x="2026" y="192"/>
                  </a:lnTo>
                  <a:lnTo>
                    <a:pt x="75" y="830"/>
                  </a:lnTo>
                  <a:lnTo>
                    <a:pt x="0" y="646"/>
                  </a:lnTo>
                  <a:lnTo>
                    <a:pt x="1978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1" name="Freeform 1237"/>
            <p:cNvSpPr/>
            <p:nvPr/>
          </p:nvSpPr>
          <p:spPr>
            <a:xfrm>
              <a:off x="1515" y="508"/>
              <a:ext cx="323" cy="154"/>
            </a:xfrm>
            <a:custGeom>
              <a:avLst/>
              <a:gdLst>
                <a:gd name="txL" fmla="*/ 0 w 1940"/>
                <a:gd name="txT" fmla="*/ 0 h 923"/>
                <a:gd name="txR" fmla="*/ 1940 w 1940"/>
                <a:gd name="txB" fmla="*/ 923 h 923"/>
              </a:gdLst>
              <a:ahLst/>
              <a:cxnLst>
                <a:cxn ang="0">
                  <a:pos x="1865" y="0"/>
                </a:cxn>
                <a:cxn ang="0">
                  <a:pos x="1940" y="184"/>
                </a:cxn>
                <a:cxn ang="0">
                  <a:pos x="0" y="923"/>
                </a:cxn>
                <a:cxn ang="0">
                  <a:pos x="1865" y="0"/>
                </a:cxn>
              </a:cxnLst>
              <a:rect l="txL" t="txT" r="txR" b="txB"/>
              <a:pathLst>
                <a:path w="1940" h="923">
                  <a:moveTo>
                    <a:pt x="1865" y="0"/>
                  </a:moveTo>
                  <a:lnTo>
                    <a:pt x="1940" y="184"/>
                  </a:lnTo>
                  <a:lnTo>
                    <a:pt x="0" y="923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2" name="Freeform 1238"/>
            <p:cNvSpPr/>
            <p:nvPr/>
          </p:nvSpPr>
          <p:spPr>
            <a:xfrm>
              <a:off x="1515" y="538"/>
              <a:ext cx="323" cy="152"/>
            </a:xfrm>
            <a:custGeom>
              <a:avLst/>
              <a:gdLst>
                <a:gd name="txL" fmla="*/ 0 w 1940"/>
                <a:gd name="txT" fmla="*/ 0 h 911"/>
                <a:gd name="txR" fmla="*/ 1940 w 1940"/>
                <a:gd name="txB" fmla="*/ 911 h 911"/>
              </a:gdLst>
              <a:ahLst/>
              <a:cxnLst>
                <a:cxn ang="0">
                  <a:pos x="1940" y="0"/>
                </a:cxn>
                <a:cxn ang="0">
                  <a:pos x="0" y="739"/>
                </a:cxn>
                <a:cxn ang="0">
                  <a:pos x="101" y="911"/>
                </a:cxn>
                <a:cxn ang="0">
                  <a:pos x="1940" y="0"/>
                </a:cxn>
              </a:cxnLst>
              <a:rect l="txL" t="txT" r="txR" b="txB"/>
              <a:pathLst>
                <a:path w="1940" h="911">
                  <a:moveTo>
                    <a:pt x="1940" y="0"/>
                  </a:moveTo>
                  <a:lnTo>
                    <a:pt x="0" y="739"/>
                  </a:lnTo>
                  <a:lnTo>
                    <a:pt x="101" y="911"/>
                  </a:lnTo>
                  <a:lnTo>
                    <a:pt x="194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3" name="Freeform 1239"/>
            <p:cNvSpPr/>
            <p:nvPr/>
          </p:nvSpPr>
          <p:spPr>
            <a:xfrm>
              <a:off x="1515" y="508"/>
              <a:ext cx="323" cy="182"/>
            </a:xfrm>
            <a:custGeom>
              <a:avLst/>
              <a:gdLst>
                <a:gd name="txL" fmla="*/ 0 w 1940"/>
                <a:gd name="txT" fmla="*/ 0 h 1095"/>
                <a:gd name="txR" fmla="*/ 1940 w 1940"/>
                <a:gd name="txB" fmla="*/ 1095 h 1095"/>
              </a:gdLst>
              <a:ahLst/>
              <a:cxnLst>
                <a:cxn ang="0">
                  <a:pos x="1865" y="0"/>
                </a:cxn>
                <a:cxn ang="0">
                  <a:pos x="1940" y="184"/>
                </a:cxn>
                <a:cxn ang="0">
                  <a:pos x="101" y="1095"/>
                </a:cxn>
                <a:cxn ang="0">
                  <a:pos x="0" y="923"/>
                </a:cxn>
                <a:cxn ang="0">
                  <a:pos x="1865" y="0"/>
                </a:cxn>
              </a:cxnLst>
              <a:rect l="txL" t="txT" r="txR" b="txB"/>
              <a:pathLst>
                <a:path w="1940" h="1095">
                  <a:moveTo>
                    <a:pt x="1865" y="0"/>
                  </a:moveTo>
                  <a:lnTo>
                    <a:pt x="1940" y="184"/>
                  </a:lnTo>
                  <a:lnTo>
                    <a:pt x="101" y="1095"/>
                  </a:lnTo>
                  <a:lnTo>
                    <a:pt x="0" y="923"/>
                  </a:lnTo>
                  <a:lnTo>
                    <a:pt x="1865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565" name="Group 1240"/>
          <p:cNvGrpSpPr/>
          <p:nvPr/>
        </p:nvGrpSpPr>
        <p:grpSpPr>
          <a:xfrm>
            <a:off x="7053263" y="4129088"/>
            <a:ext cx="693737" cy="1790700"/>
            <a:chOff x="2736" y="515"/>
            <a:chExt cx="886" cy="2228"/>
          </a:xfrm>
        </p:grpSpPr>
        <p:sp>
          <p:nvSpPr>
            <p:cNvPr id="44080" name="Freeform 1241"/>
            <p:cNvSpPr/>
            <p:nvPr/>
          </p:nvSpPr>
          <p:spPr>
            <a:xfrm>
              <a:off x="2736" y="707"/>
              <a:ext cx="809" cy="2036"/>
            </a:xfrm>
            <a:custGeom>
              <a:avLst/>
              <a:gdLst>
                <a:gd name="txL" fmla="*/ 0 w 4851"/>
                <a:gd name="txT" fmla="*/ 0 h 12213"/>
                <a:gd name="txR" fmla="*/ 4851 w 4851"/>
                <a:gd name="txB" fmla="*/ 12213 h 12213"/>
              </a:gdLst>
              <a:ahLst/>
              <a:cxnLst>
                <a:cxn ang="0">
                  <a:pos x="0" y="12213"/>
                </a:cxn>
                <a:cxn ang="0">
                  <a:pos x="4850" y="0"/>
                </a:cxn>
                <a:cxn ang="0">
                  <a:pos x="4851" y="0"/>
                </a:cxn>
              </a:cxnLst>
              <a:rect l="txL" t="txT" r="txR" b="txB"/>
              <a:pathLst>
                <a:path w="4851" h="12213">
                  <a:moveTo>
                    <a:pt x="0" y="12213"/>
                  </a:moveTo>
                  <a:lnTo>
                    <a:pt x="4850" y="0"/>
                  </a:lnTo>
                  <a:lnTo>
                    <a:pt x="485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1" name="Freeform 1242"/>
            <p:cNvSpPr/>
            <p:nvPr/>
          </p:nvSpPr>
          <p:spPr>
            <a:xfrm>
              <a:off x="2875" y="1578"/>
              <a:ext cx="192" cy="192"/>
            </a:xfrm>
            <a:custGeom>
              <a:avLst/>
              <a:gdLst>
                <a:gd name="txL" fmla="*/ 0 w 1151"/>
                <a:gd name="txT" fmla="*/ 0 h 1150"/>
                <a:gd name="txR" fmla="*/ 1151 w 1151"/>
                <a:gd name="txB" fmla="*/ 1150 h 1150"/>
              </a:gdLst>
              <a:ahLst/>
              <a:cxnLst>
                <a:cxn ang="0">
                  <a:pos x="1151" y="1150"/>
                </a:cxn>
                <a:cxn ang="0">
                  <a:pos x="0" y="691"/>
                </a:cxn>
                <a:cxn ang="0">
                  <a:pos x="229" y="116"/>
                </a:cxn>
                <a:cxn ang="0">
                  <a:pos x="497" y="0"/>
                </a:cxn>
                <a:cxn ang="0">
                  <a:pos x="689" y="76"/>
                </a:cxn>
                <a:cxn ang="0">
                  <a:pos x="805" y="344"/>
                </a:cxn>
                <a:cxn ang="0">
                  <a:pos x="575" y="921"/>
                </a:cxn>
                <a:cxn ang="0">
                  <a:pos x="576" y="921"/>
                </a:cxn>
              </a:cxnLst>
              <a:rect l="txL" t="txT" r="txR" b="txB"/>
              <a:pathLst>
                <a:path w="1151" h="1150">
                  <a:moveTo>
                    <a:pt x="1151" y="1150"/>
                  </a:moveTo>
                  <a:lnTo>
                    <a:pt x="0" y="691"/>
                  </a:lnTo>
                  <a:lnTo>
                    <a:pt x="229" y="116"/>
                  </a:lnTo>
                  <a:lnTo>
                    <a:pt x="497" y="0"/>
                  </a:lnTo>
                  <a:lnTo>
                    <a:pt x="689" y="76"/>
                  </a:lnTo>
                  <a:lnTo>
                    <a:pt x="805" y="344"/>
                  </a:lnTo>
                  <a:lnTo>
                    <a:pt x="575" y="921"/>
                  </a:lnTo>
                  <a:lnTo>
                    <a:pt x="576" y="921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2" name="Freeform 1243"/>
            <p:cNvSpPr/>
            <p:nvPr/>
          </p:nvSpPr>
          <p:spPr>
            <a:xfrm>
              <a:off x="2984" y="1642"/>
              <a:ext cx="134" cy="57"/>
            </a:xfrm>
            <a:custGeom>
              <a:avLst/>
              <a:gdLst>
                <a:gd name="txL" fmla="*/ 0 w 805"/>
                <a:gd name="txT" fmla="*/ 0 h 347"/>
                <a:gd name="txR" fmla="*/ 805 w 805"/>
                <a:gd name="txB" fmla="*/ 347 h 347"/>
              </a:gdLst>
              <a:ahLst/>
              <a:cxnLst>
                <a:cxn ang="0">
                  <a:pos x="0" y="347"/>
                </a:cxn>
                <a:cxn ang="0">
                  <a:pos x="804" y="0"/>
                </a:cxn>
                <a:cxn ang="0">
                  <a:pos x="805" y="0"/>
                </a:cxn>
              </a:cxnLst>
              <a:rect l="txL" t="txT" r="txR" b="txB"/>
              <a:pathLst>
                <a:path w="805" h="347">
                  <a:moveTo>
                    <a:pt x="0" y="347"/>
                  </a:moveTo>
                  <a:lnTo>
                    <a:pt x="804" y="0"/>
                  </a:lnTo>
                  <a:lnTo>
                    <a:pt x="805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083" name="Group 1244"/>
            <p:cNvGrpSpPr/>
            <p:nvPr/>
          </p:nvGrpSpPr>
          <p:grpSpPr>
            <a:xfrm>
              <a:off x="3512" y="515"/>
              <a:ext cx="110" cy="205"/>
              <a:chOff x="3512" y="515"/>
              <a:chExt cx="110" cy="205"/>
            </a:xfrm>
          </p:grpSpPr>
          <p:sp>
            <p:nvSpPr>
              <p:cNvPr id="44084" name="Freeform 1245"/>
              <p:cNvSpPr/>
              <p:nvPr/>
            </p:nvSpPr>
            <p:spPr>
              <a:xfrm>
                <a:off x="3512" y="515"/>
                <a:ext cx="109" cy="205"/>
              </a:xfrm>
              <a:custGeom>
                <a:avLst/>
                <a:gdLst>
                  <a:gd name="txL" fmla="*/ 0 w 650"/>
                  <a:gd name="txT" fmla="*/ 0 h 1229"/>
                  <a:gd name="txR" fmla="*/ 650 w 650"/>
                  <a:gd name="txB" fmla="*/ 1229 h 1229"/>
                </a:gdLst>
                <a:ahLst/>
                <a:cxnLst>
                  <a:cxn ang="0">
                    <a:pos x="0" y="1076"/>
                  </a:cxn>
                  <a:cxn ang="0">
                    <a:pos x="383" y="1229"/>
                  </a:cxn>
                  <a:cxn ang="0">
                    <a:pos x="650" y="0"/>
                  </a:cxn>
                  <a:cxn ang="0">
                    <a:pos x="0" y="1076"/>
                  </a:cxn>
                </a:cxnLst>
                <a:rect l="txL" t="txT" r="txR" b="txB"/>
                <a:pathLst>
                  <a:path w="650" h="1229">
                    <a:moveTo>
                      <a:pt x="0" y="1076"/>
                    </a:moveTo>
                    <a:lnTo>
                      <a:pt x="383" y="1229"/>
                    </a:lnTo>
                    <a:lnTo>
                      <a:pt x="650" y="0"/>
                    </a:lnTo>
                    <a:lnTo>
                      <a:pt x="0" y="1076"/>
                    </a:lnTo>
                    <a:close/>
                  </a:path>
                </a:pathLst>
              </a:custGeom>
              <a:solidFill>
                <a:srgbClr val="FF0000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85" name="Freeform 1246"/>
              <p:cNvSpPr/>
              <p:nvPr/>
            </p:nvSpPr>
            <p:spPr>
              <a:xfrm>
                <a:off x="3512" y="515"/>
                <a:ext cx="109" cy="205"/>
              </a:xfrm>
              <a:custGeom>
                <a:avLst/>
                <a:gdLst>
                  <a:gd name="txL" fmla="*/ 0 w 650"/>
                  <a:gd name="txT" fmla="*/ 0 h 1229"/>
                  <a:gd name="txR" fmla="*/ 650 w 650"/>
                  <a:gd name="txB" fmla="*/ 1229 h 1229"/>
                </a:gdLst>
                <a:ahLst/>
                <a:cxnLst>
                  <a:cxn ang="0">
                    <a:pos x="0" y="1076"/>
                  </a:cxn>
                  <a:cxn ang="0">
                    <a:pos x="383" y="1229"/>
                  </a:cxn>
                  <a:cxn ang="0">
                    <a:pos x="650" y="0"/>
                  </a:cxn>
                  <a:cxn ang="0">
                    <a:pos x="0" y="1076"/>
                  </a:cxn>
                </a:cxnLst>
                <a:rect l="txL" t="txT" r="txR" b="txB"/>
                <a:pathLst>
                  <a:path w="650" h="1229">
                    <a:moveTo>
                      <a:pt x="0" y="1076"/>
                    </a:moveTo>
                    <a:lnTo>
                      <a:pt x="383" y="1229"/>
                    </a:lnTo>
                    <a:lnTo>
                      <a:pt x="650" y="0"/>
                    </a:lnTo>
                    <a:lnTo>
                      <a:pt x="0" y="1076"/>
                    </a:lnTo>
                  </a:path>
                </a:pathLst>
              </a:custGeom>
              <a:noFill/>
              <a:ln w="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086" name="Line 1247"/>
              <p:cNvSpPr/>
              <p:nvPr/>
            </p:nvSpPr>
            <p:spPr>
              <a:xfrm>
                <a:off x="3621" y="515"/>
                <a:ext cx="1" cy="1"/>
              </a:xfrm>
              <a:prstGeom prst="line">
                <a:avLst/>
              </a:prstGeom>
              <a:ln w="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38890" name="Oval 970"/>
          <p:cNvSpPr/>
          <p:nvPr/>
        </p:nvSpPr>
        <p:spPr>
          <a:xfrm>
            <a:off x="3798888" y="3167063"/>
            <a:ext cx="96837" cy="9525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891" name="Oval 971"/>
          <p:cNvSpPr/>
          <p:nvPr/>
        </p:nvSpPr>
        <p:spPr>
          <a:xfrm>
            <a:off x="4445000" y="3222625"/>
            <a:ext cx="96838" cy="93663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242D2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eaLnBrk="0" hangingPunct="0"/>
            <a:endParaRPr lang="en-US" altLang="x-none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8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38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38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8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3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38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38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38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38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3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39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339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2" dur="500"/>
                                        <p:tgtEl>
                                          <p:spTgt spid="339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39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2" dur="500"/>
                                        <p:tgtEl>
                                          <p:spTgt spid="339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39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2" dur="500"/>
                                        <p:tgtEl>
                                          <p:spTgt spid="339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33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33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669" grpId="0" animBg="1"/>
      <p:bldP spid="338711" grpId="0" animBg="1"/>
      <p:bldP spid="338712" grpId="0" animBg="1"/>
      <p:bldP spid="338919" grpId="0" animBg="1"/>
      <p:bldP spid="339129" grpId="0" animBg="1"/>
      <p:bldP spid="339130" grpId="0" animBg="1"/>
      <p:bldP spid="339131" grpId="0" animBg="1"/>
      <p:bldP spid="338890" grpId="0" animBg="1"/>
      <p:bldP spid="33889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6FE5BE-06A3-4E5B-B2C0-91C6264271D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37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339976" name="Oval 8"/>
          <p:cNvSpPr/>
          <p:nvPr/>
        </p:nvSpPr>
        <p:spPr>
          <a:xfrm>
            <a:off x="4522788" y="2066925"/>
            <a:ext cx="3959225" cy="3959225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62" name="Rectangle 4"/>
          <p:cNvSpPr/>
          <p:nvPr/>
        </p:nvSpPr>
        <p:spPr>
          <a:xfrm>
            <a:off x="0" y="0"/>
            <a:ext cx="5573713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1.3.3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圆弧连接－作图实例</a:t>
            </a:r>
          </a:p>
        </p:txBody>
      </p:sp>
      <p:sp>
        <p:nvSpPr>
          <p:cNvPr id="339973" name="Oval 5"/>
          <p:cNvSpPr/>
          <p:nvPr/>
        </p:nvSpPr>
        <p:spPr>
          <a:xfrm>
            <a:off x="889000" y="3322638"/>
            <a:ext cx="1439863" cy="1439862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9974" name="Oval 6"/>
          <p:cNvSpPr/>
          <p:nvPr/>
        </p:nvSpPr>
        <p:spPr>
          <a:xfrm>
            <a:off x="168275" y="2601913"/>
            <a:ext cx="2879725" cy="28797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9975" name="Oval 7"/>
          <p:cNvSpPr/>
          <p:nvPr/>
        </p:nvSpPr>
        <p:spPr>
          <a:xfrm>
            <a:off x="5422900" y="2967038"/>
            <a:ext cx="2159000" cy="2159000"/>
          </a:xfrm>
          <a:prstGeom prst="ellipse">
            <a:avLst/>
          </a:prstGeom>
          <a:solidFill>
            <a:srgbClr val="FFFFFF"/>
          </a:soli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66" name="Line 9"/>
          <p:cNvSpPr/>
          <p:nvPr/>
        </p:nvSpPr>
        <p:spPr>
          <a:xfrm>
            <a:off x="-285750" y="4048125"/>
            <a:ext cx="9144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067" name="Line 10"/>
          <p:cNvSpPr/>
          <p:nvPr/>
        </p:nvSpPr>
        <p:spPr>
          <a:xfrm>
            <a:off x="1616075" y="677863"/>
            <a:ext cx="0" cy="55435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068" name="Line 11"/>
          <p:cNvSpPr/>
          <p:nvPr/>
        </p:nvSpPr>
        <p:spPr>
          <a:xfrm>
            <a:off x="6513513" y="782638"/>
            <a:ext cx="0" cy="55435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40012" name="Line 44"/>
          <p:cNvSpPr/>
          <p:nvPr/>
        </p:nvSpPr>
        <p:spPr>
          <a:xfrm flipH="1" flipV="1">
            <a:off x="1108075" y="1768475"/>
            <a:ext cx="508000" cy="2279650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0013" name="Line 45"/>
          <p:cNvSpPr/>
          <p:nvPr/>
        </p:nvSpPr>
        <p:spPr>
          <a:xfrm flipV="1">
            <a:off x="6507163" y="1870075"/>
            <a:ext cx="1901825" cy="2163763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0015" name="AutoShape 47"/>
          <p:cNvSpPr/>
          <p:nvPr/>
        </p:nvSpPr>
        <p:spPr>
          <a:xfrm rot="1199496">
            <a:off x="-96837" y="1695450"/>
            <a:ext cx="4121150" cy="3657600"/>
          </a:xfrm>
          <a:custGeom>
            <a:avLst/>
            <a:gdLst>
              <a:gd name="txL" fmla="*/ 1270 w 21600"/>
              <a:gd name="txT" fmla="*/ 0 h 21600"/>
              <a:gd name="txR" fmla="*/ 20330 w 21600"/>
              <a:gd name="txB" fmla="*/ 5720 h 21600"/>
            </a:gdLst>
            <a:ahLst/>
            <a:cxnLst>
              <a:cxn ang="0">
                <a:pos x="2060576" y="0"/>
              </a:cxn>
              <a:cxn ang="0">
                <a:pos x="502933" y="631444"/>
              </a:cxn>
              <a:cxn ang="0">
                <a:pos x="2060576" y="0"/>
              </a:cxn>
              <a:cxn ang="0">
                <a:pos x="3618218" y="631444"/>
              </a:cxn>
            </a:cxnLst>
            <a:rect l="txL" t="txT" r="txR" b="txB"/>
            <a:pathLst>
              <a:path w="21600" h="21600">
                <a:moveTo>
                  <a:pt x="2636" y="3729"/>
                </a:moveTo>
                <a:cubicBezTo>
                  <a:pt x="4687" y="1360"/>
                  <a:pt x="7666" y="-1"/>
                  <a:pt x="10800" y="0"/>
                </a:cubicBezTo>
                <a:cubicBezTo>
                  <a:pt x="13933" y="0"/>
                  <a:pt x="16912" y="1360"/>
                  <a:pt x="18963" y="3729"/>
                </a:cubicBezTo>
                <a:cubicBezTo>
                  <a:pt x="16912" y="1360"/>
                  <a:pt x="13933" y="-1"/>
                  <a:pt x="10799" y="0"/>
                </a:cubicBezTo>
                <a:cubicBezTo>
                  <a:pt x="7666" y="0"/>
                  <a:pt x="4687" y="1360"/>
                  <a:pt x="2636" y="3729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57150" cap="flat" cmpd="sng">
            <a:solidFill>
              <a:schemeClr val="hlink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50"/>
          <p:cNvGrpSpPr/>
          <p:nvPr/>
        </p:nvGrpSpPr>
        <p:grpSpPr>
          <a:xfrm rot="-800744">
            <a:off x="2938463" y="3165475"/>
            <a:ext cx="1857375" cy="592138"/>
            <a:chOff x="2571" y="1609"/>
            <a:chExt cx="1024" cy="283"/>
          </a:xfrm>
        </p:grpSpPr>
        <p:sp>
          <p:nvSpPr>
            <p:cNvPr id="45116" name="Freeform 51"/>
            <p:cNvSpPr/>
            <p:nvPr/>
          </p:nvSpPr>
          <p:spPr>
            <a:xfrm>
              <a:off x="2571" y="1609"/>
              <a:ext cx="139" cy="151"/>
            </a:xfrm>
            <a:custGeom>
              <a:avLst/>
              <a:gdLst>
                <a:gd name="txL" fmla="*/ 0 w 975"/>
                <a:gd name="txT" fmla="*/ 0 h 1060"/>
                <a:gd name="txR" fmla="*/ 975 w 975"/>
                <a:gd name="txB" fmla="*/ 1060 h 1060"/>
              </a:gdLst>
              <a:ahLst/>
              <a:cxnLst>
                <a:cxn ang="0">
                  <a:pos x="0" y="164"/>
                </a:cxn>
                <a:cxn ang="0">
                  <a:pos x="193" y="0"/>
                </a:cxn>
                <a:cxn ang="0">
                  <a:pos x="975" y="1060"/>
                </a:cxn>
                <a:cxn ang="0">
                  <a:pos x="0" y="164"/>
                </a:cxn>
              </a:cxnLst>
              <a:rect l="txL" t="txT" r="txR" b="txB"/>
              <a:pathLst>
                <a:path w="975" h="1060">
                  <a:moveTo>
                    <a:pt x="0" y="164"/>
                  </a:moveTo>
                  <a:lnTo>
                    <a:pt x="193" y="0"/>
                  </a:lnTo>
                  <a:lnTo>
                    <a:pt x="975" y="1060"/>
                  </a:lnTo>
                  <a:lnTo>
                    <a:pt x="0" y="16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7" name="Freeform 52"/>
            <p:cNvSpPr/>
            <p:nvPr/>
          </p:nvSpPr>
          <p:spPr>
            <a:xfrm>
              <a:off x="2598" y="1609"/>
              <a:ext cx="133" cy="151"/>
            </a:xfrm>
            <a:custGeom>
              <a:avLst/>
              <a:gdLst>
                <a:gd name="txL" fmla="*/ 0 w 928"/>
                <a:gd name="txT" fmla="*/ 0 h 1060"/>
                <a:gd name="txR" fmla="*/ 928 w 928"/>
                <a:gd name="txB" fmla="*/ 1060 h 1060"/>
              </a:gdLst>
              <a:ahLst/>
              <a:cxnLst>
                <a:cxn ang="0">
                  <a:pos x="0" y="0"/>
                </a:cxn>
                <a:cxn ang="0">
                  <a:pos x="782" y="1060"/>
                </a:cxn>
                <a:cxn ang="0">
                  <a:pos x="928" y="852"/>
                </a:cxn>
                <a:cxn ang="0">
                  <a:pos x="0" y="0"/>
                </a:cxn>
              </a:cxnLst>
              <a:rect l="txL" t="txT" r="txR" b="txB"/>
              <a:pathLst>
                <a:path w="928" h="1060">
                  <a:moveTo>
                    <a:pt x="0" y="0"/>
                  </a:moveTo>
                  <a:lnTo>
                    <a:pt x="782" y="1060"/>
                  </a:lnTo>
                  <a:lnTo>
                    <a:pt x="928" y="8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8" name="Freeform 53"/>
            <p:cNvSpPr/>
            <p:nvPr/>
          </p:nvSpPr>
          <p:spPr>
            <a:xfrm>
              <a:off x="2571" y="1609"/>
              <a:ext cx="160" cy="151"/>
            </a:xfrm>
            <a:custGeom>
              <a:avLst/>
              <a:gdLst>
                <a:gd name="txL" fmla="*/ 0 w 1121"/>
                <a:gd name="txT" fmla="*/ 0 h 1060"/>
                <a:gd name="txR" fmla="*/ 1121 w 1121"/>
                <a:gd name="txB" fmla="*/ 1060 h 1060"/>
              </a:gdLst>
              <a:ahLst/>
              <a:cxnLst>
                <a:cxn ang="0">
                  <a:pos x="0" y="164"/>
                </a:cxn>
                <a:cxn ang="0">
                  <a:pos x="193" y="0"/>
                </a:cxn>
                <a:cxn ang="0">
                  <a:pos x="1121" y="852"/>
                </a:cxn>
                <a:cxn ang="0">
                  <a:pos x="975" y="1060"/>
                </a:cxn>
                <a:cxn ang="0">
                  <a:pos x="0" y="164"/>
                </a:cxn>
              </a:cxnLst>
              <a:rect l="txL" t="txT" r="txR" b="txB"/>
              <a:pathLst>
                <a:path w="1121" h="1060">
                  <a:moveTo>
                    <a:pt x="0" y="164"/>
                  </a:moveTo>
                  <a:lnTo>
                    <a:pt x="193" y="0"/>
                  </a:lnTo>
                  <a:lnTo>
                    <a:pt x="1121" y="852"/>
                  </a:lnTo>
                  <a:lnTo>
                    <a:pt x="975" y="1060"/>
                  </a:lnTo>
                  <a:lnTo>
                    <a:pt x="0" y="164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9" name="Freeform 54"/>
            <p:cNvSpPr/>
            <p:nvPr/>
          </p:nvSpPr>
          <p:spPr>
            <a:xfrm>
              <a:off x="2710" y="1730"/>
              <a:ext cx="167" cy="119"/>
            </a:xfrm>
            <a:custGeom>
              <a:avLst/>
              <a:gdLst>
                <a:gd name="txL" fmla="*/ 0 w 1169"/>
                <a:gd name="txT" fmla="*/ 0 h 829"/>
                <a:gd name="txR" fmla="*/ 1169 w 1169"/>
                <a:gd name="txB" fmla="*/ 829 h 829"/>
              </a:gdLst>
              <a:ahLst/>
              <a:cxnLst>
                <a:cxn ang="0">
                  <a:pos x="0" y="208"/>
                </a:cxn>
                <a:cxn ang="0">
                  <a:pos x="146" y="0"/>
                </a:cxn>
                <a:cxn ang="0">
                  <a:pos x="1169" y="829"/>
                </a:cxn>
                <a:cxn ang="0">
                  <a:pos x="0" y="208"/>
                </a:cxn>
              </a:cxnLst>
              <a:rect l="txL" t="txT" r="txR" b="txB"/>
              <a:pathLst>
                <a:path w="1169" h="829">
                  <a:moveTo>
                    <a:pt x="0" y="208"/>
                  </a:moveTo>
                  <a:lnTo>
                    <a:pt x="146" y="0"/>
                  </a:lnTo>
                  <a:lnTo>
                    <a:pt x="1169" y="829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0" name="Freeform 55"/>
            <p:cNvSpPr/>
            <p:nvPr/>
          </p:nvSpPr>
          <p:spPr>
            <a:xfrm>
              <a:off x="2731" y="1730"/>
              <a:ext cx="159" cy="119"/>
            </a:xfrm>
            <a:custGeom>
              <a:avLst/>
              <a:gdLst>
                <a:gd name="txL" fmla="*/ 0 w 1114"/>
                <a:gd name="txT" fmla="*/ 0 h 829"/>
                <a:gd name="txR" fmla="*/ 1114 w 1114"/>
                <a:gd name="txB" fmla="*/ 829 h 829"/>
              </a:gdLst>
              <a:ahLst/>
              <a:cxnLst>
                <a:cxn ang="0">
                  <a:pos x="0" y="0"/>
                </a:cxn>
                <a:cxn ang="0">
                  <a:pos x="1023" y="829"/>
                </a:cxn>
                <a:cxn ang="0">
                  <a:pos x="1114" y="590"/>
                </a:cxn>
                <a:cxn ang="0">
                  <a:pos x="0" y="0"/>
                </a:cxn>
              </a:cxnLst>
              <a:rect l="txL" t="txT" r="txR" b="txB"/>
              <a:pathLst>
                <a:path w="1114" h="829">
                  <a:moveTo>
                    <a:pt x="0" y="0"/>
                  </a:moveTo>
                  <a:lnTo>
                    <a:pt x="1023" y="829"/>
                  </a:lnTo>
                  <a:lnTo>
                    <a:pt x="1114" y="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1" name="Freeform 56"/>
            <p:cNvSpPr/>
            <p:nvPr/>
          </p:nvSpPr>
          <p:spPr>
            <a:xfrm>
              <a:off x="2710" y="1730"/>
              <a:ext cx="180" cy="119"/>
            </a:xfrm>
            <a:custGeom>
              <a:avLst/>
              <a:gdLst>
                <a:gd name="txL" fmla="*/ 0 w 1260"/>
                <a:gd name="txT" fmla="*/ 0 h 829"/>
                <a:gd name="txR" fmla="*/ 1260 w 1260"/>
                <a:gd name="txB" fmla="*/ 829 h 829"/>
              </a:gdLst>
              <a:ahLst/>
              <a:cxnLst>
                <a:cxn ang="0">
                  <a:pos x="0" y="208"/>
                </a:cxn>
                <a:cxn ang="0">
                  <a:pos x="146" y="0"/>
                </a:cxn>
                <a:cxn ang="0">
                  <a:pos x="1260" y="590"/>
                </a:cxn>
                <a:cxn ang="0">
                  <a:pos x="1169" y="829"/>
                </a:cxn>
                <a:cxn ang="0">
                  <a:pos x="0" y="208"/>
                </a:cxn>
              </a:cxnLst>
              <a:rect l="txL" t="txT" r="txR" b="txB"/>
              <a:pathLst>
                <a:path w="1260" h="829">
                  <a:moveTo>
                    <a:pt x="0" y="208"/>
                  </a:moveTo>
                  <a:lnTo>
                    <a:pt x="146" y="0"/>
                  </a:lnTo>
                  <a:lnTo>
                    <a:pt x="1260" y="590"/>
                  </a:lnTo>
                  <a:lnTo>
                    <a:pt x="1169" y="829"/>
                  </a:lnTo>
                  <a:lnTo>
                    <a:pt x="0" y="208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2" name="Freeform 57"/>
            <p:cNvSpPr/>
            <p:nvPr/>
          </p:nvSpPr>
          <p:spPr>
            <a:xfrm>
              <a:off x="2877" y="1815"/>
              <a:ext cx="184" cy="77"/>
            </a:xfrm>
            <a:custGeom>
              <a:avLst/>
              <a:gdLst>
                <a:gd name="txL" fmla="*/ 0 w 1289"/>
                <a:gd name="txT" fmla="*/ 0 h 544"/>
                <a:gd name="txR" fmla="*/ 1289 w 1289"/>
                <a:gd name="txB" fmla="*/ 544 h 544"/>
              </a:gdLst>
              <a:ahLst/>
              <a:cxnLst>
                <a:cxn ang="0">
                  <a:pos x="0" y="239"/>
                </a:cxn>
                <a:cxn ang="0">
                  <a:pos x="91" y="0"/>
                </a:cxn>
                <a:cxn ang="0">
                  <a:pos x="1289" y="544"/>
                </a:cxn>
                <a:cxn ang="0">
                  <a:pos x="0" y="239"/>
                </a:cxn>
              </a:cxnLst>
              <a:rect l="txL" t="txT" r="txR" b="txB"/>
              <a:pathLst>
                <a:path w="1289" h="544">
                  <a:moveTo>
                    <a:pt x="0" y="239"/>
                  </a:moveTo>
                  <a:lnTo>
                    <a:pt x="91" y="0"/>
                  </a:lnTo>
                  <a:lnTo>
                    <a:pt x="1289" y="544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3" name="Freeform 58"/>
            <p:cNvSpPr/>
            <p:nvPr/>
          </p:nvSpPr>
          <p:spPr>
            <a:xfrm>
              <a:off x="2890" y="1815"/>
              <a:ext cx="175" cy="77"/>
            </a:xfrm>
            <a:custGeom>
              <a:avLst/>
              <a:gdLst>
                <a:gd name="txL" fmla="*/ 0 w 1225"/>
                <a:gd name="txT" fmla="*/ 0 h 544"/>
                <a:gd name="txR" fmla="*/ 1225 w 1225"/>
                <a:gd name="txB" fmla="*/ 544 h 544"/>
              </a:gdLst>
              <a:ahLst/>
              <a:cxnLst>
                <a:cxn ang="0">
                  <a:pos x="0" y="0"/>
                </a:cxn>
                <a:cxn ang="0">
                  <a:pos x="1198" y="544"/>
                </a:cxn>
                <a:cxn ang="0">
                  <a:pos x="1225" y="291"/>
                </a:cxn>
                <a:cxn ang="0">
                  <a:pos x="0" y="0"/>
                </a:cxn>
              </a:cxnLst>
              <a:rect l="txL" t="txT" r="txR" b="txB"/>
              <a:pathLst>
                <a:path w="1225" h="544">
                  <a:moveTo>
                    <a:pt x="0" y="0"/>
                  </a:moveTo>
                  <a:lnTo>
                    <a:pt x="1198" y="544"/>
                  </a:lnTo>
                  <a:lnTo>
                    <a:pt x="1225" y="2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4" name="Freeform 59"/>
            <p:cNvSpPr/>
            <p:nvPr/>
          </p:nvSpPr>
          <p:spPr>
            <a:xfrm>
              <a:off x="2877" y="1815"/>
              <a:ext cx="188" cy="77"/>
            </a:xfrm>
            <a:custGeom>
              <a:avLst/>
              <a:gdLst>
                <a:gd name="txL" fmla="*/ 0 w 1316"/>
                <a:gd name="txT" fmla="*/ 0 h 544"/>
                <a:gd name="txR" fmla="*/ 1316 w 1316"/>
                <a:gd name="txB" fmla="*/ 544 h 544"/>
              </a:gdLst>
              <a:ahLst/>
              <a:cxnLst>
                <a:cxn ang="0">
                  <a:pos x="0" y="239"/>
                </a:cxn>
                <a:cxn ang="0">
                  <a:pos x="91" y="0"/>
                </a:cxn>
                <a:cxn ang="0">
                  <a:pos x="1316" y="291"/>
                </a:cxn>
                <a:cxn ang="0">
                  <a:pos x="1289" y="544"/>
                </a:cxn>
                <a:cxn ang="0">
                  <a:pos x="0" y="239"/>
                </a:cxn>
              </a:cxnLst>
              <a:rect l="txL" t="txT" r="txR" b="txB"/>
              <a:pathLst>
                <a:path w="1316" h="544">
                  <a:moveTo>
                    <a:pt x="0" y="239"/>
                  </a:moveTo>
                  <a:lnTo>
                    <a:pt x="91" y="0"/>
                  </a:lnTo>
                  <a:lnTo>
                    <a:pt x="1316" y="291"/>
                  </a:lnTo>
                  <a:lnTo>
                    <a:pt x="1289" y="544"/>
                  </a:lnTo>
                  <a:lnTo>
                    <a:pt x="0" y="239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5" name="Freeform 60"/>
            <p:cNvSpPr/>
            <p:nvPr/>
          </p:nvSpPr>
          <p:spPr>
            <a:xfrm>
              <a:off x="3061" y="1856"/>
              <a:ext cx="189" cy="36"/>
            </a:xfrm>
            <a:custGeom>
              <a:avLst/>
              <a:gdLst>
                <a:gd name="txL" fmla="*/ 0 w 1323"/>
                <a:gd name="txT" fmla="*/ 0 h 253"/>
                <a:gd name="txR" fmla="*/ 1323 w 1323"/>
                <a:gd name="txB" fmla="*/ 253 h 253"/>
              </a:gdLst>
              <a:ahLst/>
              <a:cxnLst>
                <a:cxn ang="0">
                  <a:pos x="0" y="253"/>
                </a:cxn>
                <a:cxn ang="0">
                  <a:pos x="27" y="0"/>
                </a:cxn>
                <a:cxn ang="0">
                  <a:pos x="1323" y="225"/>
                </a:cxn>
                <a:cxn ang="0">
                  <a:pos x="0" y="253"/>
                </a:cxn>
              </a:cxnLst>
              <a:rect l="txL" t="txT" r="txR" b="txB"/>
              <a:pathLst>
                <a:path w="1323" h="253">
                  <a:moveTo>
                    <a:pt x="0" y="253"/>
                  </a:moveTo>
                  <a:lnTo>
                    <a:pt x="27" y="0"/>
                  </a:lnTo>
                  <a:lnTo>
                    <a:pt x="1323" y="225"/>
                  </a:lnTo>
                  <a:lnTo>
                    <a:pt x="0" y="25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6" name="Freeform 61"/>
            <p:cNvSpPr/>
            <p:nvPr/>
          </p:nvSpPr>
          <p:spPr>
            <a:xfrm>
              <a:off x="3065" y="1852"/>
              <a:ext cx="185" cy="36"/>
            </a:xfrm>
            <a:custGeom>
              <a:avLst/>
              <a:gdLst>
                <a:gd name="txL" fmla="*/ 0 w 1296"/>
                <a:gd name="txT" fmla="*/ 0 h 252"/>
                <a:gd name="txR" fmla="*/ 1296 w 1296"/>
                <a:gd name="txB" fmla="*/ 252 h 252"/>
              </a:gdLst>
              <a:ahLst/>
              <a:cxnLst>
                <a:cxn ang="0">
                  <a:pos x="0" y="27"/>
                </a:cxn>
                <a:cxn ang="0">
                  <a:pos x="1296" y="252"/>
                </a:cxn>
                <a:cxn ang="0">
                  <a:pos x="1258" y="0"/>
                </a:cxn>
                <a:cxn ang="0">
                  <a:pos x="0" y="27"/>
                </a:cxn>
              </a:cxnLst>
              <a:rect l="txL" t="txT" r="txR" b="txB"/>
              <a:pathLst>
                <a:path w="1296" h="252">
                  <a:moveTo>
                    <a:pt x="0" y="27"/>
                  </a:moveTo>
                  <a:lnTo>
                    <a:pt x="1296" y="252"/>
                  </a:lnTo>
                  <a:lnTo>
                    <a:pt x="1258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7" name="Freeform 62"/>
            <p:cNvSpPr/>
            <p:nvPr/>
          </p:nvSpPr>
          <p:spPr>
            <a:xfrm>
              <a:off x="3061" y="1852"/>
              <a:ext cx="189" cy="40"/>
            </a:xfrm>
            <a:custGeom>
              <a:avLst/>
              <a:gdLst>
                <a:gd name="txL" fmla="*/ 0 w 1323"/>
                <a:gd name="txT" fmla="*/ 0 h 280"/>
                <a:gd name="txR" fmla="*/ 1323 w 1323"/>
                <a:gd name="txB" fmla="*/ 280 h 280"/>
              </a:gdLst>
              <a:ahLst/>
              <a:cxnLst>
                <a:cxn ang="0">
                  <a:pos x="0" y="280"/>
                </a:cxn>
                <a:cxn ang="0">
                  <a:pos x="27" y="27"/>
                </a:cxn>
                <a:cxn ang="0">
                  <a:pos x="1285" y="0"/>
                </a:cxn>
                <a:cxn ang="0">
                  <a:pos x="1323" y="252"/>
                </a:cxn>
                <a:cxn ang="0">
                  <a:pos x="0" y="280"/>
                </a:cxn>
              </a:cxnLst>
              <a:rect l="txL" t="txT" r="txR" b="txB"/>
              <a:pathLst>
                <a:path w="1323" h="280">
                  <a:moveTo>
                    <a:pt x="0" y="280"/>
                  </a:moveTo>
                  <a:lnTo>
                    <a:pt x="27" y="27"/>
                  </a:lnTo>
                  <a:lnTo>
                    <a:pt x="1285" y="0"/>
                  </a:lnTo>
                  <a:lnTo>
                    <a:pt x="1323" y="252"/>
                  </a:lnTo>
                  <a:lnTo>
                    <a:pt x="0" y="28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8" name="Freeform 63"/>
            <p:cNvSpPr/>
            <p:nvPr/>
          </p:nvSpPr>
          <p:spPr>
            <a:xfrm>
              <a:off x="3245" y="1837"/>
              <a:ext cx="187" cy="51"/>
            </a:xfrm>
            <a:custGeom>
              <a:avLst/>
              <a:gdLst>
                <a:gd name="txL" fmla="*/ 0 w 1311"/>
                <a:gd name="txT" fmla="*/ 0 h 362"/>
                <a:gd name="txR" fmla="*/ 1311 w 1311"/>
                <a:gd name="txB" fmla="*/ 362 h 362"/>
              </a:gdLst>
              <a:ahLst/>
              <a:cxnLst>
                <a:cxn ang="0">
                  <a:pos x="38" y="362"/>
                </a:cxn>
                <a:cxn ang="0">
                  <a:pos x="0" y="110"/>
                </a:cxn>
                <a:cxn ang="0">
                  <a:pos x="1311" y="0"/>
                </a:cxn>
                <a:cxn ang="0">
                  <a:pos x="38" y="362"/>
                </a:cxn>
              </a:cxnLst>
              <a:rect l="txL" t="txT" r="txR" b="txB"/>
              <a:pathLst>
                <a:path w="1311" h="362">
                  <a:moveTo>
                    <a:pt x="38" y="362"/>
                  </a:moveTo>
                  <a:lnTo>
                    <a:pt x="0" y="110"/>
                  </a:lnTo>
                  <a:lnTo>
                    <a:pt x="1311" y="0"/>
                  </a:lnTo>
                  <a:lnTo>
                    <a:pt x="38" y="362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9" name="Freeform 64"/>
            <p:cNvSpPr/>
            <p:nvPr/>
          </p:nvSpPr>
          <p:spPr>
            <a:xfrm>
              <a:off x="3245" y="1803"/>
              <a:ext cx="187" cy="49"/>
            </a:xfrm>
            <a:custGeom>
              <a:avLst/>
              <a:gdLst>
                <a:gd name="txL" fmla="*/ 0 w 1311"/>
                <a:gd name="txT" fmla="*/ 0 h 345"/>
                <a:gd name="txR" fmla="*/ 1311 w 1311"/>
                <a:gd name="txB" fmla="*/ 345 h 345"/>
              </a:gdLst>
              <a:ahLst/>
              <a:cxnLst>
                <a:cxn ang="0">
                  <a:pos x="0" y="345"/>
                </a:cxn>
                <a:cxn ang="0">
                  <a:pos x="1311" y="235"/>
                </a:cxn>
                <a:cxn ang="0">
                  <a:pos x="1212" y="0"/>
                </a:cxn>
                <a:cxn ang="0">
                  <a:pos x="0" y="345"/>
                </a:cxn>
              </a:cxnLst>
              <a:rect l="txL" t="txT" r="txR" b="txB"/>
              <a:pathLst>
                <a:path w="1311" h="345">
                  <a:moveTo>
                    <a:pt x="0" y="345"/>
                  </a:moveTo>
                  <a:lnTo>
                    <a:pt x="1311" y="235"/>
                  </a:lnTo>
                  <a:lnTo>
                    <a:pt x="1212" y="0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0" name="Freeform 65"/>
            <p:cNvSpPr/>
            <p:nvPr/>
          </p:nvSpPr>
          <p:spPr>
            <a:xfrm>
              <a:off x="3245" y="1803"/>
              <a:ext cx="187" cy="85"/>
            </a:xfrm>
            <a:custGeom>
              <a:avLst/>
              <a:gdLst>
                <a:gd name="txL" fmla="*/ 0 w 1311"/>
                <a:gd name="txT" fmla="*/ 0 h 597"/>
                <a:gd name="txR" fmla="*/ 1311 w 1311"/>
                <a:gd name="txB" fmla="*/ 597 h 597"/>
              </a:gdLst>
              <a:ahLst/>
              <a:cxnLst>
                <a:cxn ang="0">
                  <a:pos x="38" y="597"/>
                </a:cxn>
                <a:cxn ang="0">
                  <a:pos x="0" y="345"/>
                </a:cxn>
                <a:cxn ang="0">
                  <a:pos x="1212" y="0"/>
                </a:cxn>
                <a:cxn ang="0">
                  <a:pos x="1311" y="235"/>
                </a:cxn>
                <a:cxn ang="0">
                  <a:pos x="38" y="597"/>
                </a:cxn>
              </a:cxnLst>
              <a:rect l="txL" t="txT" r="txR" b="txB"/>
              <a:pathLst>
                <a:path w="1311" h="597">
                  <a:moveTo>
                    <a:pt x="38" y="597"/>
                  </a:moveTo>
                  <a:lnTo>
                    <a:pt x="0" y="345"/>
                  </a:lnTo>
                  <a:lnTo>
                    <a:pt x="1212" y="0"/>
                  </a:lnTo>
                  <a:lnTo>
                    <a:pt x="1311" y="235"/>
                  </a:lnTo>
                  <a:lnTo>
                    <a:pt x="38" y="597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1" name="Freeform 66"/>
            <p:cNvSpPr/>
            <p:nvPr/>
          </p:nvSpPr>
          <p:spPr>
            <a:xfrm>
              <a:off x="3418" y="1741"/>
              <a:ext cx="177" cy="96"/>
            </a:xfrm>
            <a:custGeom>
              <a:avLst/>
              <a:gdLst>
                <a:gd name="txL" fmla="*/ 0 w 1241"/>
                <a:gd name="txT" fmla="*/ 0 h 672"/>
                <a:gd name="txR" fmla="*/ 1241 w 1241"/>
                <a:gd name="txB" fmla="*/ 672 h 672"/>
              </a:gdLst>
              <a:ahLst/>
              <a:cxnLst>
                <a:cxn ang="0">
                  <a:pos x="99" y="672"/>
                </a:cxn>
                <a:cxn ang="0">
                  <a:pos x="0" y="437"/>
                </a:cxn>
                <a:cxn ang="0">
                  <a:pos x="1241" y="0"/>
                </a:cxn>
                <a:cxn ang="0">
                  <a:pos x="99" y="672"/>
                </a:cxn>
              </a:cxnLst>
              <a:rect l="txL" t="txT" r="txR" b="txB"/>
              <a:pathLst>
                <a:path w="1241" h="672">
                  <a:moveTo>
                    <a:pt x="99" y="672"/>
                  </a:moveTo>
                  <a:lnTo>
                    <a:pt x="0" y="437"/>
                  </a:lnTo>
                  <a:lnTo>
                    <a:pt x="1241" y="0"/>
                  </a:lnTo>
                  <a:lnTo>
                    <a:pt x="99" y="672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2" name="Freeform 67"/>
            <p:cNvSpPr/>
            <p:nvPr/>
          </p:nvSpPr>
          <p:spPr>
            <a:xfrm>
              <a:off x="3418" y="1712"/>
              <a:ext cx="177" cy="91"/>
            </a:xfrm>
            <a:custGeom>
              <a:avLst/>
              <a:gdLst>
                <a:gd name="txL" fmla="*/ 0 w 1241"/>
                <a:gd name="txT" fmla="*/ 0 h 638"/>
                <a:gd name="txR" fmla="*/ 1241 w 1241"/>
                <a:gd name="txB" fmla="*/ 638 h 638"/>
              </a:gdLst>
              <a:ahLst/>
              <a:cxnLst>
                <a:cxn ang="0">
                  <a:pos x="0" y="638"/>
                </a:cxn>
                <a:cxn ang="0">
                  <a:pos x="1241" y="201"/>
                </a:cxn>
                <a:cxn ang="0">
                  <a:pos x="1085" y="0"/>
                </a:cxn>
                <a:cxn ang="0">
                  <a:pos x="0" y="638"/>
                </a:cxn>
              </a:cxnLst>
              <a:rect l="txL" t="txT" r="txR" b="txB"/>
              <a:pathLst>
                <a:path w="1241" h="638">
                  <a:moveTo>
                    <a:pt x="0" y="638"/>
                  </a:moveTo>
                  <a:lnTo>
                    <a:pt x="1241" y="201"/>
                  </a:lnTo>
                  <a:lnTo>
                    <a:pt x="1085" y="0"/>
                  </a:lnTo>
                  <a:lnTo>
                    <a:pt x="0" y="63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3" name="Freeform 68"/>
            <p:cNvSpPr/>
            <p:nvPr/>
          </p:nvSpPr>
          <p:spPr>
            <a:xfrm>
              <a:off x="3418" y="1712"/>
              <a:ext cx="177" cy="125"/>
            </a:xfrm>
            <a:custGeom>
              <a:avLst/>
              <a:gdLst>
                <a:gd name="txL" fmla="*/ 0 w 1241"/>
                <a:gd name="txT" fmla="*/ 0 h 873"/>
                <a:gd name="txR" fmla="*/ 1241 w 1241"/>
                <a:gd name="txB" fmla="*/ 873 h 873"/>
              </a:gdLst>
              <a:ahLst/>
              <a:cxnLst>
                <a:cxn ang="0">
                  <a:pos x="99" y="873"/>
                </a:cxn>
                <a:cxn ang="0">
                  <a:pos x="0" y="638"/>
                </a:cxn>
                <a:cxn ang="0">
                  <a:pos x="1085" y="0"/>
                </a:cxn>
                <a:cxn ang="0">
                  <a:pos x="1241" y="201"/>
                </a:cxn>
                <a:cxn ang="0">
                  <a:pos x="99" y="873"/>
                </a:cxn>
              </a:cxnLst>
              <a:rect l="txL" t="txT" r="txR" b="txB"/>
              <a:pathLst>
                <a:path w="1241" h="873">
                  <a:moveTo>
                    <a:pt x="99" y="873"/>
                  </a:moveTo>
                  <a:lnTo>
                    <a:pt x="0" y="638"/>
                  </a:lnTo>
                  <a:lnTo>
                    <a:pt x="1085" y="0"/>
                  </a:lnTo>
                  <a:lnTo>
                    <a:pt x="1241" y="201"/>
                  </a:lnTo>
                  <a:lnTo>
                    <a:pt x="99" y="873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0037" name="Freeform 69"/>
          <p:cNvSpPr/>
          <p:nvPr/>
        </p:nvSpPr>
        <p:spPr>
          <a:xfrm>
            <a:off x="1595438" y="2825750"/>
            <a:ext cx="2159000" cy="1241425"/>
          </a:xfrm>
          <a:custGeom>
            <a:avLst/>
            <a:gdLst>
              <a:gd name="txL" fmla="*/ 0 w 7968"/>
              <a:gd name="txT" fmla="*/ 0 h 6737"/>
              <a:gd name="txR" fmla="*/ 7968 w 7968"/>
              <a:gd name="txB" fmla="*/ 6737 h 6737"/>
            </a:gdLst>
            <a:ahLst/>
            <a:cxnLst>
              <a:cxn ang="0">
                <a:pos x="7968" y="0"/>
              </a:cxn>
              <a:cxn ang="0">
                <a:pos x="0" y="6737"/>
              </a:cxn>
              <a:cxn ang="0">
                <a:pos x="1" y="6737"/>
              </a:cxn>
            </a:cxnLst>
            <a:rect l="txL" t="txT" r="txR" b="txB"/>
            <a:pathLst>
              <a:path w="7968" h="6737">
                <a:moveTo>
                  <a:pt x="7968" y="0"/>
                </a:moveTo>
                <a:lnTo>
                  <a:pt x="0" y="6737"/>
                </a:lnTo>
                <a:lnTo>
                  <a:pt x="1" y="6737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0038" name="Freeform 70"/>
          <p:cNvSpPr/>
          <p:nvPr/>
        </p:nvSpPr>
        <p:spPr>
          <a:xfrm flipH="1">
            <a:off x="3767138" y="2836863"/>
            <a:ext cx="2732087" cy="1211262"/>
          </a:xfrm>
          <a:custGeom>
            <a:avLst/>
            <a:gdLst>
              <a:gd name="txL" fmla="*/ 0 w 7968"/>
              <a:gd name="txT" fmla="*/ 0 h 6737"/>
              <a:gd name="txR" fmla="*/ 7968 w 7968"/>
              <a:gd name="txB" fmla="*/ 6737 h 6737"/>
            </a:gdLst>
            <a:ahLst/>
            <a:cxnLst>
              <a:cxn ang="0">
                <a:pos x="7968" y="0"/>
              </a:cxn>
              <a:cxn ang="0">
                <a:pos x="0" y="6737"/>
              </a:cxn>
              <a:cxn ang="0">
                <a:pos x="1" y="6737"/>
              </a:cxn>
            </a:cxnLst>
            <a:rect l="txL" t="txT" r="txR" b="txB"/>
            <a:pathLst>
              <a:path w="7968" h="6737">
                <a:moveTo>
                  <a:pt x="7968" y="0"/>
                </a:moveTo>
                <a:lnTo>
                  <a:pt x="0" y="6737"/>
                </a:lnTo>
                <a:lnTo>
                  <a:pt x="1" y="6737"/>
                </a:lnTo>
              </a:path>
            </a:pathLst>
          </a:custGeom>
          <a:noFill/>
          <a:ln w="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0039" name="Oval 71"/>
          <p:cNvSpPr/>
          <p:nvPr/>
        </p:nvSpPr>
        <p:spPr>
          <a:xfrm>
            <a:off x="2749550" y="3233738"/>
            <a:ext cx="215900" cy="2159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rgbClr val="76007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0040" name="Oval 72"/>
          <p:cNvSpPr/>
          <p:nvPr/>
        </p:nvSpPr>
        <p:spPr>
          <a:xfrm>
            <a:off x="4575175" y="3140075"/>
            <a:ext cx="215900" cy="2159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rgbClr val="76007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0041" name="Line 73"/>
          <p:cNvSpPr/>
          <p:nvPr/>
        </p:nvSpPr>
        <p:spPr>
          <a:xfrm flipV="1">
            <a:off x="1628775" y="854075"/>
            <a:ext cx="41275" cy="3155950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0042" name="Line 74"/>
          <p:cNvSpPr/>
          <p:nvPr/>
        </p:nvSpPr>
        <p:spPr>
          <a:xfrm flipV="1">
            <a:off x="6496050" y="854075"/>
            <a:ext cx="1927225" cy="3205163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0043" name="Freeform 75"/>
          <p:cNvSpPr/>
          <p:nvPr/>
        </p:nvSpPr>
        <p:spPr>
          <a:xfrm rot="-125833">
            <a:off x="3352800" y="463550"/>
            <a:ext cx="5791200" cy="1127125"/>
          </a:xfrm>
          <a:custGeom>
            <a:avLst/>
            <a:gdLst>
              <a:gd name="txL" fmla="*/ 0 w 21687"/>
              <a:gd name="txT" fmla="*/ 0 h 8177"/>
              <a:gd name="txR" fmla="*/ 21687 w 21687"/>
              <a:gd name="txB" fmla="*/ 8177 h 8177"/>
            </a:gdLst>
            <a:ahLst/>
            <a:cxnLst>
              <a:cxn ang="0">
                <a:pos x="21687" y="7885"/>
              </a:cxn>
              <a:cxn ang="0">
                <a:pos x="20616" y="5481"/>
              </a:cxn>
              <a:cxn ang="0">
                <a:pos x="19019" y="3390"/>
              </a:cxn>
              <a:cxn ang="0">
                <a:pos x="16982" y="1723"/>
              </a:cxn>
              <a:cxn ang="0">
                <a:pos x="14617" y="573"/>
              </a:cxn>
              <a:cxn ang="0">
                <a:pos x="12050" y="0"/>
              </a:cxn>
              <a:cxn ang="0">
                <a:pos x="9420" y="36"/>
              </a:cxn>
              <a:cxn ang="0">
                <a:pos x="6870" y="678"/>
              </a:cxn>
              <a:cxn ang="0">
                <a:pos x="4536" y="1892"/>
              </a:cxn>
              <a:cxn ang="0">
                <a:pos x="2547" y="3612"/>
              </a:cxn>
              <a:cxn ang="0">
                <a:pos x="1007" y="5746"/>
              </a:cxn>
              <a:cxn ang="0">
                <a:pos x="0" y="8177"/>
              </a:cxn>
              <a:cxn ang="0">
                <a:pos x="1" y="8177"/>
              </a:cxn>
            </a:cxnLst>
            <a:rect l="txL" t="txT" r="txR" b="txB"/>
            <a:pathLst>
              <a:path w="21687" h="8177">
                <a:moveTo>
                  <a:pt x="21687" y="7885"/>
                </a:moveTo>
                <a:lnTo>
                  <a:pt x="20616" y="5481"/>
                </a:lnTo>
                <a:lnTo>
                  <a:pt x="19019" y="3390"/>
                </a:lnTo>
                <a:lnTo>
                  <a:pt x="16982" y="1723"/>
                </a:lnTo>
                <a:lnTo>
                  <a:pt x="14617" y="573"/>
                </a:lnTo>
                <a:lnTo>
                  <a:pt x="12050" y="0"/>
                </a:lnTo>
                <a:lnTo>
                  <a:pt x="9420" y="36"/>
                </a:lnTo>
                <a:lnTo>
                  <a:pt x="6870" y="678"/>
                </a:lnTo>
                <a:lnTo>
                  <a:pt x="4536" y="1892"/>
                </a:lnTo>
                <a:lnTo>
                  <a:pt x="2547" y="3612"/>
                </a:lnTo>
                <a:lnTo>
                  <a:pt x="1007" y="5746"/>
                </a:lnTo>
                <a:lnTo>
                  <a:pt x="0" y="8177"/>
                </a:lnTo>
                <a:lnTo>
                  <a:pt x="1" y="8177"/>
                </a:lnTo>
              </a:path>
            </a:pathLst>
          </a:custGeom>
          <a:noFill/>
          <a:ln w="76200" cap="flat" cmpd="sng">
            <a:solidFill>
              <a:srgbClr val="CC3399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0044" name="Freeform 76"/>
          <p:cNvSpPr/>
          <p:nvPr/>
        </p:nvSpPr>
        <p:spPr>
          <a:xfrm rot="806459">
            <a:off x="681038" y="968375"/>
            <a:ext cx="3567112" cy="901700"/>
          </a:xfrm>
          <a:custGeom>
            <a:avLst/>
            <a:gdLst>
              <a:gd name="txL" fmla="*/ 0 w 17409"/>
              <a:gd name="txT" fmla="*/ 0 h 10030"/>
              <a:gd name="txR" fmla="*/ 17409 w 17409"/>
              <a:gd name="txB" fmla="*/ 10030 h 10030"/>
            </a:gdLst>
            <a:ahLst/>
            <a:cxnLst>
              <a:cxn ang="0">
                <a:pos x="17409" y="10030"/>
              </a:cxn>
              <a:cxn ang="0">
                <a:pos x="17326" y="7721"/>
              </a:cxn>
              <a:cxn ang="0">
                <a:pos x="16676" y="5505"/>
              </a:cxn>
              <a:cxn ang="0">
                <a:pos x="15495" y="3519"/>
              </a:cxn>
              <a:cxn ang="0">
                <a:pos x="13860" y="1889"/>
              </a:cxn>
              <a:cxn ang="0">
                <a:pos x="11871" y="715"/>
              </a:cxn>
              <a:cxn ang="0">
                <a:pos x="9655" y="72"/>
              </a:cxn>
              <a:cxn ang="0">
                <a:pos x="7347" y="0"/>
              </a:cxn>
              <a:cxn ang="0">
                <a:pos x="5094" y="503"/>
              </a:cxn>
              <a:cxn ang="0">
                <a:pos x="3037" y="1550"/>
              </a:cxn>
              <a:cxn ang="0">
                <a:pos x="1302" y="3075"/>
              </a:cxn>
              <a:cxn ang="0">
                <a:pos x="0" y="4982"/>
              </a:cxn>
              <a:cxn ang="0">
                <a:pos x="1" y="4982"/>
              </a:cxn>
            </a:cxnLst>
            <a:rect l="txL" t="txT" r="txR" b="txB"/>
            <a:pathLst>
              <a:path w="17409" h="10030">
                <a:moveTo>
                  <a:pt x="17409" y="10030"/>
                </a:moveTo>
                <a:lnTo>
                  <a:pt x="17326" y="7721"/>
                </a:lnTo>
                <a:lnTo>
                  <a:pt x="16676" y="5505"/>
                </a:lnTo>
                <a:lnTo>
                  <a:pt x="15495" y="3519"/>
                </a:lnTo>
                <a:lnTo>
                  <a:pt x="13860" y="1889"/>
                </a:lnTo>
                <a:lnTo>
                  <a:pt x="11871" y="715"/>
                </a:lnTo>
                <a:lnTo>
                  <a:pt x="9655" y="72"/>
                </a:lnTo>
                <a:lnTo>
                  <a:pt x="7347" y="0"/>
                </a:lnTo>
                <a:lnTo>
                  <a:pt x="5094" y="503"/>
                </a:lnTo>
                <a:lnTo>
                  <a:pt x="3037" y="1550"/>
                </a:lnTo>
                <a:lnTo>
                  <a:pt x="1302" y="3075"/>
                </a:lnTo>
                <a:lnTo>
                  <a:pt x="0" y="4982"/>
                </a:lnTo>
                <a:lnTo>
                  <a:pt x="1" y="4982"/>
                </a:lnTo>
              </a:path>
            </a:pathLst>
          </a:custGeom>
          <a:noFill/>
          <a:ln w="76200" cap="flat" cmpd="sng">
            <a:solidFill>
              <a:srgbClr val="000066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0045" name="Oval 77"/>
          <p:cNvSpPr/>
          <p:nvPr/>
        </p:nvSpPr>
        <p:spPr>
          <a:xfrm>
            <a:off x="3484563" y="130175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0046" name="Line 78"/>
          <p:cNvSpPr/>
          <p:nvPr/>
        </p:nvSpPr>
        <p:spPr>
          <a:xfrm flipH="1">
            <a:off x="746125" y="1401763"/>
            <a:ext cx="2819400" cy="3825875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0048" name="Line 80"/>
          <p:cNvSpPr/>
          <p:nvPr/>
        </p:nvSpPr>
        <p:spPr>
          <a:xfrm>
            <a:off x="3562350" y="1412875"/>
            <a:ext cx="4387850" cy="3948113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82"/>
          <p:cNvGrpSpPr/>
          <p:nvPr/>
        </p:nvGrpSpPr>
        <p:grpSpPr>
          <a:xfrm rot="10433069">
            <a:off x="868363" y="4783138"/>
            <a:ext cx="7131050" cy="2074862"/>
            <a:chOff x="1515" y="331"/>
            <a:chExt cx="2890" cy="693"/>
          </a:xfrm>
        </p:grpSpPr>
        <p:sp>
          <p:nvSpPr>
            <p:cNvPr id="45089" name="Freeform 83"/>
            <p:cNvSpPr/>
            <p:nvPr/>
          </p:nvSpPr>
          <p:spPr>
            <a:xfrm>
              <a:off x="4138" y="779"/>
              <a:ext cx="267" cy="245"/>
            </a:xfrm>
            <a:custGeom>
              <a:avLst/>
              <a:gdLst>
                <a:gd name="txL" fmla="*/ 0 w 1601"/>
                <a:gd name="txT" fmla="*/ 0 h 1474"/>
                <a:gd name="txR" fmla="*/ 1601 w 1601"/>
                <a:gd name="txB" fmla="*/ 1474 h 1474"/>
              </a:gdLst>
              <a:ahLst/>
              <a:cxnLst>
                <a:cxn ang="0">
                  <a:pos x="1601" y="1330"/>
                </a:cxn>
                <a:cxn ang="0">
                  <a:pos x="1463" y="1474"/>
                </a:cxn>
                <a:cxn ang="0">
                  <a:pos x="0" y="0"/>
                </a:cxn>
                <a:cxn ang="0">
                  <a:pos x="1601" y="1330"/>
                </a:cxn>
              </a:cxnLst>
              <a:rect l="txL" t="txT" r="txR" b="txB"/>
              <a:pathLst>
                <a:path w="1601" h="1474">
                  <a:moveTo>
                    <a:pt x="1601" y="1330"/>
                  </a:moveTo>
                  <a:lnTo>
                    <a:pt x="1463" y="1474"/>
                  </a:lnTo>
                  <a:lnTo>
                    <a:pt x="0" y="0"/>
                  </a:lnTo>
                  <a:lnTo>
                    <a:pt x="1601" y="133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0" name="Freeform 84"/>
            <p:cNvSpPr/>
            <p:nvPr/>
          </p:nvSpPr>
          <p:spPr>
            <a:xfrm>
              <a:off x="4119" y="779"/>
              <a:ext cx="263" cy="245"/>
            </a:xfrm>
            <a:custGeom>
              <a:avLst/>
              <a:gdLst>
                <a:gd name="txL" fmla="*/ 0 w 1579"/>
                <a:gd name="txT" fmla="*/ 0 h 1474"/>
                <a:gd name="txR" fmla="*/ 1579 w 1579"/>
                <a:gd name="txB" fmla="*/ 1474 h 1474"/>
              </a:gdLst>
              <a:ahLst/>
              <a:cxnLst>
                <a:cxn ang="0">
                  <a:pos x="1579" y="1474"/>
                </a:cxn>
                <a:cxn ang="0">
                  <a:pos x="116" y="0"/>
                </a:cxn>
                <a:cxn ang="0">
                  <a:pos x="0" y="162"/>
                </a:cxn>
                <a:cxn ang="0">
                  <a:pos x="1579" y="1474"/>
                </a:cxn>
              </a:cxnLst>
              <a:rect l="txL" t="txT" r="txR" b="txB"/>
              <a:pathLst>
                <a:path w="1579" h="1474">
                  <a:moveTo>
                    <a:pt x="1579" y="1474"/>
                  </a:moveTo>
                  <a:lnTo>
                    <a:pt x="116" y="0"/>
                  </a:lnTo>
                  <a:lnTo>
                    <a:pt x="0" y="162"/>
                  </a:lnTo>
                  <a:lnTo>
                    <a:pt x="1579" y="147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1" name="Freeform 85"/>
            <p:cNvSpPr/>
            <p:nvPr/>
          </p:nvSpPr>
          <p:spPr>
            <a:xfrm>
              <a:off x="4119" y="779"/>
              <a:ext cx="286" cy="245"/>
            </a:xfrm>
            <a:custGeom>
              <a:avLst/>
              <a:gdLst>
                <a:gd name="txL" fmla="*/ 0 w 1717"/>
                <a:gd name="txT" fmla="*/ 0 h 1474"/>
                <a:gd name="txR" fmla="*/ 1717 w 1717"/>
                <a:gd name="txB" fmla="*/ 1474 h 1474"/>
              </a:gdLst>
              <a:ahLst/>
              <a:cxnLst>
                <a:cxn ang="0">
                  <a:pos x="1717" y="1330"/>
                </a:cxn>
                <a:cxn ang="0">
                  <a:pos x="1579" y="1474"/>
                </a:cxn>
                <a:cxn ang="0">
                  <a:pos x="0" y="162"/>
                </a:cxn>
                <a:cxn ang="0">
                  <a:pos x="116" y="0"/>
                </a:cxn>
                <a:cxn ang="0">
                  <a:pos x="1717" y="1330"/>
                </a:cxn>
              </a:cxnLst>
              <a:rect l="txL" t="txT" r="txR" b="txB"/>
              <a:pathLst>
                <a:path w="1717" h="1474">
                  <a:moveTo>
                    <a:pt x="1717" y="1330"/>
                  </a:moveTo>
                  <a:lnTo>
                    <a:pt x="1579" y="1474"/>
                  </a:lnTo>
                  <a:lnTo>
                    <a:pt x="0" y="162"/>
                  </a:lnTo>
                  <a:lnTo>
                    <a:pt x="116" y="0"/>
                  </a:lnTo>
                  <a:lnTo>
                    <a:pt x="1717" y="133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2" name="Freeform 86"/>
            <p:cNvSpPr/>
            <p:nvPr/>
          </p:nvSpPr>
          <p:spPr>
            <a:xfrm>
              <a:off x="3842" y="598"/>
              <a:ext cx="296" cy="208"/>
            </a:xfrm>
            <a:custGeom>
              <a:avLst/>
              <a:gdLst>
                <a:gd name="txL" fmla="*/ 0 w 1776"/>
                <a:gd name="txT" fmla="*/ 0 h 1248"/>
                <a:gd name="txR" fmla="*/ 1776 w 1776"/>
                <a:gd name="txB" fmla="*/ 1248 h 1248"/>
              </a:gdLst>
              <a:ahLst/>
              <a:cxnLst>
                <a:cxn ang="0">
                  <a:pos x="1776" y="1086"/>
                </a:cxn>
                <a:cxn ang="0">
                  <a:pos x="1660" y="1248"/>
                </a:cxn>
                <a:cxn ang="0">
                  <a:pos x="0" y="0"/>
                </a:cxn>
                <a:cxn ang="0">
                  <a:pos x="1776" y="1086"/>
                </a:cxn>
              </a:cxnLst>
              <a:rect l="txL" t="txT" r="txR" b="txB"/>
              <a:pathLst>
                <a:path w="1776" h="1248">
                  <a:moveTo>
                    <a:pt x="1776" y="1086"/>
                  </a:moveTo>
                  <a:lnTo>
                    <a:pt x="1660" y="1248"/>
                  </a:lnTo>
                  <a:lnTo>
                    <a:pt x="0" y="0"/>
                  </a:lnTo>
                  <a:lnTo>
                    <a:pt x="1776" y="108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3" name="Freeform 87"/>
            <p:cNvSpPr/>
            <p:nvPr/>
          </p:nvSpPr>
          <p:spPr>
            <a:xfrm>
              <a:off x="3827" y="598"/>
              <a:ext cx="292" cy="208"/>
            </a:xfrm>
            <a:custGeom>
              <a:avLst/>
              <a:gdLst>
                <a:gd name="txL" fmla="*/ 0 w 1751"/>
                <a:gd name="txT" fmla="*/ 0 h 1248"/>
                <a:gd name="txR" fmla="*/ 1751 w 1751"/>
                <a:gd name="txB" fmla="*/ 1248 h 1248"/>
              </a:gdLst>
              <a:ahLst/>
              <a:cxnLst>
                <a:cxn ang="0">
                  <a:pos x="1751" y="1248"/>
                </a:cxn>
                <a:cxn ang="0">
                  <a:pos x="91" y="0"/>
                </a:cxn>
                <a:cxn ang="0">
                  <a:pos x="0" y="177"/>
                </a:cxn>
                <a:cxn ang="0">
                  <a:pos x="1751" y="1248"/>
                </a:cxn>
              </a:cxnLst>
              <a:rect l="txL" t="txT" r="txR" b="txB"/>
              <a:pathLst>
                <a:path w="1751" h="1248">
                  <a:moveTo>
                    <a:pt x="1751" y="1248"/>
                  </a:moveTo>
                  <a:lnTo>
                    <a:pt x="91" y="0"/>
                  </a:lnTo>
                  <a:lnTo>
                    <a:pt x="0" y="177"/>
                  </a:lnTo>
                  <a:lnTo>
                    <a:pt x="1751" y="124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4" name="Freeform 88"/>
            <p:cNvSpPr/>
            <p:nvPr/>
          </p:nvSpPr>
          <p:spPr>
            <a:xfrm>
              <a:off x="3827" y="598"/>
              <a:ext cx="311" cy="208"/>
            </a:xfrm>
            <a:custGeom>
              <a:avLst/>
              <a:gdLst>
                <a:gd name="txL" fmla="*/ 0 w 1867"/>
                <a:gd name="txT" fmla="*/ 0 h 1248"/>
                <a:gd name="txR" fmla="*/ 1867 w 1867"/>
                <a:gd name="txB" fmla="*/ 1248 h 1248"/>
              </a:gdLst>
              <a:ahLst/>
              <a:cxnLst>
                <a:cxn ang="0">
                  <a:pos x="1867" y="1086"/>
                </a:cxn>
                <a:cxn ang="0">
                  <a:pos x="1751" y="1248"/>
                </a:cxn>
                <a:cxn ang="0">
                  <a:pos x="0" y="177"/>
                </a:cxn>
                <a:cxn ang="0">
                  <a:pos x="91" y="0"/>
                </a:cxn>
                <a:cxn ang="0">
                  <a:pos x="1867" y="1086"/>
                </a:cxn>
              </a:cxnLst>
              <a:rect l="txL" t="txT" r="txR" b="txB"/>
              <a:pathLst>
                <a:path w="1867" h="1248">
                  <a:moveTo>
                    <a:pt x="1867" y="1086"/>
                  </a:moveTo>
                  <a:lnTo>
                    <a:pt x="1751" y="1248"/>
                  </a:lnTo>
                  <a:lnTo>
                    <a:pt x="0" y="177"/>
                  </a:lnTo>
                  <a:lnTo>
                    <a:pt x="91" y="0"/>
                  </a:lnTo>
                  <a:lnTo>
                    <a:pt x="1867" y="108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5" name="Freeform 89"/>
            <p:cNvSpPr/>
            <p:nvPr/>
          </p:nvSpPr>
          <p:spPr>
            <a:xfrm>
              <a:off x="3523" y="461"/>
              <a:ext cx="319" cy="166"/>
            </a:xfrm>
            <a:custGeom>
              <a:avLst/>
              <a:gdLst>
                <a:gd name="txL" fmla="*/ 0 w 1913"/>
                <a:gd name="txT" fmla="*/ 0 h 997"/>
                <a:gd name="txR" fmla="*/ 1913 w 1913"/>
                <a:gd name="txB" fmla="*/ 997 h 997"/>
              </a:gdLst>
              <a:ahLst/>
              <a:cxnLst>
                <a:cxn ang="0">
                  <a:pos x="1913" y="820"/>
                </a:cxn>
                <a:cxn ang="0">
                  <a:pos x="1822" y="997"/>
                </a:cxn>
                <a:cxn ang="0">
                  <a:pos x="0" y="0"/>
                </a:cxn>
                <a:cxn ang="0">
                  <a:pos x="1913" y="820"/>
                </a:cxn>
              </a:cxnLst>
              <a:rect l="txL" t="txT" r="txR" b="txB"/>
              <a:pathLst>
                <a:path w="1913" h="997">
                  <a:moveTo>
                    <a:pt x="1913" y="820"/>
                  </a:moveTo>
                  <a:lnTo>
                    <a:pt x="1822" y="997"/>
                  </a:lnTo>
                  <a:lnTo>
                    <a:pt x="0" y="0"/>
                  </a:lnTo>
                  <a:lnTo>
                    <a:pt x="1913" y="82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6" name="Freeform 90"/>
            <p:cNvSpPr/>
            <p:nvPr/>
          </p:nvSpPr>
          <p:spPr>
            <a:xfrm>
              <a:off x="3512" y="461"/>
              <a:ext cx="315" cy="166"/>
            </a:xfrm>
            <a:custGeom>
              <a:avLst/>
              <a:gdLst>
                <a:gd name="txL" fmla="*/ 0 w 1887"/>
                <a:gd name="txT" fmla="*/ 0 h 997"/>
                <a:gd name="txR" fmla="*/ 1887 w 1887"/>
                <a:gd name="txB" fmla="*/ 997 h 997"/>
              </a:gdLst>
              <a:ahLst/>
              <a:cxnLst>
                <a:cxn ang="0">
                  <a:pos x="1887" y="997"/>
                </a:cxn>
                <a:cxn ang="0">
                  <a:pos x="65" y="0"/>
                </a:cxn>
                <a:cxn ang="0">
                  <a:pos x="0" y="188"/>
                </a:cxn>
                <a:cxn ang="0">
                  <a:pos x="1887" y="997"/>
                </a:cxn>
              </a:cxnLst>
              <a:rect l="txL" t="txT" r="txR" b="txB"/>
              <a:pathLst>
                <a:path w="1887" h="997">
                  <a:moveTo>
                    <a:pt x="1887" y="997"/>
                  </a:moveTo>
                  <a:lnTo>
                    <a:pt x="65" y="0"/>
                  </a:lnTo>
                  <a:lnTo>
                    <a:pt x="0" y="188"/>
                  </a:lnTo>
                  <a:lnTo>
                    <a:pt x="1887" y="997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7" name="Freeform 91"/>
            <p:cNvSpPr/>
            <p:nvPr/>
          </p:nvSpPr>
          <p:spPr>
            <a:xfrm>
              <a:off x="3512" y="461"/>
              <a:ext cx="330" cy="166"/>
            </a:xfrm>
            <a:custGeom>
              <a:avLst/>
              <a:gdLst>
                <a:gd name="txL" fmla="*/ 0 w 1978"/>
                <a:gd name="txT" fmla="*/ 0 h 997"/>
                <a:gd name="txR" fmla="*/ 1978 w 1978"/>
                <a:gd name="txB" fmla="*/ 997 h 997"/>
              </a:gdLst>
              <a:ahLst/>
              <a:cxnLst>
                <a:cxn ang="0">
                  <a:pos x="1978" y="820"/>
                </a:cxn>
                <a:cxn ang="0">
                  <a:pos x="1887" y="997"/>
                </a:cxn>
                <a:cxn ang="0">
                  <a:pos x="0" y="188"/>
                </a:cxn>
                <a:cxn ang="0">
                  <a:pos x="65" y="0"/>
                </a:cxn>
                <a:cxn ang="0">
                  <a:pos x="1978" y="820"/>
                </a:cxn>
              </a:cxnLst>
              <a:rect l="txL" t="txT" r="txR" b="txB"/>
              <a:pathLst>
                <a:path w="1978" h="997">
                  <a:moveTo>
                    <a:pt x="1978" y="820"/>
                  </a:moveTo>
                  <a:lnTo>
                    <a:pt x="1887" y="997"/>
                  </a:lnTo>
                  <a:lnTo>
                    <a:pt x="0" y="188"/>
                  </a:lnTo>
                  <a:lnTo>
                    <a:pt x="65" y="0"/>
                  </a:lnTo>
                  <a:lnTo>
                    <a:pt x="1978" y="82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8" name="Freeform 92"/>
            <p:cNvSpPr/>
            <p:nvPr/>
          </p:nvSpPr>
          <p:spPr>
            <a:xfrm>
              <a:off x="3188" y="372"/>
              <a:ext cx="335" cy="120"/>
            </a:xfrm>
            <a:custGeom>
              <a:avLst/>
              <a:gdLst>
                <a:gd name="txL" fmla="*/ 0 w 2010"/>
                <a:gd name="txT" fmla="*/ 0 h 724"/>
                <a:gd name="txR" fmla="*/ 2010 w 2010"/>
                <a:gd name="txB" fmla="*/ 724 h 724"/>
              </a:gdLst>
              <a:ahLst/>
              <a:cxnLst>
                <a:cxn ang="0">
                  <a:pos x="2010" y="536"/>
                </a:cxn>
                <a:cxn ang="0">
                  <a:pos x="1945" y="724"/>
                </a:cxn>
                <a:cxn ang="0">
                  <a:pos x="0" y="0"/>
                </a:cxn>
                <a:cxn ang="0">
                  <a:pos x="2010" y="536"/>
                </a:cxn>
              </a:cxnLst>
              <a:rect l="txL" t="txT" r="txR" b="txB"/>
              <a:pathLst>
                <a:path w="2010" h="724">
                  <a:moveTo>
                    <a:pt x="2010" y="536"/>
                  </a:moveTo>
                  <a:lnTo>
                    <a:pt x="1945" y="724"/>
                  </a:lnTo>
                  <a:lnTo>
                    <a:pt x="0" y="0"/>
                  </a:lnTo>
                  <a:lnTo>
                    <a:pt x="2010" y="536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9" name="Freeform 93"/>
            <p:cNvSpPr/>
            <p:nvPr/>
          </p:nvSpPr>
          <p:spPr>
            <a:xfrm>
              <a:off x="3182" y="372"/>
              <a:ext cx="330" cy="120"/>
            </a:xfrm>
            <a:custGeom>
              <a:avLst/>
              <a:gdLst>
                <a:gd name="txL" fmla="*/ 0 w 1982"/>
                <a:gd name="txT" fmla="*/ 0 h 724"/>
                <a:gd name="txR" fmla="*/ 1982 w 1982"/>
                <a:gd name="txB" fmla="*/ 724 h 724"/>
              </a:gdLst>
              <a:ahLst/>
              <a:cxnLst>
                <a:cxn ang="0">
                  <a:pos x="1982" y="724"/>
                </a:cxn>
                <a:cxn ang="0">
                  <a:pos x="37" y="0"/>
                </a:cxn>
                <a:cxn ang="0">
                  <a:pos x="0" y="195"/>
                </a:cxn>
                <a:cxn ang="0">
                  <a:pos x="1982" y="724"/>
                </a:cxn>
              </a:cxnLst>
              <a:rect l="txL" t="txT" r="txR" b="txB"/>
              <a:pathLst>
                <a:path w="1982" h="724">
                  <a:moveTo>
                    <a:pt x="1982" y="724"/>
                  </a:moveTo>
                  <a:lnTo>
                    <a:pt x="37" y="0"/>
                  </a:lnTo>
                  <a:lnTo>
                    <a:pt x="0" y="195"/>
                  </a:lnTo>
                  <a:lnTo>
                    <a:pt x="1982" y="724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0" name="Freeform 94"/>
            <p:cNvSpPr/>
            <p:nvPr/>
          </p:nvSpPr>
          <p:spPr>
            <a:xfrm>
              <a:off x="3182" y="372"/>
              <a:ext cx="341" cy="120"/>
            </a:xfrm>
            <a:custGeom>
              <a:avLst/>
              <a:gdLst>
                <a:gd name="txL" fmla="*/ 0 w 2047"/>
                <a:gd name="txT" fmla="*/ 0 h 724"/>
                <a:gd name="txR" fmla="*/ 2047 w 2047"/>
                <a:gd name="txB" fmla="*/ 724 h 724"/>
              </a:gdLst>
              <a:ahLst/>
              <a:cxnLst>
                <a:cxn ang="0">
                  <a:pos x="2047" y="536"/>
                </a:cxn>
                <a:cxn ang="0">
                  <a:pos x="1982" y="724"/>
                </a:cxn>
                <a:cxn ang="0">
                  <a:pos x="0" y="195"/>
                </a:cxn>
                <a:cxn ang="0">
                  <a:pos x="37" y="0"/>
                </a:cxn>
                <a:cxn ang="0">
                  <a:pos x="2047" y="536"/>
                </a:cxn>
              </a:cxnLst>
              <a:rect l="txL" t="txT" r="txR" b="txB"/>
              <a:pathLst>
                <a:path w="2047" h="724">
                  <a:moveTo>
                    <a:pt x="2047" y="536"/>
                  </a:moveTo>
                  <a:lnTo>
                    <a:pt x="1982" y="724"/>
                  </a:lnTo>
                  <a:lnTo>
                    <a:pt x="0" y="195"/>
                  </a:lnTo>
                  <a:lnTo>
                    <a:pt x="37" y="0"/>
                  </a:lnTo>
                  <a:lnTo>
                    <a:pt x="2047" y="536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1" name="Freeform 95"/>
            <p:cNvSpPr/>
            <p:nvPr/>
          </p:nvSpPr>
          <p:spPr>
            <a:xfrm>
              <a:off x="2844" y="331"/>
              <a:ext cx="344" cy="73"/>
            </a:xfrm>
            <a:custGeom>
              <a:avLst/>
              <a:gdLst>
                <a:gd name="txL" fmla="*/ 0 w 2067"/>
                <a:gd name="txT" fmla="*/ 0 h 438"/>
                <a:gd name="txR" fmla="*/ 2067 w 2067"/>
                <a:gd name="txB" fmla="*/ 438 h 438"/>
              </a:gdLst>
              <a:ahLst/>
              <a:cxnLst>
                <a:cxn ang="0">
                  <a:pos x="2067" y="243"/>
                </a:cxn>
                <a:cxn ang="0">
                  <a:pos x="2030" y="438"/>
                </a:cxn>
                <a:cxn ang="0">
                  <a:pos x="0" y="0"/>
                </a:cxn>
                <a:cxn ang="0">
                  <a:pos x="2067" y="243"/>
                </a:cxn>
              </a:cxnLst>
              <a:rect l="txL" t="txT" r="txR" b="txB"/>
              <a:pathLst>
                <a:path w="2067" h="438">
                  <a:moveTo>
                    <a:pt x="2067" y="243"/>
                  </a:moveTo>
                  <a:lnTo>
                    <a:pt x="2030" y="438"/>
                  </a:lnTo>
                  <a:lnTo>
                    <a:pt x="0" y="0"/>
                  </a:lnTo>
                  <a:lnTo>
                    <a:pt x="2067" y="243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2" name="Freeform 96"/>
            <p:cNvSpPr/>
            <p:nvPr/>
          </p:nvSpPr>
          <p:spPr>
            <a:xfrm>
              <a:off x="2842" y="331"/>
              <a:ext cx="340" cy="73"/>
            </a:xfrm>
            <a:custGeom>
              <a:avLst/>
              <a:gdLst>
                <a:gd name="txL" fmla="*/ 0 w 2038"/>
                <a:gd name="txT" fmla="*/ 0 h 438"/>
                <a:gd name="txR" fmla="*/ 2038 w 2038"/>
                <a:gd name="txB" fmla="*/ 438 h 438"/>
              </a:gdLst>
              <a:ahLst/>
              <a:cxnLst>
                <a:cxn ang="0">
                  <a:pos x="2038" y="438"/>
                </a:cxn>
                <a:cxn ang="0">
                  <a:pos x="8" y="0"/>
                </a:cxn>
                <a:cxn ang="0">
                  <a:pos x="0" y="198"/>
                </a:cxn>
                <a:cxn ang="0">
                  <a:pos x="2038" y="438"/>
                </a:cxn>
              </a:cxnLst>
              <a:rect l="txL" t="txT" r="txR" b="txB"/>
              <a:pathLst>
                <a:path w="2038" h="438">
                  <a:moveTo>
                    <a:pt x="2038" y="438"/>
                  </a:moveTo>
                  <a:lnTo>
                    <a:pt x="8" y="0"/>
                  </a:lnTo>
                  <a:lnTo>
                    <a:pt x="0" y="198"/>
                  </a:lnTo>
                  <a:lnTo>
                    <a:pt x="2038" y="438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3" name="Freeform 97"/>
            <p:cNvSpPr/>
            <p:nvPr/>
          </p:nvSpPr>
          <p:spPr>
            <a:xfrm>
              <a:off x="2842" y="331"/>
              <a:ext cx="346" cy="73"/>
            </a:xfrm>
            <a:custGeom>
              <a:avLst/>
              <a:gdLst>
                <a:gd name="txL" fmla="*/ 0 w 2075"/>
                <a:gd name="txT" fmla="*/ 0 h 438"/>
                <a:gd name="txR" fmla="*/ 2075 w 2075"/>
                <a:gd name="txB" fmla="*/ 438 h 438"/>
              </a:gdLst>
              <a:ahLst/>
              <a:cxnLst>
                <a:cxn ang="0">
                  <a:pos x="2075" y="243"/>
                </a:cxn>
                <a:cxn ang="0">
                  <a:pos x="2038" y="438"/>
                </a:cxn>
                <a:cxn ang="0">
                  <a:pos x="0" y="198"/>
                </a:cxn>
                <a:cxn ang="0">
                  <a:pos x="8" y="0"/>
                </a:cxn>
                <a:cxn ang="0">
                  <a:pos x="2075" y="243"/>
                </a:cxn>
              </a:cxnLst>
              <a:rect l="txL" t="txT" r="txR" b="txB"/>
              <a:pathLst>
                <a:path w="2075" h="438">
                  <a:moveTo>
                    <a:pt x="2075" y="243"/>
                  </a:moveTo>
                  <a:lnTo>
                    <a:pt x="2038" y="438"/>
                  </a:lnTo>
                  <a:lnTo>
                    <a:pt x="0" y="198"/>
                  </a:lnTo>
                  <a:lnTo>
                    <a:pt x="8" y="0"/>
                  </a:lnTo>
                  <a:lnTo>
                    <a:pt x="2075" y="243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4" name="Freeform 98"/>
            <p:cNvSpPr/>
            <p:nvPr/>
          </p:nvSpPr>
          <p:spPr>
            <a:xfrm>
              <a:off x="2497" y="331"/>
              <a:ext cx="347" cy="33"/>
            </a:xfrm>
            <a:custGeom>
              <a:avLst/>
              <a:gdLst>
                <a:gd name="txL" fmla="*/ 0 w 2079"/>
                <a:gd name="txT" fmla="*/ 0 h 198"/>
                <a:gd name="txR" fmla="*/ 2079 w 2079"/>
                <a:gd name="txB" fmla="*/ 198 h 198"/>
              </a:gdLst>
              <a:ahLst/>
              <a:cxnLst>
                <a:cxn ang="0">
                  <a:pos x="2079" y="0"/>
                </a:cxn>
                <a:cxn ang="0">
                  <a:pos x="2071" y="198"/>
                </a:cxn>
                <a:cxn ang="0">
                  <a:pos x="0" y="58"/>
                </a:cxn>
                <a:cxn ang="0">
                  <a:pos x="2079" y="0"/>
                </a:cxn>
              </a:cxnLst>
              <a:rect l="txL" t="txT" r="txR" b="txB"/>
              <a:pathLst>
                <a:path w="2079" h="198">
                  <a:moveTo>
                    <a:pt x="2079" y="0"/>
                  </a:moveTo>
                  <a:lnTo>
                    <a:pt x="2071" y="198"/>
                  </a:lnTo>
                  <a:lnTo>
                    <a:pt x="0" y="58"/>
                  </a:lnTo>
                  <a:lnTo>
                    <a:pt x="2079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5" name="Freeform 99"/>
            <p:cNvSpPr/>
            <p:nvPr/>
          </p:nvSpPr>
          <p:spPr>
            <a:xfrm>
              <a:off x="2497" y="341"/>
              <a:ext cx="345" cy="33"/>
            </a:xfrm>
            <a:custGeom>
              <a:avLst/>
              <a:gdLst>
                <a:gd name="txL" fmla="*/ 0 w 2071"/>
                <a:gd name="txT" fmla="*/ 0 h 197"/>
                <a:gd name="txR" fmla="*/ 2071 w 2071"/>
                <a:gd name="txB" fmla="*/ 197 h 197"/>
              </a:gdLst>
              <a:ahLst/>
              <a:cxnLst>
                <a:cxn ang="0">
                  <a:pos x="2071" y="140"/>
                </a:cxn>
                <a:cxn ang="0">
                  <a:pos x="0" y="0"/>
                </a:cxn>
                <a:cxn ang="0">
                  <a:pos x="19" y="197"/>
                </a:cxn>
                <a:cxn ang="0">
                  <a:pos x="2071" y="140"/>
                </a:cxn>
              </a:cxnLst>
              <a:rect l="txL" t="txT" r="txR" b="txB"/>
              <a:pathLst>
                <a:path w="2071" h="197">
                  <a:moveTo>
                    <a:pt x="2071" y="140"/>
                  </a:moveTo>
                  <a:lnTo>
                    <a:pt x="0" y="0"/>
                  </a:lnTo>
                  <a:lnTo>
                    <a:pt x="19" y="197"/>
                  </a:lnTo>
                  <a:lnTo>
                    <a:pt x="2071" y="14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6" name="Freeform 100"/>
            <p:cNvSpPr/>
            <p:nvPr/>
          </p:nvSpPr>
          <p:spPr>
            <a:xfrm>
              <a:off x="2497" y="331"/>
              <a:ext cx="347" cy="43"/>
            </a:xfrm>
            <a:custGeom>
              <a:avLst/>
              <a:gdLst>
                <a:gd name="txL" fmla="*/ 0 w 2079"/>
                <a:gd name="txT" fmla="*/ 0 h 255"/>
                <a:gd name="txR" fmla="*/ 2079 w 2079"/>
                <a:gd name="txB" fmla="*/ 255 h 255"/>
              </a:gdLst>
              <a:ahLst/>
              <a:cxnLst>
                <a:cxn ang="0">
                  <a:pos x="2079" y="0"/>
                </a:cxn>
                <a:cxn ang="0">
                  <a:pos x="2071" y="198"/>
                </a:cxn>
                <a:cxn ang="0">
                  <a:pos x="19" y="255"/>
                </a:cxn>
                <a:cxn ang="0">
                  <a:pos x="0" y="58"/>
                </a:cxn>
                <a:cxn ang="0">
                  <a:pos x="2079" y="0"/>
                </a:cxn>
              </a:cxnLst>
              <a:rect l="txL" t="txT" r="txR" b="txB"/>
              <a:pathLst>
                <a:path w="2079" h="255">
                  <a:moveTo>
                    <a:pt x="2079" y="0"/>
                  </a:moveTo>
                  <a:lnTo>
                    <a:pt x="2071" y="198"/>
                  </a:lnTo>
                  <a:lnTo>
                    <a:pt x="19" y="255"/>
                  </a:lnTo>
                  <a:lnTo>
                    <a:pt x="0" y="58"/>
                  </a:lnTo>
                  <a:lnTo>
                    <a:pt x="2079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7" name="Freeform 101"/>
            <p:cNvSpPr/>
            <p:nvPr/>
          </p:nvSpPr>
          <p:spPr>
            <a:xfrm>
              <a:off x="2155" y="341"/>
              <a:ext cx="345" cy="59"/>
            </a:xfrm>
            <a:custGeom>
              <a:avLst/>
              <a:gdLst>
                <a:gd name="txL" fmla="*/ 0 w 2070"/>
                <a:gd name="txT" fmla="*/ 0 h 355"/>
                <a:gd name="txR" fmla="*/ 2070 w 2070"/>
                <a:gd name="txB" fmla="*/ 355 h 355"/>
              </a:gdLst>
              <a:ahLst/>
              <a:cxnLst>
                <a:cxn ang="0">
                  <a:pos x="2051" y="0"/>
                </a:cxn>
                <a:cxn ang="0">
                  <a:pos x="2070" y="197"/>
                </a:cxn>
                <a:cxn ang="0">
                  <a:pos x="0" y="355"/>
                </a:cxn>
                <a:cxn ang="0">
                  <a:pos x="2051" y="0"/>
                </a:cxn>
              </a:cxnLst>
              <a:rect l="txL" t="txT" r="txR" b="txB"/>
              <a:pathLst>
                <a:path w="2070" h="355">
                  <a:moveTo>
                    <a:pt x="2051" y="0"/>
                  </a:moveTo>
                  <a:lnTo>
                    <a:pt x="2070" y="197"/>
                  </a:lnTo>
                  <a:lnTo>
                    <a:pt x="0" y="355"/>
                  </a:lnTo>
                  <a:lnTo>
                    <a:pt x="2051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8" name="Freeform 102"/>
            <p:cNvSpPr/>
            <p:nvPr/>
          </p:nvSpPr>
          <p:spPr>
            <a:xfrm>
              <a:off x="2155" y="374"/>
              <a:ext cx="345" cy="58"/>
            </a:xfrm>
            <a:custGeom>
              <a:avLst/>
              <a:gdLst>
                <a:gd name="txL" fmla="*/ 0 w 2070"/>
                <a:gd name="txT" fmla="*/ 0 h 350"/>
                <a:gd name="txR" fmla="*/ 2070 w 2070"/>
                <a:gd name="txB" fmla="*/ 350 h 350"/>
              </a:gdLst>
              <a:ahLst/>
              <a:cxnLst>
                <a:cxn ang="0">
                  <a:pos x="2070" y="0"/>
                </a:cxn>
                <a:cxn ang="0">
                  <a:pos x="0" y="158"/>
                </a:cxn>
                <a:cxn ang="0">
                  <a:pos x="48" y="350"/>
                </a:cxn>
                <a:cxn ang="0">
                  <a:pos x="2070" y="0"/>
                </a:cxn>
              </a:cxnLst>
              <a:rect l="txL" t="txT" r="txR" b="txB"/>
              <a:pathLst>
                <a:path w="2070" h="350">
                  <a:moveTo>
                    <a:pt x="2070" y="0"/>
                  </a:moveTo>
                  <a:lnTo>
                    <a:pt x="0" y="158"/>
                  </a:lnTo>
                  <a:lnTo>
                    <a:pt x="48" y="350"/>
                  </a:lnTo>
                  <a:lnTo>
                    <a:pt x="207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9" name="Freeform 103"/>
            <p:cNvSpPr/>
            <p:nvPr/>
          </p:nvSpPr>
          <p:spPr>
            <a:xfrm>
              <a:off x="2155" y="341"/>
              <a:ext cx="345" cy="91"/>
            </a:xfrm>
            <a:custGeom>
              <a:avLst/>
              <a:gdLst>
                <a:gd name="txL" fmla="*/ 0 w 2070"/>
                <a:gd name="txT" fmla="*/ 0 h 547"/>
                <a:gd name="txR" fmla="*/ 2070 w 2070"/>
                <a:gd name="txB" fmla="*/ 547 h 547"/>
              </a:gdLst>
              <a:ahLst/>
              <a:cxnLst>
                <a:cxn ang="0">
                  <a:pos x="2051" y="0"/>
                </a:cxn>
                <a:cxn ang="0">
                  <a:pos x="2070" y="197"/>
                </a:cxn>
                <a:cxn ang="0">
                  <a:pos x="48" y="547"/>
                </a:cxn>
                <a:cxn ang="0">
                  <a:pos x="0" y="355"/>
                </a:cxn>
                <a:cxn ang="0">
                  <a:pos x="2051" y="0"/>
                </a:cxn>
              </a:cxnLst>
              <a:rect l="txL" t="txT" r="txR" b="txB"/>
              <a:pathLst>
                <a:path w="2070" h="547">
                  <a:moveTo>
                    <a:pt x="2051" y="0"/>
                  </a:moveTo>
                  <a:lnTo>
                    <a:pt x="2070" y="197"/>
                  </a:lnTo>
                  <a:lnTo>
                    <a:pt x="48" y="547"/>
                  </a:lnTo>
                  <a:lnTo>
                    <a:pt x="0" y="355"/>
                  </a:lnTo>
                  <a:lnTo>
                    <a:pt x="2051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0" name="Freeform 104"/>
            <p:cNvSpPr/>
            <p:nvPr/>
          </p:nvSpPr>
          <p:spPr>
            <a:xfrm>
              <a:off x="1826" y="400"/>
              <a:ext cx="337" cy="108"/>
            </a:xfrm>
            <a:custGeom>
              <a:avLst/>
              <a:gdLst>
                <a:gd name="txL" fmla="*/ 0 w 2026"/>
                <a:gd name="txT" fmla="*/ 0 h 646"/>
                <a:gd name="txR" fmla="*/ 2026 w 2026"/>
                <a:gd name="txB" fmla="*/ 646 h 646"/>
              </a:gdLst>
              <a:ahLst/>
              <a:cxnLst>
                <a:cxn ang="0">
                  <a:pos x="1978" y="0"/>
                </a:cxn>
                <a:cxn ang="0">
                  <a:pos x="2026" y="192"/>
                </a:cxn>
                <a:cxn ang="0">
                  <a:pos x="0" y="646"/>
                </a:cxn>
                <a:cxn ang="0">
                  <a:pos x="1978" y="0"/>
                </a:cxn>
              </a:cxnLst>
              <a:rect l="txL" t="txT" r="txR" b="txB"/>
              <a:pathLst>
                <a:path w="2026" h="646">
                  <a:moveTo>
                    <a:pt x="1978" y="0"/>
                  </a:moveTo>
                  <a:lnTo>
                    <a:pt x="2026" y="192"/>
                  </a:lnTo>
                  <a:lnTo>
                    <a:pt x="0" y="646"/>
                  </a:lnTo>
                  <a:lnTo>
                    <a:pt x="1978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1" name="Freeform 105"/>
            <p:cNvSpPr/>
            <p:nvPr/>
          </p:nvSpPr>
          <p:spPr>
            <a:xfrm>
              <a:off x="1826" y="432"/>
              <a:ext cx="337" cy="106"/>
            </a:xfrm>
            <a:custGeom>
              <a:avLst/>
              <a:gdLst>
                <a:gd name="txL" fmla="*/ 0 w 2026"/>
                <a:gd name="txT" fmla="*/ 0 h 638"/>
                <a:gd name="txR" fmla="*/ 2026 w 2026"/>
                <a:gd name="txB" fmla="*/ 638 h 638"/>
              </a:gdLst>
              <a:ahLst/>
              <a:cxnLst>
                <a:cxn ang="0">
                  <a:pos x="2026" y="0"/>
                </a:cxn>
                <a:cxn ang="0">
                  <a:pos x="0" y="454"/>
                </a:cxn>
                <a:cxn ang="0">
                  <a:pos x="75" y="638"/>
                </a:cxn>
                <a:cxn ang="0">
                  <a:pos x="2026" y="0"/>
                </a:cxn>
              </a:cxnLst>
              <a:rect l="txL" t="txT" r="txR" b="txB"/>
              <a:pathLst>
                <a:path w="2026" h="638">
                  <a:moveTo>
                    <a:pt x="2026" y="0"/>
                  </a:moveTo>
                  <a:lnTo>
                    <a:pt x="0" y="454"/>
                  </a:lnTo>
                  <a:lnTo>
                    <a:pt x="75" y="638"/>
                  </a:lnTo>
                  <a:lnTo>
                    <a:pt x="2026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2" name="Freeform 106"/>
            <p:cNvSpPr/>
            <p:nvPr/>
          </p:nvSpPr>
          <p:spPr>
            <a:xfrm>
              <a:off x="1826" y="400"/>
              <a:ext cx="337" cy="138"/>
            </a:xfrm>
            <a:custGeom>
              <a:avLst/>
              <a:gdLst>
                <a:gd name="txL" fmla="*/ 0 w 2026"/>
                <a:gd name="txT" fmla="*/ 0 h 830"/>
                <a:gd name="txR" fmla="*/ 2026 w 2026"/>
                <a:gd name="txB" fmla="*/ 830 h 830"/>
              </a:gdLst>
              <a:ahLst/>
              <a:cxnLst>
                <a:cxn ang="0">
                  <a:pos x="1978" y="0"/>
                </a:cxn>
                <a:cxn ang="0">
                  <a:pos x="2026" y="192"/>
                </a:cxn>
                <a:cxn ang="0">
                  <a:pos x="75" y="830"/>
                </a:cxn>
                <a:cxn ang="0">
                  <a:pos x="0" y="646"/>
                </a:cxn>
                <a:cxn ang="0">
                  <a:pos x="1978" y="0"/>
                </a:cxn>
              </a:cxnLst>
              <a:rect l="txL" t="txT" r="txR" b="txB"/>
              <a:pathLst>
                <a:path w="2026" h="830">
                  <a:moveTo>
                    <a:pt x="1978" y="0"/>
                  </a:moveTo>
                  <a:lnTo>
                    <a:pt x="2026" y="192"/>
                  </a:lnTo>
                  <a:lnTo>
                    <a:pt x="75" y="830"/>
                  </a:lnTo>
                  <a:lnTo>
                    <a:pt x="0" y="646"/>
                  </a:lnTo>
                  <a:lnTo>
                    <a:pt x="1978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3" name="Freeform 107"/>
            <p:cNvSpPr/>
            <p:nvPr/>
          </p:nvSpPr>
          <p:spPr>
            <a:xfrm>
              <a:off x="1515" y="508"/>
              <a:ext cx="323" cy="154"/>
            </a:xfrm>
            <a:custGeom>
              <a:avLst/>
              <a:gdLst>
                <a:gd name="txL" fmla="*/ 0 w 1940"/>
                <a:gd name="txT" fmla="*/ 0 h 923"/>
                <a:gd name="txR" fmla="*/ 1940 w 1940"/>
                <a:gd name="txB" fmla="*/ 923 h 923"/>
              </a:gdLst>
              <a:ahLst/>
              <a:cxnLst>
                <a:cxn ang="0">
                  <a:pos x="1865" y="0"/>
                </a:cxn>
                <a:cxn ang="0">
                  <a:pos x="1940" y="184"/>
                </a:cxn>
                <a:cxn ang="0">
                  <a:pos x="0" y="923"/>
                </a:cxn>
                <a:cxn ang="0">
                  <a:pos x="1865" y="0"/>
                </a:cxn>
              </a:cxnLst>
              <a:rect l="txL" t="txT" r="txR" b="txB"/>
              <a:pathLst>
                <a:path w="1940" h="923">
                  <a:moveTo>
                    <a:pt x="1865" y="0"/>
                  </a:moveTo>
                  <a:lnTo>
                    <a:pt x="1940" y="184"/>
                  </a:lnTo>
                  <a:lnTo>
                    <a:pt x="0" y="923"/>
                  </a:lnTo>
                  <a:lnTo>
                    <a:pt x="1865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4" name="Freeform 108"/>
            <p:cNvSpPr/>
            <p:nvPr/>
          </p:nvSpPr>
          <p:spPr>
            <a:xfrm>
              <a:off x="1515" y="538"/>
              <a:ext cx="323" cy="152"/>
            </a:xfrm>
            <a:custGeom>
              <a:avLst/>
              <a:gdLst>
                <a:gd name="txL" fmla="*/ 0 w 1940"/>
                <a:gd name="txT" fmla="*/ 0 h 911"/>
                <a:gd name="txR" fmla="*/ 1940 w 1940"/>
                <a:gd name="txB" fmla="*/ 911 h 911"/>
              </a:gdLst>
              <a:ahLst/>
              <a:cxnLst>
                <a:cxn ang="0">
                  <a:pos x="1940" y="0"/>
                </a:cxn>
                <a:cxn ang="0">
                  <a:pos x="0" y="739"/>
                </a:cxn>
                <a:cxn ang="0">
                  <a:pos x="101" y="911"/>
                </a:cxn>
                <a:cxn ang="0">
                  <a:pos x="1940" y="0"/>
                </a:cxn>
              </a:cxnLst>
              <a:rect l="txL" t="txT" r="txR" b="txB"/>
              <a:pathLst>
                <a:path w="1940" h="911">
                  <a:moveTo>
                    <a:pt x="1940" y="0"/>
                  </a:moveTo>
                  <a:lnTo>
                    <a:pt x="0" y="739"/>
                  </a:lnTo>
                  <a:lnTo>
                    <a:pt x="101" y="911"/>
                  </a:lnTo>
                  <a:lnTo>
                    <a:pt x="1940" y="0"/>
                  </a:lnTo>
                  <a:close/>
                </a:path>
              </a:pathLst>
            </a:custGeom>
            <a:solidFill>
              <a:srgbClr val="FF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5" name="Freeform 109"/>
            <p:cNvSpPr/>
            <p:nvPr/>
          </p:nvSpPr>
          <p:spPr>
            <a:xfrm>
              <a:off x="1515" y="508"/>
              <a:ext cx="323" cy="182"/>
            </a:xfrm>
            <a:custGeom>
              <a:avLst/>
              <a:gdLst>
                <a:gd name="txL" fmla="*/ 0 w 1940"/>
                <a:gd name="txT" fmla="*/ 0 h 1095"/>
                <a:gd name="txR" fmla="*/ 1940 w 1940"/>
                <a:gd name="txB" fmla="*/ 1095 h 1095"/>
              </a:gdLst>
              <a:ahLst/>
              <a:cxnLst>
                <a:cxn ang="0">
                  <a:pos x="1865" y="0"/>
                </a:cxn>
                <a:cxn ang="0">
                  <a:pos x="1940" y="184"/>
                </a:cxn>
                <a:cxn ang="0">
                  <a:pos x="101" y="1095"/>
                </a:cxn>
                <a:cxn ang="0">
                  <a:pos x="0" y="923"/>
                </a:cxn>
                <a:cxn ang="0">
                  <a:pos x="1865" y="0"/>
                </a:cxn>
              </a:cxnLst>
              <a:rect l="txL" t="txT" r="txR" b="txB"/>
              <a:pathLst>
                <a:path w="1940" h="1095">
                  <a:moveTo>
                    <a:pt x="1865" y="0"/>
                  </a:moveTo>
                  <a:lnTo>
                    <a:pt x="1940" y="184"/>
                  </a:lnTo>
                  <a:lnTo>
                    <a:pt x="101" y="1095"/>
                  </a:lnTo>
                  <a:lnTo>
                    <a:pt x="0" y="923"/>
                  </a:lnTo>
                  <a:lnTo>
                    <a:pt x="1865" y="0"/>
                  </a:lnTo>
                </a:path>
              </a:pathLst>
            </a:custGeom>
            <a:noFill/>
            <a:ln w="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0049" name="Oval 81"/>
          <p:cNvSpPr/>
          <p:nvPr/>
        </p:nvSpPr>
        <p:spPr>
          <a:xfrm>
            <a:off x="7848600" y="5270500"/>
            <a:ext cx="215900" cy="2159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rgbClr val="76007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0047" name="Oval 79"/>
          <p:cNvSpPr/>
          <p:nvPr/>
        </p:nvSpPr>
        <p:spPr>
          <a:xfrm>
            <a:off x="688975" y="5089525"/>
            <a:ext cx="215900" cy="215900"/>
          </a:xfrm>
          <a:prstGeom prst="ellipse">
            <a:avLst/>
          </a:prstGeom>
          <a:gradFill rotWithShape="1">
            <a:gsLst>
              <a:gs pos="0">
                <a:srgbClr val="FF00FF"/>
              </a:gs>
              <a:gs pos="100000">
                <a:srgbClr val="760076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0082" name="AutoShape 114"/>
          <p:cNvSpPr/>
          <p:nvPr/>
        </p:nvSpPr>
        <p:spPr>
          <a:xfrm rot="-606638">
            <a:off x="3659188" y="1235075"/>
            <a:ext cx="5210175" cy="3521075"/>
          </a:xfrm>
          <a:custGeom>
            <a:avLst/>
            <a:gdLst>
              <a:gd name="txL" fmla="*/ 275 w 21600"/>
              <a:gd name="txT" fmla="*/ 0 h 21600"/>
              <a:gd name="txR" fmla="*/ 21325 w 21600"/>
              <a:gd name="txB" fmla="*/ 13150 h 21600"/>
            </a:gdLst>
            <a:ahLst/>
            <a:cxnLst>
              <a:cxn ang="0">
                <a:pos x="2605088" y="0"/>
              </a:cxn>
              <a:cxn ang="0">
                <a:pos x="43177" y="1659470"/>
              </a:cxn>
              <a:cxn ang="0">
                <a:pos x="2605088" y="52490"/>
              </a:cxn>
              <a:cxn ang="0">
                <a:pos x="5166998" y="1659470"/>
              </a:cxn>
            </a:cxnLst>
            <a:rect l="txL" t="txT" r="txR" b="txB"/>
            <a:pathLst>
              <a:path w="21600" h="21600">
                <a:moveTo>
                  <a:pt x="339" y="10190"/>
                </a:moveTo>
                <a:cubicBezTo>
                  <a:pt x="662" y="4649"/>
                  <a:pt x="5250" y="321"/>
                  <a:pt x="10800" y="322"/>
                </a:cubicBezTo>
                <a:cubicBezTo>
                  <a:pt x="16349" y="322"/>
                  <a:pt x="20937" y="4649"/>
                  <a:pt x="21260" y="10190"/>
                </a:cubicBezTo>
                <a:lnTo>
                  <a:pt x="21581" y="10171"/>
                </a:lnTo>
                <a:cubicBezTo>
                  <a:pt x="21248" y="4460"/>
                  <a:pt x="16520" y="-1"/>
                  <a:pt x="10799" y="0"/>
                </a:cubicBezTo>
                <a:cubicBezTo>
                  <a:pt x="5079" y="0"/>
                  <a:pt x="351" y="4460"/>
                  <a:pt x="18" y="10171"/>
                </a:cubicBezTo>
                <a:close/>
              </a:path>
            </a:pathLst>
          </a:custGeom>
          <a:solidFill>
            <a:srgbClr val="FF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0017" name="Oval 49"/>
          <p:cNvSpPr/>
          <p:nvPr/>
        </p:nvSpPr>
        <p:spPr>
          <a:xfrm>
            <a:off x="3681413" y="27193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0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0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0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0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0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0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0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0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0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0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0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0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340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340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2" dur="500"/>
                                        <p:tgtEl>
                                          <p:spTgt spid="340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3400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8" dur="500"/>
                                        <p:tgtEl>
                                          <p:spTgt spid="340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1" dur="500"/>
                                        <p:tgtEl>
                                          <p:spTgt spid="3400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3400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4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40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40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40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0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0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340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0"/>
                            </p:stCondLst>
                            <p:childTnLst>
                              <p:par>
                                <p:cTn id="12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0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0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40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40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40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9" dur="500"/>
                                        <p:tgtEl>
                                          <p:spTgt spid="340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2" dur="500"/>
                                        <p:tgtEl>
                                          <p:spTgt spid="3400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5" dur="500"/>
                                        <p:tgtEl>
                                          <p:spTgt spid="3400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8" dur="500"/>
                                        <p:tgtEl>
                                          <p:spTgt spid="340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1" dur="500"/>
                                        <p:tgtEl>
                                          <p:spTgt spid="340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4" dur="500"/>
                                        <p:tgtEl>
                                          <p:spTgt spid="340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7" dur="500"/>
                                        <p:tgtEl>
                                          <p:spTgt spid="3400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976" grpId="0" animBg="1"/>
      <p:bldP spid="339973" grpId="0" animBg="1"/>
      <p:bldP spid="339974" grpId="0" animBg="1"/>
      <p:bldP spid="339975" grpId="0" animBg="1"/>
      <p:bldP spid="340039" grpId="0" animBg="1"/>
      <p:bldP spid="340040" grpId="0" animBg="1"/>
      <p:bldP spid="340045" grpId="0" animBg="1"/>
      <p:bldP spid="340045" grpId="1" animBg="1"/>
      <p:bldP spid="340049" grpId="0" animBg="1"/>
      <p:bldP spid="340047" grpId="0" animBg="1"/>
      <p:bldP spid="340017" grpId="0" animBg="1"/>
      <p:bldP spid="34001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73B7C-BDE0-4FF7-9776-1E6E4EFB4B2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38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46085" name="Rectangle 4"/>
          <p:cNvSpPr/>
          <p:nvPr/>
        </p:nvSpPr>
        <p:spPr>
          <a:xfrm>
            <a:off x="0" y="0"/>
            <a:ext cx="657542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1.3.4</a:t>
            </a:r>
            <a:r>
              <a:rPr lang="zh-CN" altLang="en-US" b="1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椭圆及其近似画法</a:t>
            </a:r>
          </a:p>
        </p:txBody>
      </p:sp>
      <p:grpSp>
        <p:nvGrpSpPr>
          <p:cNvPr id="2" name="Group 6"/>
          <p:cNvGrpSpPr/>
          <p:nvPr/>
        </p:nvGrpSpPr>
        <p:grpSpPr>
          <a:xfrm flipH="1" flipV="1">
            <a:off x="4348163" y="1854200"/>
            <a:ext cx="2159000" cy="2843213"/>
            <a:chOff x="4106" y="276"/>
            <a:chExt cx="1351" cy="1874"/>
          </a:xfrm>
        </p:grpSpPr>
        <p:sp>
          <p:nvSpPr>
            <p:cNvPr id="46146" name="Arc 7"/>
            <p:cNvSpPr/>
            <p:nvPr/>
          </p:nvSpPr>
          <p:spPr>
            <a:xfrm rot="-10800000" flipV="1">
              <a:off x="4106" y="608"/>
              <a:ext cx="659" cy="565"/>
            </a:xfrm>
            <a:custGeom>
              <a:avLst/>
              <a:gdLst>
                <a:gd name="txL" fmla="*/ 0 w 21600"/>
                <a:gd name="txT" fmla="*/ 0 h 18443"/>
                <a:gd name="txR" fmla="*/ 21600 w 21600"/>
                <a:gd name="txB" fmla="*/ 18443 h 18443"/>
              </a:gdLst>
              <a:ahLst/>
              <a:cxnLst>
                <a:cxn ang="0">
                  <a:pos x="350" y="0"/>
                </a:cxn>
                <a:cxn ang="0">
                  <a:pos x="659" y="565"/>
                </a:cxn>
                <a:cxn ang="0">
                  <a:pos x="0" y="561"/>
                </a:cxn>
              </a:cxnLst>
              <a:rect l="txL" t="txT" r="txR" b="txB"/>
              <a:pathLst>
                <a:path w="21600" h="18443" fill="none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</a:path>
                <a:path w="21600" h="18443" stroke="0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  <a:lnTo>
                    <a:pt x="0" y="18309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7" name="Arc 8"/>
            <p:cNvSpPr/>
            <p:nvPr/>
          </p:nvSpPr>
          <p:spPr>
            <a:xfrm rot="-10800000" flipV="1">
              <a:off x="4402" y="276"/>
              <a:ext cx="1055" cy="1874"/>
            </a:xfrm>
            <a:custGeom>
              <a:avLst/>
              <a:gdLst>
                <a:gd name="txL" fmla="*/ 0 w 12386"/>
                <a:gd name="txT" fmla="*/ 0 h 21600"/>
                <a:gd name="txR" fmla="*/ 12386 w 12386"/>
                <a:gd name="txB" fmla="*/ 21600 h 21600"/>
              </a:gdLst>
              <a:ahLst/>
              <a:cxnLst>
                <a:cxn ang="0">
                  <a:pos x="5" y="0"/>
                </a:cxn>
                <a:cxn ang="0">
                  <a:pos x="1055" y="339"/>
                </a:cxn>
                <a:cxn ang="0">
                  <a:pos x="0" y="1874"/>
                </a:cxn>
              </a:cxnLst>
              <a:rect l="txL" t="txT" r="txR" b="txB"/>
              <a:pathLst>
                <a:path w="12386" h="21600" fill="none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</a:path>
                <a:path w="12386" h="21600" stroke="0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9"/>
          <p:cNvGrpSpPr/>
          <p:nvPr/>
        </p:nvGrpSpPr>
        <p:grpSpPr>
          <a:xfrm flipV="1">
            <a:off x="2184400" y="1835150"/>
            <a:ext cx="2159000" cy="2843213"/>
            <a:chOff x="4106" y="276"/>
            <a:chExt cx="1351" cy="1874"/>
          </a:xfrm>
        </p:grpSpPr>
        <p:sp>
          <p:nvSpPr>
            <p:cNvPr id="46144" name="Arc 10"/>
            <p:cNvSpPr/>
            <p:nvPr/>
          </p:nvSpPr>
          <p:spPr>
            <a:xfrm rot="-10800000" flipV="1">
              <a:off x="4106" y="608"/>
              <a:ext cx="659" cy="565"/>
            </a:xfrm>
            <a:custGeom>
              <a:avLst/>
              <a:gdLst>
                <a:gd name="txL" fmla="*/ 0 w 21600"/>
                <a:gd name="txT" fmla="*/ 0 h 18443"/>
                <a:gd name="txR" fmla="*/ 21600 w 21600"/>
                <a:gd name="txB" fmla="*/ 18443 h 18443"/>
              </a:gdLst>
              <a:ahLst/>
              <a:cxnLst>
                <a:cxn ang="0">
                  <a:pos x="350" y="0"/>
                </a:cxn>
                <a:cxn ang="0">
                  <a:pos x="659" y="565"/>
                </a:cxn>
                <a:cxn ang="0">
                  <a:pos x="0" y="561"/>
                </a:cxn>
              </a:cxnLst>
              <a:rect l="txL" t="txT" r="txR" b="txB"/>
              <a:pathLst>
                <a:path w="21600" h="18443" fill="none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</a:path>
                <a:path w="21600" h="18443" stroke="0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  <a:lnTo>
                    <a:pt x="0" y="18309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5" name="Arc 11"/>
            <p:cNvSpPr/>
            <p:nvPr/>
          </p:nvSpPr>
          <p:spPr>
            <a:xfrm rot="-10800000" flipV="1">
              <a:off x="4402" y="276"/>
              <a:ext cx="1055" cy="1874"/>
            </a:xfrm>
            <a:custGeom>
              <a:avLst/>
              <a:gdLst>
                <a:gd name="txL" fmla="*/ 0 w 12386"/>
                <a:gd name="txT" fmla="*/ 0 h 21600"/>
                <a:gd name="txR" fmla="*/ 12386 w 12386"/>
                <a:gd name="txB" fmla="*/ 21600 h 21600"/>
              </a:gdLst>
              <a:ahLst/>
              <a:cxnLst>
                <a:cxn ang="0">
                  <a:pos x="5" y="0"/>
                </a:cxn>
                <a:cxn ang="0">
                  <a:pos x="1055" y="339"/>
                </a:cxn>
                <a:cxn ang="0">
                  <a:pos x="0" y="1874"/>
                </a:cxn>
              </a:cxnLst>
              <a:rect l="txL" t="txT" r="txR" b="txB"/>
              <a:pathLst>
                <a:path w="12386" h="21600" fill="none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</a:path>
                <a:path w="12386" h="21600" stroke="0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/>
          <p:nvPr/>
        </p:nvGrpSpPr>
        <p:grpSpPr>
          <a:xfrm flipH="1">
            <a:off x="4360863" y="1866900"/>
            <a:ext cx="2144712" cy="2974975"/>
            <a:chOff x="4106" y="276"/>
            <a:chExt cx="1351" cy="1874"/>
          </a:xfrm>
        </p:grpSpPr>
        <p:sp>
          <p:nvSpPr>
            <p:cNvPr id="46142" name="Arc 13"/>
            <p:cNvSpPr/>
            <p:nvPr/>
          </p:nvSpPr>
          <p:spPr>
            <a:xfrm rot="-10800000" flipV="1">
              <a:off x="4106" y="608"/>
              <a:ext cx="659" cy="565"/>
            </a:xfrm>
            <a:custGeom>
              <a:avLst/>
              <a:gdLst>
                <a:gd name="txL" fmla="*/ 0 w 21600"/>
                <a:gd name="txT" fmla="*/ 0 h 18443"/>
                <a:gd name="txR" fmla="*/ 21600 w 21600"/>
                <a:gd name="txB" fmla="*/ 18443 h 18443"/>
              </a:gdLst>
              <a:ahLst/>
              <a:cxnLst>
                <a:cxn ang="0">
                  <a:pos x="350" y="0"/>
                </a:cxn>
                <a:cxn ang="0">
                  <a:pos x="659" y="565"/>
                </a:cxn>
                <a:cxn ang="0">
                  <a:pos x="0" y="561"/>
                </a:cxn>
              </a:cxnLst>
              <a:rect l="txL" t="txT" r="txR" b="txB"/>
              <a:pathLst>
                <a:path w="21600" h="18443" fill="none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</a:path>
                <a:path w="21600" h="18443" stroke="0">
                  <a:moveTo>
                    <a:pt x="11460" y="0"/>
                  </a:moveTo>
                  <a:cubicBezTo>
                    <a:pt x="17768" y="3948"/>
                    <a:pt x="21600" y="10866"/>
                    <a:pt x="21600" y="18309"/>
                  </a:cubicBezTo>
                  <a:cubicBezTo>
                    <a:pt x="21600" y="18353"/>
                    <a:pt x="21599" y="18398"/>
                    <a:pt x="21599" y="18442"/>
                  </a:cubicBezTo>
                  <a:lnTo>
                    <a:pt x="0" y="18309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3" name="Arc 14"/>
            <p:cNvSpPr/>
            <p:nvPr/>
          </p:nvSpPr>
          <p:spPr>
            <a:xfrm rot="-10800000" flipV="1">
              <a:off x="4402" y="276"/>
              <a:ext cx="1055" cy="1874"/>
            </a:xfrm>
            <a:custGeom>
              <a:avLst/>
              <a:gdLst>
                <a:gd name="txL" fmla="*/ 0 w 12386"/>
                <a:gd name="txT" fmla="*/ 0 h 21600"/>
                <a:gd name="txR" fmla="*/ 12386 w 12386"/>
                <a:gd name="txB" fmla="*/ 21600 h 21600"/>
              </a:gdLst>
              <a:ahLst/>
              <a:cxnLst>
                <a:cxn ang="0">
                  <a:pos x="5" y="0"/>
                </a:cxn>
                <a:cxn ang="0">
                  <a:pos x="1055" y="339"/>
                </a:cxn>
                <a:cxn ang="0">
                  <a:pos x="0" y="1874"/>
                </a:cxn>
              </a:cxnLst>
              <a:rect l="txL" t="txT" r="txR" b="txB"/>
              <a:pathLst>
                <a:path w="12386" h="21600" fill="none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</a:path>
                <a:path w="12386" h="21600" stroke="0">
                  <a:moveTo>
                    <a:pt x="58" y="0"/>
                  </a:moveTo>
                  <a:cubicBezTo>
                    <a:pt x="4470" y="12"/>
                    <a:pt x="8772" y="1374"/>
                    <a:pt x="12385" y="3904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FF7C8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1007" name="Text Box 15"/>
          <p:cNvSpPr txBox="1"/>
          <p:nvPr/>
        </p:nvSpPr>
        <p:spPr>
          <a:xfrm>
            <a:off x="4002088" y="4973638"/>
            <a:ext cx="3540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41008" name="Text Box 16"/>
          <p:cNvSpPr txBox="1"/>
          <p:nvPr/>
        </p:nvSpPr>
        <p:spPr>
          <a:xfrm>
            <a:off x="2927350" y="3276600"/>
            <a:ext cx="3540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5" name="Group 17"/>
          <p:cNvGrpSpPr/>
          <p:nvPr/>
        </p:nvGrpSpPr>
        <p:grpSpPr>
          <a:xfrm>
            <a:off x="1397000" y="512763"/>
            <a:ext cx="6551613" cy="4824412"/>
            <a:chOff x="794" y="356"/>
            <a:chExt cx="4127" cy="3039"/>
          </a:xfrm>
        </p:grpSpPr>
        <p:sp>
          <p:nvSpPr>
            <p:cNvPr id="46130" name="Line 18"/>
            <p:cNvSpPr/>
            <p:nvPr/>
          </p:nvSpPr>
          <p:spPr>
            <a:xfrm>
              <a:off x="794" y="2115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1" name="Line 19"/>
            <p:cNvSpPr/>
            <p:nvPr/>
          </p:nvSpPr>
          <p:spPr>
            <a:xfrm>
              <a:off x="1882" y="2115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2" name="Line 20"/>
            <p:cNvSpPr/>
            <p:nvPr/>
          </p:nvSpPr>
          <p:spPr>
            <a:xfrm>
              <a:off x="2970" y="2115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3" name="Line 21"/>
            <p:cNvSpPr/>
            <p:nvPr/>
          </p:nvSpPr>
          <p:spPr>
            <a:xfrm>
              <a:off x="4060" y="2115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4" name="Line 22"/>
            <p:cNvSpPr/>
            <p:nvPr/>
          </p:nvSpPr>
          <p:spPr>
            <a:xfrm>
              <a:off x="1700" y="2115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5" name="Line 23"/>
            <p:cNvSpPr/>
            <p:nvPr/>
          </p:nvSpPr>
          <p:spPr>
            <a:xfrm>
              <a:off x="2789" y="2115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6" name="Line 24"/>
            <p:cNvSpPr/>
            <p:nvPr/>
          </p:nvSpPr>
          <p:spPr>
            <a:xfrm>
              <a:off x="3878" y="2115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7" name="Line 25"/>
            <p:cNvSpPr/>
            <p:nvPr/>
          </p:nvSpPr>
          <p:spPr>
            <a:xfrm rot="5400000">
              <a:off x="2222" y="786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8" name="Line 26"/>
            <p:cNvSpPr/>
            <p:nvPr/>
          </p:nvSpPr>
          <p:spPr>
            <a:xfrm rot="5400000">
              <a:off x="2222" y="1874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39" name="Line 27"/>
            <p:cNvSpPr/>
            <p:nvPr/>
          </p:nvSpPr>
          <p:spPr>
            <a:xfrm rot="5400000">
              <a:off x="2222" y="2964"/>
              <a:ext cx="86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40" name="Line 28"/>
            <p:cNvSpPr/>
            <p:nvPr/>
          </p:nvSpPr>
          <p:spPr>
            <a:xfrm rot="5400000">
              <a:off x="2585" y="1331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41" name="Line 29"/>
            <p:cNvSpPr/>
            <p:nvPr/>
          </p:nvSpPr>
          <p:spPr>
            <a:xfrm rot="5400000">
              <a:off x="2585" y="2420"/>
              <a:ext cx="1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41022" name="Arc 30"/>
          <p:cNvSpPr/>
          <p:nvPr/>
        </p:nvSpPr>
        <p:spPr>
          <a:xfrm flipH="1">
            <a:off x="3611563" y="1133475"/>
            <a:ext cx="733425" cy="1155700"/>
          </a:xfrm>
          <a:custGeom>
            <a:avLst/>
            <a:gdLst>
              <a:gd name="txL" fmla="*/ 0 w 21600"/>
              <a:gd name="txT" fmla="*/ 0 h 31972"/>
              <a:gd name="txR" fmla="*/ 21600 w 21600"/>
              <a:gd name="txB" fmla="*/ 31972 h 31972"/>
            </a:gdLst>
            <a:ahLst/>
            <a:cxnLst>
              <a:cxn ang="0">
                <a:pos x="0" y="0"/>
              </a:cxn>
              <a:cxn ang="0">
                <a:pos x="643343" y="1155700"/>
              </a:cxn>
              <a:cxn ang="0">
                <a:pos x="0" y="780781"/>
              </a:cxn>
            </a:cxnLst>
            <a:rect l="txL" t="txT" r="txR" b="txB"/>
            <a:pathLst>
              <a:path w="21600" h="31972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225"/>
                  <a:pt x="20687" y="28792"/>
                  <a:pt x="18946" y="31971"/>
                </a:cubicBezTo>
              </a:path>
              <a:path w="21600" h="31972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5225"/>
                  <a:pt x="20687" y="28792"/>
                  <a:pt x="18946" y="31971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1023" name="Line 31"/>
          <p:cNvSpPr/>
          <p:nvPr/>
        </p:nvSpPr>
        <p:spPr>
          <a:xfrm flipV="1">
            <a:off x="2168525" y="1863725"/>
            <a:ext cx="2162175" cy="1422400"/>
          </a:xfrm>
          <a:prstGeom prst="line">
            <a:avLst/>
          </a:prstGeom>
          <a:ln w="2857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1024" name="Arc 32"/>
          <p:cNvSpPr/>
          <p:nvPr/>
        </p:nvSpPr>
        <p:spPr>
          <a:xfrm rot="-10800000" flipV="1">
            <a:off x="2182813" y="1125538"/>
            <a:ext cx="2155825" cy="2160587"/>
          </a:xfrm>
          <a:custGeom>
            <a:avLst/>
            <a:gdLst>
              <a:gd name="txL" fmla="*/ 0 w 21600"/>
              <a:gd name="txT" fmla="*/ 0 h 21734"/>
              <a:gd name="txR" fmla="*/ 21600 w 21600"/>
              <a:gd name="txB" fmla="*/ 21734 h 21734"/>
            </a:gdLst>
            <a:ahLst/>
            <a:cxnLst>
              <a:cxn ang="0">
                <a:pos x="0" y="0"/>
              </a:cxn>
              <a:cxn ang="0">
                <a:pos x="2155825" y="2160587"/>
              </a:cxn>
              <a:cxn ang="0">
                <a:pos x="0" y="2147266"/>
              </a:cxn>
            </a:cxnLst>
            <a:rect l="txL" t="txT" r="txR" b="txB"/>
            <a:pathLst>
              <a:path w="21600" h="21734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44"/>
                  <a:pt x="21599" y="21689"/>
                  <a:pt x="21599" y="21733"/>
                </a:cubicBezTo>
              </a:path>
              <a:path w="21600" h="21734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44"/>
                  <a:pt x="21599" y="21689"/>
                  <a:pt x="21599" y="21733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rgbClr val="66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33"/>
          <p:cNvGrpSpPr/>
          <p:nvPr/>
        </p:nvGrpSpPr>
        <p:grpSpPr>
          <a:xfrm>
            <a:off x="2187575" y="3290888"/>
            <a:ext cx="4321175" cy="1800225"/>
            <a:chOff x="1292" y="2115"/>
            <a:chExt cx="2722" cy="1134"/>
          </a:xfrm>
        </p:grpSpPr>
        <p:sp>
          <p:nvSpPr>
            <p:cNvPr id="46126" name="Line 34"/>
            <p:cNvSpPr/>
            <p:nvPr/>
          </p:nvSpPr>
          <p:spPr>
            <a:xfrm>
              <a:off x="1292" y="2115"/>
              <a:ext cx="0" cy="1134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27" name="Line 35"/>
            <p:cNvSpPr/>
            <p:nvPr/>
          </p:nvSpPr>
          <p:spPr>
            <a:xfrm>
              <a:off x="4014" y="2115"/>
              <a:ext cx="0" cy="1134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28" name="Line 36"/>
            <p:cNvSpPr/>
            <p:nvPr/>
          </p:nvSpPr>
          <p:spPr>
            <a:xfrm>
              <a:off x="1292" y="3203"/>
              <a:ext cx="2722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46129" name="Text Box 37"/>
            <p:cNvSpPr txBox="1"/>
            <p:nvPr/>
          </p:nvSpPr>
          <p:spPr>
            <a:xfrm>
              <a:off x="2505" y="2886"/>
              <a:ext cx="33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2a</a:t>
              </a:r>
            </a:p>
          </p:txBody>
        </p:sp>
      </p:grpSp>
      <p:grpSp>
        <p:nvGrpSpPr>
          <p:cNvPr id="7" name="Group 38"/>
          <p:cNvGrpSpPr/>
          <p:nvPr/>
        </p:nvGrpSpPr>
        <p:grpSpPr>
          <a:xfrm>
            <a:off x="4348163" y="1865313"/>
            <a:ext cx="2160587" cy="2822575"/>
            <a:chOff x="2653" y="1217"/>
            <a:chExt cx="1361" cy="1778"/>
          </a:xfrm>
        </p:grpSpPr>
        <p:grpSp>
          <p:nvGrpSpPr>
            <p:cNvPr id="46121" name="Group 39"/>
            <p:cNvGrpSpPr/>
            <p:nvPr/>
          </p:nvGrpSpPr>
          <p:grpSpPr>
            <a:xfrm>
              <a:off x="2653" y="1217"/>
              <a:ext cx="1361" cy="1778"/>
              <a:chOff x="2653" y="1225"/>
              <a:chExt cx="1361" cy="1778"/>
            </a:xfrm>
          </p:grpSpPr>
          <p:sp>
            <p:nvSpPr>
              <p:cNvPr id="46123" name="Line 40"/>
              <p:cNvSpPr/>
              <p:nvPr/>
            </p:nvSpPr>
            <p:spPr>
              <a:xfrm>
                <a:off x="2653" y="1226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4" name="Line 41"/>
              <p:cNvSpPr/>
              <p:nvPr/>
            </p:nvSpPr>
            <p:spPr>
              <a:xfrm>
                <a:off x="2653" y="2994"/>
                <a:ext cx="1361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5" name="Line 42"/>
              <p:cNvSpPr/>
              <p:nvPr/>
            </p:nvSpPr>
            <p:spPr>
              <a:xfrm>
                <a:off x="3969" y="1225"/>
                <a:ext cx="0" cy="1778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solid"/>
                <a:headEnd type="triangle" w="med" len="med"/>
                <a:tailEnd type="triangle" w="med" len="med"/>
              </a:ln>
            </p:spPr>
          </p:sp>
        </p:grpSp>
        <p:sp>
          <p:nvSpPr>
            <p:cNvPr id="46122" name="Text Box 43"/>
            <p:cNvSpPr txBox="1"/>
            <p:nvPr/>
          </p:nvSpPr>
          <p:spPr>
            <a:xfrm rot="-5400000">
              <a:off x="3630" y="1972"/>
              <a:ext cx="330" cy="28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2b</a:t>
              </a:r>
            </a:p>
          </p:txBody>
        </p:sp>
      </p:grpSp>
      <p:sp>
        <p:nvSpPr>
          <p:cNvPr id="341036" name="Oval 44"/>
          <p:cNvSpPr/>
          <p:nvPr/>
        </p:nvSpPr>
        <p:spPr>
          <a:xfrm>
            <a:off x="6410325" y="3205163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37" name="Oval 45"/>
          <p:cNvSpPr/>
          <p:nvPr/>
        </p:nvSpPr>
        <p:spPr>
          <a:xfrm>
            <a:off x="4230688" y="456723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9" name="Group 46"/>
          <p:cNvGrpSpPr/>
          <p:nvPr/>
        </p:nvGrpSpPr>
        <p:grpSpPr>
          <a:xfrm>
            <a:off x="1657350" y="3321050"/>
            <a:ext cx="5421313" cy="457200"/>
            <a:chOff x="958" y="2134"/>
            <a:chExt cx="3415" cy="288"/>
          </a:xfrm>
        </p:grpSpPr>
        <p:sp>
          <p:nvSpPr>
            <p:cNvPr id="46119" name="Text Box 47"/>
            <p:cNvSpPr txBox="1"/>
            <p:nvPr/>
          </p:nvSpPr>
          <p:spPr>
            <a:xfrm>
              <a:off x="958" y="2134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6120" name="Text Box 48"/>
            <p:cNvSpPr txBox="1"/>
            <p:nvPr/>
          </p:nvSpPr>
          <p:spPr>
            <a:xfrm>
              <a:off x="4129" y="2134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10" name="Group 49"/>
          <p:cNvGrpSpPr/>
          <p:nvPr/>
        </p:nvGrpSpPr>
        <p:grpSpPr>
          <a:xfrm>
            <a:off x="4387850" y="1816100"/>
            <a:ext cx="419100" cy="2927350"/>
            <a:chOff x="2678" y="1186"/>
            <a:chExt cx="264" cy="1844"/>
          </a:xfrm>
        </p:grpSpPr>
        <p:sp>
          <p:nvSpPr>
            <p:cNvPr id="46117" name="Text Box 50"/>
            <p:cNvSpPr txBox="1"/>
            <p:nvPr/>
          </p:nvSpPr>
          <p:spPr>
            <a:xfrm>
              <a:off x="2678" y="1186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46118" name="Text Box 51"/>
            <p:cNvSpPr txBox="1"/>
            <p:nvPr/>
          </p:nvSpPr>
          <p:spPr>
            <a:xfrm>
              <a:off x="2687" y="2742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341044" name="Text Box 52"/>
          <p:cNvSpPr txBox="1"/>
          <p:nvPr/>
        </p:nvSpPr>
        <p:spPr>
          <a:xfrm>
            <a:off x="4370388" y="898525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341045" name="Oval 53"/>
          <p:cNvSpPr/>
          <p:nvPr/>
        </p:nvSpPr>
        <p:spPr>
          <a:xfrm>
            <a:off x="4233863" y="1039813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46" name="Text Box 54"/>
          <p:cNvSpPr txBox="1"/>
          <p:nvPr/>
        </p:nvSpPr>
        <p:spPr>
          <a:xfrm>
            <a:off x="3632200" y="2257425"/>
            <a:ext cx="3698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341047" name="Oval 55"/>
          <p:cNvSpPr/>
          <p:nvPr/>
        </p:nvSpPr>
        <p:spPr>
          <a:xfrm>
            <a:off x="3608388" y="215582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48" name="Line 56"/>
          <p:cNvSpPr/>
          <p:nvPr/>
        </p:nvSpPr>
        <p:spPr>
          <a:xfrm>
            <a:off x="2343150" y="1897063"/>
            <a:ext cx="2233613" cy="3446462"/>
          </a:xfrm>
          <a:prstGeom prst="line">
            <a:avLst/>
          </a:prstGeom>
          <a:ln w="28575" cap="flat" cmpd="sng">
            <a:solidFill>
              <a:srgbClr val="66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1049" name="Oval 57"/>
          <p:cNvSpPr/>
          <p:nvPr/>
        </p:nvSpPr>
        <p:spPr>
          <a:xfrm>
            <a:off x="3140075" y="3170238"/>
            <a:ext cx="215900" cy="215900"/>
          </a:xfrm>
          <a:prstGeom prst="ellipse">
            <a:avLst/>
          </a:prstGeom>
          <a:gradFill rotWithShape="1">
            <a:gsLst>
              <a:gs pos="0">
                <a:srgbClr val="007600"/>
              </a:gs>
              <a:gs pos="50000">
                <a:srgbClr val="00FF00"/>
              </a:gs>
              <a:gs pos="100000">
                <a:srgbClr val="007600"/>
              </a:gs>
            </a:gsLst>
            <a:lin ang="5400000" scaled="1"/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0" name="Oval 58"/>
          <p:cNvSpPr/>
          <p:nvPr/>
        </p:nvSpPr>
        <p:spPr>
          <a:xfrm>
            <a:off x="4241800" y="4895850"/>
            <a:ext cx="215900" cy="215900"/>
          </a:xfrm>
          <a:prstGeom prst="ellipse">
            <a:avLst/>
          </a:prstGeom>
          <a:gradFill rotWithShape="1">
            <a:gsLst>
              <a:gs pos="0">
                <a:srgbClr val="007600"/>
              </a:gs>
              <a:gs pos="50000">
                <a:srgbClr val="00FF00"/>
              </a:gs>
              <a:gs pos="100000">
                <a:srgbClr val="007600"/>
              </a:gs>
            </a:gsLst>
            <a:lin ang="5400000" scaled="1"/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1" name="Arc 59"/>
          <p:cNvSpPr/>
          <p:nvPr/>
        </p:nvSpPr>
        <p:spPr>
          <a:xfrm rot="-10800000" flipV="1">
            <a:off x="2193925" y="2393950"/>
            <a:ext cx="1046163" cy="896938"/>
          </a:xfrm>
          <a:custGeom>
            <a:avLst/>
            <a:gdLst>
              <a:gd name="txL" fmla="*/ 0 w 21600"/>
              <a:gd name="txT" fmla="*/ 0 h 18443"/>
              <a:gd name="txR" fmla="*/ 21600 w 21600"/>
              <a:gd name="txB" fmla="*/ 18443 h 18443"/>
            </a:gdLst>
            <a:ahLst/>
            <a:cxnLst>
              <a:cxn ang="0">
                <a:pos x="555096" y="0"/>
              </a:cxn>
              <a:cxn ang="0">
                <a:pos x="1046163" y="896938"/>
              </a:cxn>
              <a:cxn ang="0">
                <a:pos x="0" y="890421"/>
              </a:cxn>
            </a:cxnLst>
            <a:rect l="txL" t="txT" r="txR" b="txB"/>
            <a:pathLst>
              <a:path w="21600" h="18443" fill="none">
                <a:moveTo>
                  <a:pt x="11460" y="0"/>
                </a:moveTo>
                <a:cubicBezTo>
                  <a:pt x="17768" y="3948"/>
                  <a:pt x="21600" y="10866"/>
                  <a:pt x="21600" y="18309"/>
                </a:cubicBezTo>
                <a:cubicBezTo>
                  <a:pt x="21600" y="18353"/>
                  <a:pt x="21599" y="18398"/>
                  <a:pt x="21599" y="18442"/>
                </a:cubicBezTo>
              </a:path>
              <a:path w="21600" h="18443" stroke="0">
                <a:moveTo>
                  <a:pt x="11460" y="0"/>
                </a:moveTo>
                <a:cubicBezTo>
                  <a:pt x="17768" y="3948"/>
                  <a:pt x="21600" y="10866"/>
                  <a:pt x="21600" y="18309"/>
                </a:cubicBezTo>
                <a:cubicBezTo>
                  <a:pt x="21600" y="18353"/>
                  <a:pt x="21599" y="18398"/>
                  <a:pt x="21599" y="18442"/>
                </a:cubicBezTo>
                <a:lnTo>
                  <a:pt x="0" y="18309"/>
                </a:lnTo>
                <a:close/>
              </a:path>
            </a:pathLst>
          </a:custGeom>
          <a:noFill/>
          <a:ln w="28575" cap="flat" cmpd="sng">
            <a:solidFill>
              <a:srgbClr val="FF7C8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1052" name="Arc 60"/>
          <p:cNvSpPr/>
          <p:nvPr/>
        </p:nvSpPr>
        <p:spPr>
          <a:xfrm rot="-10800000" flipV="1">
            <a:off x="2663825" y="1866900"/>
            <a:ext cx="1674813" cy="2974975"/>
          </a:xfrm>
          <a:custGeom>
            <a:avLst/>
            <a:gdLst>
              <a:gd name="txL" fmla="*/ 0 w 12386"/>
              <a:gd name="txT" fmla="*/ 0 h 21600"/>
              <a:gd name="txR" fmla="*/ 12386 w 12386"/>
              <a:gd name="txB" fmla="*/ 21600 h 21600"/>
            </a:gdLst>
            <a:ahLst/>
            <a:cxnLst>
              <a:cxn ang="0">
                <a:pos x="7978" y="0"/>
              </a:cxn>
              <a:cxn ang="0">
                <a:pos x="1674813" y="537699"/>
              </a:cxn>
              <a:cxn ang="0">
                <a:pos x="0" y="2974975"/>
              </a:cxn>
            </a:cxnLst>
            <a:rect l="txL" t="txT" r="txR" b="txB"/>
            <a:pathLst>
              <a:path w="12386" h="21600" fill="none">
                <a:moveTo>
                  <a:pt x="58" y="0"/>
                </a:moveTo>
                <a:cubicBezTo>
                  <a:pt x="4470" y="12"/>
                  <a:pt x="8772" y="1374"/>
                  <a:pt x="12385" y="3904"/>
                </a:cubicBezTo>
              </a:path>
              <a:path w="12386" h="21600" stroke="0">
                <a:moveTo>
                  <a:pt x="58" y="0"/>
                </a:moveTo>
                <a:cubicBezTo>
                  <a:pt x="4470" y="12"/>
                  <a:pt x="8772" y="1374"/>
                  <a:pt x="12385" y="3904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rgbClr val="FF7C8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1053" name="Oval 61"/>
          <p:cNvSpPr/>
          <p:nvPr/>
        </p:nvSpPr>
        <p:spPr>
          <a:xfrm>
            <a:off x="2074863" y="31892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4" name="Oval 62"/>
          <p:cNvSpPr/>
          <p:nvPr/>
        </p:nvSpPr>
        <p:spPr>
          <a:xfrm>
            <a:off x="4246563" y="17668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5" name="Oval 63"/>
          <p:cNvSpPr/>
          <p:nvPr/>
        </p:nvSpPr>
        <p:spPr>
          <a:xfrm>
            <a:off x="4244975" y="3184525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6" name="Oval 64"/>
          <p:cNvSpPr/>
          <p:nvPr/>
        </p:nvSpPr>
        <p:spPr>
          <a:xfrm>
            <a:off x="2563813" y="230028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1057" name="Text Box 65"/>
          <p:cNvSpPr txBox="1"/>
          <p:nvPr/>
        </p:nvSpPr>
        <p:spPr>
          <a:xfrm>
            <a:off x="2728913" y="2247900"/>
            <a:ext cx="38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</a:t>
            </a:r>
          </a:p>
        </p:txBody>
      </p:sp>
      <p:sp>
        <p:nvSpPr>
          <p:cNvPr id="341058" name="Text Box 66"/>
          <p:cNvSpPr txBox="1"/>
          <p:nvPr/>
        </p:nvSpPr>
        <p:spPr>
          <a:xfrm>
            <a:off x="4327525" y="3267075"/>
            <a:ext cx="420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O</a:t>
            </a:r>
          </a:p>
        </p:txBody>
      </p:sp>
      <p:sp>
        <p:nvSpPr>
          <p:cNvPr id="341059" name="Text Box 67"/>
          <p:cNvSpPr txBox="1">
            <a:spLocks noChangeArrowheads="1"/>
          </p:cNvSpPr>
          <p:nvPr/>
        </p:nvSpPr>
        <p:spPr bwMode="auto">
          <a:xfrm>
            <a:off x="673100" y="5565775"/>
            <a:ext cx="8121650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四心近似法作椭圆，在实际中最为常用。相比同心圆法而言，更能保证进食椭圆的对称性。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1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1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1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1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4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1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41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34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4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4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4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34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1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1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4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4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341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500"/>
                            </p:stCondLst>
                            <p:childTnLst>
                              <p:par>
                                <p:cTn id="1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34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4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4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41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41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34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41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4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7" grpId="0"/>
      <p:bldP spid="341008" grpId="0"/>
      <p:bldP spid="341036" grpId="0" animBg="1"/>
      <p:bldP spid="341037" grpId="0" animBg="1"/>
      <p:bldP spid="341044" grpId="0"/>
      <p:bldP spid="341045" grpId="0" animBg="1"/>
      <p:bldP spid="341046" grpId="0"/>
      <p:bldP spid="341047" grpId="0" animBg="1"/>
      <p:bldP spid="341049" grpId="0" animBg="1"/>
      <p:bldP spid="341049" grpId="1" animBg="1"/>
      <p:bldP spid="341050" grpId="0" animBg="1"/>
      <p:bldP spid="341050" grpId="1" animBg="1"/>
      <p:bldP spid="341053" grpId="0" animBg="1"/>
      <p:bldP spid="341054" grpId="0" animBg="1"/>
      <p:bldP spid="341055" grpId="0" animBg="1"/>
      <p:bldP spid="341056" grpId="0" animBg="1"/>
      <p:bldP spid="341057" grpId="0"/>
      <p:bldP spid="34105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6788F8-BED9-41CD-9477-86F2748F7BB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39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48133" name="Rectangle 8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平面图形的尺寸分析</a:t>
            </a:r>
          </a:p>
        </p:txBody>
      </p:sp>
      <p:sp>
        <p:nvSpPr>
          <p:cNvPr id="48134" name="Text Box 83"/>
          <p:cNvSpPr txBox="1"/>
          <p:nvPr/>
        </p:nvSpPr>
        <p:spPr>
          <a:xfrm>
            <a:off x="0" y="614363"/>
            <a:ext cx="9144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000" b="1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定形尺寸：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确定平面图形上各线段或线框形状大小的尺寸</a:t>
            </a:r>
          </a:p>
        </p:txBody>
      </p:sp>
      <p:sp>
        <p:nvSpPr>
          <p:cNvPr id="48135" name="Text Box 84"/>
          <p:cNvSpPr txBox="1"/>
          <p:nvPr/>
        </p:nvSpPr>
        <p:spPr>
          <a:xfrm>
            <a:off x="0" y="1189038"/>
            <a:ext cx="9144000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定位尺寸：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确定平面图形上各线段或线框间相对位置的尺寸</a:t>
            </a:r>
          </a:p>
        </p:txBody>
      </p:sp>
      <p:sp>
        <p:nvSpPr>
          <p:cNvPr id="48136" name="Line 92"/>
          <p:cNvSpPr/>
          <p:nvPr/>
        </p:nvSpPr>
        <p:spPr>
          <a:xfrm>
            <a:off x="5981700" y="4970463"/>
            <a:ext cx="577850" cy="15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8137" name="Group 131"/>
          <p:cNvGrpSpPr/>
          <p:nvPr/>
        </p:nvGrpSpPr>
        <p:grpSpPr>
          <a:xfrm>
            <a:off x="2455863" y="2471738"/>
            <a:ext cx="4092575" cy="3214687"/>
            <a:chOff x="1331" y="1431"/>
            <a:chExt cx="2578" cy="2025"/>
          </a:xfrm>
        </p:grpSpPr>
        <p:sp>
          <p:nvSpPr>
            <p:cNvPr id="48185" name="Line 93"/>
            <p:cNvSpPr/>
            <p:nvPr/>
          </p:nvSpPr>
          <p:spPr>
            <a:xfrm flipH="1">
              <a:off x="3908" y="3005"/>
              <a:ext cx="1" cy="2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86" name="Group 130"/>
            <p:cNvGrpSpPr/>
            <p:nvPr/>
          </p:nvGrpSpPr>
          <p:grpSpPr>
            <a:xfrm>
              <a:off x="1331" y="1431"/>
              <a:ext cx="2567" cy="2025"/>
              <a:chOff x="1349" y="1440"/>
              <a:chExt cx="2567" cy="2025"/>
            </a:xfrm>
          </p:grpSpPr>
          <p:sp>
            <p:nvSpPr>
              <p:cNvPr id="48187" name="Oval 85"/>
              <p:cNvSpPr/>
              <p:nvPr/>
            </p:nvSpPr>
            <p:spPr>
              <a:xfrm>
                <a:off x="1544" y="1623"/>
                <a:ext cx="1134" cy="1134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88" name="Oval 86"/>
              <p:cNvSpPr/>
              <p:nvPr/>
            </p:nvSpPr>
            <p:spPr>
              <a:xfrm>
                <a:off x="1771" y="1850"/>
                <a:ext cx="680" cy="680"/>
              </a:xfrm>
              <a:prstGeom prst="ellipse">
                <a:avLst/>
              </a:prstGeom>
              <a:solidFill>
                <a:srgbClr val="FFFFFF"/>
              </a:solidFill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89" name="Freeform 87"/>
              <p:cNvSpPr/>
              <p:nvPr/>
            </p:nvSpPr>
            <p:spPr>
              <a:xfrm rot="265193">
                <a:off x="1680" y="2577"/>
                <a:ext cx="140" cy="354"/>
              </a:xfrm>
              <a:custGeom>
                <a:avLst/>
                <a:gdLst>
                  <a:gd name="txL" fmla="*/ 0 w 269"/>
                  <a:gd name="txT" fmla="*/ 0 h 317"/>
                  <a:gd name="txR" fmla="*/ 269 w 269"/>
                  <a:gd name="txB" fmla="*/ 317 h 317"/>
                </a:gdLst>
                <a:ahLst/>
                <a:cxnLst>
                  <a:cxn ang="0">
                    <a:pos x="0" y="0"/>
                  </a:cxn>
                  <a:cxn ang="0">
                    <a:pos x="221" y="125"/>
                  </a:cxn>
                  <a:cxn ang="0">
                    <a:pos x="269" y="317"/>
                  </a:cxn>
                </a:cxnLst>
                <a:rect l="txL" t="txT" r="txR" b="txB"/>
                <a:pathLst>
                  <a:path w="269" h="317">
                    <a:moveTo>
                      <a:pt x="0" y="0"/>
                    </a:moveTo>
                    <a:cubicBezTo>
                      <a:pt x="88" y="36"/>
                      <a:pt x="176" y="72"/>
                      <a:pt x="221" y="125"/>
                    </a:cubicBezTo>
                    <a:cubicBezTo>
                      <a:pt x="266" y="178"/>
                      <a:pt x="261" y="283"/>
                      <a:pt x="269" y="317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90" name="Line 88"/>
              <p:cNvSpPr/>
              <p:nvPr/>
            </p:nvSpPr>
            <p:spPr>
              <a:xfrm>
                <a:off x="1805" y="2927"/>
                <a:ext cx="1" cy="37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91" name="Line 89"/>
              <p:cNvSpPr/>
              <p:nvPr/>
            </p:nvSpPr>
            <p:spPr>
              <a:xfrm flipV="1">
                <a:off x="1804" y="3293"/>
                <a:ext cx="2112" cy="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92" name="Line 90"/>
              <p:cNvSpPr/>
              <p:nvPr/>
            </p:nvSpPr>
            <p:spPr>
              <a:xfrm>
                <a:off x="2562" y="1844"/>
                <a:ext cx="624" cy="100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93" name="Freeform 91"/>
              <p:cNvSpPr/>
              <p:nvPr/>
            </p:nvSpPr>
            <p:spPr>
              <a:xfrm>
                <a:off x="3158" y="2794"/>
                <a:ext cx="423" cy="213"/>
              </a:xfrm>
              <a:custGeom>
                <a:avLst/>
                <a:gdLst>
                  <a:gd name="txL" fmla="*/ 0 w 423"/>
                  <a:gd name="txT" fmla="*/ 0 h 213"/>
                  <a:gd name="txR" fmla="*/ 423 w 423"/>
                  <a:gd name="txB" fmla="*/ 213 h 213"/>
                </a:gdLst>
                <a:ahLst/>
                <a:cxnLst>
                  <a:cxn ang="0">
                    <a:pos x="0" y="0"/>
                  </a:cxn>
                  <a:cxn ang="0">
                    <a:pos x="58" y="86"/>
                  </a:cxn>
                  <a:cxn ang="0">
                    <a:pos x="298" y="192"/>
                  </a:cxn>
                  <a:cxn ang="0">
                    <a:pos x="423" y="211"/>
                  </a:cxn>
                </a:cxnLst>
                <a:rect l="txL" t="txT" r="txR" b="txB"/>
                <a:pathLst>
                  <a:path w="423" h="213">
                    <a:moveTo>
                      <a:pt x="0" y="0"/>
                    </a:moveTo>
                    <a:cubicBezTo>
                      <a:pt x="4" y="27"/>
                      <a:pt x="8" y="54"/>
                      <a:pt x="58" y="86"/>
                    </a:cubicBezTo>
                    <a:cubicBezTo>
                      <a:pt x="108" y="118"/>
                      <a:pt x="237" y="171"/>
                      <a:pt x="298" y="192"/>
                    </a:cubicBezTo>
                    <a:cubicBezTo>
                      <a:pt x="359" y="213"/>
                      <a:pt x="391" y="212"/>
                      <a:pt x="423" y="211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94" name="Line 94"/>
              <p:cNvSpPr/>
              <p:nvPr/>
            </p:nvSpPr>
            <p:spPr>
              <a:xfrm>
                <a:off x="1349" y="2197"/>
                <a:ext cx="1565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8195" name="Line 95"/>
              <p:cNvSpPr/>
              <p:nvPr/>
            </p:nvSpPr>
            <p:spPr>
              <a:xfrm>
                <a:off x="2112" y="1440"/>
                <a:ext cx="1" cy="202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145"/>
          <p:cNvGrpSpPr/>
          <p:nvPr/>
        </p:nvGrpSpPr>
        <p:grpSpPr>
          <a:xfrm>
            <a:off x="3208338" y="5303838"/>
            <a:ext cx="3336925" cy="885825"/>
            <a:chOff x="1805" y="3215"/>
            <a:chExt cx="2102" cy="558"/>
          </a:xfrm>
        </p:grpSpPr>
        <p:sp>
          <p:nvSpPr>
            <p:cNvPr id="48180" name="Line 99"/>
            <p:cNvSpPr/>
            <p:nvPr/>
          </p:nvSpPr>
          <p:spPr>
            <a:xfrm flipH="1">
              <a:off x="1805" y="3215"/>
              <a:ext cx="0" cy="557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1" name="Line 103"/>
            <p:cNvSpPr/>
            <p:nvPr/>
          </p:nvSpPr>
          <p:spPr>
            <a:xfrm>
              <a:off x="3907" y="3264"/>
              <a:ext cx="0" cy="509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82" name="Group 141"/>
            <p:cNvGrpSpPr/>
            <p:nvPr/>
          </p:nvGrpSpPr>
          <p:grpSpPr>
            <a:xfrm>
              <a:off x="1805" y="3443"/>
              <a:ext cx="2102" cy="291"/>
              <a:chOff x="1805" y="3443"/>
              <a:chExt cx="2102" cy="291"/>
            </a:xfrm>
          </p:grpSpPr>
          <p:sp>
            <p:nvSpPr>
              <p:cNvPr id="48183" name="Line 102"/>
              <p:cNvSpPr/>
              <p:nvPr/>
            </p:nvSpPr>
            <p:spPr>
              <a:xfrm>
                <a:off x="1805" y="3734"/>
                <a:ext cx="2102" cy="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triangle" w="med" len="lg"/>
                <a:tailEnd type="triangle" w="med" len="lg"/>
              </a:ln>
            </p:spPr>
          </p:sp>
          <p:sp>
            <p:nvSpPr>
              <p:cNvPr id="48184" name="Text Box 121"/>
              <p:cNvSpPr txBox="1"/>
              <p:nvPr/>
            </p:nvSpPr>
            <p:spPr>
              <a:xfrm>
                <a:off x="2543" y="3443"/>
                <a:ext cx="3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hlink"/>
                    </a:solidFill>
                    <a:latin typeface="Times New Roman" panose="02020603050405020304" pitchFamily="18" charset="0"/>
                  </a:rPr>
                  <a:t>40</a:t>
                </a:r>
              </a:p>
            </p:txBody>
          </p:sp>
        </p:grpSp>
      </p:grpSp>
      <p:grpSp>
        <p:nvGrpSpPr>
          <p:cNvPr id="6" name="Group 135"/>
          <p:cNvGrpSpPr/>
          <p:nvPr/>
        </p:nvGrpSpPr>
        <p:grpSpPr>
          <a:xfrm>
            <a:off x="6481763" y="4970463"/>
            <a:ext cx="596900" cy="438150"/>
            <a:chOff x="3867" y="3005"/>
            <a:chExt cx="376" cy="276"/>
          </a:xfrm>
        </p:grpSpPr>
        <p:sp>
          <p:nvSpPr>
            <p:cNvPr id="48176" name="Line 104"/>
            <p:cNvSpPr/>
            <p:nvPr/>
          </p:nvSpPr>
          <p:spPr>
            <a:xfrm>
              <a:off x="3878" y="3005"/>
              <a:ext cx="365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7" name="Line 105"/>
            <p:cNvSpPr/>
            <p:nvPr/>
          </p:nvSpPr>
          <p:spPr>
            <a:xfrm>
              <a:off x="3867" y="3281"/>
              <a:ext cx="365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8" name="Line 106"/>
            <p:cNvSpPr/>
            <p:nvPr/>
          </p:nvSpPr>
          <p:spPr>
            <a:xfrm>
              <a:off x="4186" y="3005"/>
              <a:ext cx="0" cy="259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48179" name="Text Box 122"/>
            <p:cNvSpPr txBox="1"/>
            <p:nvPr/>
          </p:nvSpPr>
          <p:spPr>
            <a:xfrm rot="-5400000">
              <a:off x="3971" y="2995"/>
              <a:ext cx="2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5</a:t>
              </a:r>
            </a:p>
          </p:txBody>
        </p:sp>
      </p:grpSp>
      <p:grpSp>
        <p:nvGrpSpPr>
          <p:cNvPr id="7" name="Group 143"/>
          <p:cNvGrpSpPr/>
          <p:nvPr/>
        </p:nvGrpSpPr>
        <p:grpSpPr>
          <a:xfrm>
            <a:off x="3025775" y="2006600"/>
            <a:ext cx="2697163" cy="2247900"/>
            <a:chOff x="1690" y="1138"/>
            <a:chExt cx="1699" cy="1416"/>
          </a:xfrm>
        </p:grpSpPr>
        <p:sp>
          <p:nvSpPr>
            <p:cNvPr id="48171" name="Line 112"/>
            <p:cNvSpPr/>
            <p:nvPr/>
          </p:nvSpPr>
          <p:spPr>
            <a:xfrm>
              <a:off x="2928" y="1409"/>
              <a:ext cx="461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72" name="Group 133"/>
            <p:cNvGrpSpPr/>
            <p:nvPr/>
          </p:nvGrpSpPr>
          <p:grpSpPr>
            <a:xfrm>
              <a:off x="1690" y="1138"/>
              <a:ext cx="1670" cy="1416"/>
              <a:chOff x="1690" y="1138"/>
              <a:chExt cx="1670" cy="1416"/>
            </a:xfrm>
          </p:grpSpPr>
          <p:sp>
            <p:nvSpPr>
              <p:cNvPr id="48173" name="Line 109"/>
              <p:cNvSpPr/>
              <p:nvPr/>
            </p:nvSpPr>
            <p:spPr>
              <a:xfrm flipV="1">
                <a:off x="1690" y="1814"/>
                <a:ext cx="835" cy="740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triangle" w="med" len="lg"/>
                <a:tailEnd type="triangle" w="med" len="lg"/>
              </a:ln>
            </p:spPr>
          </p:sp>
          <p:sp>
            <p:nvSpPr>
              <p:cNvPr id="48174" name="Line 111"/>
              <p:cNvSpPr/>
              <p:nvPr/>
            </p:nvSpPr>
            <p:spPr>
              <a:xfrm flipV="1">
                <a:off x="2503" y="1399"/>
                <a:ext cx="423" cy="43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5" name="Rectangle 123"/>
              <p:cNvSpPr/>
              <p:nvPr/>
            </p:nvSpPr>
            <p:spPr>
              <a:xfrm>
                <a:off x="2913" y="1138"/>
                <a:ext cx="44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hlink"/>
                    </a:solidFill>
                    <a:latin typeface="Times New Roman" panose="02020603050405020304" pitchFamily="18" charset="0"/>
                  </a:rPr>
                  <a:t>Ø20</a:t>
                </a:r>
              </a:p>
            </p:txBody>
          </p:sp>
        </p:grpSp>
      </p:grpSp>
      <p:grpSp>
        <p:nvGrpSpPr>
          <p:cNvPr id="9" name="Group 142"/>
          <p:cNvGrpSpPr/>
          <p:nvPr/>
        </p:nvGrpSpPr>
        <p:grpSpPr>
          <a:xfrm>
            <a:off x="1938338" y="2171700"/>
            <a:ext cx="2154237" cy="1914525"/>
            <a:chOff x="1005" y="1242"/>
            <a:chExt cx="1357" cy="1206"/>
          </a:xfrm>
        </p:grpSpPr>
        <p:sp>
          <p:nvSpPr>
            <p:cNvPr id="48166" name="Line 114"/>
            <p:cNvSpPr/>
            <p:nvPr/>
          </p:nvSpPr>
          <p:spPr>
            <a:xfrm flipH="1">
              <a:off x="1008" y="1535"/>
              <a:ext cx="461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67" name="Group 132"/>
            <p:cNvGrpSpPr/>
            <p:nvPr/>
          </p:nvGrpSpPr>
          <p:grpSpPr>
            <a:xfrm>
              <a:off x="1005" y="1242"/>
              <a:ext cx="1357" cy="1206"/>
              <a:chOff x="1005" y="1242"/>
              <a:chExt cx="1357" cy="1206"/>
            </a:xfrm>
          </p:grpSpPr>
          <p:sp>
            <p:nvSpPr>
              <p:cNvPr id="48168" name="Line 110"/>
              <p:cNvSpPr/>
              <p:nvPr/>
            </p:nvSpPr>
            <p:spPr>
              <a:xfrm>
                <a:off x="1862" y="1939"/>
                <a:ext cx="500" cy="509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triangle" w="med" len="lg"/>
                <a:tailEnd type="triangle" w="med" len="lg"/>
              </a:ln>
            </p:spPr>
          </p:sp>
          <p:sp>
            <p:nvSpPr>
              <p:cNvPr id="48169" name="Line 113"/>
              <p:cNvSpPr/>
              <p:nvPr/>
            </p:nvSpPr>
            <p:spPr>
              <a:xfrm flipH="1" flipV="1">
                <a:off x="1466" y="1534"/>
                <a:ext cx="423" cy="432"/>
              </a:xfrm>
              <a:prstGeom prst="line">
                <a:avLst/>
              </a:prstGeom>
              <a:ln w="952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0" name="Rectangle 124"/>
              <p:cNvSpPr/>
              <p:nvPr/>
            </p:nvSpPr>
            <p:spPr>
              <a:xfrm>
                <a:off x="1005" y="1242"/>
                <a:ext cx="44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hlink"/>
                    </a:solidFill>
                    <a:latin typeface="Times New Roman" panose="02020603050405020304" pitchFamily="18" charset="0"/>
                  </a:rPr>
                  <a:t>Ø12</a:t>
                </a:r>
              </a:p>
            </p:txBody>
          </p:sp>
        </p:grpSp>
      </p:grpSp>
      <p:grpSp>
        <p:nvGrpSpPr>
          <p:cNvPr id="11" name="Group 134"/>
          <p:cNvGrpSpPr/>
          <p:nvPr/>
        </p:nvGrpSpPr>
        <p:grpSpPr>
          <a:xfrm>
            <a:off x="5554663" y="3667125"/>
            <a:ext cx="1390650" cy="1165225"/>
            <a:chOff x="3283" y="2184"/>
            <a:chExt cx="876" cy="734"/>
          </a:xfrm>
        </p:grpSpPr>
        <p:sp>
          <p:nvSpPr>
            <p:cNvPr id="48163" name="Line 107"/>
            <p:cNvSpPr/>
            <p:nvPr/>
          </p:nvSpPr>
          <p:spPr>
            <a:xfrm flipV="1">
              <a:off x="3283" y="2486"/>
              <a:ext cx="423" cy="432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med" len="lg"/>
              <a:tailEnd type="none" w="med" len="lg"/>
            </a:ln>
          </p:spPr>
        </p:sp>
        <p:sp>
          <p:nvSpPr>
            <p:cNvPr id="48164" name="Line 108"/>
            <p:cNvSpPr/>
            <p:nvPr/>
          </p:nvSpPr>
          <p:spPr>
            <a:xfrm>
              <a:off x="3698" y="2486"/>
              <a:ext cx="461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65" name="Rectangle 125"/>
            <p:cNvSpPr/>
            <p:nvPr/>
          </p:nvSpPr>
          <p:spPr>
            <a:xfrm>
              <a:off x="3699" y="2184"/>
              <a:ext cx="4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R10</a:t>
              </a:r>
            </a:p>
          </p:txBody>
        </p:sp>
      </p:grpSp>
      <p:grpSp>
        <p:nvGrpSpPr>
          <p:cNvPr id="12" name="Group 137"/>
          <p:cNvGrpSpPr/>
          <p:nvPr/>
        </p:nvGrpSpPr>
        <p:grpSpPr>
          <a:xfrm>
            <a:off x="2232025" y="4310063"/>
            <a:ext cx="912813" cy="473075"/>
            <a:chOff x="1190" y="2589"/>
            <a:chExt cx="575" cy="298"/>
          </a:xfrm>
        </p:grpSpPr>
        <p:sp>
          <p:nvSpPr>
            <p:cNvPr id="48160" name="Line 119"/>
            <p:cNvSpPr/>
            <p:nvPr/>
          </p:nvSpPr>
          <p:spPr>
            <a:xfrm flipH="1">
              <a:off x="1516" y="2646"/>
              <a:ext cx="249" cy="24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med" len="lg"/>
              <a:tailEnd type="none" w="med" len="lg"/>
            </a:ln>
          </p:spPr>
        </p:sp>
        <p:sp>
          <p:nvSpPr>
            <p:cNvPr id="48161" name="Line 120"/>
            <p:cNvSpPr/>
            <p:nvPr/>
          </p:nvSpPr>
          <p:spPr>
            <a:xfrm>
              <a:off x="1201" y="2887"/>
              <a:ext cx="326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62" name="Rectangle 126"/>
            <p:cNvSpPr/>
            <p:nvPr/>
          </p:nvSpPr>
          <p:spPr>
            <a:xfrm>
              <a:off x="1190" y="2589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R8</a:t>
              </a:r>
            </a:p>
          </p:txBody>
        </p:sp>
      </p:grpSp>
      <p:grpSp>
        <p:nvGrpSpPr>
          <p:cNvPr id="13" name="Group 136"/>
          <p:cNvGrpSpPr/>
          <p:nvPr/>
        </p:nvGrpSpPr>
        <p:grpSpPr>
          <a:xfrm>
            <a:off x="4402138" y="4344988"/>
            <a:ext cx="1792287" cy="641350"/>
            <a:chOff x="2557" y="2611"/>
            <a:chExt cx="1129" cy="404"/>
          </a:xfrm>
        </p:grpSpPr>
        <p:sp>
          <p:nvSpPr>
            <p:cNvPr id="48156" name="Line 116"/>
            <p:cNvSpPr/>
            <p:nvPr/>
          </p:nvSpPr>
          <p:spPr>
            <a:xfrm flipH="1">
              <a:off x="2688" y="3015"/>
              <a:ext cx="998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7" name="Freeform 117"/>
            <p:cNvSpPr/>
            <p:nvPr/>
          </p:nvSpPr>
          <p:spPr>
            <a:xfrm>
              <a:off x="2861" y="2659"/>
              <a:ext cx="192" cy="355"/>
            </a:xfrm>
            <a:custGeom>
              <a:avLst/>
              <a:gdLst>
                <a:gd name="txL" fmla="*/ 0 w 192"/>
                <a:gd name="txT" fmla="*/ 0 h 355"/>
                <a:gd name="txR" fmla="*/ 192 w 192"/>
                <a:gd name="txB" fmla="*/ 355 h 355"/>
              </a:gdLst>
              <a:ahLst/>
              <a:cxnLst>
                <a:cxn ang="0">
                  <a:pos x="192" y="0"/>
                </a:cxn>
                <a:cxn ang="0">
                  <a:pos x="38" y="135"/>
                </a:cxn>
                <a:cxn ang="0">
                  <a:pos x="0" y="355"/>
                </a:cxn>
              </a:cxnLst>
              <a:rect l="txL" t="txT" r="txR" b="txB"/>
              <a:pathLst>
                <a:path w="192" h="355">
                  <a:moveTo>
                    <a:pt x="192" y="0"/>
                  </a:moveTo>
                  <a:cubicBezTo>
                    <a:pt x="131" y="38"/>
                    <a:pt x="70" y="76"/>
                    <a:pt x="38" y="135"/>
                  </a:cubicBezTo>
                  <a:cubicBezTo>
                    <a:pt x="6" y="194"/>
                    <a:pt x="3" y="274"/>
                    <a:pt x="0" y="355"/>
                  </a:cubicBezTo>
                </a:path>
              </a:pathLst>
            </a:custGeom>
            <a:noFill/>
            <a:ln w="9525" cap="flat" cmpd="sng">
              <a:solidFill>
                <a:schemeClr val="hlink">
                  <a:alpha val="100000"/>
                </a:schemeClr>
              </a:solidFill>
              <a:prstDash val="solid"/>
              <a:round/>
              <a:headEnd type="triangle" w="med" len="lg"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8" name="Line 118"/>
            <p:cNvSpPr/>
            <p:nvPr/>
          </p:nvSpPr>
          <p:spPr>
            <a:xfrm>
              <a:off x="3034" y="2611"/>
              <a:ext cx="220" cy="384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9" name="Rectangle 127"/>
            <p:cNvSpPr/>
            <p:nvPr/>
          </p:nvSpPr>
          <p:spPr>
            <a:xfrm>
              <a:off x="2557" y="2663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</a:rPr>
                <a:t>60</a:t>
              </a:r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°</a:t>
              </a:r>
              <a:endParaRPr lang="en-US" altLang="en-US" dirty="0">
                <a:solidFill>
                  <a:schemeClr val="hlink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grpSp>
        <p:nvGrpSpPr>
          <p:cNvPr id="14" name="Group 144"/>
          <p:cNvGrpSpPr/>
          <p:nvPr/>
        </p:nvGrpSpPr>
        <p:grpSpPr>
          <a:xfrm>
            <a:off x="1763713" y="3659188"/>
            <a:ext cx="1601787" cy="1768475"/>
            <a:chOff x="895" y="2179"/>
            <a:chExt cx="1009" cy="1114"/>
          </a:xfrm>
        </p:grpSpPr>
        <p:sp>
          <p:nvSpPr>
            <p:cNvPr id="48151" name="Line 96"/>
            <p:cNvSpPr/>
            <p:nvPr/>
          </p:nvSpPr>
          <p:spPr>
            <a:xfrm flipH="1">
              <a:off x="1164" y="3293"/>
              <a:ext cx="740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52" name="Line 97"/>
            <p:cNvSpPr/>
            <p:nvPr/>
          </p:nvSpPr>
          <p:spPr>
            <a:xfrm flipH="1">
              <a:off x="1142" y="2189"/>
              <a:ext cx="221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53" name="Group 140"/>
            <p:cNvGrpSpPr/>
            <p:nvPr/>
          </p:nvGrpSpPr>
          <p:grpSpPr>
            <a:xfrm>
              <a:off x="895" y="2179"/>
              <a:ext cx="288" cy="1104"/>
              <a:chOff x="895" y="2179"/>
              <a:chExt cx="288" cy="1104"/>
            </a:xfrm>
          </p:grpSpPr>
          <p:sp>
            <p:nvSpPr>
              <p:cNvPr id="48154" name="Line 98"/>
              <p:cNvSpPr/>
              <p:nvPr/>
            </p:nvSpPr>
            <p:spPr>
              <a:xfrm>
                <a:off x="1161" y="2179"/>
                <a:ext cx="0" cy="1104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lg"/>
                <a:tailEnd type="triangle" w="med" len="lg"/>
              </a:ln>
            </p:spPr>
          </p:sp>
          <p:sp>
            <p:nvSpPr>
              <p:cNvPr id="48155" name="Rectangle 128"/>
              <p:cNvSpPr/>
              <p:nvPr/>
            </p:nvSpPr>
            <p:spPr>
              <a:xfrm rot="-5400000">
                <a:off x="885" y="2598"/>
                <a:ext cx="30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20</a:t>
                </a:r>
              </a:p>
            </p:txBody>
          </p:sp>
        </p:grpSp>
      </p:grpSp>
      <p:grpSp>
        <p:nvGrpSpPr>
          <p:cNvPr id="16" name="Group 146"/>
          <p:cNvGrpSpPr/>
          <p:nvPr/>
        </p:nvGrpSpPr>
        <p:grpSpPr>
          <a:xfrm>
            <a:off x="3222625" y="5399088"/>
            <a:ext cx="473075" cy="546100"/>
            <a:chOff x="1814" y="3275"/>
            <a:chExt cx="298" cy="344"/>
          </a:xfrm>
        </p:grpSpPr>
        <p:sp>
          <p:nvSpPr>
            <p:cNvPr id="48147" name="Line 101"/>
            <p:cNvSpPr/>
            <p:nvPr/>
          </p:nvSpPr>
          <p:spPr>
            <a:xfrm>
              <a:off x="2112" y="3340"/>
              <a:ext cx="0" cy="279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8148" name="Group 139"/>
            <p:cNvGrpSpPr/>
            <p:nvPr/>
          </p:nvGrpSpPr>
          <p:grpSpPr>
            <a:xfrm>
              <a:off x="1814" y="3275"/>
              <a:ext cx="298" cy="288"/>
              <a:chOff x="1814" y="3275"/>
              <a:chExt cx="298" cy="288"/>
            </a:xfrm>
          </p:grpSpPr>
          <p:sp>
            <p:nvSpPr>
              <p:cNvPr id="48149" name="Line 100"/>
              <p:cNvSpPr/>
              <p:nvPr/>
            </p:nvSpPr>
            <p:spPr>
              <a:xfrm>
                <a:off x="1814" y="3523"/>
                <a:ext cx="298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lg"/>
                <a:tailEnd type="triangle" w="med" len="lg"/>
              </a:ln>
            </p:spPr>
          </p:sp>
          <p:sp>
            <p:nvSpPr>
              <p:cNvPr id="48150" name="Rectangle 129"/>
              <p:cNvSpPr/>
              <p:nvPr/>
            </p:nvSpPr>
            <p:spPr>
              <a:xfrm>
                <a:off x="1858" y="3275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</a:rPr>
                  <a:t>7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51975F-E8E2-4D35-929F-7DFF7A69BE3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024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§1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标题栏</a:t>
            </a:r>
          </a:p>
        </p:txBody>
      </p:sp>
      <p:grpSp>
        <p:nvGrpSpPr>
          <p:cNvPr id="10246" name="Group 3"/>
          <p:cNvGrpSpPr/>
          <p:nvPr/>
        </p:nvGrpSpPr>
        <p:grpSpPr>
          <a:xfrm>
            <a:off x="177800" y="1497013"/>
            <a:ext cx="8667750" cy="4891087"/>
            <a:chOff x="190" y="704"/>
            <a:chExt cx="5460" cy="3081"/>
          </a:xfrm>
        </p:grpSpPr>
        <p:sp>
          <p:nvSpPr>
            <p:cNvPr id="10248" name="Rectangle 4"/>
            <p:cNvSpPr/>
            <p:nvPr/>
          </p:nvSpPr>
          <p:spPr>
            <a:xfrm>
              <a:off x="2376" y="2432"/>
              <a:ext cx="8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（日   期）</a:t>
              </a:r>
            </a:p>
          </p:txBody>
        </p:sp>
        <p:sp>
          <p:nvSpPr>
            <p:cNvPr id="10249" name="Rectangle 5"/>
            <p:cNvSpPr/>
            <p:nvPr/>
          </p:nvSpPr>
          <p:spPr>
            <a:xfrm>
              <a:off x="1376" y="2432"/>
              <a:ext cx="1000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0" name="Rectangle 6"/>
            <p:cNvSpPr/>
            <p:nvPr/>
          </p:nvSpPr>
          <p:spPr>
            <a:xfrm>
              <a:off x="889" y="2432"/>
              <a:ext cx="4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审核</a:t>
              </a:r>
            </a:p>
          </p:txBody>
        </p:sp>
        <p:sp>
          <p:nvSpPr>
            <p:cNvPr id="10251" name="Rectangle 7"/>
            <p:cNvSpPr/>
            <p:nvPr/>
          </p:nvSpPr>
          <p:spPr>
            <a:xfrm>
              <a:off x="3263" y="2183"/>
              <a:ext cx="2376" cy="498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（校     名）</a:t>
              </a:r>
            </a:p>
          </p:txBody>
        </p:sp>
        <p:sp>
          <p:nvSpPr>
            <p:cNvPr id="10252" name="Rectangle 8"/>
            <p:cNvSpPr/>
            <p:nvPr/>
          </p:nvSpPr>
          <p:spPr>
            <a:xfrm>
              <a:off x="2376" y="2183"/>
              <a:ext cx="8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（日   期）</a:t>
              </a:r>
            </a:p>
          </p:txBody>
        </p:sp>
        <p:sp>
          <p:nvSpPr>
            <p:cNvPr id="10253" name="Rectangle 9"/>
            <p:cNvSpPr/>
            <p:nvPr/>
          </p:nvSpPr>
          <p:spPr>
            <a:xfrm>
              <a:off x="1376" y="2183"/>
              <a:ext cx="1000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Rectangle 10"/>
            <p:cNvSpPr/>
            <p:nvPr/>
          </p:nvSpPr>
          <p:spPr>
            <a:xfrm>
              <a:off x="889" y="2183"/>
              <a:ext cx="4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描图</a:t>
              </a:r>
            </a:p>
          </p:txBody>
        </p:sp>
        <p:sp>
          <p:nvSpPr>
            <p:cNvPr id="10255" name="Rectangle 11"/>
            <p:cNvSpPr/>
            <p:nvPr/>
          </p:nvSpPr>
          <p:spPr>
            <a:xfrm>
              <a:off x="4881" y="1934"/>
              <a:ext cx="758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 algn="l"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6" name="Rectangle 12"/>
            <p:cNvSpPr/>
            <p:nvPr/>
          </p:nvSpPr>
          <p:spPr>
            <a:xfrm>
              <a:off x="4397" y="1934"/>
              <a:ext cx="484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材料</a:t>
              </a:r>
            </a:p>
          </p:txBody>
        </p:sp>
        <p:sp>
          <p:nvSpPr>
            <p:cNvPr id="10257" name="Rectangle 13"/>
            <p:cNvSpPr/>
            <p:nvPr/>
          </p:nvSpPr>
          <p:spPr>
            <a:xfrm>
              <a:off x="3729" y="1934"/>
              <a:ext cx="668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58" name="Rectangle 14"/>
            <p:cNvSpPr/>
            <p:nvPr/>
          </p:nvSpPr>
          <p:spPr>
            <a:xfrm>
              <a:off x="3263" y="1934"/>
              <a:ext cx="466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总量</a:t>
              </a:r>
            </a:p>
          </p:txBody>
        </p:sp>
        <p:sp>
          <p:nvSpPr>
            <p:cNvPr id="10259" name="Rectangle 15"/>
            <p:cNvSpPr/>
            <p:nvPr/>
          </p:nvSpPr>
          <p:spPr>
            <a:xfrm>
              <a:off x="2376" y="1934"/>
              <a:ext cx="8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（日   期）</a:t>
              </a:r>
            </a:p>
          </p:txBody>
        </p:sp>
        <p:sp>
          <p:nvSpPr>
            <p:cNvPr id="10260" name="Rectangle 16"/>
            <p:cNvSpPr/>
            <p:nvPr/>
          </p:nvSpPr>
          <p:spPr>
            <a:xfrm>
              <a:off x="1376" y="1934"/>
              <a:ext cx="1000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Rectangle 17"/>
            <p:cNvSpPr/>
            <p:nvPr/>
          </p:nvSpPr>
          <p:spPr>
            <a:xfrm>
              <a:off x="889" y="1934"/>
              <a:ext cx="487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制图</a:t>
              </a:r>
            </a:p>
          </p:txBody>
        </p:sp>
        <p:sp>
          <p:nvSpPr>
            <p:cNvPr id="10262" name="Rectangle 18"/>
            <p:cNvSpPr/>
            <p:nvPr/>
          </p:nvSpPr>
          <p:spPr>
            <a:xfrm>
              <a:off x="3729" y="1685"/>
              <a:ext cx="668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63" name="Rectangle 19"/>
            <p:cNvSpPr/>
            <p:nvPr/>
          </p:nvSpPr>
          <p:spPr>
            <a:xfrm>
              <a:off x="3263" y="1685"/>
              <a:ext cx="466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数量</a:t>
              </a:r>
            </a:p>
          </p:txBody>
        </p:sp>
        <p:sp>
          <p:nvSpPr>
            <p:cNvPr id="10264" name="Rectangle 20"/>
            <p:cNvSpPr/>
            <p:nvPr/>
          </p:nvSpPr>
          <p:spPr>
            <a:xfrm>
              <a:off x="4397" y="1436"/>
              <a:ext cx="1242" cy="498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（图号）</a:t>
              </a:r>
            </a:p>
          </p:txBody>
        </p:sp>
        <p:sp>
          <p:nvSpPr>
            <p:cNvPr id="10265" name="Rectangle 21"/>
            <p:cNvSpPr/>
            <p:nvPr/>
          </p:nvSpPr>
          <p:spPr>
            <a:xfrm>
              <a:off x="3729" y="1436"/>
              <a:ext cx="668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endParaRPr lang="en-US" altLang="x-none" sz="2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66" name="Rectangle 22"/>
            <p:cNvSpPr/>
            <p:nvPr/>
          </p:nvSpPr>
          <p:spPr>
            <a:xfrm>
              <a:off x="3263" y="1436"/>
              <a:ext cx="466" cy="249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比例</a:t>
              </a:r>
            </a:p>
          </p:txBody>
        </p:sp>
        <p:sp>
          <p:nvSpPr>
            <p:cNvPr id="10267" name="Rectangle 23"/>
            <p:cNvSpPr/>
            <p:nvPr/>
          </p:nvSpPr>
          <p:spPr>
            <a:xfrm>
              <a:off x="889" y="1436"/>
              <a:ext cx="2374" cy="498"/>
            </a:xfrm>
            <a:prstGeom prst="rect">
              <a:avLst/>
            </a:prstGeom>
            <a:noFill/>
            <a:ln w="4763">
              <a:noFill/>
            </a:ln>
          </p:spPr>
          <p:txBody>
            <a:bodyPr anchor="ctr" anchorCtr="0"/>
            <a:lstStyle/>
            <a:p>
              <a:pPr>
                <a:spcBef>
                  <a:spcPct val="20000"/>
                </a:spcBef>
              </a:pPr>
              <a:r>
                <a:rPr lang="zh-CN" altLang="en-US" sz="32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（图名）</a:t>
              </a:r>
            </a:p>
          </p:txBody>
        </p:sp>
        <p:sp>
          <p:nvSpPr>
            <p:cNvPr id="10268" name="Line 24"/>
            <p:cNvSpPr/>
            <p:nvPr/>
          </p:nvSpPr>
          <p:spPr>
            <a:xfrm>
              <a:off x="889" y="1436"/>
              <a:ext cx="4750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9" name="Line 25"/>
            <p:cNvSpPr/>
            <p:nvPr/>
          </p:nvSpPr>
          <p:spPr>
            <a:xfrm>
              <a:off x="889" y="1934"/>
              <a:ext cx="475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0" name="Line 26"/>
            <p:cNvSpPr/>
            <p:nvPr/>
          </p:nvSpPr>
          <p:spPr>
            <a:xfrm>
              <a:off x="889" y="2183"/>
              <a:ext cx="4750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1" name="Line 27"/>
            <p:cNvSpPr/>
            <p:nvPr/>
          </p:nvSpPr>
          <p:spPr>
            <a:xfrm>
              <a:off x="889" y="2432"/>
              <a:ext cx="237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2" name="Line 28"/>
            <p:cNvSpPr/>
            <p:nvPr/>
          </p:nvSpPr>
          <p:spPr>
            <a:xfrm>
              <a:off x="889" y="2681"/>
              <a:ext cx="4750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3" name="Line 29"/>
            <p:cNvSpPr/>
            <p:nvPr/>
          </p:nvSpPr>
          <p:spPr>
            <a:xfrm>
              <a:off x="889" y="1436"/>
              <a:ext cx="0" cy="1245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4" name="Line 30"/>
            <p:cNvSpPr/>
            <p:nvPr/>
          </p:nvSpPr>
          <p:spPr>
            <a:xfrm>
              <a:off x="3263" y="1436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5" name="Line 31"/>
            <p:cNvSpPr/>
            <p:nvPr/>
          </p:nvSpPr>
          <p:spPr>
            <a:xfrm>
              <a:off x="3729" y="1436"/>
              <a:ext cx="0" cy="74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6" name="Line 32"/>
            <p:cNvSpPr/>
            <p:nvPr/>
          </p:nvSpPr>
          <p:spPr>
            <a:xfrm>
              <a:off x="4397" y="1436"/>
              <a:ext cx="0" cy="74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7" name="Line 33"/>
            <p:cNvSpPr/>
            <p:nvPr/>
          </p:nvSpPr>
          <p:spPr>
            <a:xfrm>
              <a:off x="5639" y="1436"/>
              <a:ext cx="0" cy="1245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8" name="Line 34"/>
            <p:cNvSpPr/>
            <p:nvPr/>
          </p:nvSpPr>
          <p:spPr>
            <a:xfrm>
              <a:off x="3263" y="1685"/>
              <a:ext cx="1134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9" name="Line 35"/>
            <p:cNvSpPr/>
            <p:nvPr/>
          </p:nvSpPr>
          <p:spPr>
            <a:xfrm>
              <a:off x="1376" y="1934"/>
              <a:ext cx="0" cy="74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0" name="Line 36"/>
            <p:cNvSpPr/>
            <p:nvPr/>
          </p:nvSpPr>
          <p:spPr>
            <a:xfrm>
              <a:off x="2376" y="1934"/>
              <a:ext cx="0" cy="74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1" name="Line 37"/>
            <p:cNvSpPr/>
            <p:nvPr/>
          </p:nvSpPr>
          <p:spPr>
            <a:xfrm>
              <a:off x="4881" y="1934"/>
              <a:ext cx="0" cy="24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2" name="Line 38"/>
            <p:cNvSpPr/>
            <p:nvPr/>
          </p:nvSpPr>
          <p:spPr>
            <a:xfrm>
              <a:off x="878" y="2660"/>
              <a:ext cx="0" cy="110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3" name="Line 39"/>
            <p:cNvSpPr/>
            <p:nvPr/>
          </p:nvSpPr>
          <p:spPr>
            <a:xfrm>
              <a:off x="887" y="2916"/>
              <a:ext cx="493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84" name="Line 40"/>
            <p:cNvSpPr/>
            <p:nvPr/>
          </p:nvSpPr>
          <p:spPr>
            <a:xfrm>
              <a:off x="878" y="3181"/>
              <a:ext cx="149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85" name="Line 41"/>
            <p:cNvSpPr/>
            <p:nvPr/>
          </p:nvSpPr>
          <p:spPr>
            <a:xfrm>
              <a:off x="878" y="3464"/>
              <a:ext cx="2377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86" name="Line 42"/>
            <p:cNvSpPr/>
            <p:nvPr/>
          </p:nvSpPr>
          <p:spPr>
            <a:xfrm>
              <a:off x="887" y="3748"/>
              <a:ext cx="4763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87" name="Line 43"/>
            <p:cNvSpPr/>
            <p:nvPr/>
          </p:nvSpPr>
          <p:spPr>
            <a:xfrm>
              <a:off x="5641" y="2679"/>
              <a:ext cx="0" cy="1106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8" name="Line 44"/>
            <p:cNvSpPr/>
            <p:nvPr/>
          </p:nvSpPr>
          <p:spPr>
            <a:xfrm>
              <a:off x="3255" y="2679"/>
              <a:ext cx="0" cy="83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9" name="Line 45"/>
            <p:cNvSpPr/>
            <p:nvPr/>
          </p:nvSpPr>
          <p:spPr>
            <a:xfrm>
              <a:off x="2368" y="2679"/>
              <a:ext cx="0" cy="55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0" name="Line 46"/>
            <p:cNvSpPr/>
            <p:nvPr/>
          </p:nvSpPr>
          <p:spPr>
            <a:xfrm>
              <a:off x="1380" y="2679"/>
              <a:ext cx="0" cy="283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1" name="Line 47"/>
            <p:cNvSpPr/>
            <p:nvPr/>
          </p:nvSpPr>
          <p:spPr>
            <a:xfrm flipV="1">
              <a:off x="3255" y="822"/>
              <a:ext cx="0" cy="613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2" name="Line 48"/>
            <p:cNvSpPr/>
            <p:nvPr/>
          </p:nvSpPr>
          <p:spPr>
            <a:xfrm flipV="1">
              <a:off x="3721" y="1097"/>
              <a:ext cx="0" cy="33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3" name="Line 49"/>
            <p:cNvSpPr/>
            <p:nvPr/>
          </p:nvSpPr>
          <p:spPr>
            <a:xfrm flipV="1">
              <a:off x="4389" y="832"/>
              <a:ext cx="0" cy="603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4" name="Line 50"/>
            <p:cNvSpPr/>
            <p:nvPr/>
          </p:nvSpPr>
          <p:spPr>
            <a:xfrm flipV="1">
              <a:off x="4873" y="1095"/>
              <a:ext cx="0" cy="33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5" name="Line 51"/>
            <p:cNvSpPr/>
            <p:nvPr/>
          </p:nvSpPr>
          <p:spPr>
            <a:xfrm flipV="1">
              <a:off x="5632" y="1097"/>
              <a:ext cx="0" cy="33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6" name="Line 52"/>
            <p:cNvSpPr/>
            <p:nvPr/>
          </p:nvSpPr>
          <p:spPr>
            <a:xfrm>
              <a:off x="3255" y="1160"/>
              <a:ext cx="457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97" name="Line 53"/>
            <p:cNvSpPr/>
            <p:nvPr/>
          </p:nvSpPr>
          <p:spPr>
            <a:xfrm>
              <a:off x="3255" y="887"/>
              <a:ext cx="1134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98" name="Line 54"/>
            <p:cNvSpPr/>
            <p:nvPr/>
          </p:nvSpPr>
          <p:spPr>
            <a:xfrm>
              <a:off x="4864" y="1151"/>
              <a:ext cx="768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299" name="Line 55"/>
            <p:cNvSpPr/>
            <p:nvPr/>
          </p:nvSpPr>
          <p:spPr>
            <a:xfrm flipH="1">
              <a:off x="320" y="2679"/>
              <a:ext cx="594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0" name="Line 56"/>
            <p:cNvSpPr/>
            <p:nvPr/>
          </p:nvSpPr>
          <p:spPr>
            <a:xfrm flipH="1" flipV="1">
              <a:off x="584" y="2432"/>
              <a:ext cx="311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1" name="Line 57"/>
            <p:cNvSpPr/>
            <p:nvPr/>
          </p:nvSpPr>
          <p:spPr>
            <a:xfrm flipH="1">
              <a:off x="329" y="1426"/>
              <a:ext cx="54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2" name="Line 58"/>
            <p:cNvSpPr/>
            <p:nvPr/>
          </p:nvSpPr>
          <p:spPr>
            <a:xfrm>
              <a:off x="383" y="1408"/>
              <a:ext cx="0" cy="128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303" name="Line 59"/>
            <p:cNvSpPr/>
            <p:nvPr/>
          </p:nvSpPr>
          <p:spPr>
            <a:xfrm>
              <a:off x="649" y="2432"/>
              <a:ext cx="0" cy="256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0304" name="Text Box 60"/>
            <p:cNvSpPr txBox="1"/>
            <p:nvPr/>
          </p:nvSpPr>
          <p:spPr>
            <a:xfrm>
              <a:off x="995" y="2703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10305" name="Text Box 61"/>
            <p:cNvSpPr txBox="1"/>
            <p:nvPr/>
          </p:nvSpPr>
          <p:spPr>
            <a:xfrm>
              <a:off x="1492" y="2962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10306" name="Text Box 62"/>
            <p:cNvSpPr txBox="1"/>
            <p:nvPr/>
          </p:nvSpPr>
          <p:spPr>
            <a:xfrm>
              <a:off x="1949" y="3228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65</a:t>
              </a:r>
            </a:p>
          </p:txBody>
        </p:sp>
        <p:sp>
          <p:nvSpPr>
            <p:cNvPr id="10307" name="Text Box 63"/>
            <p:cNvSpPr txBox="1"/>
            <p:nvPr/>
          </p:nvSpPr>
          <p:spPr>
            <a:xfrm>
              <a:off x="3038" y="3538"/>
              <a:ext cx="332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130</a:t>
              </a:r>
            </a:p>
          </p:txBody>
        </p:sp>
        <p:sp>
          <p:nvSpPr>
            <p:cNvPr id="10308" name="Text Box 64"/>
            <p:cNvSpPr txBox="1"/>
            <p:nvPr/>
          </p:nvSpPr>
          <p:spPr>
            <a:xfrm>
              <a:off x="3339" y="951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10309" name="Text Box 65"/>
            <p:cNvSpPr txBox="1"/>
            <p:nvPr/>
          </p:nvSpPr>
          <p:spPr>
            <a:xfrm>
              <a:off x="3723" y="704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30</a:t>
              </a:r>
            </a:p>
          </p:txBody>
        </p:sp>
        <p:sp>
          <p:nvSpPr>
            <p:cNvPr id="10310" name="Text Box 66"/>
            <p:cNvSpPr txBox="1"/>
            <p:nvPr/>
          </p:nvSpPr>
          <p:spPr>
            <a:xfrm>
              <a:off x="5130" y="933"/>
              <a:ext cx="260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23</a:t>
              </a:r>
            </a:p>
          </p:txBody>
        </p:sp>
        <p:sp>
          <p:nvSpPr>
            <p:cNvPr id="10311" name="Text Box 67"/>
            <p:cNvSpPr txBox="1"/>
            <p:nvPr/>
          </p:nvSpPr>
          <p:spPr>
            <a:xfrm rot="-5400000">
              <a:off x="-26" y="1901"/>
              <a:ext cx="663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5×8</a:t>
              </a:r>
              <a:r>
                <a:rPr lang="zh-CN" altLang="en-US" sz="1800" b="1" dirty="0">
                  <a:latin typeface="Times New Roman" panose="02020603050405020304" pitchFamily="18" charset="0"/>
                </a:rPr>
                <a:t>＝</a:t>
              </a:r>
              <a:r>
                <a:rPr lang="en-US" altLang="zh-CN" sz="1800" b="1" dirty="0">
                  <a:latin typeface="Times New Roman" panose="02020603050405020304" pitchFamily="18" charset="0"/>
                </a:rPr>
                <a:t>40</a:t>
              </a:r>
            </a:p>
          </p:txBody>
        </p:sp>
        <p:sp>
          <p:nvSpPr>
            <p:cNvPr id="10312" name="Text Box 68"/>
            <p:cNvSpPr txBox="1"/>
            <p:nvPr/>
          </p:nvSpPr>
          <p:spPr>
            <a:xfrm rot="-5400000">
              <a:off x="448" y="2432"/>
              <a:ext cx="188" cy="23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</a:rPr>
                <a:t>8</a:t>
              </a:r>
            </a:p>
          </p:txBody>
        </p:sp>
      </p:grpSp>
      <p:sp>
        <p:nvSpPr>
          <p:cNvPr id="369733" name="Text Box 69"/>
          <p:cNvSpPr txBox="1">
            <a:spLocks noChangeArrowheads="1"/>
          </p:cNvSpPr>
          <p:nvPr/>
        </p:nvSpPr>
        <p:spPr bwMode="auto">
          <a:xfrm>
            <a:off x="142875" y="641350"/>
            <a:ext cx="8791575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kumimoji="1" lang="zh-CN" altLang="en-US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在学校的制图作业中，当采用白图纸绘制相应的零件图和装配图时，为了节省时间和幅面，可采用以下简化的标题栏。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9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7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D4EF3-B22D-4AC4-995E-E882ED4AE77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5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40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2056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1.4.2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平面图形的线段分析</a:t>
            </a:r>
          </a:p>
        </p:txBody>
      </p:sp>
      <p:sp>
        <p:nvSpPr>
          <p:cNvPr id="344069" name="Text Box 5"/>
          <p:cNvSpPr txBox="1"/>
          <p:nvPr/>
        </p:nvSpPr>
        <p:spPr>
          <a:xfrm>
            <a:off x="146050" y="454025"/>
            <a:ext cx="8955088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000" b="1" u="sng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已知线段：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定形和尺寸和定位尺寸都完备的线段。</a:t>
            </a:r>
          </a:p>
        </p:txBody>
      </p:sp>
      <p:sp>
        <p:nvSpPr>
          <p:cNvPr id="344070" name="Text Box 6"/>
          <p:cNvSpPr txBox="1"/>
          <p:nvPr/>
        </p:nvSpPr>
        <p:spPr>
          <a:xfrm>
            <a:off x="146050" y="1887538"/>
            <a:ext cx="89550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0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连接线段：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只有定形尺寸而无定位尺寸的线段，需要用几何作图法将其作出的线段。</a:t>
            </a:r>
          </a:p>
        </p:txBody>
      </p:sp>
      <p:sp>
        <p:nvSpPr>
          <p:cNvPr id="344071" name="Text Box 7"/>
          <p:cNvSpPr txBox="1"/>
          <p:nvPr/>
        </p:nvSpPr>
        <p:spPr>
          <a:xfrm>
            <a:off x="146050" y="985838"/>
            <a:ext cx="89550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0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中间线段：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具有定形尺寸，但定位尺寸不全，需要根据相邻的一个线段的连接关系将其作出的线段。</a:t>
            </a:r>
          </a:p>
        </p:txBody>
      </p:sp>
      <p:graphicFrame>
        <p:nvGraphicFramePr>
          <p:cNvPr id="344118" name="Object 54"/>
          <p:cNvGraphicFramePr/>
          <p:nvPr/>
        </p:nvGraphicFramePr>
        <p:xfrm>
          <a:off x="2860675" y="3722688"/>
          <a:ext cx="1257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r:id="rId3" imgW="789940" imgH="914400" progId="Visio.Drawing.11">
                  <p:embed/>
                </p:oleObj>
              </mc:Choice>
              <mc:Fallback>
                <p:oleObj r:id="rId3" imgW="789940" imgH="914400" progId="Visio.Drawing.11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60675" y="3722688"/>
                        <a:ext cx="1257300" cy="1466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4119" name="Object 55"/>
          <p:cNvGraphicFramePr/>
          <p:nvPr/>
        </p:nvGraphicFramePr>
        <p:xfrm>
          <a:off x="3987800" y="3227388"/>
          <a:ext cx="3965575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r:id="rId5" imgW="2528570" imgH="1557655" progId="Visio.Drawing.11">
                  <p:embed/>
                </p:oleObj>
              </mc:Choice>
              <mc:Fallback>
                <p:oleObj r:id="rId5" imgW="2528570" imgH="1557655" progId="Visio.Drawing.11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87800" y="3227388"/>
                        <a:ext cx="3965575" cy="2447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0" name="Line 56"/>
          <p:cNvSpPr/>
          <p:nvPr/>
        </p:nvSpPr>
        <p:spPr>
          <a:xfrm flipV="1">
            <a:off x="873125" y="4443413"/>
            <a:ext cx="7548563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44121" name="Freeform 57"/>
          <p:cNvSpPr/>
          <p:nvPr/>
        </p:nvSpPr>
        <p:spPr>
          <a:xfrm>
            <a:off x="7748588" y="4040188"/>
            <a:ext cx="261937" cy="852487"/>
          </a:xfrm>
          <a:custGeom>
            <a:avLst/>
            <a:gdLst>
              <a:gd name="txL" fmla="*/ 0 w 147"/>
              <a:gd name="txT" fmla="*/ 0 h 518"/>
              <a:gd name="txR" fmla="*/ 147 w 147"/>
              <a:gd name="txB" fmla="*/ 518 h 518"/>
            </a:gdLst>
            <a:ahLst/>
            <a:cxnLst>
              <a:cxn ang="0">
                <a:pos x="0" y="518"/>
              </a:cxn>
              <a:cxn ang="0">
                <a:pos x="125" y="346"/>
              </a:cxn>
              <a:cxn ang="0">
                <a:pos x="135" y="259"/>
              </a:cxn>
              <a:cxn ang="0">
                <a:pos x="116" y="125"/>
              </a:cxn>
              <a:cxn ang="0">
                <a:pos x="39" y="0"/>
              </a:cxn>
            </a:cxnLst>
            <a:rect l="txL" t="txT" r="txR" b="txB"/>
            <a:pathLst>
              <a:path w="147" h="518">
                <a:moveTo>
                  <a:pt x="0" y="518"/>
                </a:moveTo>
                <a:cubicBezTo>
                  <a:pt x="51" y="453"/>
                  <a:pt x="103" y="389"/>
                  <a:pt x="125" y="346"/>
                </a:cubicBezTo>
                <a:cubicBezTo>
                  <a:pt x="147" y="303"/>
                  <a:pt x="136" y="296"/>
                  <a:pt x="135" y="259"/>
                </a:cubicBezTo>
                <a:cubicBezTo>
                  <a:pt x="134" y="222"/>
                  <a:pt x="132" y="168"/>
                  <a:pt x="116" y="125"/>
                </a:cubicBezTo>
                <a:cubicBezTo>
                  <a:pt x="100" y="82"/>
                  <a:pt x="69" y="41"/>
                  <a:pt x="39" y="0"/>
                </a:cubicBezTo>
              </a:path>
            </a:pathLst>
          </a:custGeom>
          <a:noFill/>
          <a:ln w="76200" cap="flat" cmpd="sng">
            <a:solidFill>
              <a:schemeClr val="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62" name="Line 58"/>
          <p:cNvSpPr/>
          <p:nvPr/>
        </p:nvSpPr>
        <p:spPr>
          <a:xfrm flipH="1">
            <a:off x="630238" y="4054475"/>
            <a:ext cx="4111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3" name="Line 59"/>
          <p:cNvSpPr/>
          <p:nvPr/>
        </p:nvSpPr>
        <p:spPr>
          <a:xfrm flipH="1">
            <a:off x="320675" y="3733800"/>
            <a:ext cx="21383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4" name="Line 60"/>
          <p:cNvSpPr/>
          <p:nvPr/>
        </p:nvSpPr>
        <p:spPr>
          <a:xfrm flipH="1">
            <a:off x="657225" y="4797425"/>
            <a:ext cx="411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5" name="Line 61"/>
          <p:cNvSpPr/>
          <p:nvPr/>
        </p:nvSpPr>
        <p:spPr>
          <a:xfrm flipH="1" flipV="1">
            <a:off x="320675" y="5145088"/>
            <a:ext cx="2138363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6" name="Line 62"/>
          <p:cNvSpPr/>
          <p:nvPr/>
        </p:nvSpPr>
        <p:spPr>
          <a:xfrm>
            <a:off x="766763" y="4054475"/>
            <a:ext cx="0" cy="7318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67" name="Line 63"/>
          <p:cNvSpPr/>
          <p:nvPr/>
        </p:nvSpPr>
        <p:spPr>
          <a:xfrm>
            <a:off x="409575" y="3719513"/>
            <a:ext cx="0" cy="1417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68" name="Line 64"/>
          <p:cNvSpPr/>
          <p:nvPr/>
        </p:nvSpPr>
        <p:spPr>
          <a:xfrm>
            <a:off x="1011238" y="4756150"/>
            <a:ext cx="0" cy="1233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69" name="Line 65"/>
          <p:cNvSpPr/>
          <p:nvPr/>
        </p:nvSpPr>
        <p:spPr>
          <a:xfrm>
            <a:off x="2389188" y="5899150"/>
            <a:ext cx="5614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70" name="Line 66"/>
          <p:cNvSpPr/>
          <p:nvPr/>
        </p:nvSpPr>
        <p:spPr>
          <a:xfrm>
            <a:off x="8002588" y="4446588"/>
            <a:ext cx="0" cy="15382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1" name="Line 67"/>
          <p:cNvSpPr/>
          <p:nvPr/>
        </p:nvSpPr>
        <p:spPr>
          <a:xfrm flipH="1">
            <a:off x="2413000" y="5060950"/>
            <a:ext cx="0" cy="9318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2" name="Line 68"/>
          <p:cNvSpPr/>
          <p:nvPr/>
        </p:nvSpPr>
        <p:spPr>
          <a:xfrm>
            <a:off x="1025525" y="5895975"/>
            <a:ext cx="13874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73" name="Line 69"/>
          <p:cNvSpPr/>
          <p:nvPr/>
        </p:nvSpPr>
        <p:spPr>
          <a:xfrm>
            <a:off x="2916238" y="5014913"/>
            <a:ext cx="0" cy="7159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4" name="Line 70"/>
          <p:cNvSpPr/>
          <p:nvPr/>
        </p:nvSpPr>
        <p:spPr>
          <a:xfrm>
            <a:off x="2413000" y="5638800"/>
            <a:ext cx="5032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75" name="Line 71"/>
          <p:cNvSpPr/>
          <p:nvPr/>
        </p:nvSpPr>
        <p:spPr>
          <a:xfrm flipV="1">
            <a:off x="3509963" y="3378200"/>
            <a:ext cx="190500" cy="4476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none" w="med" len="med"/>
          </a:ln>
        </p:spPr>
      </p:sp>
      <p:sp>
        <p:nvSpPr>
          <p:cNvPr id="2076" name="Line 72"/>
          <p:cNvSpPr/>
          <p:nvPr/>
        </p:nvSpPr>
        <p:spPr>
          <a:xfrm flipH="1">
            <a:off x="2833688" y="3384550"/>
            <a:ext cx="8699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7" name="Line 73"/>
          <p:cNvSpPr/>
          <p:nvPr/>
        </p:nvSpPr>
        <p:spPr>
          <a:xfrm flipV="1">
            <a:off x="5416550" y="3322638"/>
            <a:ext cx="1065213" cy="29654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lg"/>
            <a:tailEnd type="triangle" w="med" len="lg"/>
          </a:ln>
        </p:spPr>
      </p:sp>
      <p:sp>
        <p:nvSpPr>
          <p:cNvPr id="2078" name="Line 74"/>
          <p:cNvSpPr/>
          <p:nvPr/>
        </p:nvSpPr>
        <p:spPr>
          <a:xfrm flipH="1">
            <a:off x="4491038" y="6286500"/>
            <a:ext cx="9286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79" name="Line 75"/>
          <p:cNvSpPr/>
          <p:nvPr/>
        </p:nvSpPr>
        <p:spPr>
          <a:xfrm>
            <a:off x="5613400" y="3276600"/>
            <a:ext cx="3459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0" name="Line 76"/>
          <p:cNvSpPr/>
          <p:nvPr/>
        </p:nvSpPr>
        <p:spPr>
          <a:xfrm flipV="1">
            <a:off x="7670800" y="4206875"/>
            <a:ext cx="288925" cy="2444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2081" name="Line 77"/>
          <p:cNvSpPr/>
          <p:nvPr/>
        </p:nvSpPr>
        <p:spPr>
          <a:xfrm flipV="1">
            <a:off x="7975600" y="3917950"/>
            <a:ext cx="273050" cy="2587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2" name="Line 78"/>
          <p:cNvSpPr/>
          <p:nvPr/>
        </p:nvSpPr>
        <p:spPr>
          <a:xfrm>
            <a:off x="8234363" y="3917950"/>
            <a:ext cx="482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3" name="Line 79"/>
          <p:cNvSpPr/>
          <p:nvPr/>
        </p:nvSpPr>
        <p:spPr>
          <a:xfrm>
            <a:off x="5613400" y="5649913"/>
            <a:ext cx="34591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84" name="Line 80"/>
          <p:cNvSpPr/>
          <p:nvPr/>
        </p:nvSpPr>
        <p:spPr>
          <a:xfrm>
            <a:off x="8961438" y="3262313"/>
            <a:ext cx="0" cy="23764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2085" name="Rectangle 81"/>
          <p:cNvSpPr/>
          <p:nvPr/>
        </p:nvSpPr>
        <p:spPr>
          <a:xfrm>
            <a:off x="2932113" y="2962275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R30</a:t>
            </a:r>
          </a:p>
        </p:txBody>
      </p:sp>
      <p:sp>
        <p:nvSpPr>
          <p:cNvPr id="2086" name="Rectangle 82"/>
          <p:cNvSpPr/>
          <p:nvPr/>
        </p:nvSpPr>
        <p:spPr>
          <a:xfrm>
            <a:off x="8048625" y="3511550"/>
            <a:ext cx="7683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R5.5</a:t>
            </a:r>
          </a:p>
        </p:txBody>
      </p:sp>
      <p:sp>
        <p:nvSpPr>
          <p:cNvPr id="2087" name="Rectangle 83"/>
          <p:cNvSpPr/>
          <p:nvPr/>
        </p:nvSpPr>
        <p:spPr>
          <a:xfrm>
            <a:off x="4716463" y="5826125"/>
            <a:ext cx="692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R52</a:t>
            </a:r>
          </a:p>
        </p:txBody>
      </p:sp>
      <p:sp>
        <p:nvSpPr>
          <p:cNvPr id="2088" name="Rectangle 84"/>
          <p:cNvSpPr/>
          <p:nvPr/>
        </p:nvSpPr>
        <p:spPr>
          <a:xfrm>
            <a:off x="4052888" y="5470525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80</a:t>
            </a:r>
          </a:p>
        </p:txBody>
      </p:sp>
      <p:sp>
        <p:nvSpPr>
          <p:cNvPr id="2089" name="Rectangle 85"/>
          <p:cNvSpPr/>
          <p:nvPr/>
        </p:nvSpPr>
        <p:spPr>
          <a:xfrm>
            <a:off x="1498600" y="5497513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14</a:t>
            </a:r>
          </a:p>
        </p:txBody>
      </p:sp>
      <p:sp>
        <p:nvSpPr>
          <p:cNvPr id="2090" name="Rectangle 86"/>
          <p:cNvSpPr/>
          <p:nvPr/>
        </p:nvSpPr>
        <p:spPr>
          <a:xfrm>
            <a:off x="2501900" y="5243513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6</a:t>
            </a:r>
          </a:p>
        </p:txBody>
      </p:sp>
      <p:sp>
        <p:nvSpPr>
          <p:cNvPr id="2091" name="Rectangle 87"/>
          <p:cNvSpPr/>
          <p:nvPr/>
        </p:nvSpPr>
        <p:spPr>
          <a:xfrm rot="-5543192">
            <a:off x="8383588" y="4279900"/>
            <a:ext cx="7096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Ø26</a:t>
            </a:r>
          </a:p>
        </p:txBody>
      </p:sp>
      <p:sp>
        <p:nvSpPr>
          <p:cNvPr id="2092" name="Rectangle 88"/>
          <p:cNvSpPr/>
          <p:nvPr/>
        </p:nvSpPr>
        <p:spPr>
          <a:xfrm rot="-5400000">
            <a:off x="230188" y="4189413"/>
            <a:ext cx="7096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Ø11</a:t>
            </a:r>
          </a:p>
        </p:txBody>
      </p:sp>
      <p:sp>
        <p:nvSpPr>
          <p:cNvPr id="2093" name="Rectangle 89"/>
          <p:cNvSpPr/>
          <p:nvPr/>
        </p:nvSpPr>
        <p:spPr>
          <a:xfrm rot="-5400000">
            <a:off x="-101600" y="4189413"/>
            <a:ext cx="7096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Ø19</a:t>
            </a:r>
          </a:p>
        </p:txBody>
      </p:sp>
      <p:graphicFrame>
        <p:nvGraphicFramePr>
          <p:cNvPr id="344117" name="Object 53"/>
          <p:cNvGraphicFramePr/>
          <p:nvPr/>
        </p:nvGraphicFramePr>
        <p:xfrm>
          <a:off x="971550" y="3700463"/>
          <a:ext cx="198437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r:id="rId7" imgW="1207770" imgH="902970" progId="Visio.Drawing.11">
                  <p:embed/>
                </p:oleObj>
              </mc:Choice>
              <mc:Fallback>
                <p:oleObj r:id="rId7" imgW="1207770" imgH="902970" progId="Visio.Drawing.11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71550" y="3700463"/>
                        <a:ext cx="1984375" cy="1487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4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4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34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" dur="1000" fill="hold"/>
                                        <p:tgtEl>
                                          <p:spTgt spid="34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34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4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4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34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4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1000" fill="hold"/>
                                        <p:tgtEl>
                                          <p:spTgt spid="34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34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4069" grpId="0"/>
      <p:bldP spid="344070" grpId="0"/>
      <p:bldP spid="34407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6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E9EAD0-184E-4009-9EE8-9FC502BD097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8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41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aphicFrame>
        <p:nvGraphicFramePr>
          <p:cNvPr id="345096" name="Object 8"/>
          <p:cNvGraphicFramePr>
            <a:graphicFrameLocks noGrp="1"/>
          </p:cNvGraphicFramePr>
          <p:nvPr>
            <p:ph sz="quarter" idx="2"/>
          </p:nvPr>
        </p:nvGraphicFramePr>
        <p:xfrm>
          <a:off x="2836863" y="3402013"/>
          <a:ext cx="1257300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r:id="rId3" imgW="789940" imgH="914400" progId="Visio.Drawing.11">
                  <p:embed/>
                </p:oleObj>
              </mc:Choice>
              <mc:Fallback>
                <p:oleObj r:id="rId3" imgW="789940" imgH="914400" progId="Visio.Drawing.11">
                  <p:embed/>
                  <p:pic>
                    <p:nvPicPr>
                      <p:cNvPr id="0" name="图片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6863" y="3402013"/>
                        <a:ext cx="1257300" cy="14668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1.4.3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平面图形的作图步骤</a:t>
            </a:r>
          </a:p>
        </p:txBody>
      </p:sp>
      <p:sp>
        <p:nvSpPr>
          <p:cNvPr id="345093" name="Text Box 5"/>
          <p:cNvSpPr txBox="1"/>
          <p:nvPr/>
        </p:nvSpPr>
        <p:spPr>
          <a:xfrm>
            <a:off x="-30162" y="400050"/>
            <a:ext cx="8977312" cy="16795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定出图形的基准线，画已知线段</a:t>
            </a:r>
          </a:p>
          <a:p>
            <a:pPr algn="l"/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画出中间线</a:t>
            </a: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段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R52</a:t>
            </a:r>
          </a:p>
          <a:p>
            <a:pPr algn="l"/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画连接线段</a:t>
            </a:r>
            <a:r>
              <a:rPr lang="en-US" altLang="zh-CN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R30</a:t>
            </a:r>
          </a:p>
          <a:p>
            <a:pPr algn="l"/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600" b="1" u="sng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步：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擦去多余的作图线，依线型要求加深图线，完成全图</a:t>
            </a:r>
          </a:p>
        </p:txBody>
      </p:sp>
      <p:sp>
        <p:nvSpPr>
          <p:cNvPr id="345105" name="Line 17"/>
          <p:cNvSpPr/>
          <p:nvPr/>
        </p:nvSpPr>
        <p:spPr>
          <a:xfrm flipV="1">
            <a:off x="849313" y="4122738"/>
            <a:ext cx="7548562" cy="127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45129" name="Line 41"/>
          <p:cNvSpPr/>
          <p:nvPr/>
        </p:nvSpPr>
        <p:spPr>
          <a:xfrm flipH="1">
            <a:off x="4797425" y="6173788"/>
            <a:ext cx="41227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73"/>
          <p:cNvGrpSpPr/>
          <p:nvPr/>
        </p:nvGrpSpPr>
        <p:grpSpPr>
          <a:xfrm>
            <a:off x="7632700" y="3190875"/>
            <a:ext cx="1155700" cy="958850"/>
            <a:chOff x="4817" y="2010"/>
            <a:chExt cx="719" cy="592"/>
          </a:xfrm>
        </p:grpSpPr>
        <p:sp>
          <p:nvSpPr>
            <p:cNvPr id="3142" name="Line 43"/>
            <p:cNvSpPr/>
            <p:nvPr/>
          </p:nvSpPr>
          <p:spPr>
            <a:xfrm flipV="1">
              <a:off x="4817" y="2448"/>
              <a:ext cx="182" cy="15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3143" name="Line 44"/>
            <p:cNvSpPr/>
            <p:nvPr/>
          </p:nvSpPr>
          <p:spPr>
            <a:xfrm flipV="1">
              <a:off x="5009" y="2266"/>
              <a:ext cx="172" cy="16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4" name="Line 45"/>
            <p:cNvSpPr/>
            <p:nvPr/>
          </p:nvSpPr>
          <p:spPr>
            <a:xfrm>
              <a:off x="5172" y="2266"/>
              <a:ext cx="30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5" name="Rectangle 49"/>
            <p:cNvSpPr/>
            <p:nvPr/>
          </p:nvSpPr>
          <p:spPr>
            <a:xfrm>
              <a:off x="5058" y="2010"/>
              <a:ext cx="478" cy="2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R5.5</a:t>
              </a:r>
            </a:p>
          </p:txBody>
        </p:sp>
      </p:grpSp>
      <p:grpSp>
        <p:nvGrpSpPr>
          <p:cNvPr id="3" name="Group 76"/>
          <p:cNvGrpSpPr/>
          <p:nvPr/>
        </p:nvGrpSpPr>
        <p:grpSpPr>
          <a:xfrm>
            <a:off x="5229225" y="2933700"/>
            <a:ext cx="488950" cy="3240088"/>
            <a:chOff x="3294" y="1848"/>
            <a:chExt cx="308" cy="2041"/>
          </a:xfrm>
        </p:grpSpPr>
        <p:sp>
          <p:nvSpPr>
            <p:cNvPr id="3140" name="Line 40"/>
            <p:cNvSpPr/>
            <p:nvPr/>
          </p:nvSpPr>
          <p:spPr>
            <a:xfrm flipH="1" flipV="1">
              <a:off x="3602" y="1848"/>
              <a:ext cx="0" cy="20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lg"/>
              <a:tailEnd type="triangle" w="med" len="lg"/>
            </a:ln>
          </p:spPr>
        </p:sp>
        <p:sp>
          <p:nvSpPr>
            <p:cNvPr id="3141" name="Rectangle 50"/>
            <p:cNvSpPr/>
            <p:nvPr/>
          </p:nvSpPr>
          <p:spPr>
            <a:xfrm rot="-5400000">
              <a:off x="3284" y="2670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52</a:t>
              </a:r>
            </a:p>
          </p:txBody>
        </p:sp>
      </p:grpSp>
      <p:grpSp>
        <p:nvGrpSpPr>
          <p:cNvPr id="4" name="Group 75"/>
          <p:cNvGrpSpPr/>
          <p:nvPr/>
        </p:nvGrpSpPr>
        <p:grpSpPr>
          <a:xfrm>
            <a:off x="2365375" y="4125913"/>
            <a:ext cx="5614988" cy="1538287"/>
            <a:chOff x="1490" y="2599"/>
            <a:chExt cx="3537" cy="969"/>
          </a:xfrm>
        </p:grpSpPr>
        <p:sp>
          <p:nvSpPr>
            <p:cNvPr id="3137" name="Line 32"/>
            <p:cNvSpPr/>
            <p:nvPr/>
          </p:nvSpPr>
          <p:spPr>
            <a:xfrm>
              <a:off x="1490" y="3514"/>
              <a:ext cx="353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38" name="Line 33"/>
            <p:cNvSpPr/>
            <p:nvPr/>
          </p:nvSpPr>
          <p:spPr>
            <a:xfrm>
              <a:off x="5026" y="2599"/>
              <a:ext cx="0" cy="96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9" name="Rectangle 51"/>
            <p:cNvSpPr/>
            <p:nvPr/>
          </p:nvSpPr>
          <p:spPr>
            <a:xfrm>
              <a:off x="2538" y="3244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80</a:t>
              </a:r>
            </a:p>
          </p:txBody>
        </p:sp>
      </p:grpSp>
      <p:grpSp>
        <p:nvGrpSpPr>
          <p:cNvPr id="5" name="Group 69"/>
          <p:cNvGrpSpPr/>
          <p:nvPr/>
        </p:nvGrpSpPr>
        <p:grpSpPr>
          <a:xfrm>
            <a:off x="987425" y="4435475"/>
            <a:ext cx="1401763" cy="1236663"/>
            <a:chOff x="622" y="2794"/>
            <a:chExt cx="883" cy="779"/>
          </a:xfrm>
        </p:grpSpPr>
        <p:sp>
          <p:nvSpPr>
            <p:cNvPr id="3133" name="Line 31"/>
            <p:cNvSpPr/>
            <p:nvPr/>
          </p:nvSpPr>
          <p:spPr>
            <a:xfrm>
              <a:off x="622" y="2794"/>
              <a:ext cx="0" cy="7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4" name="Line 34"/>
            <p:cNvSpPr/>
            <p:nvPr/>
          </p:nvSpPr>
          <p:spPr>
            <a:xfrm flipH="1">
              <a:off x="1505" y="2986"/>
              <a:ext cx="0" cy="5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5" name="Line 35"/>
            <p:cNvSpPr/>
            <p:nvPr/>
          </p:nvSpPr>
          <p:spPr>
            <a:xfrm>
              <a:off x="631" y="3512"/>
              <a:ext cx="87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36" name="Rectangle 52"/>
            <p:cNvSpPr/>
            <p:nvPr/>
          </p:nvSpPr>
          <p:spPr>
            <a:xfrm>
              <a:off x="929" y="3261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14</a:t>
              </a:r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2389188" y="4694238"/>
            <a:ext cx="503237" cy="715962"/>
            <a:chOff x="1505" y="2957"/>
            <a:chExt cx="317" cy="451"/>
          </a:xfrm>
        </p:grpSpPr>
        <p:sp>
          <p:nvSpPr>
            <p:cNvPr id="3130" name="Line 36"/>
            <p:cNvSpPr/>
            <p:nvPr/>
          </p:nvSpPr>
          <p:spPr>
            <a:xfrm>
              <a:off x="1822" y="2957"/>
              <a:ext cx="0" cy="45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1" name="Line 37"/>
            <p:cNvSpPr/>
            <p:nvPr/>
          </p:nvSpPr>
          <p:spPr>
            <a:xfrm>
              <a:off x="1505" y="3350"/>
              <a:ext cx="31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32" name="Rectangle 53"/>
            <p:cNvSpPr/>
            <p:nvPr/>
          </p:nvSpPr>
          <p:spPr>
            <a:xfrm>
              <a:off x="1561" y="3101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6</a:t>
              </a:r>
            </a:p>
          </p:txBody>
        </p:sp>
      </p:grpSp>
      <p:grpSp>
        <p:nvGrpSpPr>
          <p:cNvPr id="7" name="Group 74"/>
          <p:cNvGrpSpPr/>
          <p:nvPr/>
        </p:nvGrpSpPr>
        <p:grpSpPr>
          <a:xfrm>
            <a:off x="5589588" y="2941638"/>
            <a:ext cx="3459162" cy="2387600"/>
            <a:chOff x="3521" y="1853"/>
            <a:chExt cx="2179" cy="1504"/>
          </a:xfrm>
        </p:grpSpPr>
        <p:sp>
          <p:nvSpPr>
            <p:cNvPr id="3126" name="Line 42"/>
            <p:cNvSpPr/>
            <p:nvPr/>
          </p:nvSpPr>
          <p:spPr>
            <a:xfrm>
              <a:off x="3521" y="1862"/>
              <a:ext cx="217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7" name="Line 46"/>
            <p:cNvSpPr/>
            <p:nvPr/>
          </p:nvSpPr>
          <p:spPr>
            <a:xfrm>
              <a:off x="3521" y="3357"/>
              <a:ext cx="217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8" name="Line 47"/>
            <p:cNvSpPr/>
            <p:nvPr/>
          </p:nvSpPr>
          <p:spPr>
            <a:xfrm>
              <a:off x="5630" y="1853"/>
              <a:ext cx="0" cy="149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29" name="Rectangle 54"/>
            <p:cNvSpPr/>
            <p:nvPr/>
          </p:nvSpPr>
          <p:spPr>
            <a:xfrm rot="-5543192">
              <a:off x="5266" y="2494"/>
              <a:ext cx="44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Ø26</a:t>
              </a:r>
            </a:p>
          </p:txBody>
        </p:sp>
      </p:grpSp>
      <p:grpSp>
        <p:nvGrpSpPr>
          <p:cNvPr id="8" name="Group 70"/>
          <p:cNvGrpSpPr/>
          <p:nvPr/>
        </p:nvGrpSpPr>
        <p:grpSpPr>
          <a:xfrm>
            <a:off x="333375" y="3733800"/>
            <a:ext cx="711200" cy="742950"/>
            <a:chOff x="210" y="2352"/>
            <a:chExt cx="448" cy="468"/>
          </a:xfrm>
        </p:grpSpPr>
        <p:sp>
          <p:nvSpPr>
            <p:cNvPr id="3122" name="Line 25"/>
            <p:cNvSpPr/>
            <p:nvPr/>
          </p:nvSpPr>
          <p:spPr>
            <a:xfrm flipH="1">
              <a:off x="382" y="2352"/>
              <a:ext cx="25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3" name="Line 27"/>
            <p:cNvSpPr/>
            <p:nvPr/>
          </p:nvSpPr>
          <p:spPr>
            <a:xfrm flipH="1">
              <a:off x="399" y="2820"/>
              <a:ext cx="25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4" name="Line 29"/>
            <p:cNvSpPr/>
            <p:nvPr/>
          </p:nvSpPr>
          <p:spPr>
            <a:xfrm>
              <a:off x="468" y="2352"/>
              <a:ext cx="0" cy="46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25" name="Rectangle 55"/>
            <p:cNvSpPr/>
            <p:nvPr/>
          </p:nvSpPr>
          <p:spPr>
            <a:xfrm rot="-5400000">
              <a:off x="130" y="2437"/>
              <a:ext cx="44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Ø11</a:t>
              </a:r>
            </a:p>
          </p:txBody>
        </p:sp>
      </p:grpSp>
      <p:grpSp>
        <p:nvGrpSpPr>
          <p:cNvPr id="9" name="Group 71"/>
          <p:cNvGrpSpPr/>
          <p:nvPr/>
        </p:nvGrpSpPr>
        <p:grpSpPr>
          <a:xfrm>
            <a:off x="0" y="3398838"/>
            <a:ext cx="2435225" cy="1427162"/>
            <a:chOff x="0" y="2141"/>
            <a:chExt cx="1534" cy="899"/>
          </a:xfrm>
        </p:grpSpPr>
        <p:sp>
          <p:nvSpPr>
            <p:cNvPr id="3118" name="Line 26"/>
            <p:cNvSpPr/>
            <p:nvPr/>
          </p:nvSpPr>
          <p:spPr>
            <a:xfrm flipH="1">
              <a:off x="187" y="2150"/>
              <a:ext cx="134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9" name="Line 28"/>
            <p:cNvSpPr/>
            <p:nvPr/>
          </p:nvSpPr>
          <p:spPr>
            <a:xfrm flipH="1" flipV="1">
              <a:off x="187" y="3039"/>
              <a:ext cx="134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20" name="Line 30"/>
            <p:cNvSpPr/>
            <p:nvPr/>
          </p:nvSpPr>
          <p:spPr>
            <a:xfrm>
              <a:off x="243" y="2141"/>
              <a:ext cx="0" cy="89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3121" name="Rectangle 56"/>
            <p:cNvSpPr/>
            <p:nvPr/>
          </p:nvSpPr>
          <p:spPr>
            <a:xfrm rot="-5400000">
              <a:off x="-79" y="2437"/>
              <a:ext cx="44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Ø19</a:t>
              </a:r>
            </a:p>
          </p:txBody>
        </p:sp>
      </p:grpSp>
      <p:sp>
        <p:nvSpPr>
          <p:cNvPr id="345155" name="Rectangle 67"/>
          <p:cNvSpPr/>
          <p:nvPr/>
        </p:nvSpPr>
        <p:spPr>
          <a:xfrm>
            <a:off x="1016000" y="3759200"/>
            <a:ext cx="1395413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5156" name="Rectangle 68"/>
          <p:cNvSpPr/>
          <p:nvPr/>
        </p:nvSpPr>
        <p:spPr>
          <a:xfrm>
            <a:off x="2411413" y="3429000"/>
            <a:ext cx="495300" cy="139541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79"/>
          <p:cNvGrpSpPr/>
          <p:nvPr/>
        </p:nvGrpSpPr>
        <p:grpSpPr>
          <a:xfrm>
            <a:off x="5516563" y="3924300"/>
            <a:ext cx="2160587" cy="2076450"/>
            <a:chOff x="3589" y="2453"/>
            <a:chExt cx="1247" cy="1408"/>
          </a:xfrm>
        </p:grpSpPr>
        <p:sp>
          <p:nvSpPr>
            <p:cNvPr id="3116" name="Line 77"/>
            <p:cNvSpPr/>
            <p:nvPr/>
          </p:nvSpPr>
          <p:spPr>
            <a:xfrm flipH="1">
              <a:off x="3589" y="2585"/>
              <a:ext cx="1247" cy="12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oval" w="med" len="med"/>
              <a:tailEnd type="triangle" w="med" len="lg"/>
            </a:ln>
          </p:spPr>
        </p:sp>
        <p:sp>
          <p:nvSpPr>
            <p:cNvPr id="3117" name="Rectangle 78"/>
            <p:cNvSpPr/>
            <p:nvPr/>
          </p:nvSpPr>
          <p:spPr>
            <a:xfrm rot="-2733702">
              <a:off x="3728" y="2788"/>
              <a:ext cx="934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R(52-5.5)</a:t>
              </a:r>
            </a:p>
          </p:txBody>
        </p:sp>
      </p:grpSp>
      <p:sp>
        <p:nvSpPr>
          <p:cNvPr id="345168" name="Freeform 80"/>
          <p:cNvSpPr/>
          <p:nvPr/>
        </p:nvSpPr>
        <p:spPr>
          <a:xfrm>
            <a:off x="5292725" y="5678488"/>
            <a:ext cx="1169988" cy="720725"/>
          </a:xfrm>
          <a:custGeom>
            <a:avLst/>
            <a:gdLst>
              <a:gd name="txL" fmla="*/ 0 w 737"/>
              <a:gd name="txT" fmla="*/ 0 h 454"/>
              <a:gd name="txR" fmla="*/ 737 w 737"/>
              <a:gd name="txB" fmla="*/ 454 h 454"/>
            </a:gdLst>
            <a:ahLst/>
            <a:cxnLst>
              <a:cxn ang="0">
                <a:pos x="0" y="0"/>
              </a:cxn>
              <a:cxn ang="0">
                <a:pos x="170" y="227"/>
              </a:cxn>
              <a:cxn ang="0">
                <a:pos x="453" y="397"/>
              </a:cxn>
              <a:cxn ang="0">
                <a:pos x="737" y="454"/>
              </a:cxn>
            </a:cxnLst>
            <a:rect l="txL" t="txT" r="txR" b="txB"/>
            <a:pathLst>
              <a:path w="737" h="454">
                <a:moveTo>
                  <a:pt x="0" y="0"/>
                </a:moveTo>
                <a:cubicBezTo>
                  <a:pt x="47" y="80"/>
                  <a:pt x="94" y="161"/>
                  <a:pt x="170" y="227"/>
                </a:cubicBezTo>
                <a:cubicBezTo>
                  <a:pt x="246" y="293"/>
                  <a:pt x="359" y="359"/>
                  <a:pt x="453" y="397"/>
                </a:cubicBezTo>
                <a:cubicBezTo>
                  <a:pt x="547" y="435"/>
                  <a:pt x="642" y="444"/>
                  <a:pt x="737" y="454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5169" name="Oval 81"/>
          <p:cNvSpPr/>
          <p:nvPr/>
        </p:nvSpPr>
        <p:spPr>
          <a:xfrm>
            <a:off x="5607050" y="603885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5170" name="Line 82"/>
          <p:cNvSpPr/>
          <p:nvPr/>
        </p:nvSpPr>
        <p:spPr>
          <a:xfrm flipV="1">
            <a:off x="5741988" y="3878263"/>
            <a:ext cx="2160587" cy="22510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5172" name="Freeform 84"/>
          <p:cNvSpPr/>
          <p:nvPr/>
        </p:nvSpPr>
        <p:spPr>
          <a:xfrm>
            <a:off x="3762375" y="2925763"/>
            <a:ext cx="4184650" cy="998537"/>
          </a:xfrm>
          <a:custGeom>
            <a:avLst/>
            <a:gdLst>
              <a:gd name="txL" fmla="*/ 0 w 2636"/>
              <a:gd name="txT" fmla="*/ 0 h 629"/>
              <a:gd name="txR" fmla="*/ 2636 w 2636"/>
              <a:gd name="txB" fmla="*/ 629 h 629"/>
            </a:gdLst>
            <a:ahLst/>
            <a:cxnLst>
              <a:cxn ang="0">
                <a:pos x="2636" y="600"/>
              </a:cxn>
              <a:cxn ang="0">
                <a:pos x="2353" y="345"/>
              </a:cxn>
              <a:cxn ang="0">
                <a:pos x="2069" y="204"/>
              </a:cxn>
              <a:cxn ang="0">
                <a:pos x="1786" y="62"/>
              </a:cxn>
              <a:cxn ang="0">
                <a:pos x="1360" y="5"/>
              </a:cxn>
              <a:cxn ang="0">
                <a:pos x="1020" y="34"/>
              </a:cxn>
              <a:cxn ang="0">
                <a:pos x="623" y="119"/>
              </a:cxn>
              <a:cxn ang="0">
                <a:pos x="340" y="260"/>
              </a:cxn>
              <a:cxn ang="0">
                <a:pos x="141" y="430"/>
              </a:cxn>
              <a:cxn ang="0">
                <a:pos x="0" y="629"/>
              </a:cxn>
            </a:cxnLst>
            <a:rect l="txL" t="txT" r="txR" b="txB"/>
            <a:pathLst>
              <a:path w="2636" h="629">
                <a:moveTo>
                  <a:pt x="2636" y="600"/>
                </a:moveTo>
                <a:cubicBezTo>
                  <a:pt x="2541" y="505"/>
                  <a:pt x="2447" y="411"/>
                  <a:pt x="2353" y="345"/>
                </a:cubicBezTo>
                <a:cubicBezTo>
                  <a:pt x="2259" y="279"/>
                  <a:pt x="2164" y="251"/>
                  <a:pt x="2069" y="204"/>
                </a:cubicBezTo>
                <a:cubicBezTo>
                  <a:pt x="1974" y="157"/>
                  <a:pt x="1904" y="95"/>
                  <a:pt x="1786" y="62"/>
                </a:cubicBezTo>
                <a:cubicBezTo>
                  <a:pt x="1668" y="29"/>
                  <a:pt x="1488" y="10"/>
                  <a:pt x="1360" y="5"/>
                </a:cubicBezTo>
                <a:cubicBezTo>
                  <a:pt x="1232" y="0"/>
                  <a:pt x="1143" y="15"/>
                  <a:pt x="1020" y="34"/>
                </a:cubicBezTo>
                <a:cubicBezTo>
                  <a:pt x="897" y="53"/>
                  <a:pt x="736" y="81"/>
                  <a:pt x="623" y="119"/>
                </a:cubicBezTo>
                <a:cubicBezTo>
                  <a:pt x="510" y="157"/>
                  <a:pt x="420" y="208"/>
                  <a:pt x="340" y="260"/>
                </a:cubicBezTo>
                <a:cubicBezTo>
                  <a:pt x="260" y="312"/>
                  <a:pt x="198" y="369"/>
                  <a:pt x="141" y="430"/>
                </a:cubicBezTo>
                <a:cubicBezTo>
                  <a:pt x="84" y="491"/>
                  <a:pt x="42" y="560"/>
                  <a:pt x="0" y="629"/>
                </a:cubicBezTo>
              </a:path>
            </a:pathLst>
          </a:custGeom>
          <a:noFill/>
          <a:ln w="9525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Group 88"/>
          <p:cNvGrpSpPr/>
          <p:nvPr/>
        </p:nvGrpSpPr>
        <p:grpSpPr>
          <a:xfrm>
            <a:off x="4295775" y="2124075"/>
            <a:ext cx="1381125" cy="4140200"/>
            <a:chOff x="2706" y="1338"/>
            <a:chExt cx="870" cy="2608"/>
          </a:xfrm>
        </p:grpSpPr>
        <p:sp>
          <p:nvSpPr>
            <p:cNvPr id="3114" name="Line 86"/>
            <p:cNvSpPr/>
            <p:nvPr/>
          </p:nvSpPr>
          <p:spPr>
            <a:xfrm rot="4786495" flipH="1">
              <a:off x="1738" y="2306"/>
              <a:ext cx="2608" cy="67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oval" w="med" len="med"/>
              <a:tailEnd type="triangle" w="med" len="lg"/>
            </a:ln>
          </p:spPr>
        </p:sp>
        <p:sp>
          <p:nvSpPr>
            <p:cNvPr id="3115" name="Rectangle 87"/>
            <p:cNvSpPr/>
            <p:nvPr/>
          </p:nvSpPr>
          <p:spPr>
            <a:xfrm rot="-1130350">
              <a:off x="2712" y="1508"/>
              <a:ext cx="86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R(52+30)</a:t>
              </a:r>
            </a:p>
          </p:txBody>
        </p:sp>
      </p:grpSp>
      <p:sp>
        <p:nvSpPr>
          <p:cNvPr id="345177" name="Freeform 89"/>
          <p:cNvSpPr/>
          <p:nvPr/>
        </p:nvSpPr>
        <p:spPr>
          <a:xfrm>
            <a:off x="3267075" y="2093913"/>
            <a:ext cx="1439863" cy="795337"/>
          </a:xfrm>
          <a:custGeom>
            <a:avLst/>
            <a:gdLst>
              <a:gd name="txL" fmla="*/ 0 w 907"/>
              <a:gd name="txT" fmla="*/ 0 h 501"/>
              <a:gd name="txR" fmla="*/ 907 w 907"/>
              <a:gd name="txB" fmla="*/ 501 h 501"/>
            </a:gdLst>
            <a:ahLst/>
            <a:cxnLst>
              <a:cxn ang="0">
                <a:pos x="907" y="19"/>
              </a:cxn>
              <a:cxn ang="0">
                <a:pos x="681" y="19"/>
              </a:cxn>
              <a:cxn ang="0">
                <a:pos x="369" y="132"/>
              </a:cxn>
              <a:cxn ang="0">
                <a:pos x="85" y="359"/>
              </a:cxn>
              <a:cxn ang="0">
                <a:pos x="0" y="501"/>
              </a:cxn>
            </a:cxnLst>
            <a:rect l="txL" t="txT" r="txR" b="txB"/>
            <a:pathLst>
              <a:path w="907" h="501">
                <a:moveTo>
                  <a:pt x="907" y="19"/>
                </a:moveTo>
                <a:cubicBezTo>
                  <a:pt x="839" y="9"/>
                  <a:pt x="771" y="0"/>
                  <a:pt x="681" y="19"/>
                </a:cubicBezTo>
                <a:cubicBezTo>
                  <a:pt x="591" y="38"/>
                  <a:pt x="468" y="75"/>
                  <a:pt x="369" y="132"/>
                </a:cubicBezTo>
                <a:cubicBezTo>
                  <a:pt x="270" y="189"/>
                  <a:pt x="146" y="298"/>
                  <a:pt x="85" y="359"/>
                </a:cubicBezTo>
                <a:cubicBezTo>
                  <a:pt x="24" y="420"/>
                  <a:pt x="12" y="460"/>
                  <a:pt x="0" y="501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5179" name="Freeform 91"/>
          <p:cNvSpPr/>
          <p:nvPr/>
        </p:nvSpPr>
        <p:spPr>
          <a:xfrm>
            <a:off x="2816225" y="2214563"/>
            <a:ext cx="1125538" cy="628650"/>
          </a:xfrm>
          <a:custGeom>
            <a:avLst/>
            <a:gdLst>
              <a:gd name="txL" fmla="*/ 0 w 709"/>
              <a:gd name="txT" fmla="*/ 0 h 396"/>
              <a:gd name="txR" fmla="*/ 709 w 709"/>
              <a:gd name="txB" fmla="*/ 396 h 396"/>
            </a:gdLst>
            <a:ahLst/>
            <a:cxnLst>
              <a:cxn ang="0">
                <a:pos x="0" y="0"/>
              </a:cxn>
              <a:cxn ang="0">
                <a:pos x="256" y="28"/>
              </a:cxn>
              <a:cxn ang="0">
                <a:pos x="539" y="170"/>
              </a:cxn>
              <a:cxn ang="0">
                <a:pos x="709" y="396"/>
              </a:cxn>
            </a:cxnLst>
            <a:rect l="txL" t="txT" r="txR" b="txB"/>
            <a:pathLst>
              <a:path w="709" h="396">
                <a:moveTo>
                  <a:pt x="0" y="0"/>
                </a:moveTo>
                <a:cubicBezTo>
                  <a:pt x="83" y="0"/>
                  <a:pt x="166" y="0"/>
                  <a:pt x="256" y="28"/>
                </a:cubicBezTo>
                <a:cubicBezTo>
                  <a:pt x="346" y="56"/>
                  <a:pt x="464" y="109"/>
                  <a:pt x="539" y="170"/>
                </a:cubicBezTo>
                <a:cubicBezTo>
                  <a:pt x="614" y="231"/>
                  <a:pt x="661" y="313"/>
                  <a:pt x="709" y="396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2" name="Group 100"/>
          <p:cNvGrpSpPr/>
          <p:nvPr/>
        </p:nvGrpSpPr>
        <p:grpSpPr>
          <a:xfrm>
            <a:off x="2709863" y="2303463"/>
            <a:ext cx="601662" cy="1125537"/>
            <a:chOff x="1707" y="1451"/>
            <a:chExt cx="379" cy="709"/>
          </a:xfrm>
        </p:grpSpPr>
        <p:sp>
          <p:nvSpPr>
            <p:cNvPr id="3112" name="Line 90"/>
            <p:cNvSpPr/>
            <p:nvPr/>
          </p:nvSpPr>
          <p:spPr>
            <a:xfrm flipV="1">
              <a:off x="1831" y="1451"/>
              <a:ext cx="255" cy="70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113" name="Rectangle 92"/>
            <p:cNvSpPr/>
            <p:nvPr/>
          </p:nvSpPr>
          <p:spPr>
            <a:xfrm rot="-4158273">
              <a:off x="1633" y="1565"/>
              <a:ext cx="4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R30</a:t>
              </a:r>
            </a:p>
          </p:txBody>
        </p:sp>
      </p:grpSp>
      <p:sp>
        <p:nvSpPr>
          <p:cNvPr id="345182" name="Line 94"/>
          <p:cNvSpPr/>
          <p:nvPr/>
        </p:nvSpPr>
        <p:spPr>
          <a:xfrm>
            <a:off x="3581400" y="2438400"/>
            <a:ext cx="2160588" cy="37353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5185" name="Freeform 97"/>
          <p:cNvSpPr/>
          <p:nvPr/>
        </p:nvSpPr>
        <p:spPr>
          <a:xfrm>
            <a:off x="2636838" y="3024188"/>
            <a:ext cx="2070100" cy="539750"/>
          </a:xfrm>
          <a:custGeom>
            <a:avLst/>
            <a:gdLst>
              <a:gd name="txL" fmla="*/ 0 w 1304"/>
              <a:gd name="txT" fmla="*/ 0 h 340"/>
              <a:gd name="txR" fmla="*/ 1304 w 1304"/>
              <a:gd name="txB" fmla="*/ 340 h 340"/>
            </a:gdLst>
            <a:ahLst/>
            <a:cxnLst>
              <a:cxn ang="0">
                <a:pos x="0" y="170"/>
              </a:cxn>
              <a:cxn ang="0">
                <a:pos x="227" y="283"/>
              </a:cxn>
              <a:cxn ang="0">
                <a:pos x="425" y="312"/>
              </a:cxn>
              <a:cxn ang="0">
                <a:pos x="822" y="312"/>
              </a:cxn>
              <a:cxn ang="0">
                <a:pos x="1134" y="142"/>
              </a:cxn>
              <a:cxn ang="0">
                <a:pos x="1304" y="0"/>
              </a:cxn>
            </a:cxnLst>
            <a:rect l="txL" t="txT" r="txR" b="txB"/>
            <a:pathLst>
              <a:path w="1304" h="340">
                <a:moveTo>
                  <a:pt x="0" y="170"/>
                </a:moveTo>
                <a:cubicBezTo>
                  <a:pt x="78" y="214"/>
                  <a:pt x="156" y="259"/>
                  <a:pt x="227" y="283"/>
                </a:cubicBezTo>
                <a:cubicBezTo>
                  <a:pt x="298" y="307"/>
                  <a:pt x="326" y="307"/>
                  <a:pt x="425" y="312"/>
                </a:cubicBezTo>
                <a:cubicBezTo>
                  <a:pt x="524" y="317"/>
                  <a:pt x="704" y="340"/>
                  <a:pt x="822" y="312"/>
                </a:cubicBezTo>
                <a:cubicBezTo>
                  <a:pt x="940" y="284"/>
                  <a:pt x="1054" y="194"/>
                  <a:pt x="1134" y="142"/>
                </a:cubicBezTo>
                <a:cubicBezTo>
                  <a:pt x="1214" y="90"/>
                  <a:pt x="1259" y="45"/>
                  <a:pt x="1304" y="0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45094" name="Object 6"/>
          <p:cNvGraphicFramePr>
            <a:graphicFrameLocks noGrp="1"/>
          </p:cNvGraphicFramePr>
          <p:nvPr>
            <p:ph sz="quarter" idx="1"/>
          </p:nvPr>
        </p:nvGraphicFramePr>
        <p:xfrm>
          <a:off x="969963" y="3379788"/>
          <a:ext cx="1984375" cy="148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r:id="rId5" imgW="1207770" imgH="902970" progId="Visio.Drawing.11">
                  <p:embed/>
                </p:oleObj>
              </mc:Choice>
              <mc:Fallback>
                <p:oleObj r:id="rId5" imgW="1207770" imgH="902970" progId="Visio.Drawing.11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9963" y="3379788"/>
                        <a:ext cx="1984375" cy="14874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5192" name="Freeform 104"/>
          <p:cNvSpPr/>
          <p:nvPr/>
        </p:nvSpPr>
        <p:spPr>
          <a:xfrm>
            <a:off x="7721600" y="3654425"/>
            <a:ext cx="233363" cy="854075"/>
          </a:xfrm>
          <a:custGeom>
            <a:avLst/>
            <a:gdLst>
              <a:gd name="txL" fmla="*/ 0 w 147"/>
              <a:gd name="txT" fmla="*/ 0 h 538"/>
              <a:gd name="txR" fmla="*/ 147 w 147"/>
              <a:gd name="txB" fmla="*/ 538 h 538"/>
            </a:gdLst>
            <a:ahLst/>
            <a:cxnLst>
              <a:cxn ang="0">
                <a:pos x="0" y="0"/>
              </a:cxn>
              <a:cxn ang="0">
                <a:pos x="114" y="113"/>
              </a:cxn>
              <a:cxn ang="0">
                <a:pos x="142" y="227"/>
              </a:cxn>
              <a:cxn ang="0">
                <a:pos x="142" y="340"/>
              </a:cxn>
              <a:cxn ang="0">
                <a:pos x="114" y="425"/>
              </a:cxn>
              <a:cxn ang="0">
                <a:pos x="29" y="538"/>
              </a:cxn>
            </a:cxnLst>
            <a:rect l="txL" t="txT" r="txR" b="txB"/>
            <a:pathLst>
              <a:path w="147" h="538">
                <a:moveTo>
                  <a:pt x="0" y="0"/>
                </a:moveTo>
                <a:cubicBezTo>
                  <a:pt x="45" y="37"/>
                  <a:pt x="90" y="75"/>
                  <a:pt x="114" y="113"/>
                </a:cubicBezTo>
                <a:cubicBezTo>
                  <a:pt x="138" y="151"/>
                  <a:pt x="137" y="189"/>
                  <a:pt x="142" y="227"/>
                </a:cubicBezTo>
                <a:cubicBezTo>
                  <a:pt x="147" y="265"/>
                  <a:pt x="147" y="307"/>
                  <a:pt x="142" y="340"/>
                </a:cubicBezTo>
                <a:cubicBezTo>
                  <a:pt x="137" y="373"/>
                  <a:pt x="133" y="392"/>
                  <a:pt x="114" y="425"/>
                </a:cubicBezTo>
                <a:cubicBezTo>
                  <a:pt x="95" y="458"/>
                  <a:pt x="43" y="519"/>
                  <a:pt x="29" y="538"/>
                </a:cubicBez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5181" name="Oval 93"/>
          <p:cNvSpPr/>
          <p:nvPr/>
        </p:nvSpPr>
        <p:spPr>
          <a:xfrm>
            <a:off x="3500438" y="2349500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5196" name="AutoShape 108"/>
          <p:cNvSpPr/>
          <p:nvPr/>
        </p:nvSpPr>
        <p:spPr>
          <a:xfrm rot="5400000">
            <a:off x="7143750" y="3657600"/>
            <a:ext cx="914400" cy="914400"/>
          </a:xfrm>
          <a:custGeom>
            <a:avLst/>
            <a:gdLst>
              <a:gd name="txL" fmla="*/ 1251 w 21600"/>
              <a:gd name="txT" fmla="*/ 0 h 21600"/>
              <a:gd name="txR" fmla="*/ 20349 w 21600"/>
              <a:gd name="txB" fmla="*/ 6504 h 21600"/>
            </a:gdLst>
            <a:ahLst/>
            <a:cxnLst>
              <a:cxn ang="0">
                <a:pos x="457200" y="0"/>
              </a:cxn>
              <a:cxn ang="0">
                <a:pos x="136313" y="181144"/>
              </a:cxn>
              <a:cxn ang="0">
                <a:pos x="457200" y="67903"/>
              </a:cxn>
              <a:cxn ang="0">
                <a:pos x="778087" y="181144"/>
              </a:cxn>
            </a:cxnLst>
            <a:rect l="txL" t="txT" r="txR" b="txB"/>
            <a:pathLst>
              <a:path w="21600" h="21600">
                <a:moveTo>
                  <a:pt x="3828" y="4802"/>
                </a:moveTo>
                <a:cubicBezTo>
                  <a:pt x="5575" y="2771"/>
                  <a:pt x="8121" y="1603"/>
                  <a:pt x="10800" y="1604"/>
                </a:cubicBezTo>
                <a:cubicBezTo>
                  <a:pt x="13478" y="1604"/>
                  <a:pt x="16024" y="2771"/>
                  <a:pt x="17771" y="4802"/>
                </a:cubicBezTo>
                <a:lnTo>
                  <a:pt x="18987" y="3756"/>
                </a:lnTo>
                <a:cubicBezTo>
                  <a:pt x="16935" y="1371"/>
                  <a:pt x="13945" y="-1"/>
                  <a:pt x="10799" y="0"/>
                </a:cubicBezTo>
                <a:cubicBezTo>
                  <a:pt x="7654" y="0"/>
                  <a:pt x="4664" y="1371"/>
                  <a:pt x="2612" y="3756"/>
                </a:cubicBezTo>
                <a:close/>
              </a:path>
            </a:pathLst>
          </a:custGeom>
          <a:solidFill>
            <a:schemeClr val="hlink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Group 109"/>
          <p:cNvGrpSpPr/>
          <p:nvPr/>
        </p:nvGrpSpPr>
        <p:grpSpPr>
          <a:xfrm>
            <a:off x="3986213" y="2916238"/>
            <a:ext cx="4005262" cy="2447925"/>
            <a:chOff x="2511" y="1837"/>
            <a:chExt cx="2523" cy="1542"/>
          </a:xfrm>
        </p:grpSpPr>
        <p:graphicFrame>
          <p:nvGraphicFramePr>
            <p:cNvPr id="3076" name="Object 11"/>
            <p:cNvGraphicFramePr/>
            <p:nvPr/>
          </p:nvGraphicFramePr>
          <p:xfrm>
            <a:off x="2511" y="1837"/>
            <a:ext cx="2498" cy="15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9" r:id="rId7" imgW="2528570" imgH="1557655" progId="Visio.Drawing.11">
                    <p:embed/>
                  </p:oleObj>
                </mc:Choice>
                <mc:Fallback>
                  <p:oleObj r:id="rId7" imgW="2528570" imgH="1557655" progId="Visio.Drawing.11">
                    <p:embed/>
                    <p:pic>
                      <p:nvPicPr>
                        <p:cNvPr id="0" name="图片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511" y="1837"/>
                          <a:ext cx="2498" cy="15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11" name="Freeform 106"/>
            <p:cNvSpPr/>
            <p:nvPr/>
          </p:nvSpPr>
          <p:spPr>
            <a:xfrm>
              <a:off x="4900" y="2688"/>
              <a:ext cx="134" cy="188"/>
            </a:xfrm>
            <a:custGeom>
              <a:avLst/>
              <a:gdLst>
                <a:gd name="txL" fmla="*/ 0 w 134"/>
                <a:gd name="txT" fmla="*/ 0 h 188"/>
                <a:gd name="txR" fmla="*/ 134 w 134"/>
                <a:gd name="txB" fmla="*/ 188 h 188"/>
              </a:gdLst>
              <a:ahLst/>
              <a:cxnLst>
                <a:cxn ang="0">
                  <a:pos x="0" y="188"/>
                </a:cxn>
                <a:cxn ang="0">
                  <a:pos x="44" y="134"/>
                </a:cxn>
                <a:cxn ang="0">
                  <a:pos x="84" y="86"/>
                </a:cxn>
                <a:cxn ang="0">
                  <a:pos x="122" y="32"/>
                </a:cxn>
                <a:cxn ang="0">
                  <a:pos x="134" y="0"/>
                </a:cxn>
              </a:cxnLst>
              <a:rect l="txL" t="txT" r="txR" b="txB"/>
              <a:pathLst>
                <a:path w="134" h="188">
                  <a:moveTo>
                    <a:pt x="0" y="188"/>
                  </a:moveTo>
                  <a:cubicBezTo>
                    <a:pt x="15" y="169"/>
                    <a:pt x="30" y="151"/>
                    <a:pt x="44" y="134"/>
                  </a:cubicBezTo>
                  <a:cubicBezTo>
                    <a:pt x="58" y="117"/>
                    <a:pt x="71" y="103"/>
                    <a:pt x="84" y="86"/>
                  </a:cubicBezTo>
                  <a:cubicBezTo>
                    <a:pt x="97" y="69"/>
                    <a:pt x="114" y="46"/>
                    <a:pt x="122" y="32"/>
                  </a:cubicBezTo>
                  <a:cubicBezTo>
                    <a:pt x="130" y="18"/>
                    <a:pt x="132" y="9"/>
                    <a:pt x="134" y="0"/>
                  </a:cubicBezTo>
                </a:path>
              </a:pathLst>
            </a:custGeom>
            <a:noFill/>
            <a:ln w="762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5171" name="Oval 83"/>
          <p:cNvSpPr/>
          <p:nvPr/>
        </p:nvSpPr>
        <p:spPr>
          <a:xfrm>
            <a:off x="7831138" y="377983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45183" name="Oval 95"/>
          <p:cNvSpPr/>
          <p:nvPr/>
        </p:nvSpPr>
        <p:spPr>
          <a:xfrm>
            <a:off x="4032250" y="3348038"/>
            <a:ext cx="215900" cy="2159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5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45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4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45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45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4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5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5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34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9" dur="500"/>
                                        <p:tgtEl>
                                          <p:spTgt spid="345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2" dur="500"/>
                                        <p:tgtEl>
                                          <p:spTgt spid="34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5" dur="500"/>
                                        <p:tgtEl>
                                          <p:spTgt spid="345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345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34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4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00"/>
                            </p:stCondLst>
                            <p:childTnLst>
                              <p:par>
                                <p:cTn id="16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45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45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34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45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345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345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34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7" dur="500"/>
                                        <p:tgtEl>
                                          <p:spTgt spid="345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3" dur="500"/>
                                        <p:tgtEl>
                                          <p:spTgt spid="34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6" dur="500"/>
                                        <p:tgtEl>
                                          <p:spTgt spid="345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9" dur="500"/>
                                        <p:tgtEl>
                                          <p:spTgt spid="34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5" dur="500"/>
                                        <p:tgtEl>
                                          <p:spTgt spid="345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0" dur="5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345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5" dur="500"/>
                                        <p:tgtEl>
                                          <p:spTgt spid="3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9" dur="500"/>
                                        <p:tgtEl>
                                          <p:spTgt spid="345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2" dur="500"/>
                                        <p:tgtEl>
                                          <p:spTgt spid="345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5" dur="500"/>
                                        <p:tgtEl>
                                          <p:spTgt spid="345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8" dur="500"/>
                                        <p:tgtEl>
                                          <p:spTgt spid="34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1" dur="500"/>
                                        <p:tgtEl>
                                          <p:spTgt spid="34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5155" grpId="0" animBg="1"/>
      <p:bldP spid="345156" grpId="0" animBg="1"/>
      <p:bldP spid="345169" grpId="0" animBg="1"/>
      <p:bldP spid="345169" grpId="1" animBg="1"/>
      <p:bldP spid="345181" grpId="0" animBg="1"/>
      <p:bldP spid="345181" grpId="1" animBg="1"/>
      <p:bldP spid="345171" grpId="0" animBg="1"/>
      <p:bldP spid="345171" grpId="1" animBg="1"/>
      <p:bldP spid="345183" grpId="0" animBg="1"/>
      <p:bldP spid="345183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D01EC2-58D3-42FC-AD72-754C6B29382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42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49157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3238" y="4324350"/>
            <a:ext cx="2962275" cy="2533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150" y="1304925"/>
            <a:ext cx="2762250" cy="2257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1.4.4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平面图形的尺寸标注示例</a:t>
            </a:r>
          </a:p>
        </p:txBody>
      </p:sp>
      <p:sp>
        <p:nvSpPr>
          <p:cNvPr id="386053" name="Text Box 5"/>
          <p:cNvSpPr txBox="1"/>
          <p:nvPr/>
        </p:nvSpPr>
        <p:spPr>
          <a:xfrm>
            <a:off x="146050" y="454025"/>
            <a:ext cx="8955088" cy="885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当对称或均匀分布的两个或多个圆弧为同一个圆的组成部分时，则仍应标注其直径。</a:t>
            </a:r>
          </a:p>
        </p:txBody>
      </p:sp>
      <p:pic>
        <p:nvPicPr>
          <p:cNvPr id="49161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613" y="1557338"/>
            <a:ext cx="2924175" cy="1990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62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2375" y="1155700"/>
            <a:ext cx="2667000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6057" name="Arc 9"/>
          <p:cNvSpPr/>
          <p:nvPr/>
        </p:nvSpPr>
        <p:spPr>
          <a:xfrm rot="-122713">
            <a:off x="1184275" y="1768475"/>
            <a:ext cx="842963" cy="1244600"/>
          </a:xfrm>
          <a:custGeom>
            <a:avLst/>
            <a:gdLst>
              <a:gd name="txL" fmla="*/ 0 w 19942"/>
              <a:gd name="txT" fmla="*/ 0 h 21600"/>
              <a:gd name="txR" fmla="*/ 19942 w 19942"/>
              <a:gd name="txB" fmla="*/ 21600 h 21600"/>
            </a:gdLst>
            <a:ahLst/>
            <a:cxnLst>
              <a:cxn ang="0">
                <a:pos x="0" y="136964"/>
              </a:cxn>
              <a:cxn ang="0">
                <a:pos x="842963" y="144166"/>
              </a:cxn>
              <a:cxn ang="0">
                <a:pos x="416409" y="1244600"/>
              </a:cxn>
            </a:cxnLst>
            <a:rect l="txL" t="txT" r="txR" b="txB"/>
            <a:pathLst>
              <a:path w="19942" h="21600" fill="none">
                <a:moveTo>
                  <a:pt x="0" y="2377"/>
                </a:moveTo>
                <a:cubicBezTo>
                  <a:pt x="3048" y="814"/>
                  <a:pt x="6425" y="-1"/>
                  <a:pt x="9851" y="0"/>
                </a:cubicBezTo>
                <a:cubicBezTo>
                  <a:pt x="13368" y="0"/>
                  <a:pt x="16832" y="858"/>
                  <a:pt x="19941" y="2502"/>
                </a:cubicBezTo>
              </a:path>
              <a:path w="19942" h="21600" stroke="0">
                <a:moveTo>
                  <a:pt x="0" y="2377"/>
                </a:moveTo>
                <a:cubicBezTo>
                  <a:pt x="3048" y="814"/>
                  <a:pt x="6425" y="-1"/>
                  <a:pt x="9851" y="0"/>
                </a:cubicBezTo>
                <a:cubicBezTo>
                  <a:pt x="13368" y="0"/>
                  <a:pt x="16832" y="858"/>
                  <a:pt x="19941" y="2502"/>
                </a:cubicBezTo>
                <a:lnTo>
                  <a:pt x="9851" y="21600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58" name="Arc 10"/>
          <p:cNvSpPr/>
          <p:nvPr/>
        </p:nvSpPr>
        <p:spPr>
          <a:xfrm rot="8470" flipV="1">
            <a:off x="1211263" y="1930400"/>
            <a:ext cx="842962" cy="1244600"/>
          </a:xfrm>
          <a:custGeom>
            <a:avLst/>
            <a:gdLst>
              <a:gd name="txL" fmla="*/ 0 w 19942"/>
              <a:gd name="txT" fmla="*/ 0 h 21600"/>
              <a:gd name="txR" fmla="*/ 19942 w 19942"/>
              <a:gd name="txB" fmla="*/ 21600 h 21600"/>
            </a:gdLst>
            <a:ahLst/>
            <a:cxnLst>
              <a:cxn ang="0">
                <a:pos x="0" y="136964"/>
              </a:cxn>
              <a:cxn ang="0">
                <a:pos x="842962" y="144166"/>
              </a:cxn>
              <a:cxn ang="0">
                <a:pos x="416409" y="1244600"/>
              </a:cxn>
            </a:cxnLst>
            <a:rect l="txL" t="txT" r="txR" b="txB"/>
            <a:pathLst>
              <a:path w="19942" h="21600" fill="none">
                <a:moveTo>
                  <a:pt x="0" y="2377"/>
                </a:moveTo>
                <a:cubicBezTo>
                  <a:pt x="3048" y="814"/>
                  <a:pt x="6425" y="-1"/>
                  <a:pt x="9851" y="0"/>
                </a:cubicBezTo>
                <a:cubicBezTo>
                  <a:pt x="13368" y="0"/>
                  <a:pt x="16832" y="858"/>
                  <a:pt x="19941" y="2502"/>
                </a:cubicBezTo>
              </a:path>
              <a:path w="19942" h="21600" stroke="0">
                <a:moveTo>
                  <a:pt x="0" y="2377"/>
                </a:moveTo>
                <a:cubicBezTo>
                  <a:pt x="3048" y="814"/>
                  <a:pt x="6425" y="-1"/>
                  <a:pt x="9851" y="0"/>
                </a:cubicBezTo>
                <a:cubicBezTo>
                  <a:pt x="13368" y="0"/>
                  <a:pt x="16832" y="858"/>
                  <a:pt x="19941" y="2502"/>
                </a:cubicBezTo>
                <a:lnTo>
                  <a:pt x="9851" y="21600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59" name="Line 11"/>
          <p:cNvSpPr/>
          <p:nvPr/>
        </p:nvSpPr>
        <p:spPr>
          <a:xfrm>
            <a:off x="1898650" y="1552575"/>
            <a:ext cx="419100" cy="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5"/>
          <p:cNvGrpSpPr/>
          <p:nvPr/>
        </p:nvGrpSpPr>
        <p:grpSpPr>
          <a:xfrm>
            <a:off x="1400175" y="1555750"/>
            <a:ext cx="511175" cy="1566863"/>
            <a:chOff x="882" y="1180"/>
            <a:chExt cx="322" cy="987"/>
          </a:xfrm>
        </p:grpSpPr>
        <p:sp>
          <p:nvSpPr>
            <p:cNvPr id="49187" name="Line 13"/>
            <p:cNvSpPr/>
            <p:nvPr/>
          </p:nvSpPr>
          <p:spPr>
            <a:xfrm flipH="1">
              <a:off x="882" y="1326"/>
              <a:ext cx="274" cy="841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49188" name="Line 14"/>
            <p:cNvSpPr/>
            <p:nvPr/>
          </p:nvSpPr>
          <p:spPr>
            <a:xfrm flipH="1">
              <a:off x="1120" y="1180"/>
              <a:ext cx="84" cy="272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86065" name="Arc 17"/>
          <p:cNvSpPr/>
          <p:nvPr/>
        </p:nvSpPr>
        <p:spPr>
          <a:xfrm>
            <a:off x="3327400" y="1703388"/>
            <a:ext cx="723900" cy="687387"/>
          </a:xfrm>
          <a:custGeom>
            <a:avLst/>
            <a:gdLst>
              <a:gd name="txL" fmla="*/ 0 w 21211"/>
              <a:gd name="txT" fmla="*/ 0 h 16238"/>
              <a:gd name="txR" fmla="*/ 21211 w 21211"/>
              <a:gd name="txB" fmla="*/ 16238 h 16238"/>
            </a:gdLst>
            <a:ahLst/>
            <a:cxnLst>
              <a:cxn ang="0">
                <a:pos x="0" y="514545"/>
              </a:cxn>
              <a:cxn ang="0">
                <a:pos x="237773" y="0"/>
              </a:cxn>
              <a:cxn ang="0">
                <a:pos x="723900" y="687387"/>
              </a:cxn>
            </a:cxnLst>
            <a:rect l="txL" t="txT" r="txR" b="txB"/>
            <a:pathLst>
              <a:path w="21211" h="16238" fill="none">
                <a:moveTo>
                  <a:pt x="0" y="12155"/>
                </a:moveTo>
                <a:cubicBezTo>
                  <a:pt x="907" y="7441"/>
                  <a:pt x="3358" y="3165"/>
                  <a:pt x="6967" y="0"/>
                </a:cubicBezTo>
              </a:path>
              <a:path w="21211" h="16238" stroke="0">
                <a:moveTo>
                  <a:pt x="0" y="12155"/>
                </a:moveTo>
                <a:cubicBezTo>
                  <a:pt x="907" y="7441"/>
                  <a:pt x="3358" y="3165"/>
                  <a:pt x="6967" y="0"/>
                </a:cubicBezTo>
                <a:lnTo>
                  <a:pt x="21211" y="16238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66" name="Arc 18"/>
          <p:cNvSpPr/>
          <p:nvPr/>
        </p:nvSpPr>
        <p:spPr>
          <a:xfrm>
            <a:off x="3325813" y="2384425"/>
            <a:ext cx="725487" cy="693738"/>
          </a:xfrm>
          <a:custGeom>
            <a:avLst/>
            <a:gdLst>
              <a:gd name="txL" fmla="*/ 0 w 21255"/>
              <a:gd name="txT" fmla="*/ 0 h 16400"/>
              <a:gd name="txR" fmla="*/ 21255 w 21255"/>
              <a:gd name="txB" fmla="*/ 16400 h 16400"/>
            </a:gdLst>
            <a:ahLst/>
            <a:cxnLst>
              <a:cxn ang="0">
                <a:pos x="245686" y="693738"/>
              </a:cxn>
              <a:cxn ang="0">
                <a:pos x="0" y="162563"/>
              </a:cxn>
              <a:cxn ang="0">
                <a:pos x="725487" y="0"/>
              </a:cxn>
            </a:cxnLst>
            <a:rect l="txL" t="txT" r="txR" b="txB"/>
            <a:pathLst>
              <a:path w="21255" h="16400" fill="none">
                <a:moveTo>
                  <a:pt x="7197" y="16400"/>
                </a:moveTo>
                <a:cubicBezTo>
                  <a:pt x="3425" y="13166"/>
                  <a:pt x="883" y="8732"/>
                  <a:pt x="-1" y="3843"/>
                </a:cubicBezTo>
              </a:path>
              <a:path w="21255" h="16400" stroke="0">
                <a:moveTo>
                  <a:pt x="7197" y="16400"/>
                </a:moveTo>
                <a:cubicBezTo>
                  <a:pt x="3425" y="13166"/>
                  <a:pt x="883" y="8732"/>
                  <a:pt x="-1" y="3843"/>
                </a:cubicBezTo>
                <a:lnTo>
                  <a:pt x="21255" y="0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67" name="Arc 19"/>
          <p:cNvSpPr/>
          <p:nvPr/>
        </p:nvSpPr>
        <p:spPr>
          <a:xfrm flipH="1">
            <a:off x="4841875" y="2371725"/>
            <a:ext cx="727075" cy="693738"/>
          </a:xfrm>
          <a:custGeom>
            <a:avLst/>
            <a:gdLst>
              <a:gd name="txL" fmla="*/ 0 w 21309"/>
              <a:gd name="txT" fmla="*/ 0 h 16400"/>
              <a:gd name="txR" fmla="*/ 21309 w 21309"/>
              <a:gd name="txB" fmla="*/ 16400 h 16400"/>
            </a:gdLst>
            <a:ahLst/>
            <a:cxnLst>
              <a:cxn ang="0">
                <a:pos x="247442" y="693738"/>
              </a:cxn>
              <a:cxn ang="0">
                <a:pos x="0" y="149577"/>
              </a:cxn>
              <a:cxn ang="0">
                <a:pos x="727075" y="0"/>
              </a:cxn>
            </a:cxnLst>
            <a:rect l="txL" t="txT" r="txR" b="txB"/>
            <a:pathLst>
              <a:path w="21309" h="16400" fill="none">
                <a:moveTo>
                  <a:pt x="7251" y="16400"/>
                </a:moveTo>
                <a:cubicBezTo>
                  <a:pt x="3398" y="13097"/>
                  <a:pt x="831" y="8542"/>
                  <a:pt x="0" y="3535"/>
                </a:cubicBezTo>
              </a:path>
              <a:path w="21309" h="16400" stroke="0">
                <a:moveTo>
                  <a:pt x="7251" y="16400"/>
                </a:moveTo>
                <a:cubicBezTo>
                  <a:pt x="3398" y="13097"/>
                  <a:pt x="831" y="8542"/>
                  <a:pt x="0" y="3535"/>
                </a:cubicBezTo>
                <a:lnTo>
                  <a:pt x="21309" y="0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68" name="Arc 20"/>
          <p:cNvSpPr/>
          <p:nvPr/>
        </p:nvSpPr>
        <p:spPr>
          <a:xfrm flipH="1">
            <a:off x="4814888" y="1679575"/>
            <a:ext cx="725487" cy="687388"/>
          </a:xfrm>
          <a:custGeom>
            <a:avLst/>
            <a:gdLst>
              <a:gd name="txL" fmla="*/ 0 w 21284"/>
              <a:gd name="txT" fmla="*/ 0 h 16238"/>
              <a:gd name="txR" fmla="*/ 21284 w 21284"/>
              <a:gd name="txB" fmla="*/ 16238 h 16238"/>
            </a:gdLst>
            <a:ahLst/>
            <a:cxnLst>
              <a:cxn ang="0">
                <a:pos x="0" y="531479"/>
              </a:cxn>
              <a:cxn ang="0">
                <a:pos x="239966" y="0"/>
              </a:cxn>
              <a:cxn ang="0">
                <a:pos x="725487" y="687388"/>
              </a:cxn>
            </a:cxnLst>
            <a:rect l="txL" t="txT" r="txR" b="txB"/>
            <a:pathLst>
              <a:path w="21284" h="16238" fill="none">
                <a:moveTo>
                  <a:pt x="0" y="12555"/>
                </a:moveTo>
                <a:cubicBezTo>
                  <a:pt x="842" y="7688"/>
                  <a:pt x="3327" y="3257"/>
                  <a:pt x="7040" y="0"/>
                </a:cubicBezTo>
              </a:path>
              <a:path w="21284" h="16238" stroke="0">
                <a:moveTo>
                  <a:pt x="0" y="12555"/>
                </a:moveTo>
                <a:cubicBezTo>
                  <a:pt x="842" y="7688"/>
                  <a:pt x="3327" y="3257"/>
                  <a:pt x="7040" y="0"/>
                </a:cubicBezTo>
                <a:lnTo>
                  <a:pt x="21284" y="16238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69" name="Line 21"/>
          <p:cNvSpPr/>
          <p:nvPr/>
        </p:nvSpPr>
        <p:spPr>
          <a:xfrm flipV="1">
            <a:off x="3416300" y="1936750"/>
            <a:ext cx="2025650" cy="89535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86070" name="Arc 22"/>
          <p:cNvSpPr/>
          <p:nvPr/>
        </p:nvSpPr>
        <p:spPr>
          <a:xfrm>
            <a:off x="7188200" y="2552700"/>
            <a:ext cx="1160463" cy="914400"/>
          </a:xfrm>
          <a:custGeom>
            <a:avLst/>
            <a:gdLst>
              <a:gd name="txL" fmla="*/ 0 w 27431"/>
              <a:gd name="txT" fmla="*/ 0 h 21600"/>
              <a:gd name="txR" fmla="*/ 27431 w 27431"/>
              <a:gd name="txB" fmla="*/ 21600 h 21600"/>
            </a:gdLst>
            <a:ahLst/>
            <a:cxnLst>
              <a:cxn ang="0">
                <a:pos x="1160463" y="683599"/>
              </a:cxn>
              <a:cxn ang="0">
                <a:pos x="0" y="727498"/>
              </a:cxn>
              <a:cxn ang="0">
                <a:pos x="553601" y="0"/>
              </a:cxn>
            </a:cxnLst>
            <a:rect l="txL" t="txT" r="txR" b="txB"/>
            <a:pathLst>
              <a:path w="27431" h="21600" fill="none">
                <a:moveTo>
                  <a:pt x="27431" y="16148"/>
                </a:moveTo>
                <a:cubicBezTo>
                  <a:pt x="23478" y="19660"/>
                  <a:pt x="18373" y="21599"/>
                  <a:pt x="13086" y="21600"/>
                </a:cubicBezTo>
                <a:cubicBezTo>
                  <a:pt x="8358" y="21600"/>
                  <a:pt x="3761" y="20048"/>
                  <a:pt x="0" y="17184"/>
                </a:cubicBezTo>
              </a:path>
              <a:path w="27431" h="21600" stroke="0">
                <a:moveTo>
                  <a:pt x="27431" y="16148"/>
                </a:moveTo>
                <a:cubicBezTo>
                  <a:pt x="23478" y="19660"/>
                  <a:pt x="18373" y="21599"/>
                  <a:pt x="13086" y="21600"/>
                </a:cubicBezTo>
                <a:cubicBezTo>
                  <a:pt x="8358" y="21600"/>
                  <a:pt x="3761" y="20048"/>
                  <a:pt x="0" y="17184"/>
                </a:cubicBezTo>
                <a:lnTo>
                  <a:pt x="13086" y="0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71" name="Arc 23"/>
          <p:cNvSpPr/>
          <p:nvPr/>
        </p:nvSpPr>
        <p:spPr>
          <a:xfrm>
            <a:off x="6829425" y="1725613"/>
            <a:ext cx="939800" cy="968375"/>
          </a:xfrm>
          <a:custGeom>
            <a:avLst/>
            <a:gdLst>
              <a:gd name="txL" fmla="*/ 0 w 21600"/>
              <a:gd name="txT" fmla="*/ 0 h 22821"/>
              <a:gd name="txR" fmla="*/ 21600 w 21600"/>
              <a:gd name="txB" fmla="*/ 22821 h 22821"/>
            </a:gdLst>
            <a:ahLst/>
            <a:cxnLst>
              <a:cxn ang="0">
                <a:pos x="9964" y="968375"/>
              </a:cxn>
              <a:cxn ang="0">
                <a:pos x="552524" y="0"/>
              </a:cxn>
              <a:cxn ang="0">
                <a:pos x="939800" y="835134"/>
              </a:cxn>
            </a:cxnLst>
            <a:rect l="txL" t="txT" r="txR" b="txB"/>
            <a:pathLst>
              <a:path w="21600" h="22821" fill="none">
                <a:moveTo>
                  <a:pt x="229" y="22820"/>
                </a:moveTo>
                <a:cubicBezTo>
                  <a:pt x="76" y="21781"/>
                  <a:pt x="0" y="20731"/>
                  <a:pt x="0" y="19681"/>
                </a:cubicBezTo>
                <a:cubicBezTo>
                  <a:pt x="-1" y="11195"/>
                  <a:pt x="4967" y="3496"/>
                  <a:pt x="12699" y="0"/>
                </a:cubicBezTo>
              </a:path>
              <a:path w="21600" h="22821" stroke="0">
                <a:moveTo>
                  <a:pt x="229" y="22820"/>
                </a:moveTo>
                <a:cubicBezTo>
                  <a:pt x="76" y="21781"/>
                  <a:pt x="0" y="20731"/>
                  <a:pt x="0" y="19681"/>
                </a:cubicBezTo>
                <a:cubicBezTo>
                  <a:pt x="-1" y="11195"/>
                  <a:pt x="4967" y="3496"/>
                  <a:pt x="12699" y="0"/>
                </a:cubicBezTo>
                <a:lnTo>
                  <a:pt x="21600" y="19681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72" name="Arc 24"/>
          <p:cNvSpPr/>
          <p:nvPr/>
        </p:nvSpPr>
        <p:spPr>
          <a:xfrm>
            <a:off x="7743825" y="1706563"/>
            <a:ext cx="933450" cy="868362"/>
          </a:xfrm>
          <a:custGeom>
            <a:avLst/>
            <a:gdLst>
              <a:gd name="txL" fmla="*/ 0 w 21600"/>
              <a:gd name="txT" fmla="*/ 0 h 20523"/>
              <a:gd name="txR" fmla="*/ 21600 w 21600"/>
              <a:gd name="txB" fmla="*/ 20523 h 20523"/>
            </a:gdLst>
            <a:ahLst/>
            <a:cxnLst>
              <a:cxn ang="0">
                <a:pos x="291141" y="0"/>
              </a:cxn>
              <a:cxn ang="0">
                <a:pos x="933450" y="868362"/>
              </a:cxn>
              <a:cxn ang="0">
                <a:pos x="0" y="868362"/>
              </a:cxn>
            </a:cxnLst>
            <a:rect l="txL" t="txT" r="txR" b="txB"/>
            <a:pathLst>
              <a:path w="21600" h="20523" fill="none">
                <a:moveTo>
                  <a:pt x="6736" y="0"/>
                </a:moveTo>
                <a:cubicBezTo>
                  <a:pt x="15604" y="2911"/>
                  <a:pt x="21600" y="11189"/>
                  <a:pt x="21600" y="20523"/>
                </a:cubicBezTo>
              </a:path>
              <a:path w="21600" h="20523" stroke="0">
                <a:moveTo>
                  <a:pt x="6736" y="0"/>
                </a:moveTo>
                <a:cubicBezTo>
                  <a:pt x="15604" y="2911"/>
                  <a:pt x="21600" y="11189"/>
                  <a:pt x="21600" y="20523"/>
                </a:cubicBezTo>
                <a:lnTo>
                  <a:pt x="0" y="20523"/>
                </a:lnTo>
                <a:close/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6073" name="Line 25"/>
          <p:cNvSpPr/>
          <p:nvPr/>
        </p:nvSpPr>
        <p:spPr>
          <a:xfrm flipV="1">
            <a:off x="7310438" y="1798638"/>
            <a:ext cx="920750" cy="15240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86074" name="Text Box 26"/>
          <p:cNvSpPr txBox="1"/>
          <p:nvPr/>
        </p:nvSpPr>
        <p:spPr>
          <a:xfrm>
            <a:off x="131763" y="3638550"/>
            <a:ext cx="8955087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图形上对称或均匀分布的圆弧或长槽，一般只需要标注其中一个的尺寸即可，也不必标注其数量。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对于完整的圆，应标注孔的数量。</a:t>
            </a:r>
          </a:p>
        </p:txBody>
      </p:sp>
      <p:sp>
        <p:nvSpPr>
          <p:cNvPr id="386075" name="Line 27"/>
          <p:cNvSpPr/>
          <p:nvPr/>
        </p:nvSpPr>
        <p:spPr>
          <a:xfrm>
            <a:off x="203200" y="2119313"/>
            <a:ext cx="406400" cy="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76" name="Line 28"/>
          <p:cNvSpPr/>
          <p:nvPr/>
        </p:nvSpPr>
        <p:spPr>
          <a:xfrm flipV="1">
            <a:off x="8653463" y="2633663"/>
            <a:ext cx="290512" cy="100012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77" name="Line 29"/>
          <p:cNvSpPr/>
          <p:nvPr/>
        </p:nvSpPr>
        <p:spPr>
          <a:xfrm rot="-5400000">
            <a:off x="5621338" y="2386013"/>
            <a:ext cx="406400" cy="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78" name="Line 30"/>
          <p:cNvSpPr/>
          <p:nvPr/>
        </p:nvSpPr>
        <p:spPr>
          <a:xfrm>
            <a:off x="2322513" y="1901825"/>
            <a:ext cx="566737" cy="0"/>
          </a:xfrm>
          <a:prstGeom prst="line">
            <a:avLst/>
          </a:prstGeom>
          <a:ln w="76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79" name="Line 31"/>
          <p:cNvSpPr/>
          <p:nvPr/>
        </p:nvSpPr>
        <p:spPr>
          <a:xfrm>
            <a:off x="8234363" y="1382713"/>
            <a:ext cx="566737" cy="0"/>
          </a:xfrm>
          <a:prstGeom prst="line">
            <a:avLst/>
          </a:prstGeom>
          <a:ln w="76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80" name="Line 32"/>
          <p:cNvSpPr/>
          <p:nvPr/>
        </p:nvSpPr>
        <p:spPr>
          <a:xfrm>
            <a:off x="6913563" y="1355725"/>
            <a:ext cx="406400" cy="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6082" name="Text Box 34"/>
          <p:cNvSpPr txBox="1"/>
          <p:nvPr/>
        </p:nvSpPr>
        <p:spPr>
          <a:xfrm>
            <a:off x="88900" y="4926013"/>
            <a:ext cx="5362575" cy="1679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图周上均匀分布的孔或带圆的长槽，应标注出其圆心所在圆的直径作为其定位尺寸。并以细点画线作为其中心线。</a:t>
            </a:r>
          </a:p>
        </p:txBody>
      </p:sp>
      <p:sp>
        <p:nvSpPr>
          <p:cNvPr id="386084" name="Oval 36"/>
          <p:cNvSpPr/>
          <p:nvPr/>
        </p:nvSpPr>
        <p:spPr>
          <a:xfrm>
            <a:off x="6083300" y="4878388"/>
            <a:ext cx="1625600" cy="1611312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lgDash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86085" name="Line 37"/>
          <p:cNvSpPr/>
          <p:nvPr/>
        </p:nvSpPr>
        <p:spPr>
          <a:xfrm flipV="1">
            <a:off x="6153150" y="5389563"/>
            <a:ext cx="1474788" cy="59531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86086" name="Line 38"/>
          <p:cNvSpPr/>
          <p:nvPr/>
        </p:nvSpPr>
        <p:spPr>
          <a:xfrm>
            <a:off x="7950200" y="4932363"/>
            <a:ext cx="566738" cy="0"/>
          </a:xfrm>
          <a:prstGeom prst="line">
            <a:avLst/>
          </a:prstGeom>
          <a:ln w="762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6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6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6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86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86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6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6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86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6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86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86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6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860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86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86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86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6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860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86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86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8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8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8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3" grpId="0"/>
      <p:bldP spid="386074" grpId="0" build="allAtOnce"/>
      <p:bldP spid="386082" grpId="0"/>
      <p:bldP spid="38608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A68632-55EB-4A87-9269-B5869EA8AE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43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5120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1.5.1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仪器辅助绘图</a:t>
            </a:r>
          </a:p>
        </p:txBody>
      </p:sp>
      <p:sp>
        <p:nvSpPr>
          <p:cNvPr id="361475" name="Text Box 3"/>
          <p:cNvSpPr txBox="1">
            <a:spLocks noChangeArrowheads="1"/>
          </p:cNvSpPr>
          <p:nvPr/>
        </p:nvSpPr>
        <p:spPr bwMode="auto">
          <a:xfrm>
            <a:off x="1844675" y="436563"/>
            <a:ext cx="5959475" cy="6186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准备工作；</a:t>
            </a:r>
          </a:p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图形布局；</a:t>
            </a:r>
          </a:p>
          <a:p>
            <a:pPr marL="1371600" marR="0" lvl="2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定基准点、线的位置</a:t>
            </a:r>
          </a:p>
          <a:p>
            <a:pPr marL="1371600" marR="0" lvl="2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定图形边界</a:t>
            </a:r>
          </a:p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轻画底稿；</a:t>
            </a:r>
          </a:p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描深加粗；</a:t>
            </a:r>
            <a:endParaRPr kumimoji="0" lang="zh-CN" altLang="en-US" sz="4000" b="1" kern="1200" cap="none" spc="0" normalizeH="0" baseline="0" noProof="0" smtClean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2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先中心线后轮廓线；</a:t>
            </a:r>
          </a:p>
          <a:p>
            <a:pPr marL="1371600" marR="0" lvl="2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先细线后粗线；</a:t>
            </a:r>
          </a:p>
          <a:p>
            <a:pPr marL="1371600" marR="0" lvl="2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华文中宋" panose="02010600040101010101" pitchFamily="2" charset="-122"/>
                <a:cs typeface="+mn-cs"/>
              </a:rPr>
              <a:t>先曲线后直线；</a:t>
            </a:r>
          </a:p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画箭头、标注尺寸、</a:t>
            </a:r>
          </a:p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circleNumDbPlain"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写</a:t>
            </a:r>
            <a:r>
              <a:rPr kumimoji="0" lang="zh-CN" altLang="en-US" sz="4000" b="1" u="sng" kern="1200" cap="none" spc="0" normalizeH="0" baseline="0" noProof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技术要求</a:t>
            </a:r>
            <a:r>
              <a:rPr kumimoji="0" lang="zh-CN" altLang="en-US" sz="4000" b="1" kern="1200" cap="none" spc="0" normalizeH="0" baseline="0" noProof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和标题栏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6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6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61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61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614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14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614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14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1B3B5C-DABA-4E8F-9744-FD5ECB9CF08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44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52229" name="Rectangle 2"/>
          <p:cNvSpPr/>
          <p:nvPr/>
        </p:nvSpPr>
        <p:spPr>
          <a:xfrm>
            <a:off x="0" y="0"/>
            <a:ext cx="46164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徒手绘图</a:t>
            </a:r>
          </a:p>
        </p:txBody>
      </p:sp>
      <p:sp>
        <p:nvSpPr>
          <p:cNvPr id="52230" name="Text Box 3"/>
          <p:cNvSpPr txBox="1"/>
          <p:nvPr/>
        </p:nvSpPr>
        <p:spPr>
          <a:xfrm>
            <a:off x="431800" y="409575"/>
            <a:ext cx="8154988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不借助绘图仪器和工具，在方格纸上徒手所画的图样。通常用于绘制设计草图和在工厂现场进行测绘时采用。</a:t>
            </a:r>
          </a:p>
        </p:txBody>
      </p:sp>
      <p:pic>
        <p:nvPicPr>
          <p:cNvPr id="36250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13" y="1998663"/>
            <a:ext cx="4616450" cy="2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2501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1770484">
            <a:off x="4017963" y="2968625"/>
            <a:ext cx="4765675" cy="2608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EA76621-3C72-4482-A623-96DABEFF3BA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45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pic>
        <p:nvPicPr>
          <p:cNvPr id="363529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8" y="976313"/>
            <a:ext cx="8289925" cy="296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4" name="Rectangle 2"/>
          <p:cNvSpPr/>
          <p:nvPr/>
        </p:nvSpPr>
        <p:spPr>
          <a:xfrm>
            <a:off x="0" y="0"/>
            <a:ext cx="46164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徒手绘图</a:t>
            </a:r>
          </a:p>
        </p:txBody>
      </p:sp>
      <p:pic>
        <p:nvPicPr>
          <p:cNvPr id="363524" name="Picture 4"/>
          <p:cNvPicPr>
            <a:picLocks noChangeAspect="1"/>
          </p:cNvPicPr>
          <p:nvPr/>
        </p:nvPicPr>
        <p:blipFill>
          <a:blip r:embed="rId3"/>
          <a:srcRect t="5339" b="7983"/>
          <a:stretch>
            <a:fillRect/>
          </a:stretch>
        </p:blipFill>
        <p:spPr>
          <a:xfrm>
            <a:off x="1719263" y="4021138"/>
            <a:ext cx="5811837" cy="255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3525" name="Text Box 5"/>
          <p:cNvSpPr txBox="1">
            <a:spLocks noChangeArrowheads="1"/>
          </p:cNvSpPr>
          <p:nvPr/>
        </p:nvSpPr>
        <p:spPr bwMode="auto">
          <a:xfrm>
            <a:off x="241300" y="469900"/>
            <a:ext cx="8293100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当画</a:t>
            </a: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30</a:t>
            </a: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˚</a:t>
            </a:r>
            <a:r>
              <a:rPr kumimoji="1" lang="zh-CN" altLang="en-US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45˚</a:t>
            </a:r>
            <a:r>
              <a:rPr kumimoji="1" lang="zh-CN" altLang="en-US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60</a:t>
            </a: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˚</a:t>
            </a:r>
            <a:r>
              <a:rPr kumimoji="1" lang="zh-CN" altLang="en-US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等常见的角度线时，可根据两直角边对应的近似比例关系，先画直角边，再画出角度线。</a:t>
            </a:r>
            <a:endParaRPr kumimoji="1" lang="zh-CN" altLang="zh-CN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6352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25" y="1908175"/>
            <a:ext cx="2752725" cy="1563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3527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1438" y="1363663"/>
            <a:ext cx="2105025" cy="2141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3528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2113" y="1028700"/>
            <a:ext cx="1562100" cy="2508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3530" name="Text Box 10"/>
          <p:cNvSpPr txBox="1">
            <a:spLocks noChangeArrowheads="1"/>
          </p:cNvSpPr>
          <p:nvPr/>
        </p:nvSpPr>
        <p:spPr bwMode="auto">
          <a:xfrm>
            <a:off x="328613" y="4197350"/>
            <a:ext cx="1970088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徒手绘圆：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3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63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3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63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353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5821C5-39E1-40DB-ACD2-04BED93ED17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46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54277" name="Rectangle 2"/>
          <p:cNvSpPr/>
          <p:nvPr/>
        </p:nvSpPr>
        <p:spPr>
          <a:xfrm>
            <a:off x="0" y="0"/>
            <a:ext cx="46164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1.5.2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徒手绘图</a:t>
            </a:r>
          </a:p>
        </p:txBody>
      </p:sp>
      <p:pic>
        <p:nvPicPr>
          <p:cNvPr id="36454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3" y="1330325"/>
            <a:ext cx="7323137" cy="515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4548" name="Text Box 4"/>
          <p:cNvSpPr txBox="1">
            <a:spLocks noChangeArrowheads="1"/>
          </p:cNvSpPr>
          <p:nvPr/>
        </p:nvSpPr>
        <p:spPr bwMode="auto">
          <a:xfrm>
            <a:off x="241300" y="469900"/>
            <a:ext cx="8293100" cy="8223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1" lang="zh-CN" altLang="en-US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在方格纸上绘图时，尽可能使图形上主要的水平、垂直轮廓线、中心线以及圆的圆心方格纸上的线条重合。</a:t>
            </a:r>
            <a:endParaRPr kumimoji="1" lang="zh-CN" altLang="zh-CN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95E4C6-CC33-47D6-86D9-37A21B2189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4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5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1269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§1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.1.3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比例</a:t>
            </a:r>
          </a:p>
        </p:txBody>
      </p:sp>
      <p:sp>
        <p:nvSpPr>
          <p:cNvPr id="11270" name="Text Box 5"/>
          <p:cNvSpPr txBox="1"/>
          <p:nvPr/>
        </p:nvSpPr>
        <p:spPr>
          <a:xfrm>
            <a:off x="488950" y="487363"/>
            <a:ext cx="8159750" cy="137318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 fontAlgn="ctr">
              <a:spcBef>
                <a:spcPct val="50000"/>
              </a:spcBef>
              <a:buClr>
                <a:srgbClr val="FF0066"/>
              </a:buClr>
            </a:pP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比例为图中图形与实际机件相应要素的线性尺寸之比</a:t>
            </a:r>
            <a:r>
              <a:rPr lang="zh-CN" altLang="en-US" sz="2800" b="1" dirty="0">
                <a:latin typeface="金山简隶书" pitchFamily="49" charset="-122"/>
                <a:ea typeface="金山简隶书" pitchFamily="49" charset="-122"/>
              </a:rPr>
              <a:t>。比值大于</a:t>
            </a:r>
            <a:r>
              <a:rPr lang="en-US" altLang="zh-CN" sz="2800" b="1" dirty="0">
                <a:latin typeface="金山简隶书" pitchFamily="49" charset="-122"/>
                <a:ea typeface="金山简隶书" pitchFamily="49" charset="-122"/>
              </a:rPr>
              <a:t>1</a:t>
            </a:r>
            <a:r>
              <a:rPr lang="zh-CN" altLang="en-US" sz="2800" b="1" dirty="0">
                <a:latin typeface="金山简隶书" pitchFamily="49" charset="-122"/>
                <a:ea typeface="金山简隶书" pitchFamily="49" charset="-122"/>
              </a:rPr>
              <a:t>称为放大比例，反之，称为缩小比例。</a:t>
            </a:r>
          </a:p>
        </p:txBody>
      </p:sp>
      <p:graphicFrame>
        <p:nvGraphicFramePr>
          <p:cNvPr id="11271" name="内容占位符 11270"/>
          <p:cNvGraphicFramePr>
            <a:graphicFrameLocks noGrp="1"/>
          </p:cNvGraphicFramePr>
          <p:nvPr>
            <p:ph/>
          </p:nvPr>
        </p:nvGraphicFramePr>
        <p:xfrm>
          <a:off x="657225" y="1851025"/>
          <a:ext cx="7864475" cy="2411413"/>
        </p:xfrm>
        <a:graphic>
          <a:graphicData uri="http://schemas.openxmlformats.org/drawingml/2006/table">
            <a:tbl>
              <a:tblPr/>
              <a:tblGrid>
                <a:gridCol w="1679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4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738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种类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应选取的比例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允许选取的比例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4362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原值比例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1:1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4363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缩小比例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1:2  1:5  1:10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1:1.5  1:2.5  1:3  1:4  1:5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950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放大比例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5:1   2:1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4:1   2.5:1</a:t>
                      </a: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" name="Group 135"/>
          <p:cNvGrpSpPr/>
          <p:nvPr/>
        </p:nvGrpSpPr>
        <p:grpSpPr>
          <a:xfrm>
            <a:off x="593725" y="4495800"/>
            <a:ext cx="1397000" cy="1357313"/>
            <a:chOff x="374" y="2661"/>
            <a:chExt cx="880" cy="855"/>
          </a:xfrm>
        </p:grpSpPr>
        <p:grpSp>
          <p:nvGrpSpPr>
            <p:cNvPr id="11358" name="Group 41"/>
            <p:cNvGrpSpPr/>
            <p:nvPr/>
          </p:nvGrpSpPr>
          <p:grpSpPr>
            <a:xfrm>
              <a:off x="374" y="3090"/>
              <a:ext cx="880" cy="426"/>
              <a:chOff x="875" y="2124"/>
              <a:chExt cx="1514" cy="553"/>
            </a:xfrm>
          </p:grpSpPr>
          <p:grpSp>
            <p:nvGrpSpPr>
              <p:cNvPr id="11360" name="Group 42"/>
              <p:cNvGrpSpPr/>
              <p:nvPr/>
            </p:nvGrpSpPr>
            <p:grpSpPr>
              <a:xfrm>
                <a:off x="998" y="2124"/>
                <a:ext cx="1255" cy="553"/>
                <a:chOff x="998" y="2124"/>
                <a:chExt cx="1255" cy="553"/>
              </a:xfrm>
            </p:grpSpPr>
            <p:sp>
              <p:nvSpPr>
                <p:cNvPr id="11366" name="Line 43"/>
                <p:cNvSpPr/>
                <p:nvPr/>
              </p:nvSpPr>
              <p:spPr>
                <a:xfrm>
                  <a:off x="1199" y="2565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7" name="Line 44"/>
                <p:cNvSpPr/>
                <p:nvPr/>
              </p:nvSpPr>
              <p:spPr>
                <a:xfrm>
                  <a:off x="1199" y="2234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1368" name="Group 45"/>
                <p:cNvGrpSpPr/>
                <p:nvPr/>
              </p:nvGrpSpPr>
              <p:grpSpPr>
                <a:xfrm>
                  <a:off x="998" y="2124"/>
                  <a:ext cx="209" cy="553"/>
                  <a:chOff x="998" y="2124"/>
                  <a:chExt cx="209" cy="553"/>
                </a:xfrm>
              </p:grpSpPr>
              <p:sp>
                <p:nvSpPr>
                  <p:cNvPr id="11379" name="Line 46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0" name="Line 47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1" name="Line 48"/>
                  <p:cNvSpPr/>
                  <p:nvPr/>
                </p:nvSpPr>
                <p:spPr>
                  <a:xfrm>
                    <a:off x="1006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2" name="Line 49"/>
                  <p:cNvSpPr/>
                  <p:nvPr/>
                </p:nvSpPr>
                <p:spPr>
                  <a:xfrm>
                    <a:off x="1199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3" name="Line 50"/>
                  <p:cNvSpPr/>
                  <p:nvPr/>
                </p:nvSpPr>
                <p:spPr>
                  <a:xfrm>
                    <a:off x="998" y="2676"/>
                    <a:ext cx="205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4" name="Line 51"/>
                  <p:cNvSpPr/>
                  <p:nvPr/>
                </p:nvSpPr>
                <p:spPr>
                  <a:xfrm>
                    <a:off x="998" y="2124"/>
                    <a:ext cx="209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5" name="Line 52"/>
                  <p:cNvSpPr/>
                  <p:nvPr/>
                </p:nvSpPr>
                <p:spPr>
                  <a:xfrm flipV="1">
                    <a:off x="1006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6" name="Line 53"/>
                  <p:cNvSpPr/>
                  <p:nvPr/>
                </p:nvSpPr>
                <p:spPr>
                  <a:xfrm>
                    <a:off x="1006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7" name="Line 54"/>
                  <p:cNvSpPr/>
                  <p:nvPr/>
                </p:nvSpPr>
                <p:spPr>
                  <a:xfrm>
                    <a:off x="1199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88" name="Line 55"/>
                  <p:cNvSpPr/>
                  <p:nvPr/>
                </p:nvSpPr>
                <p:spPr>
                  <a:xfrm flipV="1">
                    <a:off x="1199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1369" name="Group 56"/>
                <p:cNvGrpSpPr/>
                <p:nvPr/>
              </p:nvGrpSpPr>
              <p:grpSpPr>
                <a:xfrm>
                  <a:off x="2198" y="2226"/>
                  <a:ext cx="55" cy="343"/>
                  <a:chOff x="2198" y="2226"/>
                  <a:chExt cx="55" cy="343"/>
                </a:xfrm>
              </p:grpSpPr>
              <p:sp>
                <p:nvSpPr>
                  <p:cNvPr id="11370" name="Line 57"/>
                  <p:cNvSpPr/>
                  <p:nvPr/>
                </p:nvSpPr>
                <p:spPr>
                  <a:xfrm>
                    <a:off x="2218" y="223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1" name="Line 58"/>
                  <p:cNvSpPr/>
                  <p:nvPr/>
                </p:nvSpPr>
                <p:spPr>
                  <a:xfrm>
                    <a:off x="2218" y="2565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2" name="Line 59"/>
                  <p:cNvSpPr/>
                  <p:nvPr/>
                </p:nvSpPr>
                <p:spPr>
                  <a:xfrm>
                    <a:off x="2245" y="2262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3" name="Line 60"/>
                  <p:cNvSpPr/>
                  <p:nvPr/>
                </p:nvSpPr>
                <p:spPr>
                  <a:xfrm>
                    <a:off x="2245" y="2538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4" name="Line 61"/>
                  <p:cNvSpPr/>
                  <p:nvPr/>
                </p:nvSpPr>
                <p:spPr>
                  <a:xfrm>
                    <a:off x="2206" y="2234"/>
                    <a:ext cx="1" cy="33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5" name="Line 62"/>
                  <p:cNvSpPr/>
                  <p:nvPr/>
                </p:nvSpPr>
                <p:spPr>
                  <a:xfrm>
                    <a:off x="2245" y="2262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6" name="Line 63"/>
                  <p:cNvSpPr/>
                  <p:nvPr/>
                </p:nvSpPr>
                <p:spPr>
                  <a:xfrm flipH="1">
                    <a:off x="2206" y="2530"/>
                    <a:ext cx="43" cy="39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7" name="Line 64"/>
                  <p:cNvSpPr/>
                  <p:nvPr/>
                </p:nvSpPr>
                <p:spPr>
                  <a:xfrm flipV="1">
                    <a:off x="2245" y="2400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78" name="Line 65"/>
                  <p:cNvSpPr/>
                  <p:nvPr/>
                </p:nvSpPr>
                <p:spPr>
                  <a:xfrm>
                    <a:off x="2198" y="2226"/>
                    <a:ext cx="55" cy="52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1361" name="Group 66"/>
              <p:cNvGrpSpPr/>
              <p:nvPr/>
            </p:nvGrpSpPr>
            <p:grpSpPr>
              <a:xfrm>
                <a:off x="875" y="2400"/>
                <a:ext cx="1514" cy="4"/>
                <a:chOff x="875" y="2400"/>
                <a:chExt cx="1514" cy="4"/>
              </a:xfrm>
            </p:grpSpPr>
            <p:sp>
              <p:nvSpPr>
                <p:cNvPr id="11362" name="Line 67"/>
                <p:cNvSpPr/>
                <p:nvPr/>
              </p:nvSpPr>
              <p:spPr>
                <a:xfrm>
                  <a:off x="875" y="2400"/>
                  <a:ext cx="675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3" name="Line 68"/>
                <p:cNvSpPr/>
                <p:nvPr/>
              </p:nvSpPr>
              <p:spPr>
                <a:xfrm>
                  <a:off x="1632" y="2400"/>
                  <a:ext cx="1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4" name="Line 69"/>
                <p:cNvSpPr/>
                <p:nvPr/>
              </p:nvSpPr>
              <p:spPr>
                <a:xfrm>
                  <a:off x="1715" y="2400"/>
                  <a:ext cx="674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65" name="Line 70"/>
                <p:cNvSpPr/>
                <p:nvPr/>
              </p:nvSpPr>
              <p:spPr>
                <a:xfrm>
                  <a:off x="1588" y="2404"/>
                  <a:ext cx="72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1359" name="Text Box 131"/>
            <p:cNvSpPr txBox="1"/>
            <p:nvPr/>
          </p:nvSpPr>
          <p:spPr>
            <a:xfrm>
              <a:off x="571" y="2661"/>
              <a:ext cx="415" cy="327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1:2</a:t>
              </a:r>
            </a:p>
          </p:txBody>
        </p:sp>
      </p:grpSp>
      <p:grpSp>
        <p:nvGrpSpPr>
          <p:cNvPr id="8" name="Group 134"/>
          <p:cNvGrpSpPr/>
          <p:nvPr/>
        </p:nvGrpSpPr>
        <p:grpSpPr>
          <a:xfrm>
            <a:off x="2484438" y="4543425"/>
            <a:ext cx="2325687" cy="1520825"/>
            <a:chOff x="1565" y="2691"/>
            <a:chExt cx="1465" cy="958"/>
          </a:xfrm>
        </p:grpSpPr>
        <p:grpSp>
          <p:nvGrpSpPr>
            <p:cNvPr id="11327" name="Group 101"/>
            <p:cNvGrpSpPr/>
            <p:nvPr/>
          </p:nvGrpSpPr>
          <p:grpSpPr>
            <a:xfrm>
              <a:off x="1565" y="2967"/>
              <a:ext cx="1465" cy="682"/>
              <a:chOff x="875" y="2124"/>
              <a:chExt cx="1514" cy="553"/>
            </a:xfrm>
          </p:grpSpPr>
          <p:grpSp>
            <p:nvGrpSpPr>
              <p:cNvPr id="11329" name="Group 102"/>
              <p:cNvGrpSpPr/>
              <p:nvPr/>
            </p:nvGrpSpPr>
            <p:grpSpPr>
              <a:xfrm>
                <a:off x="998" y="2124"/>
                <a:ext cx="1255" cy="553"/>
                <a:chOff x="998" y="2124"/>
                <a:chExt cx="1255" cy="553"/>
              </a:xfrm>
            </p:grpSpPr>
            <p:sp>
              <p:nvSpPr>
                <p:cNvPr id="11335" name="Line 103"/>
                <p:cNvSpPr/>
                <p:nvPr/>
              </p:nvSpPr>
              <p:spPr>
                <a:xfrm>
                  <a:off x="1199" y="2565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6" name="Line 104"/>
                <p:cNvSpPr/>
                <p:nvPr/>
              </p:nvSpPr>
              <p:spPr>
                <a:xfrm>
                  <a:off x="1199" y="2234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1337" name="Group 105"/>
                <p:cNvGrpSpPr/>
                <p:nvPr/>
              </p:nvGrpSpPr>
              <p:grpSpPr>
                <a:xfrm>
                  <a:off x="998" y="2124"/>
                  <a:ext cx="209" cy="553"/>
                  <a:chOff x="998" y="2124"/>
                  <a:chExt cx="209" cy="553"/>
                </a:xfrm>
              </p:grpSpPr>
              <p:sp>
                <p:nvSpPr>
                  <p:cNvPr id="11348" name="Line 106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9" name="Line 107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0" name="Line 108"/>
                  <p:cNvSpPr/>
                  <p:nvPr/>
                </p:nvSpPr>
                <p:spPr>
                  <a:xfrm>
                    <a:off x="1006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1" name="Line 109"/>
                  <p:cNvSpPr/>
                  <p:nvPr/>
                </p:nvSpPr>
                <p:spPr>
                  <a:xfrm>
                    <a:off x="1199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2" name="Line 110"/>
                  <p:cNvSpPr/>
                  <p:nvPr/>
                </p:nvSpPr>
                <p:spPr>
                  <a:xfrm>
                    <a:off x="998" y="2676"/>
                    <a:ext cx="205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3" name="Line 111"/>
                  <p:cNvSpPr/>
                  <p:nvPr/>
                </p:nvSpPr>
                <p:spPr>
                  <a:xfrm>
                    <a:off x="998" y="2124"/>
                    <a:ext cx="209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4" name="Line 112"/>
                  <p:cNvSpPr/>
                  <p:nvPr/>
                </p:nvSpPr>
                <p:spPr>
                  <a:xfrm flipV="1">
                    <a:off x="1006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5" name="Line 113"/>
                  <p:cNvSpPr/>
                  <p:nvPr/>
                </p:nvSpPr>
                <p:spPr>
                  <a:xfrm>
                    <a:off x="1006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6" name="Line 114"/>
                  <p:cNvSpPr/>
                  <p:nvPr/>
                </p:nvSpPr>
                <p:spPr>
                  <a:xfrm>
                    <a:off x="1199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57" name="Line 115"/>
                  <p:cNvSpPr/>
                  <p:nvPr/>
                </p:nvSpPr>
                <p:spPr>
                  <a:xfrm flipV="1">
                    <a:off x="1199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1338" name="Group 116"/>
                <p:cNvGrpSpPr/>
                <p:nvPr/>
              </p:nvGrpSpPr>
              <p:grpSpPr>
                <a:xfrm>
                  <a:off x="2198" y="2226"/>
                  <a:ext cx="55" cy="343"/>
                  <a:chOff x="2198" y="2226"/>
                  <a:chExt cx="55" cy="343"/>
                </a:xfrm>
              </p:grpSpPr>
              <p:sp>
                <p:nvSpPr>
                  <p:cNvPr id="11339" name="Line 117"/>
                  <p:cNvSpPr/>
                  <p:nvPr/>
                </p:nvSpPr>
                <p:spPr>
                  <a:xfrm>
                    <a:off x="2218" y="223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0" name="Line 118"/>
                  <p:cNvSpPr/>
                  <p:nvPr/>
                </p:nvSpPr>
                <p:spPr>
                  <a:xfrm>
                    <a:off x="2218" y="2565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1" name="Line 119"/>
                  <p:cNvSpPr/>
                  <p:nvPr/>
                </p:nvSpPr>
                <p:spPr>
                  <a:xfrm>
                    <a:off x="2245" y="2262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2" name="Line 120"/>
                  <p:cNvSpPr/>
                  <p:nvPr/>
                </p:nvSpPr>
                <p:spPr>
                  <a:xfrm>
                    <a:off x="2245" y="2538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3" name="Line 121"/>
                  <p:cNvSpPr/>
                  <p:nvPr/>
                </p:nvSpPr>
                <p:spPr>
                  <a:xfrm>
                    <a:off x="2206" y="2234"/>
                    <a:ext cx="1" cy="33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4" name="Line 122"/>
                  <p:cNvSpPr/>
                  <p:nvPr/>
                </p:nvSpPr>
                <p:spPr>
                  <a:xfrm>
                    <a:off x="2245" y="2262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5" name="Line 123"/>
                  <p:cNvSpPr/>
                  <p:nvPr/>
                </p:nvSpPr>
                <p:spPr>
                  <a:xfrm flipH="1">
                    <a:off x="2206" y="2530"/>
                    <a:ext cx="43" cy="39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6" name="Line 124"/>
                  <p:cNvSpPr/>
                  <p:nvPr/>
                </p:nvSpPr>
                <p:spPr>
                  <a:xfrm flipV="1">
                    <a:off x="2245" y="2400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47" name="Line 125"/>
                  <p:cNvSpPr/>
                  <p:nvPr/>
                </p:nvSpPr>
                <p:spPr>
                  <a:xfrm>
                    <a:off x="2198" y="2226"/>
                    <a:ext cx="55" cy="52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1330" name="Group 126"/>
              <p:cNvGrpSpPr/>
              <p:nvPr/>
            </p:nvGrpSpPr>
            <p:grpSpPr>
              <a:xfrm>
                <a:off x="875" y="2400"/>
                <a:ext cx="1514" cy="4"/>
                <a:chOff x="875" y="2400"/>
                <a:chExt cx="1514" cy="4"/>
              </a:xfrm>
            </p:grpSpPr>
            <p:sp>
              <p:nvSpPr>
                <p:cNvPr id="11331" name="Line 127"/>
                <p:cNvSpPr/>
                <p:nvPr/>
              </p:nvSpPr>
              <p:spPr>
                <a:xfrm>
                  <a:off x="875" y="2400"/>
                  <a:ext cx="675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2" name="Line 128"/>
                <p:cNvSpPr/>
                <p:nvPr/>
              </p:nvSpPr>
              <p:spPr>
                <a:xfrm>
                  <a:off x="1632" y="2400"/>
                  <a:ext cx="1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3" name="Line 129"/>
                <p:cNvSpPr/>
                <p:nvPr/>
              </p:nvSpPr>
              <p:spPr>
                <a:xfrm>
                  <a:off x="1715" y="2400"/>
                  <a:ext cx="674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4" name="Line 130"/>
                <p:cNvSpPr/>
                <p:nvPr/>
              </p:nvSpPr>
              <p:spPr>
                <a:xfrm>
                  <a:off x="1588" y="2404"/>
                  <a:ext cx="72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1328" name="Text Box 132"/>
            <p:cNvSpPr txBox="1"/>
            <p:nvPr/>
          </p:nvSpPr>
          <p:spPr>
            <a:xfrm>
              <a:off x="2082" y="2691"/>
              <a:ext cx="415" cy="327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1:1</a:t>
              </a:r>
            </a:p>
          </p:txBody>
        </p:sp>
      </p:grpSp>
      <p:grpSp>
        <p:nvGrpSpPr>
          <p:cNvPr id="14" name="Group 136"/>
          <p:cNvGrpSpPr/>
          <p:nvPr/>
        </p:nvGrpSpPr>
        <p:grpSpPr>
          <a:xfrm>
            <a:off x="5046663" y="4340225"/>
            <a:ext cx="3949700" cy="2128838"/>
            <a:chOff x="3179" y="2563"/>
            <a:chExt cx="2488" cy="1341"/>
          </a:xfrm>
        </p:grpSpPr>
        <p:grpSp>
          <p:nvGrpSpPr>
            <p:cNvPr id="11296" name="Group 71"/>
            <p:cNvGrpSpPr/>
            <p:nvPr/>
          </p:nvGrpSpPr>
          <p:grpSpPr>
            <a:xfrm>
              <a:off x="3179" y="2692"/>
              <a:ext cx="2488" cy="1212"/>
              <a:chOff x="875" y="2124"/>
              <a:chExt cx="1514" cy="553"/>
            </a:xfrm>
          </p:grpSpPr>
          <p:grpSp>
            <p:nvGrpSpPr>
              <p:cNvPr id="11298" name="Group 72"/>
              <p:cNvGrpSpPr/>
              <p:nvPr/>
            </p:nvGrpSpPr>
            <p:grpSpPr>
              <a:xfrm>
                <a:off x="998" y="2124"/>
                <a:ext cx="1255" cy="553"/>
                <a:chOff x="998" y="2124"/>
                <a:chExt cx="1255" cy="553"/>
              </a:xfrm>
            </p:grpSpPr>
            <p:sp>
              <p:nvSpPr>
                <p:cNvPr id="11304" name="Line 73"/>
                <p:cNvSpPr/>
                <p:nvPr/>
              </p:nvSpPr>
              <p:spPr>
                <a:xfrm>
                  <a:off x="1199" y="2565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5" name="Line 74"/>
                <p:cNvSpPr/>
                <p:nvPr/>
              </p:nvSpPr>
              <p:spPr>
                <a:xfrm>
                  <a:off x="1199" y="2234"/>
                  <a:ext cx="1019" cy="1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1306" name="Group 75"/>
                <p:cNvGrpSpPr/>
                <p:nvPr/>
              </p:nvGrpSpPr>
              <p:grpSpPr>
                <a:xfrm>
                  <a:off x="998" y="2124"/>
                  <a:ext cx="209" cy="553"/>
                  <a:chOff x="998" y="2124"/>
                  <a:chExt cx="209" cy="553"/>
                </a:xfrm>
              </p:grpSpPr>
              <p:sp>
                <p:nvSpPr>
                  <p:cNvPr id="11317" name="Line 76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8" name="Line 77"/>
                  <p:cNvSpPr/>
                  <p:nvPr/>
                </p:nvSpPr>
                <p:spPr>
                  <a:xfrm>
                    <a:off x="1006" y="212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9" name="Line 78"/>
                  <p:cNvSpPr/>
                  <p:nvPr/>
                </p:nvSpPr>
                <p:spPr>
                  <a:xfrm>
                    <a:off x="1006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0" name="Line 79"/>
                  <p:cNvSpPr/>
                  <p:nvPr/>
                </p:nvSpPr>
                <p:spPr>
                  <a:xfrm>
                    <a:off x="1199" y="2676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1" name="Line 80"/>
                  <p:cNvSpPr/>
                  <p:nvPr/>
                </p:nvSpPr>
                <p:spPr>
                  <a:xfrm>
                    <a:off x="998" y="2676"/>
                    <a:ext cx="205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2" name="Line 81"/>
                  <p:cNvSpPr/>
                  <p:nvPr/>
                </p:nvSpPr>
                <p:spPr>
                  <a:xfrm>
                    <a:off x="998" y="2124"/>
                    <a:ext cx="209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3" name="Line 82"/>
                  <p:cNvSpPr/>
                  <p:nvPr/>
                </p:nvSpPr>
                <p:spPr>
                  <a:xfrm flipV="1">
                    <a:off x="1006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4" name="Line 83"/>
                  <p:cNvSpPr/>
                  <p:nvPr/>
                </p:nvSpPr>
                <p:spPr>
                  <a:xfrm>
                    <a:off x="1006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5" name="Line 84"/>
                  <p:cNvSpPr/>
                  <p:nvPr/>
                </p:nvSpPr>
                <p:spPr>
                  <a:xfrm>
                    <a:off x="1199" y="2124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26" name="Line 85"/>
                  <p:cNvSpPr/>
                  <p:nvPr/>
                </p:nvSpPr>
                <p:spPr>
                  <a:xfrm flipV="1">
                    <a:off x="1199" y="2400"/>
                    <a:ext cx="1" cy="276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1307" name="Group 86"/>
                <p:cNvGrpSpPr/>
                <p:nvPr/>
              </p:nvGrpSpPr>
              <p:grpSpPr>
                <a:xfrm>
                  <a:off x="2198" y="2226"/>
                  <a:ext cx="55" cy="343"/>
                  <a:chOff x="2198" y="2226"/>
                  <a:chExt cx="55" cy="343"/>
                </a:xfrm>
              </p:grpSpPr>
              <p:sp>
                <p:nvSpPr>
                  <p:cNvPr id="11308" name="Line 87"/>
                  <p:cNvSpPr/>
                  <p:nvPr/>
                </p:nvSpPr>
                <p:spPr>
                  <a:xfrm>
                    <a:off x="2218" y="2234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09" name="Line 88"/>
                  <p:cNvSpPr/>
                  <p:nvPr/>
                </p:nvSpPr>
                <p:spPr>
                  <a:xfrm>
                    <a:off x="2218" y="2565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0" name="Line 89"/>
                  <p:cNvSpPr/>
                  <p:nvPr/>
                </p:nvSpPr>
                <p:spPr>
                  <a:xfrm>
                    <a:off x="2245" y="2262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1" name="Line 90"/>
                  <p:cNvSpPr/>
                  <p:nvPr/>
                </p:nvSpPr>
                <p:spPr>
                  <a:xfrm>
                    <a:off x="2245" y="2538"/>
                    <a:ext cx="1" cy="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2" name="Line 91"/>
                  <p:cNvSpPr/>
                  <p:nvPr/>
                </p:nvSpPr>
                <p:spPr>
                  <a:xfrm>
                    <a:off x="2206" y="2234"/>
                    <a:ext cx="1" cy="331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3" name="Line 92"/>
                  <p:cNvSpPr/>
                  <p:nvPr/>
                </p:nvSpPr>
                <p:spPr>
                  <a:xfrm>
                    <a:off x="2245" y="2262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4" name="Line 93"/>
                  <p:cNvSpPr/>
                  <p:nvPr/>
                </p:nvSpPr>
                <p:spPr>
                  <a:xfrm flipH="1">
                    <a:off x="2206" y="2530"/>
                    <a:ext cx="43" cy="39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5" name="Line 94"/>
                  <p:cNvSpPr/>
                  <p:nvPr/>
                </p:nvSpPr>
                <p:spPr>
                  <a:xfrm flipV="1">
                    <a:off x="2245" y="2400"/>
                    <a:ext cx="1" cy="138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1316" name="Line 95"/>
                  <p:cNvSpPr/>
                  <p:nvPr/>
                </p:nvSpPr>
                <p:spPr>
                  <a:xfrm>
                    <a:off x="2198" y="2226"/>
                    <a:ext cx="55" cy="52"/>
                  </a:xfrm>
                  <a:prstGeom prst="line">
                    <a:avLst/>
                  </a:prstGeom>
                  <a:ln w="38100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grpSp>
            <p:nvGrpSpPr>
              <p:cNvPr id="11299" name="Group 96"/>
              <p:cNvGrpSpPr/>
              <p:nvPr/>
            </p:nvGrpSpPr>
            <p:grpSpPr>
              <a:xfrm>
                <a:off x="875" y="2400"/>
                <a:ext cx="1514" cy="4"/>
                <a:chOff x="875" y="2400"/>
                <a:chExt cx="1514" cy="4"/>
              </a:xfrm>
            </p:grpSpPr>
            <p:sp>
              <p:nvSpPr>
                <p:cNvPr id="11300" name="Line 97"/>
                <p:cNvSpPr/>
                <p:nvPr/>
              </p:nvSpPr>
              <p:spPr>
                <a:xfrm>
                  <a:off x="875" y="2400"/>
                  <a:ext cx="675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1" name="Line 98"/>
                <p:cNvSpPr/>
                <p:nvPr/>
              </p:nvSpPr>
              <p:spPr>
                <a:xfrm>
                  <a:off x="1632" y="2400"/>
                  <a:ext cx="1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2" name="Line 99"/>
                <p:cNvSpPr/>
                <p:nvPr/>
              </p:nvSpPr>
              <p:spPr>
                <a:xfrm>
                  <a:off x="1715" y="2400"/>
                  <a:ext cx="674" cy="1"/>
                </a:xfrm>
                <a:prstGeom prst="line">
                  <a:avLst/>
                </a:prstGeom>
                <a:ln w="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3" name="Line 100"/>
                <p:cNvSpPr/>
                <p:nvPr/>
              </p:nvSpPr>
              <p:spPr>
                <a:xfrm>
                  <a:off x="1588" y="2404"/>
                  <a:ext cx="72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1297" name="Text Box 133"/>
            <p:cNvSpPr txBox="1"/>
            <p:nvPr/>
          </p:nvSpPr>
          <p:spPr>
            <a:xfrm>
              <a:off x="4185" y="2563"/>
              <a:ext cx="415" cy="327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</a:rPr>
                <a:t>2:1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5CE2A4-A393-40F8-BAA1-F83BDC174AC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6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2293" name="Text Box 3"/>
          <p:cNvSpPr txBox="1"/>
          <p:nvPr/>
        </p:nvSpPr>
        <p:spPr>
          <a:xfrm>
            <a:off x="398463" y="1047750"/>
            <a:ext cx="8269287" cy="14589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 fontAlgn="ctr">
              <a:lnSpc>
                <a:spcPct val="90000"/>
              </a:lnSpc>
              <a:spcBef>
                <a:spcPct val="50000"/>
              </a:spcBef>
              <a:buClr>
                <a:srgbClr val="FF0066"/>
              </a:buClr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汉字书写：长仿宋体，横平竖直、结构均匀、字体工整。</a:t>
            </a:r>
          </a:p>
          <a:p>
            <a:pPr algn="l" fontAlgn="ctr">
              <a:lnSpc>
                <a:spcPct val="90000"/>
              </a:lnSpc>
              <a:spcBef>
                <a:spcPct val="50000"/>
              </a:spcBef>
              <a:buClr>
                <a:srgbClr val="FF0066"/>
              </a:buClr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字母和数字书写：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型和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型，直体和斜体</a:t>
            </a:r>
          </a:p>
        </p:txBody>
      </p:sp>
      <p:sp>
        <p:nvSpPr>
          <p:cNvPr id="302099" name="Text Box 19"/>
          <p:cNvSpPr txBox="1">
            <a:spLocks noChangeArrowheads="1"/>
          </p:cNvSpPr>
          <p:nvPr/>
        </p:nvSpPr>
        <p:spPr bwMode="auto">
          <a:xfrm>
            <a:off x="935038" y="3049588"/>
            <a:ext cx="6954838" cy="7016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 fontAlgn="ctr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anose="02010600040101010101" pitchFamily="2" charset="-122"/>
                <a:ea typeface="华文仿宋" panose="02010600040101010101" pitchFamily="2" charset="-122"/>
                <a:cs typeface="+mn-cs"/>
              </a:rPr>
              <a:t>字体工整 笔画清晰 间隔均匀 </a:t>
            </a:r>
          </a:p>
        </p:txBody>
      </p:sp>
      <p:sp>
        <p:nvSpPr>
          <p:cNvPr id="12295" name="Rectangle 2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1.1.4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字体</a:t>
            </a:r>
          </a:p>
        </p:txBody>
      </p:sp>
      <p:sp>
        <p:nvSpPr>
          <p:cNvPr id="302106" name="Text Box 26"/>
          <p:cNvSpPr txBox="1"/>
          <p:nvPr/>
        </p:nvSpPr>
        <p:spPr>
          <a:xfrm>
            <a:off x="273050" y="4083050"/>
            <a:ext cx="8566150" cy="6413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ABCDEFGHIJKLMNOPQRSTUVWXYZ</a:t>
            </a:r>
          </a:p>
        </p:txBody>
      </p:sp>
      <p:sp>
        <p:nvSpPr>
          <p:cNvPr id="302107" name="Text Box 27"/>
          <p:cNvSpPr txBox="1"/>
          <p:nvPr/>
        </p:nvSpPr>
        <p:spPr>
          <a:xfrm>
            <a:off x="493713" y="4957763"/>
            <a:ext cx="8134350" cy="6413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 i="1" dirty="0">
                <a:latin typeface="Times New Roman" panose="02020603050405020304" pitchFamily="18" charset="0"/>
              </a:rPr>
              <a:t>ABCDEFGHIJKLMNOPQRSTUVWXYZ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2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2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99" grpId="0"/>
      <p:bldP spid="302106" grpId="0"/>
      <p:bldP spid="30210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809C1C-4662-4E7E-935D-CDBF01A8127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7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3317" name="Rectangle 2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1.1.5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图线</a:t>
            </a:r>
            <a:r>
              <a:rPr lang="en-US" altLang="zh-CN" b="1" dirty="0">
                <a:solidFill>
                  <a:srgbClr val="CC33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线型及其应用</a:t>
            </a:r>
          </a:p>
        </p:txBody>
      </p:sp>
      <p:graphicFrame>
        <p:nvGraphicFramePr>
          <p:cNvPr id="13318" name="表格 13317"/>
          <p:cNvGraphicFramePr/>
          <p:nvPr/>
        </p:nvGraphicFramePr>
        <p:xfrm>
          <a:off x="360363" y="2033588"/>
          <a:ext cx="8489950" cy="1213803"/>
        </p:xfrm>
        <a:graphic>
          <a:graphicData uri="http://schemas.openxmlformats.org/drawingml/2006/table">
            <a:tbl>
              <a:tblPr/>
              <a:tblGrid>
                <a:gridCol w="126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20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20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0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8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6203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0688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图线组别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0.5*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0.7*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粗线宽度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87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细线宽度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0.13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0.18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0" i="0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000" dirty="0"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4204" name="Text Box 76"/>
          <p:cNvSpPr txBox="1"/>
          <p:nvPr/>
        </p:nvSpPr>
        <p:spPr>
          <a:xfrm>
            <a:off x="282575" y="531813"/>
            <a:ext cx="8642350" cy="1373187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在国家标准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机械制图 图样画法 图线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中，规定在机械图样上，只采用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粗线和细线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两种线宽。通常优先采用的图线组为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0.7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2" name="Group 243"/>
          <p:cNvGrpSpPr/>
          <p:nvPr/>
        </p:nvGrpSpPr>
        <p:grpSpPr>
          <a:xfrm>
            <a:off x="2938463" y="3544888"/>
            <a:ext cx="3240087" cy="3032125"/>
            <a:chOff x="1518" y="2125"/>
            <a:chExt cx="2343" cy="2180"/>
          </a:xfrm>
        </p:grpSpPr>
        <p:sp>
          <p:nvSpPr>
            <p:cNvPr id="13359" name="Oval 168"/>
            <p:cNvSpPr/>
            <p:nvPr/>
          </p:nvSpPr>
          <p:spPr>
            <a:xfrm>
              <a:off x="2120" y="2237"/>
              <a:ext cx="1134" cy="1134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60" name="Rectangle 169"/>
            <p:cNvSpPr/>
            <p:nvPr/>
          </p:nvSpPr>
          <p:spPr>
            <a:xfrm>
              <a:off x="1719" y="2805"/>
              <a:ext cx="1966" cy="686"/>
            </a:xfrm>
            <a:prstGeom prst="rect">
              <a:avLst/>
            </a:prstGeom>
            <a:solidFill>
              <a:schemeClr val="bg1"/>
            </a:solidFill>
            <a:ln w="4826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61" name="Oval 170"/>
            <p:cNvSpPr/>
            <p:nvPr/>
          </p:nvSpPr>
          <p:spPr>
            <a:xfrm>
              <a:off x="2125" y="2242"/>
              <a:ext cx="1134" cy="1134"/>
            </a:xfrm>
            <a:prstGeom prst="ellipse">
              <a:avLst/>
            </a:prstGeom>
            <a:noFill/>
            <a:ln w="2857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62" name="Oval 171"/>
            <p:cNvSpPr/>
            <p:nvPr/>
          </p:nvSpPr>
          <p:spPr>
            <a:xfrm>
              <a:off x="2404" y="2530"/>
              <a:ext cx="567" cy="567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63" name="Line 172"/>
            <p:cNvSpPr/>
            <p:nvPr/>
          </p:nvSpPr>
          <p:spPr>
            <a:xfrm>
              <a:off x="2696" y="3647"/>
              <a:ext cx="0" cy="65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4" name="Line 173"/>
            <p:cNvSpPr/>
            <p:nvPr/>
          </p:nvSpPr>
          <p:spPr>
            <a:xfrm>
              <a:off x="2121" y="2805"/>
              <a:ext cx="0" cy="72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5" name="Line 174"/>
            <p:cNvSpPr/>
            <p:nvPr/>
          </p:nvSpPr>
          <p:spPr>
            <a:xfrm flipH="1">
              <a:off x="1518" y="3509"/>
              <a:ext cx="603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6" name="Line 175"/>
            <p:cNvSpPr/>
            <p:nvPr/>
          </p:nvSpPr>
          <p:spPr>
            <a:xfrm>
              <a:off x="1536" y="3518"/>
              <a:ext cx="0" cy="67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7" name="Line 176"/>
            <p:cNvSpPr/>
            <p:nvPr/>
          </p:nvSpPr>
          <p:spPr>
            <a:xfrm>
              <a:off x="1527" y="4184"/>
              <a:ext cx="232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8" name="Line 177"/>
            <p:cNvSpPr/>
            <p:nvPr/>
          </p:nvSpPr>
          <p:spPr>
            <a:xfrm>
              <a:off x="3258" y="2809"/>
              <a:ext cx="0" cy="73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9" name="Line 178"/>
            <p:cNvSpPr/>
            <p:nvPr/>
          </p:nvSpPr>
          <p:spPr>
            <a:xfrm flipH="1">
              <a:off x="3258" y="3521"/>
              <a:ext cx="603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0" name="Line 179"/>
            <p:cNvSpPr/>
            <p:nvPr/>
          </p:nvSpPr>
          <p:spPr>
            <a:xfrm>
              <a:off x="3843" y="3513"/>
              <a:ext cx="0" cy="68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1" name="Line 180"/>
            <p:cNvSpPr/>
            <p:nvPr/>
          </p:nvSpPr>
          <p:spPr>
            <a:xfrm>
              <a:off x="2321" y="3838"/>
              <a:ext cx="69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2" name="Oval 181"/>
            <p:cNvSpPr/>
            <p:nvPr/>
          </p:nvSpPr>
          <p:spPr>
            <a:xfrm>
              <a:off x="2489" y="3629"/>
              <a:ext cx="408" cy="408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73" name="Line 182"/>
            <p:cNvSpPr/>
            <p:nvPr/>
          </p:nvSpPr>
          <p:spPr>
            <a:xfrm>
              <a:off x="2176" y="3509"/>
              <a:ext cx="104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3374" name="Oval 183"/>
            <p:cNvSpPr/>
            <p:nvPr/>
          </p:nvSpPr>
          <p:spPr>
            <a:xfrm rot="-421007">
              <a:off x="3127" y="2778"/>
              <a:ext cx="110" cy="246"/>
            </a:xfrm>
            <a:prstGeom prst="ellipse">
              <a:avLst/>
            </a:prstGeom>
            <a:solidFill>
              <a:schemeClr val="bg1"/>
            </a:solidFill>
            <a:ln w="4826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75" name="Oval 184"/>
            <p:cNvSpPr/>
            <p:nvPr/>
          </p:nvSpPr>
          <p:spPr>
            <a:xfrm rot="193912">
              <a:off x="2133" y="2783"/>
              <a:ext cx="110" cy="246"/>
            </a:xfrm>
            <a:prstGeom prst="ellipse">
              <a:avLst/>
            </a:prstGeom>
            <a:solidFill>
              <a:schemeClr val="bg1"/>
            </a:solidFill>
            <a:ln w="4826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76" name="Line 185"/>
            <p:cNvSpPr/>
            <p:nvPr/>
          </p:nvSpPr>
          <p:spPr>
            <a:xfrm>
              <a:off x="1996" y="2814"/>
              <a:ext cx="229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7" name="Line 186"/>
            <p:cNvSpPr/>
            <p:nvPr/>
          </p:nvSpPr>
          <p:spPr>
            <a:xfrm>
              <a:off x="2261" y="2814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8" name="Line 187"/>
            <p:cNvSpPr/>
            <p:nvPr/>
          </p:nvSpPr>
          <p:spPr>
            <a:xfrm>
              <a:off x="2345" y="2810"/>
              <a:ext cx="68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9" name="Line 188"/>
            <p:cNvSpPr/>
            <p:nvPr/>
          </p:nvSpPr>
          <p:spPr>
            <a:xfrm>
              <a:off x="3076" y="2810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0" name="Line 189"/>
            <p:cNvSpPr/>
            <p:nvPr/>
          </p:nvSpPr>
          <p:spPr>
            <a:xfrm>
              <a:off x="3160" y="2806"/>
              <a:ext cx="192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1" name="Line 190"/>
            <p:cNvSpPr/>
            <p:nvPr/>
          </p:nvSpPr>
          <p:spPr>
            <a:xfrm rot="-5400000">
              <a:off x="2356" y="3604"/>
              <a:ext cx="68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2" name="Line 191"/>
            <p:cNvSpPr/>
            <p:nvPr/>
          </p:nvSpPr>
          <p:spPr>
            <a:xfrm rot="-5400000">
              <a:off x="2674" y="3200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3" name="Line 192"/>
            <p:cNvSpPr/>
            <p:nvPr/>
          </p:nvSpPr>
          <p:spPr>
            <a:xfrm rot="-5400000">
              <a:off x="2352" y="2798"/>
              <a:ext cx="68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4" name="Line 193"/>
            <p:cNvSpPr/>
            <p:nvPr/>
          </p:nvSpPr>
          <p:spPr>
            <a:xfrm rot="-5400000">
              <a:off x="2670" y="2385"/>
              <a:ext cx="5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5" name="Line 194"/>
            <p:cNvSpPr/>
            <p:nvPr/>
          </p:nvSpPr>
          <p:spPr>
            <a:xfrm rot="-5400000">
              <a:off x="2599" y="2225"/>
              <a:ext cx="20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3386" name="Group 198"/>
            <p:cNvGrpSpPr/>
            <p:nvPr/>
          </p:nvGrpSpPr>
          <p:grpSpPr>
            <a:xfrm>
              <a:off x="1619" y="3408"/>
              <a:ext cx="426" cy="870"/>
              <a:chOff x="1637" y="2724"/>
              <a:chExt cx="426" cy="870"/>
            </a:xfrm>
          </p:grpSpPr>
          <p:sp>
            <p:nvSpPr>
              <p:cNvPr id="13404" name="Line 199"/>
              <p:cNvSpPr/>
              <p:nvPr/>
            </p:nvSpPr>
            <p:spPr>
              <a:xfrm flipH="1">
                <a:off x="1637" y="2825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5" name="Line 200"/>
              <p:cNvSpPr/>
              <p:nvPr/>
            </p:nvSpPr>
            <p:spPr>
              <a:xfrm flipH="1">
                <a:off x="1642" y="2983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6" name="Line 201"/>
              <p:cNvSpPr/>
              <p:nvPr/>
            </p:nvSpPr>
            <p:spPr>
              <a:xfrm>
                <a:off x="1637" y="3099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7" name="Line 202"/>
              <p:cNvSpPr/>
              <p:nvPr/>
            </p:nvSpPr>
            <p:spPr>
              <a:xfrm>
                <a:off x="1787" y="3093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8" name="Line 203"/>
              <p:cNvSpPr/>
              <p:nvPr/>
            </p:nvSpPr>
            <p:spPr>
              <a:xfrm>
                <a:off x="1945" y="3096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9" name="Line 204"/>
              <p:cNvSpPr/>
              <p:nvPr/>
            </p:nvSpPr>
            <p:spPr>
              <a:xfrm flipH="1">
                <a:off x="2056" y="2821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0" name="Line 205"/>
              <p:cNvSpPr/>
              <p:nvPr/>
            </p:nvSpPr>
            <p:spPr>
              <a:xfrm flipH="1">
                <a:off x="2052" y="2979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1" name="Line 206"/>
              <p:cNvSpPr/>
              <p:nvPr/>
            </p:nvSpPr>
            <p:spPr>
              <a:xfrm flipH="1">
                <a:off x="1723" y="3091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2" name="Line 207"/>
              <p:cNvSpPr/>
              <p:nvPr/>
            </p:nvSpPr>
            <p:spPr>
              <a:xfrm flipH="1">
                <a:off x="1719" y="3240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3" name="Line 208"/>
              <p:cNvSpPr/>
              <p:nvPr/>
            </p:nvSpPr>
            <p:spPr>
              <a:xfrm flipH="1">
                <a:off x="1724" y="3389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4" name="Line 209"/>
              <p:cNvSpPr/>
              <p:nvPr/>
            </p:nvSpPr>
            <p:spPr>
              <a:xfrm flipH="1">
                <a:off x="1971" y="3096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5" name="Line 210"/>
              <p:cNvSpPr/>
              <p:nvPr/>
            </p:nvSpPr>
            <p:spPr>
              <a:xfrm flipH="1">
                <a:off x="1967" y="3245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6" name="Line 211"/>
              <p:cNvSpPr/>
              <p:nvPr/>
            </p:nvSpPr>
            <p:spPr>
              <a:xfrm flipH="1">
                <a:off x="1972" y="3394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7" name="Line 212"/>
              <p:cNvSpPr/>
              <p:nvPr/>
            </p:nvSpPr>
            <p:spPr>
              <a:xfrm rot="-5400000">
                <a:off x="1584" y="3324"/>
                <a:ext cx="54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8" name="Line 213"/>
              <p:cNvSpPr/>
              <p:nvPr/>
            </p:nvSpPr>
            <p:spPr>
              <a:xfrm rot="-5400000">
                <a:off x="1829" y="2984"/>
                <a:ext cx="5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9" name="Line 214"/>
              <p:cNvSpPr/>
              <p:nvPr/>
            </p:nvSpPr>
            <p:spPr>
              <a:xfrm rot="-5400000">
                <a:off x="1758" y="2824"/>
                <a:ext cx="20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387" name="Group 215"/>
            <p:cNvGrpSpPr/>
            <p:nvPr/>
          </p:nvGrpSpPr>
          <p:grpSpPr>
            <a:xfrm>
              <a:off x="3352" y="3422"/>
              <a:ext cx="426" cy="870"/>
              <a:chOff x="1637" y="2724"/>
              <a:chExt cx="426" cy="870"/>
            </a:xfrm>
          </p:grpSpPr>
          <p:sp>
            <p:nvSpPr>
              <p:cNvPr id="13388" name="Line 216"/>
              <p:cNvSpPr/>
              <p:nvPr/>
            </p:nvSpPr>
            <p:spPr>
              <a:xfrm flipH="1">
                <a:off x="1637" y="2825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9" name="Line 217"/>
              <p:cNvSpPr/>
              <p:nvPr/>
            </p:nvSpPr>
            <p:spPr>
              <a:xfrm flipH="1">
                <a:off x="1642" y="2983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0" name="Line 218"/>
              <p:cNvSpPr/>
              <p:nvPr/>
            </p:nvSpPr>
            <p:spPr>
              <a:xfrm>
                <a:off x="1637" y="3099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1" name="Line 219"/>
              <p:cNvSpPr/>
              <p:nvPr/>
            </p:nvSpPr>
            <p:spPr>
              <a:xfrm>
                <a:off x="1787" y="3093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2" name="Line 220"/>
              <p:cNvSpPr/>
              <p:nvPr/>
            </p:nvSpPr>
            <p:spPr>
              <a:xfrm>
                <a:off x="1945" y="3096"/>
                <a:ext cx="11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3" name="Line 221"/>
              <p:cNvSpPr/>
              <p:nvPr/>
            </p:nvSpPr>
            <p:spPr>
              <a:xfrm flipH="1">
                <a:off x="2056" y="2821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4" name="Line 222"/>
              <p:cNvSpPr/>
              <p:nvPr/>
            </p:nvSpPr>
            <p:spPr>
              <a:xfrm flipH="1">
                <a:off x="2052" y="2979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5" name="Line 223"/>
              <p:cNvSpPr/>
              <p:nvPr/>
            </p:nvSpPr>
            <p:spPr>
              <a:xfrm flipH="1">
                <a:off x="1723" y="3091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6" name="Line 224"/>
              <p:cNvSpPr/>
              <p:nvPr/>
            </p:nvSpPr>
            <p:spPr>
              <a:xfrm flipH="1">
                <a:off x="1719" y="3240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7" name="Line 225"/>
              <p:cNvSpPr/>
              <p:nvPr/>
            </p:nvSpPr>
            <p:spPr>
              <a:xfrm flipH="1">
                <a:off x="1724" y="3389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8" name="Line 226"/>
              <p:cNvSpPr/>
              <p:nvPr/>
            </p:nvSpPr>
            <p:spPr>
              <a:xfrm flipH="1">
                <a:off x="1971" y="3096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9" name="Line 227"/>
              <p:cNvSpPr/>
              <p:nvPr/>
            </p:nvSpPr>
            <p:spPr>
              <a:xfrm flipH="1">
                <a:off x="1967" y="3245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0" name="Line 228"/>
              <p:cNvSpPr/>
              <p:nvPr/>
            </p:nvSpPr>
            <p:spPr>
              <a:xfrm flipH="1">
                <a:off x="1972" y="3394"/>
                <a:ext cx="0" cy="11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1" name="Line 229"/>
              <p:cNvSpPr/>
              <p:nvPr/>
            </p:nvSpPr>
            <p:spPr>
              <a:xfrm rot="-5400000">
                <a:off x="1584" y="3324"/>
                <a:ext cx="54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2" name="Line 230"/>
              <p:cNvSpPr/>
              <p:nvPr/>
            </p:nvSpPr>
            <p:spPr>
              <a:xfrm rot="-5400000">
                <a:off x="1829" y="2984"/>
                <a:ext cx="50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03" name="Line 231"/>
              <p:cNvSpPr/>
              <p:nvPr/>
            </p:nvSpPr>
            <p:spPr>
              <a:xfrm rot="-5400000">
                <a:off x="1758" y="2824"/>
                <a:ext cx="201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04372" name="Text Box 244"/>
          <p:cNvSpPr txBox="1">
            <a:spLocks noChangeArrowheads="1"/>
          </p:cNvSpPr>
          <p:nvPr/>
        </p:nvSpPr>
        <p:spPr bwMode="auto">
          <a:xfrm>
            <a:off x="1479550" y="3557588"/>
            <a:ext cx="1962150" cy="5191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图线例示：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4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204" grpId="0"/>
      <p:bldP spid="3043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614175-CB15-4DBB-A625-83B61C45C30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8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sp>
        <p:nvSpPr>
          <p:cNvPr id="14341" name="Rectangle 3"/>
          <p:cNvSpPr/>
          <p:nvPr/>
        </p:nvSpPr>
        <p:spPr>
          <a:xfrm>
            <a:off x="1814513" y="5937250"/>
            <a:ext cx="3182937" cy="465138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2" name="Rectangle 4"/>
          <p:cNvSpPr/>
          <p:nvPr/>
        </p:nvSpPr>
        <p:spPr>
          <a:xfrm>
            <a:off x="304800" y="5837238"/>
            <a:ext cx="1624013" cy="465137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双折线</a:t>
            </a:r>
          </a:p>
        </p:txBody>
      </p:sp>
      <p:sp>
        <p:nvSpPr>
          <p:cNvPr id="14343" name="Rectangle 5"/>
          <p:cNvSpPr/>
          <p:nvPr/>
        </p:nvSpPr>
        <p:spPr>
          <a:xfrm>
            <a:off x="6197600" y="5311775"/>
            <a:ext cx="2730500" cy="890588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断裂处的边界线</a:t>
            </a:r>
          </a:p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视图与剖视图的分界线</a:t>
            </a:r>
          </a:p>
        </p:txBody>
      </p:sp>
      <p:sp>
        <p:nvSpPr>
          <p:cNvPr id="14344" name="Rectangle 6"/>
          <p:cNvSpPr/>
          <p:nvPr/>
        </p:nvSpPr>
        <p:spPr>
          <a:xfrm>
            <a:off x="4997450" y="5211763"/>
            <a:ext cx="1200150" cy="687387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细线</a:t>
            </a:r>
          </a:p>
        </p:txBody>
      </p:sp>
      <p:sp>
        <p:nvSpPr>
          <p:cNvPr id="14345" name="Rectangle 7"/>
          <p:cNvSpPr/>
          <p:nvPr/>
        </p:nvSpPr>
        <p:spPr>
          <a:xfrm>
            <a:off x="1814513" y="5211763"/>
            <a:ext cx="3182937" cy="4254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6" name="Rectangle 8"/>
          <p:cNvSpPr/>
          <p:nvPr/>
        </p:nvSpPr>
        <p:spPr>
          <a:xfrm>
            <a:off x="304800" y="5211763"/>
            <a:ext cx="1624013" cy="4254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波浪线</a:t>
            </a:r>
          </a:p>
        </p:txBody>
      </p:sp>
      <p:sp>
        <p:nvSpPr>
          <p:cNvPr id="14347" name="Rectangle 9"/>
          <p:cNvSpPr/>
          <p:nvPr/>
        </p:nvSpPr>
        <p:spPr>
          <a:xfrm>
            <a:off x="6197600" y="4598988"/>
            <a:ext cx="2730500" cy="498475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相邻辅助零件的轮廓线</a:t>
            </a:r>
          </a:p>
        </p:txBody>
      </p:sp>
      <p:sp>
        <p:nvSpPr>
          <p:cNvPr id="14348" name="Rectangle 10"/>
          <p:cNvSpPr/>
          <p:nvPr/>
        </p:nvSpPr>
        <p:spPr>
          <a:xfrm>
            <a:off x="4997450" y="4527550"/>
            <a:ext cx="1200150" cy="498475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细线</a:t>
            </a:r>
          </a:p>
        </p:txBody>
      </p:sp>
      <p:sp>
        <p:nvSpPr>
          <p:cNvPr id="14349" name="Rectangle 11"/>
          <p:cNvSpPr/>
          <p:nvPr/>
        </p:nvSpPr>
        <p:spPr>
          <a:xfrm>
            <a:off x="1814513" y="4598988"/>
            <a:ext cx="3182937" cy="498475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50" name="Rectangle 12"/>
          <p:cNvSpPr/>
          <p:nvPr/>
        </p:nvSpPr>
        <p:spPr>
          <a:xfrm>
            <a:off x="304800" y="4498975"/>
            <a:ext cx="1624013" cy="498475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细双点画线</a:t>
            </a:r>
          </a:p>
        </p:txBody>
      </p:sp>
      <p:sp>
        <p:nvSpPr>
          <p:cNvPr id="14351" name="Rectangle 13"/>
          <p:cNvSpPr/>
          <p:nvPr/>
        </p:nvSpPr>
        <p:spPr>
          <a:xfrm>
            <a:off x="6197600" y="3724275"/>
            <a:ext cx="2730500" cy="7747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轴线</a:t>
            </a:r>
          </a:p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对称中心线</a:t>
            </a:r>
          </a:p>
        </p:txBody>
      </p:sp>
      <p:sp>
        <p:nvSpPr>
          <p:cNvPr id="14352" name="Rectangle 14"/>
          <p:cNvSpPr/>
          <p:nvPr/>
        </p:nvSpPr>
        <p:spPr>
          <a:xfrm>
            <a:off x="4997450" y="3724275"/>
            <a:ext cx="1200150" cy="7747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粗线</a:t>
            </a:r>
          </a:p>
        </p:txBody>
      </p:sp>
      <p:sp>
        <p:nvSpPr>
          <p:cNvPr id="14353" name="Rectangle 15"/>
          <p:cNvSpPr/>
          <p:nvPr/>
        </p:nvSpPr>
        <p:spPr>
          <a:xfrm>
            <a:off x="1814513" y="3724275"/>
            <a:ext cx="3182937" cy="7747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54" name="Rectangle 16"/>
          <p:cNvSpPr/>
          <p:nvPr/>
        </p:nvSpPr>
        <p:spPr>
          <a:xfrm>
            <a:off x="304800" y="3724275"/>
            <a:ext cx="1624013" cy="7747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细点画线</a:t>
            </a:r>
          </a:p>
        </p:txBody>
      </p:sp>
      <p:sp>
        <p:nvSpPr>
          <p:cNvPr id="14355" name="Line 22"/>
          <p:cNvSpPr/>
          <p:nvPr/>
        </p:nvSpPr>
        <p:spPr>
          <a:xfrm>
            <a:off x="190500" y="3724275"/>
            <a:ext cx="87376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6" name="Line 23"/>
          <p:cNvSpPr/>
          <p:nvPr/>
        </p:nvSpPr>
        <p:spPr>
          <a:xfrm>
            <a:off x="190500" y="4498975"/>
            <a:ext cx="87376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7" name="Line 24"/>
          <p:cNvSpPr/>
          <p:nvPr/>
        </p:nvSpPr>
        <p:spPr>
          <a:xfrm>
            <a:off x="190500" y="5211763"/>
            <a:ext cx="87376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8" name="Line 25"/>
          <p:cNvSpPr/>
          <p:nvPr/>
        </p:nvSpPr>
        <p:spPr>
          <a:xfrm>
            <a:off x="190500" y="6459538"/>
            <a:ext cx="8737600" cy="0"/>
          </a:xfrm>
          <a:prstGeom prst="line">
            <a:avLst/>
          </a:prstGeom>
          <a:ln w="28575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9" name="Line 26"/>
          <p:cNvSpPr/>
          <p:nvPr/>
        </p:nvSpPr>
        <p:spPr>
          <a:xfrm>
            <a:off x="190500" y="3757613"/>
            <a:ext cx="0" cy="395287"/>
          </a:xfrm>
          <a:prstGeom prst="line">
            <a:avLst/>
          </a:prstGeom>
          <a:ln w="28575">
            <a:noFill/>
          </a:ln>
        </p:spPr>
      </p:sp>
      <p:sp>
        <p:nvSpPr>
          <p:cNvPr id="14360" name="Line 27"/>
          <p:cNvSpPr/>
          <p:nvPr/>
        </p:nvSpPr>
        <p:spPr>
          <a:xfrm>
            <a:off x="1814513" y="3721100"/>
            <a:ext cx="0" cy="2732088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61" name="Line 28"/>
          <p:cNvSpPr/>
          <p:nvPr/>
        </p:nvSpPr>
        <p:spPr>
          <a:xfrm>
            <a:off x="4997450" y="3735388"/>
            <a:ext cx="0" cy="269081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62" name="Line 29"/>
          <p:cNvSpPr/>
          <p:nvPr/>
        </p:nvSpPr>
        <p:spPr>
          <a:xfrm>
            <a:off x="6197600" y="3721100"/>
            <a:ext cx="0" cy="274796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63" name="Line 30"/>
          <p:cNvSpPr/>
          <p:nvPr/>
        </p:nvSpPr>
        <p:spPr>
          <a:xfrm>
            <a:off x="8928100" y="4057650"/>
            <a:ext cx="0" cy="2559050"/>
          </a:xfrm>
          <a:prstGeom prst="line">
            <a:avLst/>
          </a:prstGeom>
          <a:ln w="28575">
            <a:noFill/>
          </a:ln>
        </p:spPr>
      </p:sp>
      <p:sp>
        <p:nvSpPr>
          <p:cNvPr id="14364" name="Line 31"/>
          <p:cNvSpPr/>
          <p:nvPr/>
        </p:nvSpPr>
        <p:spPr>
          <a:xfrm>
            <a:off x="190500" y="3724275"/>
            <a:ext cx="0" cy="774700"/>
          </a:xfrm>
          <a:prstGeom prst="line">
            <a:avLst/>
          </a:prstGeom>
          <a:ln w="28575">
            <a:noFill/>
          </a:ln>
        </p:spPr>
      </p:sp>
      <p:sp>
        <p:nvSpPr>
          <p:cNvPr id="14365" name="Line 32"/>
          <p:cNvSpPr/>
          <p:nvPr/>
        </p:nvSpPr>
        <p:spPr>
          <a:xfrm>
            <a:off x="190500" y="4498975"/>
            <a:ext cx="0" cy="498475"/>
          </a:xfrm>
          <a:prstGeom prst="line">
            <a:avLst/>
          </a:prstGeom>
          <a:ln w="28575">
            <a:noFill/>
          </a:ln>
        </p:spPr>
      </p:sp>
      <p:sp>
        <p:nvSpPr>
          <p:cNvPr id="14366" name="Line 33"/>
          <p:cNvSpPr/>
          <p:nvPr/>
        </p:nvSpPr>
        <p:spPr>
          <a:xfrm>
            <a:off x="190500" y="5211763"/>
            <a:ext cx="0" cy="890587"/>
          </a:xfrm>
          <a:prstGeom prst="line">
            <a:avLst/>
          </a:prstGeom>
          <a:ln w="28575">
            <a:noFill/>
          </a:ln>
        </p:spPr>
      </p:sp>
      <p:sp>
        <p:nvSpPr>
          <p:cNvPr id="14367" name="Line 34"/>
          <p:cNvSpPr/>
          <p:nvPr/>
        </p:nvSpPr>
        <p:spPr>
          <a:xfrm>
            <a:off x="190500" y="5837238"/>
            <a:ext cx="5997575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68" name="Rectangle 3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1.1.5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图线</a:t>
            </a:r>
            <a:r>
              <a:rPr lang="en-US" altLang="zh-CN" b="1" dirty="0">
                <a:solidFill>
                  <a:srgbClr val="CC33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线型及其应用</a:t>
            </a:r>
          </a:p>
        </p:txBody>
      </p:sp>
      <p:sp>
        <p:nvSpPr>
          <p:cNvPr id="14369" name="Line 37"/>
          <p:cNvSpPr/>
          <p:nvPr/>
        </p:nvSpPr>
        <p:spPr>
          <a:xfrm>
            <a:off x="1887538" y="4281488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0" name="Line 38"/>
          <p:cNvSpPr/>
          <p:nvPr/>
        </p:nvSpPr>
        <p:spPr>
          <a:xfrm>
            <a:off x="3033713" y="4281488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1" name="Line 39"/>
          <p:cNvSpPr/>
          <p:nvPr/>
        </p:nvSpPr>
        <p:spPr>
          <a:xfrm>
            <a:off x="3167063" y="4275138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2" name="Line 40"/>
          <p:cNvSpPr/>
          <p:nvPr/>
        </p:nvSpPr>
        <p:spPr>
          <a:xfrm>
            <a:off x="4327525" y="4275138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3" name="Line 41"/>
          <p:cNvSpPr/>
          <p:nvPr/>
        </p:nvSpPr>
        <p:spPr>
          <a:xfrm>
            <a:off x="4460875" y="4268788"/>
            <a:ext cx="4794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4" name="Line 42"/>
          <p:cNvSpPr/>
          <p:nvPr/>
        </p:nvSpPr>
        <p:spPr>
          <a:xfrm flipV="1">
            <a:off x="2989263" y="403542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5" name="Line 43"/>
          <p:cNvSpPr/>
          <p:nvPr/>
        </p:nvSpPr>
        <p:spPr>
          <a:xfrm flipV="1">
            <a:off x="3168650" y="402907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6" name="Line 44"/>
          <p:cNvSpPr/>
          <p:nvPr/>
        </p:nvSpPr>
        <p:spPr>
          <a:xfrm flipV="1">
            <a:off x="4260850" y="403542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7" name="Line 45"/>
          <p:cNvSpPr/>
          <p:nvPr/>
        </p:nvSpPr>
        <p:spPr>
          <a:xfrm flipH="1">
            <a:off x="3163888" y="4122738"/>
            <a:ext cx="1103312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14378" name="Line 46"/>
          <p:cNvSpPr/>
          <p:nvPr/>
        </p:nvSpPr>
        <p:spPr>
          <a:xfrm flipH="1">
            <a:off x="2974975" y="4122738"/>
            <a:ext cx="1746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79" name="Line 47"/>
          <p:cNvSpPr/>
          <p:nvPr/>
        </p:nvSpPr>
        <p:spPr>
          <a:xfrm>
            <a:off x="2481263" y="4122738"/>
            <a:ext cx="493712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14380" name="Text Box 48"/>
          <p:cNvSpPr txBox="1"/>
          <p:nvPr/>
        </p:nvSpPr>
        <p:spPr>
          <a:xfrm>
            <a:off x="3255963" y="3800475"/>
            <a:ext cx="830262" cy="3968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15~20</a:t>
            </a:r>
          </a:p>
        </p:txBody>
      </p:sp>
      <p:sp>
        <p:nvSpPr>
          <p:cNvPr id="14381" name="Text Box 49"/>
          <p:cNvSpPr txBox="1"/>
          <p:nvPr/>
        </p:nvSpPr>
        <p:spPr>
          <a:xfrm>
            <a:off x="2546350" y="3795713"/>
            <a:ext cx="311150" cy="3968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4382" name="Line 51"/>
          <p:cNvSpPr/>
          <p:nvPr/>
        </p:nvSpPr>
        <p:spPr>
          <a:xfrm>
            <a:off x="1909763" y="5046663"/>
            <a:ext cx="9874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3" name="Line 52"/>
          <p:cNvSpPr/>
          <p:nvPr/>
        </p:nvSpPr>
        <p:spPr>
          <a:xfrm>
            <a:off x="3027363" y="504666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4" name="Line 53"/>
          <p:cNvSpPr/>
          <p:nvPr/>
        </p:nvSpPr>
        <p:spPr>
          <a:xfrm>
            <a:off x="3160713" y="5040313"/>
            <a:ext cx="1089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5" name="Line 54"/>
          <p:cNvSpPr/>
          <p:nvPr/>
        </p:nvSpPr>
        <p:spPr>
          <a:xfrm>
            <a:off x="4306888" y="504031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6" name="Line 55"/>
          <p:cNvSpPr/>
          <p:nvPr/>
        </p:nvSpPr>
        <p:spPr>
          <a:xfrm>
            <a:off x="4556125" y="5033963"/>
            <a:ext cx="3778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7" name="Line 56"/>
          <p:cNvSpPr/>
          <p:nvPr/>
        </p:nvSpPr>
        <p:spPr>
          <a:xfrm flipV="1">
            <a:off x="2897188" y="477202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8" name="Line 57"/>
          <p:cNvSpPr/>
          <p:nvPr/>
        </p:nvSpPr>
        <p:spPr>
          <a:xfrm flipV="1">
            <a:off x="3162300" y="476567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89" name="Line 58"/>
          <p:cNvSpPr/>
          <p:nvPr/>
        </p:nvSpPr>
        <p:spPr>
          <a:xfrm flipV="1">
            <a:off x="4254500" y="4772025"/>
            <a:ext cx="0" cy="231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90" name="Line 59"/>
          <p:cNvSpPr/>
          <p:nvPr/>
        </p:nvSpPr>
        <p:spPr>
          <a:xfrm flipH="1">
            <a:off x="3157538" y="4859338"/>
            <a:ext cx="1103312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14391" name="Line 60"/>
          <p:cNvSpPr/>
          <p:nvPr/>
        </p:nvSpPr>
        <p:spPr>
          <a:xfrm flipH="1" flipV="1">
            <a:off x="2895600" y="4859338"/>
            <a:ext cx="24765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92" name="Line 61"/>
          <p:cNvSpPr/>
          <p:nvPr/>
        </p:nvSpPr>
        <p:spPr>
          <a:xfrm>
            <a:off x="2417763" y="4859338"/>
            <a:ext cx="493712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14393" name="Text Box 62"/>
          <p:cNvSpPr txBox="1"/>
          <p:nvPr/>
        </p:nvSpPr>
        <p:spPr>
          <a:xfrm>
            <a:off x="3249613" y="4537075"/>
            <a:ext cx="830262" cy="3968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15~20</a:t>
            </a:r>
          </a:p>
        </p:txBody>
      </p:sp>
      <p:sp>
        <p:nvSpPr>
          <p:cNvPr id="14394" name="Text Box 63"/>
          <p:cNvSpPr txBox="1"/>
          <p:nvPr/>
        </p:nvSpPr>
        <p:spPr>
          <a:xfrm>
            <a:off x="2525713" y="4519613"/>
            <a:ext cx="311150" cy="3968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14395" name="Line 64"/>
          <p:cNvSpPr/>
          <p:nvPr/>
        </p:nvSpPr>
        <p:spPr>
          <a:xfrm>
            <a:off x="4429125" y="503396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96" name="Line 65"/>
          <p:cNvSpPr/>
          <p:nvPr/>
        </p:nvSpPr>
        <p:spPr>
          <a:xfrm>
            <a:off x="2921000" y="5040313"/>
            <a:ext cx="7937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97" name="Freeform 66"/>
          <p:cNvSpPr/>
          <p:nvPr/>
        </p:nvSpPr>
        <p:spPr>
          <a:xfrm>
            <a:off x="1958975" y="5372100"/>
            <a:ext cx="2714625" cy="284163"/>
          </a:xfrm>
          <a:custGeom>
            <a:avLst/>
            <a:gdLst>
              <a:gd name="txL" fmla="*/ 0 w 1710"/>
              <a:gd name="txT" fmla="*/ 0 h 179"/>
              <a:gd name="txR" fmla="*/ 1710 w 1710"/>
              <a:gd name="txB" fmla="*/ 179 h 179"/>
            </a:gdLst>
            <a:ahLst/>
            <a:cxnLst>
              <a:cxn ang="0">
                <a:pos x="0" y="179"/>
              </a:cxn>
              <a:cxn ang="0">
                <a:pos x="421" y="6"/>
              </a:cxn>
              <a:cxn ang="0">
                <a:pos x="759" y="143"/>
              </a:cxn>
              <a:cxn ang="0">
                <a:pos x="1317" y="42"/>
              </a:cxn>
              <a:cxn ang="0">
                <a:pos x="1710" y="179"/>
              </a:cxn>
            </a:cxnLst>
            <a:rect l="txL" t="txT" r="txR" b="txB"/>
            <a:pathLst>
              <a:path w="1710" h="179">
                <a:moveTo>
                  <a:pt x="0" y="179"/>
                </a:moveTo>
                <a:cubicBezTo>
                  <a:pt x="147" y="95"/>
                  <a:pt x="294" y="12"/>
                  <a:pt x="421" y="6"/>
                </a:cubicBezTo>
                <a:cubicBezTo>
                  <a:pt x="548" y="0"/>
                  <a:pt x="610" y="137"/>
                  <a:pt x="759" y="143"/>
                </a:cubicBezTo>
                <a:cubicBezTo>
                  <a:pt x="908" y="149"/>
                  <a:pt x="1159" y="36"/>
                  <a:pt x="1317" y="42"/>
                </a:cubicBezTo>
                <a:cubicBezTo>
                  <a:pt x="1475" y="48"/>
                  <a:pt x="1592" y="113"/>
                  <a:pt x="1710" y="179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8" name="Line 68"/>
          <p:cNvSpPr/>
          <p:nvPr/>
        </p:nvSpPr>
        <p:spPr>
          <a:xfrm flipV="1">
            <a:off x="2438400" y="5959475"/>
            <a:ext cx="115888" cy="203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99" name="Line 69"/>
          <p:cNvSpPr/>
          <p:nvPr/>
        </p:nvSpPr>
        <p:spPr>
          <a:xfrm>
            <a:off x="2554288" y="5959475"/>
            <a:ext cx="0" cy="392113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0" name="Line 70"/>
          <p:cNvSpPr/>
          <p:nvPr/>
        </p:nvSpPr>
        <p:spPr>
          <a:xfrm flipV="1">
            <a:off x="2554288" y="6162675"/>
            <a:ext cx="130175" cy="203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1" name="Line 71"/>
          <p:cNvSpPr/>
          <p:nvPr/>
        </p:nvSpPr>
        <p:spPr>
          <a:xfrm>
            <a:off x="2655888" y="6162675"/>
            <a:ext cx="1408112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2" name="Line 72"/>
          <p:cNvSpPr/>
          <p:nvPr/>
        </p:nvSpPr>
        <p:spPr>
          <a:xfrm flipH="1">
            <a:off x="1958975" y="6148388"/>
            <a:ext cx="4794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3" name="Line 73"/>
          <p:cNvSpPr/>
          <p:nvPr/>
        </p:nvSpPr>
        <p:spPr>
          <a:xfrm flipV="1">
            <a:off x="4040188" y="5964238"/>
            <a:ext cx="115887" cy="203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4" name="Line 74"/>
          <p:cNvSpPr/>
          <p:nvPr/>
        </p:nvSpPr>
        <p:spPr>
          <a:xfrm>
            <a:off x="4156075" y="5964238"/>
            <a:ext cx="0" cy="392112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5" name="Line 75"/>
          <p:cNvSpPr/>
          <p:nvPr/>
        </p:nvSpPr>
        <p:spPr>
          <a:xfrm flipV="1">
            <a:off x="4156075" y="6167438"/>
            <a:ext cx="130175" cy="2032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6" name="Line 76"/>
          <p:cNvSpPr/>
          <p:nvPr/>
        </p:nvSpPr>
        <p:spPr>
          <a:xfrm flipH="1">
            <a:off x="4257675" y="6183313"/>
            <a:ext cx="4794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07" name="Rectangle 79"/>
          <p:cNvSpPr/>
          <p:nvPr/>
        </p:nvSpPr>
        <p:spPr>
          <a:xfrm>
            <a:off x="6200775" y="2943225"/>
            <a:ext cx="2439988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尺寸线和尺寸界线</a:t>
            </a:r>
          </a:p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剖面线</a:t>
            </a:r>
          </a:p>
        </p:txBody>
      </p:sp>
      <p:sp>
        <p:nvSpPr>
          <p:cNvPr id="14408" name="Rectangle 80"/>
          <p:cNvSpPr/>
          <p:nvPr/>
        </p:nvSpPr>
        <p:spPr>
          <a:xfrm>
            <a:off x="4937125" y="2943225"/>
            <a:ext cx="1320800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细线</a:t>
            </a:r>
          </a:p>
        </p:txBody>
      </p:sp>
      <p:sp>
        <p:nvSpPr>
          <p:cNvPr id="14409" name="Rectangle 81"/>
          <p:cNvSpPr/>
          <p:nvPr/>
        </p:nvSpPr>
        <p:spPr>
          <a:xfrm>
            <a:off x="1827213" y="2943225"/>
            <a:ext cx="3352800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410" name="Rectangle 82"/>
          <p:cNvSpPr/>
          <p:nvPr/>
        </p:nvSpPr>
        <p:spPr>
          <a:xfrm>
            <a:off x="395288" y="2943225"/>
            <a:ext cx="1246187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</p:txBody>
      </p:sp>
      <p:sp>
        <p:nvSpPr>
          <p:cNvPr id="14411" name="Rectangle 83"/>
          <p:cNvSpPr/>
          <p:nvPr/>
        </p:nvSpPr>
        <p:spPr>
          <a:xfrm>
            <a:off x="6200775" y="2182813"/>
            <a:ext cx="2439988" cy="760412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不可见棱线</a:t>
            </a:r>
          </a:p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不可见轮廓线</a:t>
            </a:r>
          </a:p>
        </p:txBody>
      </p:sp>
      <p:sp>
        <p:nvSpPr>
          <p:cNvPr id="14412" name="Rectangle 84"/>
          <p:cNvSpPr/>
          <p:nvPr/>
        </p:nvSpPr>
        <p:spPr>
          <a:xfrm>
            <a:off x="4937125" y="2182813"/>
            <a:ext cx="1320800" cy="760412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细线</a:t>
            </a:r>
          </a:p>
        </p:txBody>
      </p:sp>
      <p:sp>
        <p:nvSpPr>
          <p:cNvPr id="14413" name="Rectangle 85"/>
          <p:cNvSpPr/>
          <p:nvPr/>
        </p:nvSpPr>
        <p:spPr>
          <a:xfrm>
            <a:off x="1827213" y="2182813"/>
            <a:ext cx="3352800" cy="760412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414" name="Rectangle 86"/>
          <p:cNvSpPr/>
          <p:nvPr/>
        </p:nvSpPr>
        <p:spPr>
          <a:xfrm>
            <a:off x="395288" y="2182813"/>
            <a:ext cx="1246187" cy="760412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细虚线</a:t>
            </a:r>
          </a:p>
        </p:txBody>
      </p:sp>
      <p:sp>
        <p:nvSpPr>
          <p:cNvPr id="14415" name="Rectangle 87"/>
          <p:cNvSpPr/>
          <p:nvPr/>
        </p:nvSpPr>
        <p:spPr>
          <a:xfrm>
            <a:off x="6200775" y="1422400"/>
            <a:ext cx="2439988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可见棱线</a:t>
            </a:r>
          </a:p>
          <a:p>
            <a:pPr algn="l"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可见轮廓线</a:t>
            </a:r>
          </a:p>
        </p:txBody>
      </p:sp>
      <p:sp>
        <p:nvSpPr>
          <p:cNvPr id="14416" name="Rectangle 88"/>
          <p:cNvSpPr/>
          <p:nvPr/>
        </p:nvSpPr>
        <p:spPr>
          <a:xfrm>
            <a:off x="4937125" y="1422400"/>
            <a:ext cx="1320800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粗线</a:t>
            </a:r>
          </a:p>
        </p:txBody>
      </p:sp>
      <p:sp>
        <p:nvSpPr>
          <p:cNvPr id="14417" name="Rectangle 89"/>
          <p:cNvSpPr/>
          <p:nvPr/>
        </p:nvSpPr>
        <p:spPr>
          <a:xfrm>
            <a:off x="1827213" y="1422400"/>
            <a:ext cx="3352800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endParaRPr lang="en-US" altLang="x-none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418" name="Rectangle 90"/>
          <p:cNvSpPr/>
          <p:nvPr/>
        </p:nvSpPr>
        <p:spPr>
          <a:xfrm>
            <a:off x="395288" y="1422400"/>
            <a:ext cx="1246187" cy="760413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粗实线</a:t>
            </a:r>
          </a:p>
        </p:txBody>
      </p:sp>
      <p:sp>
        <p:nvSpPr>
          <p:cNvPr id="14419" name="Rectangle 91"/>
          <p:cNvSpPr/>
          <p:nvPr/>
        </p:nvSpPr>
        <p:spPr>
          <a:xfrm>
            <a:off x="6272213" y="971550"/>
            <a:ext cx="2439987" cy="4508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最常应用场合</a:t>
            </a:r>
          </a:p>
        </p:txBody>
      </p:sp>
      <p:sp>
        <p:nvSpPr>
          <p:cNvPr id="14420" name="Rectangle 92"/>
          <p:cNvSpPr/>
          <p:nvPr/>
        </p:nvSpPr>
        <p:spPr>
          <a:xfrm>
            <a:off x="4951413" y="971550"/>
            <a:ext cx="1320800" cy="4508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图线粗细</a:t>
            </a:r>
          </a:p>
        </p:txBody>
      </p:sp>
      <p:sp>
        <p:nvSpPr>
          <p:cNvPr id="14421" name="Rectangle 93"/>
          <p:cNvSpPr/>
          <p:nvPr/>
        </p:nvSpPr>
        <p:spPr>
          <a:xfrm>
            <a:off x="1827213" y="971550"/>
            <a:ext cx="3352800" cy="4508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线型</a:t>
            </a:r>
          </a:p>
        </p:txBody>
      </p:sp>
      <p:sp>
        <p:nvSpPr>
          <p:cNvPr id="14422" name="Rectangle 94"/>
          <p:cNvSpPr/>
          <p:nvPr/>
        </p:nvSpPr>
        <p:spPr>
          <a:xfrm>
            <a:off x="395288" y="971550"/>
            <a:ext cx="1246187" cy="45085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图线名称</a:t>
            </a:r>
          </a:p>
        </p:txBody>
      </p:sp>
      <p:grpSp>
        <p:nvGrpSpPr>
          <p:cNvPr id="14423" name="Group 126"/>
          <p:cNvGrpSpPr/>
          <p:nvPr/>
        </p:nvGrpSpPr>
        <p:grpSpPr>
          <a:xfrm>
            <a:off x="217488" y="971550"/>
            <a:ext cx="8723312" cy="1971675"/>
            <a:chOff x="366" y="495"/>
            <a:chExt cx="5266" cy="1242"/>
          </a:xfrm>
        </p:grpSpPr>
        <p:sp>
          <p:nvSpPr>
            <p:cNvPr id="14450" name="Line 95"/>
            <p:cNvSpPr/>
            <p:nvPr/>
          </p:nvSpPr>
          <p:spPr>
            <a:xfrm>
              <a:off x="366" y="495"/>
              <a:ext cx="5266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51" name="Line 96"/>
            <p:cNvSpPr/>
            <p:nvPr/>
          </p:nvSpPr>
          <p:spPr>
            <a:xfrm>
              <a:off x="366" y="779"/>
              <a:ext cx="526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52" name="Line 97"/>
            <p:cNvSpPr/>
            <p:nvPr/>
          </p:nvSpPr>
          <p:spPr>
            <a:xfrm>
              <a:off x="366" y="1258"/>
              <a:ext cx="526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53" name="Line 98"/>
            <p:cNvSpPr/>
            <p:nvPr/>
          </p:nvSpPr>
          <p:spPr>
            <a:xfrm>
              <a:off x="366" y="1737"/>
              <a:ext cx="5266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4424" name="Line 100"/>
          <p:cNvSpPr/>
          <p:nvPr/>
        </p:nvSpPr>
        <p:spPr>
          <a:xfrm>
            <a:off x="581025" y="971550"/>
            <a:ext cx="0" cy="450850"/>
          </a:xfrm>
          <a:prstGeom prst="line">
            <a:avLst/>
          </a:prstGeom>
          <a:ln w="28575">
            <a:noFill/>
          </a:ln>
        </p:spPr>
      </p:sp>
      <p:sp>
        <p:nvSpPr>
          <p:cNvPr id="14425" name="Line 101"/>
          <p:cNvSpPr/>
          <p:nvPr/>
        </p:nvSpPr>
        <p:spPr>
          <a:xfrm>
            <a:off x="1827213" y="971550"/>
            <a:ext cx="0" cy="2732088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26" name="Line 102"/>
          <p:cNvSpPr/>
          <p:nvPr/>
        </p:nvSpPr>
        <p:spPr>
          <a:xfrm>
            <a:off x="4994275" y="971550"/>
            <a:ext cx="0" cy="2732088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27" name="Line 103"/>
          <p:cNvSpPr/>
          <p:nvPr/>
        </p:nvSpPr>
        <p:spPr>
          <a:xfrm>
            <a:off x="6200775" y="971550"/>
            <a:ext cx="0" cy="2732088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28" name="Line 104"/>
          <p:cNvSpPr/>
          <p:nvPr/>
        </p:nvSpPr>
        <p:spPr>
          <a:xfrm>
            <a:off x="8940800" y="971550"/>
            <a:ext cx="0" cy="2732088"/>
          </a:xfrm>
          <a:prstGeom prst="line">
            <a:avLst/>
          </a:prstGeom>
          <a:ln w="28575">
            <a:noFill/>
          </a:ln>
        </p:spPr>
      </p:sp>
      <p:sp>
        <p:nvSpPr>
          <p:cNvPr id="14429" name="Line 105"/>
          <p:cNvSpPr/>
          <p:nvPr/>
        </p:nvSpPr>
        <p:spPr>
          <a:xfrm>
            <a:off x="581025" y="1422400"/>
            <a:ext cx="0" cy="760413"/>
          </a:xfrm>
          <a:prstGeom prst="line">
            <a:avLst/>
          </a:prstGeom>
          <a:ln w="28575">
            <a:noFill/>
          </a:ln>
        </p:spPr>
      </p:sp>
      <p:sp>
        <p:nvSpPr>
          <p:cNvPr id="14430" name="Line 106"/>
          <p:cNvSpPr/>
          <p:nvPr/>
        </p:nvSpPr>
        <p:spPr>
          <a:xfrm>
            <a:off x="581025" y="2182813"/>
            <a:ext cx="0" cy="760412"/>
          </a:xfrm>
          <a:prstGeom prst="line">
            <a:avLst/>
          </a:prstGeom>
          <a:ln w="28575">
            <a:noFill/>
          </a:ln>
        </p:spPr>
      </p:sp>
      <p:sp>
        <p:nvSpPr>
          <p:cNvPr id="14431" name="Line 107"/>
          <p:cNvSpPr/>
          <p:nvPr/>
        </p:nvSpPr>
        <p:spPr>
          <a:xfrm>
            <a:off x="581025" y="2943225"/>
            <a:ext cx="0" cy="760413"/>
          </a:xfrm>
          <a:prstGeom prst="line">
            <a:avLst/>
          </a:prstGeom>
          <a:ln w="28575">
            <a:noFill/>
          </a:ln>
        </p:spPr>
      </p:sp>
      <p:sp>
        <p:nvSpPr>
          <p:cNvPr id="14432" name="Text Box 108"/>
          <p:cNvSpPr txBox="1"/>
          <p:nvPr/>
        </p:nvSpPr>
        <p:spPr>
          <a:xfrm>
            <a:off x="612775" y="411163"/>
            <a:ext cx="48069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在机械图样中常用的线型有：</a:t>
            </a:r>
          </a:p>
        </p:txBody>
      </p:sp>
      <p:sp>
        <p:nvSpPr>
          <p:cNvPr id="14433" name="Line 109"/>
          <p:cNvSpPr/>
          <p:nvPr/>
        </p:nvSpPr>
        <p:spPr>
          <a:xfrm>
            <a:off x="2016125" y="1825625"/>
            <a:ext cx="293211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434" name="Line 110"/>
          <p:cNvSpPr/>
          <p:nvPr/>
        </p:nvSpPr>
        <p:spPr>
          <a:xfrm>
            <a:off x="2044700" y="3321050"/>
            <a:ext cx="28162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4435" name="Group 111"/>
          <p:cNvGrpSpPr/>
          <p:nvPr/>
        </p:nvGrpSpPr>
        <p:grpSpPr>
          <a:xfrm>
            <a:off x="2001838" y="2151063"/>
            <a:ext cx="2901950" cy="663575"/>
            <a:chOff x="1207" y="2957"/>
            <a:chExt cx="1828" cy="418"/>
          </a:xfrm>
        </p:grpSpPr>
        <p:sp>
          <p:nvSpPr>
            <p:cNvPr id="14437" name="Line 112"/>
            <p:cNvSpPr/>
            <p:nvPr/>
          </p:nvSpPr>
          <p:spPr>
            <a:xfrm>
              <a:off x="1207" y="3374"/>
              <a:ext cx="1828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4438" name="Line 113"/>
            <p:cNvSpPr/>
            <p:nvPr/>
          </p:nvSpPr>
          <p:spPr>
            <a:xfrm flipV="1">
              <a:off x="1600" y="3164"/>
              <a:ext cx="0" cy="201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9" name="Line 114"/>
            <p:cNvSpPr/>
            <p:nvPr/>
          </p:nvSpPr>
          <p:spPr>
            <a:xfrm flipV="1">
              <a:off x="1740" y="3169"/>
              <a:ext cx="0" cy="201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40" name="Line 115"/>
            <p:cNvSpPr/>
            <p:nvPr/>
          </p:nvSpPr>
          <p:spPr>
            <a:xfrm>
              <a:off x="1393" y="3245"/>
              <a:ext cx="228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14441" name="Line 116"/>
            <p:cNvSpPr/>
            <p:nvPr/>
          </p:nvSpPr>
          <p:spPr>
            <a:xfrm>
              <a:off x="1740" y="3241"/>
              <a:ext cx="228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none" w="med" len="med"/>
            </a:ln>
          </p:spPr>
        </p:sp>
        <p:sp>
          <p:nvSpPr>
            <p:cNvPr id="14442" name="Line 117"/>
            <p:cNvSpPr/>
            <p:nvPr/>
          </p:nvSpPr>
          <p:spPr>
            <a:xfrm>
              <a:off x="1560" y="3241"/>
              <a:ext cx="228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43" name="Text Box 118"/>
            <p:cNvSpPr txBox="1"/>
            <p:nvPr/>
          </p:nvSpPr>
          <p:spPr>
            <a:xfrm>
              <a:off x="1500" y="2970"/>
              <a:ext cx="363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4~5</a:t>
              </a:r>
            </a:p>
          </p:txBody>
        </p:sp>
        <p:sp>
          <p:nvSpPr>
            <p:cNvPr id="14444" name="Line 119"/>
            <p:cNvSpPr/>
            <p:nvPr/>
          </p:nvSpPr>
          <p:spPr>
            <a:xfrm flipV="1">
              <a:off x="2343" y="3169"/>
              <a:ext cx="0" cy="201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45" name="Line 120"/>
            <p:cNvSpPr/>
            <p:nvPr/>
          </p:nvSpPr>
          <p:spPr>
            <a:xfrm flipV="1">
              <a:off x="2402" y="3174"/>
              <a:ext cx="0" cy="201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46" name="Line 121"/>
            <p:cNvSpPr/>
            <p:nvPr/>
          </p:nvSpPr>
          <p:spPr>
            <a:xfrm>
              <a:off x="2136" y="3250"/>
              <a:ext cx="228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14447" name="Line 122"/>
            <p:cNvSpPr/>
            <p:nvPr/>
          </p:nvSpPr>
          <p:spPr>
            <a:xfrm>
              <a:off x="2402" y="3246"/>
              <a:ext cx="228" cy="0"/>
            </a:xfrm>
            <a:prstGeom prst="line">
              <a:avLst/>
            </a:prstGeom>
            <a:ln w="4826" cap="flat" cmpd="sng">
              <a:solidFill>
                <a:schemeClr val="tx1"/>
              </a:solidFill>
              <a:prstDash val="solid"/>
              <a:headEnd type="triangle" w="med" len="lg"/>
              <a:tailEnd type="none" w="med" len="med"/>
            </a:ln>
          </p:spPr>
        </p:sp>
        <p:sp>
          <p:nvSpPr>
            <p:cNvPr id="14448" name="Line 123"/>
            <p:cNvSpPr/>
            <p:nvPr/>
          </p:nvSpPr>
          <p:spPr>
            <a:xfrm>
              <a:off x="2303" y="3246"/>
              <a:ext cx="228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49" name="Text Box 124"/>
            <p:cNvSpPr txBox="1"/>
            <p:nvPr/>
          </p:nvSpPr>
          <p:spPr>
            <a:xfrm>
              <a:off x="2281" y="2957"/>
              <a:ext cx="196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14436" name="Rectangle 127"/>
          <p:cNvSpPr/>
          <p:nvPr/>
        </p:nvSpPr>
        <p:spPr>
          <a:xfrm>
            <a:off x="5032375" y="5813425"/>
            <a:ext cx="1200150" cy="687388"/>
          </a:xfrm>
          <a:prstGeom prst="rect">
            <a:avLst/>
          </a:prstGeom>
          <a:noFill/>
          <a:ln w="4763">
            <a:noFill/>
          </a:ln>
        </p:spPr>
        <p:txBody>
          <a:bodyPr anchor="ctr" anchorCtr="0"/>
          <a:lstStyle/>
          <a:p>
            <a:pPr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细线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CA6DDC-C7AE-4B55-995B-5914696FC92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15:22:17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dirty="0">
                <a:ea typeface="宋体" panose="02010600030101010101" pitchFamily="2" charset="-122"/>
              </a:rPr>
              <a:t>9</a:t>
            </a:fld>
            <a:endParaRPr lang="en-US" altLang="zh-CN" sz="1400" dirty="0">
              <a:ea typeface="宋体" panose="02010600030101010101" pitchFamily="2" charset="-122"/>
            </a:endParaRPr>
          </a:p>
        </p:txBody>
      </p:sp>
      <p:grpSp>
        <p:nvGrpSpPr>
          <p:cNvPr id="1030" name="Group 70"/>
          <p:cNvGrpSpPr/>
          <p:nvPr/>
        </p:nvGrpSpPr>
        <p:grpSpPr>
          <a:xfrm>
            <a:off x="600075" y="857250"/>
            <a:ext cx="7469188" cy="5305425"/>
            <a:chOff x="333" y="369"/>
            <a:chExt cx="4705" cy="3342"/>
          </a:xfrm>
        </p:grpSpPr>
        <p:graphicFrame>
          <p:nvGraphicFramePr>
            <p:cNvPr id="1026" name="Object 32"/>
            <p:cNvGraphicFramePr/>
            <p:nvPr/>
          </p:nvGraphicFramePr>
          <p:xfrm>
            <a:off x="333" y="369"/>
            <a:ext cx="4705" cy="3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r:id="rId3" imgW="5034915" imgH="3578860" progId="Visio.Drawing.11">
                    <p:embed/>
                  </p:oleObj>
                </mc:Choice>
                <mc:Fallback>
                  <p:oleObj r:id="rId3" imgW="5034915" imgH="3578860" progId="Visio.Drawing.11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33" y="369"/>
                          <a:ext cx="4705" cy="3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67" name="Line 68"/>
            <p:cNvSpPr/>
            <p:nvPr/>
          </p:nvSpPr>
          <p:spPr>
            <a:xfrm>
              <a:off x="357" y="3243"/>
              <a:ext cx="0" cy="393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68" name="Line 69"/>
            <p:cNvSpPr/>
            <p:nvPr/>
          </p:nvSpPr>
          <p:spPr>
            <a:xfrm>
              <a:off x="357" y="3237"/>
              <a:ext cx="0" cy="40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</p:grpSp>
      <p:pic>
        <p:nvPicPr>
          <p:cNvPr id="357447" name="Picture 71"/>
          <p:cNvPicPr>
            <a:picLocks noChangeAspect="1"/>
          </p:cNvPicPr>
          <p:nvPr/>
        </p:nvPicPr>
        <p:blipFill>
          <a:blip r:embed="rId5">
            <a:grayscl/>
            <a:lum bright="-6000" contrast="18000"/>
          </a:blip>
          <a:stretch>
            <a:fillRect/>
          </a:stretch>
        </p:blipFill>
        <p:spPr>
          <a:xfrm>
            <a:off x="0" y="423863"/>
            <a:ext cx="2470150" cy="194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1.1.5 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图线</a:t>
            </a:r>
            <a:r>
              <a:rPr lang="en-US" altLang="zh-CN" b="1" dirty="0">
                <a:solidFill>
                  <a:srgbClr val="CC33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b="1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线型及其应用</a:t>
            </a:r>
          </a:p>
        </p:txBody>
      </p:sp>
      <p:sp>
        <p:nvSpPr>
          <p:cNvPr id="357410" name="Text Box 34"/>
          <p:cNvSpPr txBox="1"/>
          <p:nvPr/>
        </p:nvSpPr>
        <p:spPr>
          <a:xfrm>
            <a:off x="747713" y="6042025"/>
            <a:ext cx="2470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波浪线</a:t>
            </a:r>
          </a:p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（断裂处的边界线）</a:t>
            </a:r>
          </a:p>
        </p:txBody>
      </p:sp>
      <p:sp>
        <p:nvSpPr>
          <p:cNvPr id="357411" name="Text Box 35"/>
          <p:cNvSpPr txBox="1"/>
          <p:nvPr/>
        </p:nvSpPr>
        <p:spPr>
          <a:xfrm>
            <a:off x="7469188" y="6022975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细双点画线</a:t>
            </a:r>
          </a:p>
        </p:txBody>
      </p:sp>
      <p:sp>
        <p:nvSpPr>
          <p:cNvPr id="357412" name="Text Box 36"/>
          <p:cNvSpPr txBox="1"/>
          <p:nvPr/>
        </p:nvSpPr>
        <p:spPr>
          <a:xfrm>
            <a:off x="3441700" y="5989638"/>
            <a:ext cx="2286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细实线（剖面线）</a:t>
            </a:r>
          </a:p>
        </p:txBody>
      </p:sp>
      <p:sp>
        <p:nvSpPr>
          <p:cNvPr id="357413" name="Text Box 37"/>
          <p:cNvSpPr txBox="1"/>
          <p:nvPr/>
        </p:nvSpPr>
        <p:spPr>
          <a:xfrm>
            <a:off x="85725" y="3040063"/>
            <a:ext cx="180340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粗实线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（可见轮廓线）</a:t>
            </a:r>
          </a:p>
        </p:txBody>
      </p:sp>
      <p:sp>
        <p:nvSpPr>
          <p:cNvPr id="357414" name="Text Box 38"/>
          <p:cNvSpPr txBox="1"/>
          <p:nvPr/>
        </p:nvSpPr>
        <p:spPr>
          <a:xfrm>
            <a:off x="7297738" y="1193800"/>
            <a:ext cx="18034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粗实线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（可见棱边线）</a:t>
            </a:r>
          </a:p>
        </p:txBody>
      </p:sp>
      <p:sp>
        <p:nvSpPr>
          <p:cNvPr id="357415" name="Text Box 39"/>
          <p:cNvSpPr txBox="1"/>
          <p:nvPr/>
        </p:nvSpPr>
        <p:spPr>
          <a:xfrm>
            <a:off x="7783513" y="2403475"/>
            <a:ext cx="13462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（尺寸线）</a:t>
            </a:r>
          </a:p>
        </p:txBody>
      </p:sp>
      <p:sp>
        <p:nvSpPr>
          <p:cNvPr id="357416" name="Text Box 40"/>
          <p:cNvSpPr txBox="1"/>
          <p:nvPr/>
        </p:nvSpPr>
        <p:spPr>
          <a:xfrm>
            <a:off x="7435850" y="3621088"/>
            <a:ext cx="1636713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细实线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（尺寸界线）</a:t>
            </a:r>
          </a:p>
        </p:txBody>
      </p:sp>
      <p:sp>
        <p:nvSpPr>
          <p:cNvPr id="357417" name="Text Box 41"/>
          <p:cNvSpPr txBox="1"/>
          <p:nvPr/>
        </p:nvSpPr>
        <p:spPr>
          <a:xfrm>
            <a:off x="2560638" y="695325"/>
            <a:ext cx="18034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细点画线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（对称中心线）</a:t>
            </a:r>
          </a:p>
        </p:txBody>
      </p:sp>
      <p:sp>
        <p:nvSpPr>
          <p:cNvPr id="357418" name="Text Box 42"/>
          <p:cNvSpPr txBox="1"/>
          <p:nvPr/>
        </p:nvSpPr>
        <p:spPr>
          <a:xfrm>
            <a:off x="2136775" y="1795463"/>
            <a:ext cx="2273300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细虚线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（不可见棱边线）</a:t>
            </a:r>
          </a:p>
        </p:txBody>
      </p:sp>
      <p:sp>
        <p:nvSpPr>
          <p:cNvPr id="357419" name="Text Box 43"/>
          <p:cNvSpPr txBox="1"/>
          <p:nvPr/>
        </p:nvSpPr>
        <p:spPr>
          <a:xfrm>
            <a:off x="2035175" y="2603500"/>
            <a:ext cx="2273300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波浪线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（视图分界线）</a:t>
            </a:r>
          </a:p>
        </p:txBody>
      </p:sp>
      <p:sp>
        <p:nvSpPr>
          <p:cNvPr id="357420" name="Text Box 44"/>
          <p:cNvSpPr txBox="1"/>
          <p:nvPr/>
        </p:nvSpPr>
        <p:spPr>
          <a:xfrm>
            <a:off x="957263" y="2309813"/>
            <a:ext cx="1541462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细点画线</a:t>
            </a:r>
          </a:p>
          <a:p>
            <a:r>
              <a:rPr lang="zh-CN" altLang="en-US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（轴线）</a:t>
            </a:r>
          </a:p>
        </p:txBody>
      </p:sp>
      <p:sp>
        <p:nvSpPr>
          <p:cNvPr id="357421" name="Line 45"/>
          <p:cNvSpPr/>
          <p:nvPr/>
        </p:nvSpPr>
        <p:spPr>
          <a:xfrm>
            <a:off x="293688" y="3692525"/>
            <a:ext cx="1633537" cy="901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22" name="Line 46"/>
          <p:cNvSpPr/>
          <p:nvPr/>
        </p:nvSpPr>
        <p:spPr>
          <a:xfrm flipH="1">
            <a:off x="6940550" y="1865313"/>
            <a:ext cx="457200" cy="220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7423" name="Line 47"/>
          <p:cNvSpPr/>
          <p:nvPr/>
        </p:nvSpPr>
        <p:spPr>
          <a:xfrm>
            <a:off x="277813" y="3679825"/>
            <a:ext cx="1414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24" name="Line 48"/>
          <p:cNvSpPr/>
          <p:nvPr/>
        </p:nvSpPr>
        <p:spPr>
          <a:xfrm>
            <a:off x="7397750" y="1865313"/>
            <a:ext cx="17033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25" name="Line 49"/>
          <p:cNvSpPr/>
          <p:nvPr/>
        </p:nvSpPr>
        <p:spPr>
          <a:xfrm>
            <a:off x="2417763" y="2438400"/>
            <a:ext cx="17986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26" name="Line 50"/>
          <p:cNvSpPr/>
          <p:nvPr/>
        </p:nvSpPr>
        <p:spPr>
          <a:xfrm>
            <a:off x="4217988" y="2424113"/>
            <a:ext cx="1016000" cy="13604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27" name="Line 51"/>
          <p:cNvSpPr/>
          <p:nvPr/>
        </p:nvSpPr>
        <p:spPr>
          <a:xfrm>
            <a:off x="2952750" y="4503738"/>
            <a:ext cx="541338" cy="1906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none" w="med" len="med"/>
          </a:ln>
        </p:spPr>
      </p:sp>
      <p:sp>
        <p:nvSpPr>
          <p:cNvPr id="357428" name="Line 52"/>
          <p:cNvSpPr/>
          <p:nvPr/>
        </p:nvSpPr>
        <p:spPr>
          <a:xfrm>
            <a:off x="3479800" y="6396038"/>
            <a:ext cx="20939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29" name="Line 53"/>
          <p:cNvSpPr/>
          <p:nvPr/>
        </p:nvSpPr>
        <p:spPr>
          <a:xfrm>
            <a:off x="7943850" y="3090863"/>
            <a:ext cx="9953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30" name="Line 54"/>
          <p:cNvSpPr/>
          <p:nvPr/>
        </p:nvSpPr>
        <p:spPr>
          <a:xfrm>
            <a:off x="7764463" y="2516188"/>
            <a:ext cx="173037" cy="576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none" w="med" len="med"/>
          </a:ln>
        </p:spPr>
      </p:sp>
      <p:sp>
        <p:nvSpPr>
          <p:cNvPr id="357431" name="Line 55"/>
          <p:cNvSpPr/>
          <p:nvPr/>
        </p:nvSpPr>
        <p:spPr>
          <a:xfrm>
            <a:off x="7683500" y="4319588"/>
            <a:ext cx="12128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32" name="Line 56"/>
          <p:cNvSpPr/>
          <p:nvPr/>
        </p:nvSpPr>
        <p:spPr>
          <a:xfrm flipH="1">
            <a:off x="7775575" y="4316413"/>
            <a:ext cx="1096963" cy="7540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33" name="Line 57"/>
          <p:cNvSpPr/>
          <p:nvPr/>
        </p:nvSpPr>
        <p:spPr>
          <a:xfrm flipV="1">
            <a:off x="2667000" y="1385888"/>
            <a:ext cx="17002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34" name="Line 58"/>
          <p:cNvSpPr/>
          <p:nvPr/>
        </p:nvSpPr>
        <p:spPr>
          <a:xfrm>
            <a:off x="4371975" y="1384300"/>
            <a:ext cx="1357313" cy="796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35" name="Line 59"/>
          <p:cNvSpPr/>
          <p:nvPr/>
        </p:nvSpPr>
        <p:spPr>
          <a:xfrm>
            <a:off x="4375150" y="1387475"/>
            <a:ext cx="554038" cy="1123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36" name="Line 60"/>
          <p:cNvSpPr/>
          <p:nvPr/>
        </p:nvSpPr>
        <p:spPr>
          <a:xfrm flipV="1">
            <a:off x="1185863" y="2978150"/>
            <a:ext cx="11985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37" name="Line 61"/>
          <p:cNvSpPr/>
          <p:nvPr/>
        </p:nvSpPr>
        <p:spPr>
          <a:xfrm>
            <a:off x="1190625" y="2978150"/>
            <a:ext cx="1044575" cy="7143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38" name="Line 62"/>
          <p:cNvSpPr/>
          <p:nvPr/>
        </p:nvSpPr>
        <p:spPr>
          <a:xfrm flipV="1">
            <a:off x="2360613" y="3262313"/>
            <a:ext cx="17002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39" name="Line 63"/>
          <p:cNvSpPr/>
          <p:nvPr/>
        </p:nvSpPr>
        <p:spPr>
          <a:xfrm flipH="1">
            <a:off x="3643313" y="3248025"/>
            <a:ext cx="409575" cy="852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57440" name="Line 64"/>
          <p:cNvSpPr/>
          <p:nvPr/>
        </p:nvSpPr>
        <p:spPr>
          <a:xfrm>
            <a:off x="827088" y="6710363"/>
            <a:ext cx="22129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41" name="Line 65"/>
          <p:cNvSpPr/>
          <p:nvPr/>
        </p:nvSpPr>
        <p:spPr>
          <a:xfrm flipH="1">
            <a:off x="830263" y="6102350"/>
            <a:ext cx="195262" cy="592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none" w="med" len="med"/>
          </a:ln>
        </p:spPr>
      </p:sp>
      <p:sp>
        <p:nvSpPr>
          <p:cNvPr id="357442" name="Line 66"/>
          <p:cNvSpPr/>
          <p:nvPr/>
        </p:nvSpPr>
        <p:spPr>
          <a:xfrm>
            <a:off x="7419975" y="6442075"/>
            <a:ext cx="15779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7443" name="Line 67"/>
          <p:cNvSpPr/>
          <p:nvPr/>
        </p:nvSpPr>
        <p:spPr>
          <a:xfrm>
            <a:off x="6167438" y="5421313"/>
            <a:ext cx="1250950" cy="1020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triangle" w="med" len="lg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5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5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5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5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5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5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5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3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5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5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5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35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35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5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35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500"/>
                                        <p:tgtEl>
                                          <p:spTgt spid="35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9" dur="500"/>
                                        <p:tgtEl>
                                          <p:spTgt spid="35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35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35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3" dur="500"/>
                                        <p:tgtEl>
                                          <p:spTgt spid="3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35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357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7" dur="500"/>
                                        <p:tgtEl>
                                          <p:spTgt spid="3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7410" grpId="0"/>
      <p:bldP spid="357411" grpId="0"/>
      <p:bldP spid="357412" grpId="0"/>
      <p:bldP spid="357413" grpId="0"/>
      <p:bldP spid="357414" grpId="0"/>
      <p:bldP spid="357415" grpId="0"/>
      <p:bldP spid="357416" grpId="0"/>
      <p:bldP spid="357417" grpId="0"/>
      <p:bldP spid="357418" grpId="0"/>
      <p:bldP spid="357419" grpId="0"/>
      <p:bldP spid="35742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</TotalTime>
  <Words>2552</Words>
  <Application>Microsoft Office PowerPoint</Application>
  <PresentationFormat>全屏显示(4:3)</PresentationFormat>
  <Paragraphs>451</Paragraphs>
  <Slides>46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60" baseType="lpstr">
      <vt:lpstr>Dotum</vt:lpstr>
      <vt:lpstr>仿宋_GB2312</vt:lpstr>
      <vt:lpstr>华文仿宋</vt:lpstr>
      <vt:lpstr>华文行楷</vt:lpstr>
      <vt:lpstr>华文中宋</vt:lpstr>
      <vt:lpstr>金山简隶书</vt:lpstr>
      <vt:lpstr>宋体</vt:lpstr>
      <vt:lpstr>Arial</vt:lpstr>
      <vt:lpstr>Marlett</vt:lpstr>
      <vt:lpstr>Times New Roman</vt:lpstr>
      <vt:lpstr>Verdana</vt:lpstr>
      <vt:lpstr>Wingdings</vt:lpstr>
      <vt:lpstr>默认设计模板</vt:lpstr>
      <vt:lpstr>Visio.Drawing.11</vt:lpstr>
      <vt:lpstr>第1章 制图的基本知识与技能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613</cp:revision>
  <dcterms:created xsi:type="dcterms:W3CDTF">1999-08-24T10:29:00Z</dcterms:created>
  <dcterms:modified xsi:type="dcterms:W3CDTF">2026-06-28T07:22:29Z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339FB4BB88604861BE334B4C86786F0E_13</vt:lpwstr>
  </property>
</Properties>
</file>